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media/image1.svg" ContentType="image/svg+xml"/>
  <Override PartName="/ppt/media/image2.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5"/>
  </p:notesMasterIdLst>
  <p:handoutMasterIdLst>
    <p:handoutMasterId r:id="rId23"/>
  </p:handoutMasterIdLst>
  <p:sldIdLst>
    <p:sldId id="452" r:id="rId3"/>
    <p:sldId id="383" r:id="rId4"/>
    <p:sldId id="385" r:id="rId6"/>
    <p:sldId id="386" r:id="rId7"/>
    <p:sldId id="437" r:id="rId8"/>
    <p:sldId id="387" r:id="rId9"/>
    <p:sldId id="427" r:id="rId10"/>
    <p:sldId id="429" r:id="rId11"/>
    <p:sldId id="433" r:id="rId12"/>
    <p:sldId id="434" r:id="rId13"/>
    <p:sldId id="435" r:id="rId14"/>
    <p:sldId id="428" r:id="rId15"/>
    <p:sldId id="436" r:id="rId16"/>
    <p:sldId id="312" r:id="rId17"/>
    <p:sldId id="304" r:id="rId18"/>
    <p:sldId id="305" r:id="rId19"/>
    <p:sldId id="306" r:id="rId20"/>
    <p:sldId id="329" r:id="rId21"/>
    <p:sldId id="377" r:id="rId22"/>
  </p:sldIdLst>
  <p:sldSz cx="12192000" cy="6858000"/>
  <p:notesSz cx="9388475" cy="7102475"/>
  <p:defaultTextStyle>
    <a:defPPr rtl="0">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说明" id="{BB928E10-A69C-42F6-8B07-A2FEAC067766}">
          <p14:sldIdLst>
            <p14:sldId id="383"/>
            <p14:sldId id="385"/>
            <p14:sldId id="386"/>
            <p14:sldId id="437"/>
            <p14:sldId id="387"/>
            <p14:sldId id="427"/>
            <p14:sldId id="429"/>
            <p14:sldId id="433"/>
            <p14:sldId id="434"/>
            <p14:sldId id="435"/>
            <p14:sldId id="428"/>
            <p14:sldId id="436"/>
            <p14:sldId id="312"/>
            <p14:sldId id="452"/>
          </p14:sldIdLst>
        </p14:section>
        <p14:section name="幻灯片初学者" id="{ACC24B29-0CC7-491A-A98A-CF7CBDBE501E}">
          <p14:sldIdLst>
            <p14:sldId id="304"/>
            <p14:sldId id="305"/>
            <p14:sldId id="306"/>
            <p14:sldId id="329"/>
            <p14:sldId id="377"/>
          </p14:sldIdLst>
        </p14:section>
        <p14:section name="谢谢" id="{6CD91DAB-8EC3-4802-89E9-0F1C7022FB28}">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8AF5"/>
    <a:srgbClr val="F7F7F7"/>
    <a:srgbClr val="0070C0"/>
    <a:srgbClr val="F6F6F6"/>
    <a:srgbClr val="000000"/>
    <a:srgbClr val="75D1FF"/>
    <a:srgbClr val="E6E6E6"/>
    <a:srgbClr val="DC5924"/>
    <a:srgbClr val="B7472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84972" autoAdjust="0"/>
  </p:normalViewPr>
  <p:slideViewPr>
    <p:cSldViewPr snapToGrid="0">
      <p:cViewPr varScale="1">
        <p:scale>
          <a:sx n="67" d="100"/>
          <a:sy n="67" d="100"/>
        </p:scale>
        <p:origin x="568" y="52"/>
      </p:cViewPr>
      <p:guideLst/>
    </p:cSldViewPr>
  </p:slideViewPr>
  <p:outlineViewPr>
    <p:cViewPr>
      <p:scale>
        <a:sx n="33" d="100"/>
        <a:sy n="33" d="100"/>
      </p:scale>
      <p:origin x="0" y="-1164"/>
    </p:cViewPr>
  </p:outlineViewPr>
  <p:notesTextViewPr>
    <p:cViewPr>
      <p:scale>
        <a:sx n="1" d="1"/>
        <a:sy n="1" d="1"/>
      </p:scale>
      <p:origin x="0" y="0"/>
    </p:cViewPr>
  </p:notesTextViewPr>
  <p:sorterViewPr>
    <p:cViewPr>
      <p:scale>
        <a:sx n="108" d="100"/>
        <a:sy n="108" d="100"/>
      </p:scale>
      <p:origin x="0" y="-3162"/>
    </p:cViewPr>
  </p:sorterViewPr>
  <p:notesViewPr>
    <p:cSldViewPr snapToGrid="0">
      <p:cViewPr varScale="1">
        <p:scale>
          <a:sx n="128" d="100"/>
          <a:sy n="128" d="100"/>
        </p:scale>
        <p:origin x="1950" y="96"/>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handoutMaster" Target="handoutMasters/handoutMaster1.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1"/>
            <a:ext cx="4068339" cy="356357"/>
          </a:xfrm>
          <a:prstGeom prst="rect">
            <a:avLst/>
          </a:prstGeom>
        </p:spPr>
        <p:txBody>
          <a:bodyPr vert="horz" lIns="94229" tIns="47114" rIns="94229" bIns="47114" rtlCol="0"/>
          <a:lstStyle>
            <a:lvl1pPr algn="l">
              <a:defRPr sz="1200"/>
            </a:lvl1pPr>
          </a:lstStyle>
          <a:p>
            <a:pPr rtl="0"/>
            <a:endParaRPr lang="zh-CN" altLang="en-US">
              <a:latin typeface="Microsoft YaHei UI" panose="020B0503020204020204" pitchFamily="34" charset="-122"/>
              <a:ea typeface="Microsoft YaHei UI" panose="020B0503020204020204" pitchFamily="34" charset="-122"/>
            </a:endParaRPr>
          </a:p>
        </p:txBody>
      </p:sp>
      <p:sp>
        <p:nvSpPr>
          <p:cNvPr id="3" name="日期占位符 2"/>
          <p:cNvSpPr>
            <a:spLocks noGrp="1"/>
          </p:cNvSpPr>
          <p:nvPr>
            <p:ph type="dt" sz="quarter" idx="1"/>
          </p:nvPr>
        </p:nvSpPr>
        <p:spPr>
          <a:xfrm>
            <a:off x="5317963" y="1"/>
            <a:ext cx="4068339" cy="356357"/>
          </a:xfrm>
          <a:prstGeom prst="rect">
            <a:avLst/>
          </a:prstGeom>
        </p:spPr>
        <p:txBody>
          <a:bodyPr vert="horz" lIns="94229" tIns="47114" rIns="94229" bIns="47114" rtlCol="0"/>
          <a:lstStyle>
            <a:lvl1pPr algn="r">
              <a:defRPr sz="1200"/>
            </a:lvl1pPr>
          </a:lstStyle>
          <a:p>
            <a:pPr rtl="0"/>
            <a:fld id="{AF248972-B57A-4114-B084-A79FCAA61E36}" type="datetime1">
              <a:rPr lang="zh-CN" altLang="en-US" smtClean="0">
                <a:latin typeface="Microsoft YaHei UI" panose="020B0503020204020204" pitchFamily="34" charset="-122"/>
                <a:ea typeface="Microsoft YaHei UI" panose="020B0503020204020204" pitchFamily="34" charset="-122"/>
              </a:rPr>
            </a:fld>
            <a:endParaRPr lang="zh-CN" altLang="en-US" dirty="0">
              <a:latin typeface="Microsoft YaHei UI" panose="020B0503020204020204" pitchFamily="34" charset="-122"/>
              <a:ea typeface="Microsoft YaHei UI" panose="020B0503020204020204" pitchFamily="34" charset="-122"/>
            </a:endParaRPr>
          </a:p>
        </p:txBody>
      </p:sp>
      <p:sp>
        <p:nvSpPr>
          <p:cNvPr id="4" name="页脚占位符 3"/>
          <p:cNvSpPr>
            <a:spLocks noGrp="1"/>
          </p:cNvSpPr>
          <p:nvPr>
            <p:ph type="ftr" sz="quarter" idx="2"/>
          </p:nvPr>
        </p:nvSpPr>
        <p:spPr>
          <a:xfrm>
            <a:off x="0" y="6746119"/>
            <a:ext cx="4068339" cy="356356"/>
          </a:xfrm>
          <a:prstGeom prst="rect">
            <a:avLst/>
          </a:prstGeom>
        </p:spPr>
        <p:txBody>
          <a:bodyPr vert="horz" lIns="94229" tIns="47114" rIns="94229" bIns="47114" rtlCol="0" anchor="b"/>
          <a:lstStyle>
            <a:lvl1pPr algn="l">
              <a:defRPr sz="1200"/>
            </a:lvl1pPr>
          </a:lstStyle>
          <a:p>
            <a:pPr rtl="0"/>
            <a:endParaRPr lang="zh-CN" altLang="en-US" dirty="0">
              <a:latin typeface="Microsoft YaHei UI" panose="020B0503020204020204" pitchFamily="34" charset="-122"/>
              <a:ea typeface="Microsoft YaHei UI" panose="020B0503020204020204" pitchFamily="34" charset="-122"/>
            </a:endParaRPr>
          </a:p>
        </p:txBody>
      </p:sp>
      <p:sp>
        <p:nvSpPr>
          <p:cNvPr id="5" name="灯片编号占位符 4"/>
          <p:cNvSpPr>
            <a:spLocks noGrp="1"/>
          </p:cNvSpPr>
          <p:nvPr>
            <p:ph type="sldNum" sz="quarter" idx="3"/>
          </p:nvPr>
        </p:nvSpPr>
        <p:spPr>
          <a:xfrm>
            <a:off x="5317963" y="6746119"/>
            <a:ext cx="4068339" cy="356356"/>
          </a:xfrm>
          <a:prstGeom prst="rect">
            <a:avLst/>
          </a:prstGeom>
        </p:spPr>
        <p:txBody>
          <a:bodyPr vert="horz" lIns="94229" tIns="47114" rIns="94229" bIns="47114" rtlCol="0" anchor="b"/>
          <a:lstStyle>
            <a:lvl1pPr algn="r">
              <a:defRPr sz="1200"/>
            </a:lvl1pPr>
          </a:lstStyle>
          <a:p>
            <a:pPr rtl="0"/>
            <a:fld id="{DBAA5490-FD59-4087-AC7E-016E8A4124C4}" type="slidenum">
              <a:rPr lang="en-US" altLang="zh-CN" smtClean="0">
                <a:latin typeface="Microsoft YaHei UI" panose="020B0503020204020204" pitchFamily="34" charset="-122"/>
                <a:ea typeface="Microsoft YaHei UI" panose="020B0503020204020204" pitchFamily="34" charset="-122"/>
              </a:rPr>
            </a:fld>
            <a:endParaRPr lang="zh-CN" altLang="en-US">
              <a:latin typeface="Microsoft YaHei UI" panose="020B0503020204020204" pitchFamily="34" charset="-122"/>
              <a:ea typeface="Microsoft YaHei UI" panose="020B0503020204020204" pitchFamily="34" charset="-122"/>
            </a:endParaRPr>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1"/>
            <a:ext cx="4068339" cy="356357"/>
          </a:xfrm>
          <a:prstGeom prst="rect">
            <a:avLst/>
          </a:prstGeom>
        </p:spPr>
        <p:txBody>
          <a:bodyPr vert="horz" lIns="94229" tIns="47114" rIns="94229" bIns="47114" rtlCol="0"/>
          <a:lstStyle>
            <a:lvl1pPr algn="l">
              <a:defRPr sz="1200">
                <a:latin typeface="Microsoft YaHei UI" panose="020B0503020204020204" pitchFamily="34" charset="-122"/>
                <a:ea typeface="Microsoft YaHei UI" panose="020B0503020204020204" pitchFamily="34" charset="-122"/>
              </a:defRPr>
            </a:lvl1pPr>
          </a:lstStyle>
          <a:p>
            <a:endParaRPr lang="zh-CN" altLang="en-US" noProof="0"/>
          </a:p>
        </p:txBody>
      </p:sp>
      <p:sp>
        <p:nvSpPr>
          <p:cNvPr id="3" name="日期占位符 2"/>
          <p:cNvSpPr>
            <a:spLocks noGrp="1"/>
          </p:cNvSpPr>
          <p:nvPr>
            <p:ph type="dt" idx="1"/>
          </p:nvPr>
        </p:nvSpPr>
        <p:spPr>
          <a:xfrm>
            <a:off x="5317963" y="1"/>
            <a:ext cx="4068339" cy="356357"/>
          </a:xfrm>
          <a:prstGeom prst="rect">
            <a:avLst/>
          </a:prstGeom>
        </p:spPr>
        <p:txBody>
          <a:bodyPr vert="horz" lIns="94229" tIns="47114" rIns="94229" bIns="47114" rtlCol="0"/>
          <a:lstStyle>
            <a:lvl1pPr algn="r">
              <a:defRPr sz="1200">
                <a:latin typeface="Microsoft YaHei UI" panose="020B0503020204020204" pitchFamily="34" charset="-122"/>
                <a:ea typeface="Microsoft YaHei UI" panose="020B0503020204020204" pitchFamily="34" charset="-122"/>
              </a:defRPr>
            </a:lvl1pPr>
          </a:lstStyle>
          <a:p>
            <a:fld id="{26B75E20-29E2-49D2-A42D-D140092DA71D}" type="datetime1">
              <a:rPr lang="zh-CN" altLang="en-US" smtClean="0"/>
            </a:fld>
            <a:endParaRPr lang="zh-CN" altLang="en-US" dirty="0"/>
          </a:p>
        </p:txBody>
      </p:sp>
      <p:sp>
        <p:nvSpPr>
          <p:cNvPr id="4" name="幻灯片图像占位符 3"/>
          <p:cNvSpPr>
            <a:spLocks noGrp="1" noRot="1" noChangeAspect="1"/>
          </p:cNvSpPr>
          <p:nvPr>
            <p:ph type="sldImg" idx="2"/>
          </p:nvPr>
        </p:nvSpPr>
        <p:spPr>
          <a:xfrm>
            <a:off x="2563813" y="887413"/>
            <a:ext cx="4260850" cy="2397125"/>
          </a:xfrm>
          <a:prstGeom prst="rect">
            <a:avLst/>
          </a:prstGeom>
          <a:noFill/>
          <a:ln w="12700">
            <a:solidFill>
              <a:prstClr val="black"/>
            </a:solidFill>
          </a:ln>
        </p:spPr>
        <p:txBody>
          <a:bodyPr vert="horz" lIns="94229" tIns="47114" rIns="94229" bIns="47114" rtlCol="0" anchor="ctr"/>
          <a:lstStyle/>
          <a:p>
            <a:pPr rtl="0"/>
            <a:endParaRPr lang="zh-CN" altLang="en-US" noProof="0"/>
          </a:p>
        </p:txBody>
      </p:sp>
      <p:sp>
        <p:nvSpPr>
          <p:cNvPr id="5" name="备注占位符 4"/>
          <p:cNvSpPr>
            <a:spLocks noGrp="1"/>
          </p:cNvSpPr>
          <p:nvPr>
            <p:ph type="body" sz="quarter" idx="3"/>
          </p:nvPr>
        </p:nvSpPr>
        <p:spPr>
          <a:xfrm>
            <a:off x="938848" y="3418066"/>
            <a:ext cx="7510780" cy="2796600"/>
          </a:xfrm>
          <a:prstGeom prst="rect">
            <a:avLst/>
          </a:prstGeom>
        </p:spPr>
        <p:txBody>
          <a:bodyPr vert="horz" lIns="94229" tIns="47114" rIns="94229" bIns="47114" rtlCol="0"/>
          <a:lstStyle/>
          <a:p>
            <a:pPr lvl="0" rtl="0"/>
            <a:r>
              <a:rPr lang="zh-CN" altLang="en-US" noProof="0"/>
              <a:t>编辑母版文本样式</a:t>
            </a:r>
            <a:endParaRPr lang="zh-CN" altLang="en-US" noProof="0"/>
          </a:p>
          <a:p>
            <a:pPr lvl="1" rtl="0"/>
            <a:r>
              <a:rPr lang="zh-CN" altLang="en-US" noProof="0"/>
              <a:t>第二级</a:t>
            </a:r>
            <a:endParaRPr lang="zh-CN" altLang="en-US" noProof="0"/>
          </a:p>
          <a:p>
            <a:pPr lvl="2" rtl="0"/>
            <a:r>
              <a:rPr lang="zh-CN" altLang="en-US" noProof="0"/>
              <a:t>第三级</a:t>
            </a:r>
            <a:endParaRPr lang="zh-CN" altLang="en-US" noProof="0"/>
          </a:p>
          <a:p>
            <a:pPr lvl="3" rtl="0"/>
            <a:r>
              <a:rPr lang="zh-CN" altLang="en-US" noProof="0"/>
              <a:t>第四级</a:t>
            </a:r>
            <a:endParaRPr lang="zh-CN" altLang="en-US" noProof="0"/>
          </a:p>
          <a:p>
            <a:pPr lvl="4" rtl="0"/>
            <a:r>
              <a:rPr lang="zh-CN" altLang="en-US" noProof="0"/>
              <a:t>第五级</a:t>
            </a:r>
            <a:endParaRPr lang="zh-CN" altLang="en-US" noProof="0"/>
          </a:p>
        </p:txBody>
      </p:sp>
      <p:sp>
        <p:nvSpPr>
          <p:cNvPr id="6" name="页脚占位符 5"/>
          <p:cNvSpPr>
            <a:spLocks noGrp="1"/>
          </p:cNvSpPr>
          <p:nvPr>
            <p:ph type="ftr" sz="quarter" idx="4"/>
          </p:nvPr>
        </p:nvSpPr>
        <p:spPr>
          <a:xfrm>
            <a:off x="0" y="6746119"/>
            <a:ext cx="4068339" cy="356356"/>
          </a:xfrm>
          <a:prstGeom prst="rect">
            <a:avLst/>
          </a:prstGeom>
        </p:spPr>
        <p:txBody>
          <a:bodyPr vert="horz" lIns="94229" tIns="47114" rIns="94229" bIns="47114" rtlCol="0" anchor="b"/>
          <a:lstStyle>
            <a:lvl1pPr algn="l">
              <a:defRPr sz="1200">
                <a:latin typeface="Microsoft YaHei UI" panose="020B0503020204020204" pitchFamily="34" charset="-122"/>
                <a:ea typeface="Microsoft YaHei UI" panose="020B0503020204020204" pitchFamily="34" charset="-122"/>
              </a:defRPr>
            </a:lvl1pPr>
          </a:lstStyle>
          <a:p>
            <a:endParaRPr lang="zh-CN" altLang="en-US" noProof="0" dirty="0"/>
          </a:p>
        </p:txBody>
      </p:sp>
      <p:sp>
        <p:nvSpPr>
          <p:cNvPr id="7" name="灯片编号占位符 6"/>
          <p:cNvSpPr>
            <a:spLocks noGrp="1"/>
          </p:cNvSpPr>
          <p:nvPr>
            <p:ph type="sldNum" sz="quarter" idx="5"/>
          </p:nvPr>
        </p:nvSpPr>
        <p:spPr>
          <a:xfrm>
            <a:off x="5317963" y="6746119"/>
            <a:ext cx="4068339" cy="356356"/>
          </a:xfrm>
          <a:prstGeom prst="rect">
            <a:avLst/>
          </a:prstGeom>
        </p:spPr>
        <p:txBody>
          <a:bodyPr vert="horz" lIns="94229" tIns="47114" rIns="94229" bIns="47114" rtlCol="0" anchor="b"/>
          <a:lstStyle>
            <a:lvl1pPr algn="r">
              <a:defRPr sz="1200">
                <a:latin typeface="Microsoft YaHei UI" panose="020B0503020204020204" pitchFamily="34" charset="-122"/>
                <a:ea typeface="Microsoft YaHei UI" panose="020B0503020204020204" pitchFamily="34" charset="-122"/>
              </a:defRPr>
            </a:lvl1pPr>
          </a:lstStyle>
          <a:p>
            <a:fld id="{4CBCEA92-F142-4D57-B507-37BDAF44710C}" type="slidenum">
              <a:rPr lang="en-US" altLang="zh-CN" noProof="0" smtClean="0"/>
            </a:fld>
            <a:endParaRPr lang="zh-CN" altLang="en-US" noProof="0"/>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1pPr>
    <a:lvl2pPr marL="45720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2pPr>
    <a:lvl3pPr marL="91440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3pPr>
    <a:lvl4pPr marL="137160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4pPr>
    <a:lvl5pPr marL="182880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r>
              <a:rPr lang="zh-CN" altLang="en-US"/>
              <a:t>要将此标题动画幻灯片与新图像一起使用，只需 </a:t>
            </a:r>
            <a:r>
              <a:rPr lang="en-US" altLang="zh-CN"/>
              <a:t>1) </a:t>
            </a:r>
            <a:r>
              <a:rPr lang="zh-CN" altLang="en-US"/>
              <a:t>将顶部半透明形状移到一侧，</a:t>
            </a:r>
            <a:r>
              <a:rPr lang="en-US" altLang="zh-CN"/>
              <a:t>2) </a:t>
            </a:r>
            <a:r>
              <a:rPr lang="zh-CN" altLang="en-US"/>
              <a:t>删除占位符图像，</a:t>
            </a:r>
            <a:r>
              <a:rPr lang="en-US" altLang="zh-CN"/>
              <a:t>3) </a:t>
            </a:r>
            <a:r>
              <a:rPr lang="zh-CN" altLang="en-US"/>
              <a:t>单击图片图标添加新图片，</a:t>
            </a:r>
            <a:r>
              <a:rPr lang="en-US" altLang="zh-CN"/>
              <a:t>4) </a:t>
            </a:r>
            <a:r>
              <a:rPr lang="zh-CN" altLang="en-US"/>
              <a:t>将半透明形状移回原始位置，</a:t>
            </a:r>
            <a:r>
              <a:rPr lang="en-US" altLang="zh-CN"/>
              <a:t>5) </a:t>
            </a:r>
            <a:r>
              <a:rPr lang="zh-CN" altLang="en-US"/>
              <a:t>更新幻灯片上的文本。</a:t>
            </a:r>
            <a:endParaRPr lang="zh-CN" altLang="en-US"/>
          </a:p>
          <a:p>
            <a:pPr rtl="0"/>
            <a:endParaRPr lang="zh-CN" altLang="en-US"/>
          </a:p>
        </p:txBody>
      </p:sp>
      <p:sp>
        <p:nvSpPr>
          <p:cNvPr id="4" name="幻灯片编号占位符 3"/>
          <p:cNvSpPr>
            <a:spLocks noGrp="1"/>
          </p:cNvSpPr>
          <p:nvPr>
            <p:ph type="sldNum" sz="quarter" idx="10"/>
          </p:nvPr>
        </p:nvSpPr>
        <p:spPr/>
        <p:txBody>
          <a:bodyPr rtlCol="0"/>
          <a:lstStyle/>
          <a:p>
            <a:pPr rtl="0"/>
            <a:fld id="{4CBCEA92-F142-4D57-B507-37BDAF44710C}" type="slidenum">
              <a:rPr lang="en-US" altLang="zh-CN"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778ACA7-A5C5-4EEF-B785-E78B13277A89}"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AE882-252E-4B18-B851-34198A1E84F3}"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AE882-252E-4B18-B851-34198A1E84F3}"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AE882-252E-4B18-B851-34198A1E84F3}"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a:p>
        </p:txBody>
      </p:sp>
      <p:sp>
        <p:nvSpPr>
          <p:cNvPr id="4" name="幻灯片编号占位符 3"/>
          <p:cNvSpPr>
            <a:spLocks noGrp="1"/>
          </p:cNvSpPr>
          <p:nvPr>
            <p:ph type="sldNum" sz="quarter" idx="10"/>
          </p:nvPr>
        </p:nvSpPr>
        <p:spPr/>
        <p:txBody>
          <a:bodyPr rtlCol="0"/>
          <a:lstStyle/>
          <a:p>
            <a:pPr rtl="0"/>
            <a:fld id="{4CBCEA92-F142-4D57-B507-37BDAF44710C}" type="slidenum">
              <a:rPr lang="en-US" altLang="zh-CN"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r>
              <a:rPr lang="zh-CN" altLang="en-US"/>
              <a:t>要将此标题动画幻灯片与新图像一起使用，只需 </a:t>
            </a:r>
            <a:r>
              <a:rPr lang="en-US" altLang="zh-CN"/>
              <a:t>1) </a:t>
            </a:r>
            <a:r>
              <a:rPr lang="zh-CN" altLang="en-US"/>
              <a:t>将顶部半透明形状移到一侧，</a:t>
            </a:r>
            <a:r>
              <a:rPr lang="en-US" altLang="zh-CN"/>
              <a:t>2) </a:t>
            </a:r>
            <a:r>
              <a:rPr lang="zh-CN" altLang="en-US"/>
              <a:t>删除占位符图像， </a:t>
            </a:r>
            <a:br>
              <a:rPr lang="zh-CN" altLang="en-US" baseline="0"/>
            </a:br>
            <a:r>
              <a:rPr lang="en-US" altLang="zh-CN"/>
              <a:t>3) </a:t>
            </a:r>
            <a:r>
              <a:rPr lang="zh-CN" altLang="en-US"/>
              <a:t>单击图片图标添加新图片，</a:t>
            </a:r>
            <a:r>
              <a:rPr lang="en-US" altLang="zh-CN"/>
              <a:t>4) </a:t>
            </a:r>
            <a:r>
              <a:rPr lang="zh-CN" altLang="en-US"/>
              <a:t>将半透明形状移回原始位置，</a:t>
            </a:r>
            <a:r>
              <a:rPr lang="en-US" altLang="zh-CN"/>
              <a:t>5) </a:t>
            </a:r>
            <a:r>
              <a:rPr lang="zh-CN" altLang="en-US"/>
              <a:t>更新幻灯片上的文本。</a:t>
            </a:r>
            <a:endParaRPr lang="zh-CN" altLang="en-US"/>
          </a:p>
          <a:p>
            <a:pPr rtl="0"/>
            <a:endParaRPr lang="zh-CN" altLang="en-US"/>
          </a:p>
        </p:txBody>
      </p:sp>
      <p:sp>
        <p:nvSpPr>
          <p:cNvPr id="4" name="幻灯片编号占位符 3"/>
          <p:cNvSpPr>
            <a:spLocks noGrp="1"/>
          </p:cNvSpPr>
          <p:nvPr>
            <p:ph type="sldNum" sz="quarter" idx="10"/>
          </p:nvPr>
        </p:nvSpPr>
        <p:spPr/>
        <p:txBody>
          <a:bodyPr rtlCol="0"/>
          <a:lstStyle/>
          <a:p>
            <a:pPr rtl="0"/>
            <a:fld id="{4CBCEA92-F142-4D57-B507-37BDAF44710C}" type="slidenum">
              <a:rPr lang="en-US" altLang="zh-CN"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5" Type="http://schemas.openxmlformats.org/officeDocument/2006/relationships/image" Target="../media/image7.png"/><Relationship Id="rId4" Type="http://schemas.openxmlformats.org/officeDocument/2006/relationships/hyperlink" Target="http://www.nealanalytics.com/neal-creative/templates/" TargetMode="External"/><Relationship Id="rId3" Type="http://schemas.openxmlformats.org/officeDocument/2006/relationships/hyperlink" Target="https://nealanalytics.com/creative/" TargetMode="External"/><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hyperlink" Target="http://www.nealanalytics.com/neal-creative/templates/" TargetMode="Externa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4" Type="http://schemas.openxmlformats.org/officeDocument/2006/relationships/hyperlink" Target="http://www.nealanalytics.com/neal-creative/templates/" TargetMode="External"/><Relationship Id="rId3" Type="http://schemas.openxmlformats.org/officeDocument/2006/relationships/hyperlink" Target="https://nealanalytics.com/creative/" TargetMode="External"/><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00_标题或切换">
    <p:bg>
      <p:bgPr>
        <a:solidFill>
          <a:schemeClr val="bg2"/>
        </a:solidFill>
        <a:effectLst/>
      </p:bgPr>
    </p:bg>
    <p:spTree>
      <p:nvGrpSpPr>
        <p:cNvPr id="1" name=""/>
        <p:cNvGrpSpPr/>
        <p:nvPr/>
      </p:nvGrpSpPr>
      <p:grpSpPr>
        <a:xfrm>
          <a:off x="0" y="0"/>
          <a:ext cx="0" cy="0"/>
          <a:chOff x="0" y="0"/>
          <a:chExt cx="0" cy="0"/>
        </a:xfrm>
      </p:grpSpPr>
      <p:sp>
        <p:nvSpPr>
          <p:cNvPr id="18" name="椭圆形 17"/>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Microsoft YaHei UI" panose="020B0503020204020204" pitchFamily="34" charset="-122"/>
              <a:ea typeface="+mn-ea"/>
              <a:cs typeface="+mn-cs"/>
            </a:endParaRPr>
          </a:p>
        </p:txBody>
      </p:sp>
      <p:sp>
        <p:nvSpPr>
          <p:cNvPr id="19" name="椭圆形 18"/>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Microsoft YaHei UI" panose="020B0503020204020204" pitchFamily="34" charset="-122"/>
              <a:ea typeface="+mn-ea"/>
              <a:cs typeface="+mn-cs"/>
            </a:endParaRPr>
          </a:p>
        </p:txBody>
      </p:sp>
      <p:sp>
        <p:nvSpPr>
          <p:cNvPr id="21" name="椭圆形 20"/>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Microsoft YaHei UI" panose="020B0503020204020204" pitchFamily="34" charset="-122"/>
              <a:ea typeface="+mn-ea"/>
              <a:cs typeface="+mn-cs"/>
            </a:endParaRPr>
          </a:p>
        </p:txBody>
      </p:sp>
      <p:sp>
        <p:nvSpPr>
          <p:cNvPr id="22" name="椭圆形 21"/>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Microsoft YaHei UI" panose="020B0503020204020204" pitchFamily="34" charset="-122"/>
              <a:ea typeface="+mn-ea"/>
              <a:cs typeface="+mn-cs"/>
            </a:endParaRPr>
          </a:p>
        </p:txBody>
      </p:sp>
      <p:sp>
        <p:nvSpPr>
          <p:cNvPr id="2" name="标题 1"/>
          <p:cNvSpPr>
            <a:spLocks noGrp="1"/>
          </p:cNvSpPr>
          <p:nvPr>
            <p:ph type="ctrTitle" hasCustomPrompt="1"/>
          </p:nvPr>
        </p:nvSpPr>
        <p:spPr>
          <a:xfrm>
            <a:off x="1219939" y="3348225"/>
            <a:ext cx="9107555" cy="1200329"/>
          </a:xfrm>
          <a:prstGeom prst="rect">
            <a:avLst/>
          </a:prstGeom>
          <a:noFill/>
        </p:spPr>
        <p:txBody>
          <a:bodyPr rtlCol="0" anchor="b"/>
          <a:lstStyle>
            <a:lvl1pPr algn="ctr" defTabSz="914400" rtl="0" eaLnBrk="1" latinLnBrk="0" hangingPunct="1">
              <a:lnSpc>
                <a:spcPct val="90000"/>
              </a:lnSpc>
              <a:spcBef>
                <a:spcPct val="0"/>
              </a:spcBef>
              <a:buNone/>
              <a:defRPr lang="en-US" sz="8000" b="1" i="0" kern="1200" spc="-300" dirty="0">
                <a:gradFill>
                  <a:gsLst>
                    <a:gs pos="0">
                      <a:schemeClr val="accent1">
                        <a:lumMod val="5000"/>
                        <a:lumOff val="95000"/>
                      </a:schemeClr>
                    </a:gs>
                    <a:gs pos="100000">
                      <a:schemeClr val="tx1"/>
                    </a:gs>
                  </a:gsLst>
                  <a:lin ang="5400000" scaled="1"/>
                </a:gradFill>
                <a:latin typeface="Microsoft YaHei UI" panose="020B0503020204020204" pitchFamily="34" charset="-122"/>
                <a:ea typeface="Microsoft YaHei UI" panose="020B0503020204020204" pitchFamily="34" charset="-122"/>
                <a:cs typeface="Segoe UI Semilight" panose="020B0402040204020203" pitchFamily="34" charset="0"/>
              </a:defRPr>
            </a:lvl1pPr>
          </a:lstStyle>
          <a:p>
            <a:pPr rtl="0"/>
            <a:r>
              <a:rPr lang="zh-CN" altLang="en-US" noProof="0"/>
              <a:t>单击此处编辑标题</a:t>
            </a:r>
            <a:endParaRPr lang="zh-CN" altLang="en-US" noProof="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0" presetClass="exit" presetSubtype="0" fill="hold" grpId="1" nodeType="withEffect">
                                  <p:stCondLst>
                                    <p:cond delay="25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10" presetClass="exit" presetSubtype="0" fill="hold" grpId="1" nodeType="withEffect">
                                  <p:stCondLst>
                                    <p:cond delay="50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10" presetClass="exit" presetSubtype="0" fill="hold" grpId="1" nodeType="withEffect">
                                  <p:stCondLst>
                                    <p:cond delay="25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53" presetClass="entr" presetSubtype="16" fill="hold" grpId="0" nodeType="withEffect">
                                  <p:stCondLst>
                                    <p:cond delay="25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10" presetClass="exit" presetSubtype="0" fill="hold" grpId="1" nodeType="withEffect">
                                  <p:stCondLst>
                                    <p:cond delay="50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1" grpId="0" animBg="1"/>
      <p:bldP spid="21" grpId="1" animBg="1"/>
      <p:bldP spid="22" grpId="0" animBg="1"/>
      <p:bldP spid="22"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带小型非项目符号的标注">
    <p:spTree>
      <p:nvGrpSpPr>
        <p:cNvPr id="1" name=""/>
        <p:cNvGrpSpPr/>
        <p:nvPr/>
      </p:nvGrpSpPr>
      <p:grpSpPr>
        <a:xfrm>
          <a:off x="0" y="0"/>
          <a:ext cx="0" cy="0"/>
          <a:chOff x="0" y="0"/>
          <a:chExt cx="0" cy="0"/>
        </a:xfrm>
      </p:grpSpPr>
      <p:sp>
        <p:nvSpPr>
          <p:cNvPr id="14" name="任意多边形：形状 13"/>
          <p:cNvSpPr/>
          <p:nvPr userDrawn="1"/>
        </p:nvSpPr>
        <p:spPr>
          <a:xfrm>
            <a:off x="129521" y="0"/>
            <a:ext cx="4741280" cy="2353474"/>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a typeface="Microsoft YaHei UI" panose="020B0503020204020204" pitchFamily="34" charset="-122"/>
            </a:endParaRPr>
          </a:p>
        </p:txBody>
      </p:sp>
      <p:sp>
        <p:nvSpPr>
          <p:cNvPr id="4" name="文本占位符 3"/>
          <p:cNvSpPr>
            <a:spLocks noGrp="1"/>
          </p:cNvSpPr>
          <p:nvPr>
            <p:ph type="body" sz="quarter" idx="10" hasCustomPrompt="1"/>
          </p:nvPr>
        </p:nvSpPr>
        <p:spPr>
          <a:xfrm>
            <a:off x="6096000" y="431800"/>
            <a:ext cx="5371038" cy="1395767"/>
          </a:xfrm>
        </p:spPr>
        <p:txBody>
          <a:bodyPr wrap="square" lIns="146304" rIns="146304" rtlCol="0">
            <a:spAutoFit/>
          </a:bodyPr>
          <a:lstStyle>
            <a:lvl1pPr marL="0" marR="0" indent="0" algn="l" defTabSz="914400" rtl="0" eaLnBrk="1" fontAlgn="auto" latinLnBrk="0" hangingPunct="1">
              <a:lnSpc>
                <a:spcPct val="90000"/>
              </a:lnSpc>
              <a:spcBef>
                <a:spcPts val="1200"/>
              </a:spcBef>
              <a:spcAft>
                <a:spcPts val="0"/>
              </a:spcAft>
              <a:buClr>
                <a:schemeClr val="tx1"/>
              </a:buClr>
              <a:buSzPct val="90000"/>
              <a:buFont typeface="Wingdings" panose="05000000000000000000" pitchFamily="2" charset="2"/>
              <a:buNone/>
              <a:defRPr lang="en-US" sz="3135" kern="1200" spc="0" baseline="0" dirty="0">
                <a:gradFill>
                  <a:gsLst>
                    <a:gs pos="15000">
                      <a:schemeClr val="tx2"/>
                    </a:gs>
                    <a:gs pos="47000">
                      <a:schemeClr val="tx2"/>
                    </a:gs>
                  </a:gsLst>
                  <a:lin ang="5400000" scaled="1"/>
                </a:gradFill>
                <a:latin typeface="Microsoft YaHei UI Light" panose="020B0502040204020203" pitchFamily="34" charset="-122"/>
                <a:ea typeface="Microsoft YaHei UI Light" panose="020B0502040204020203" pitchFamily="34" charset="-122"/>
                <a:cs typeface="+mn-cs"/>
              </a:defRPr>
            </a:lvl1pPr>
            <a:lvl2pPr marL="0" indent="0">
              <a:buNone/>
              <a:defRPr sz="1960"/>
            </a:lvl2pPr>
            <a:lvl3pPr marL="227330" indent="0">
              <a:buNone/>
              <a:defRPr sz="1960"/>
            </a:lvl3pPr>
            <a:lvl4pPr marL="451485" indent="0">
              <a:buNone/>
              <a:defRPr/>
            </a:lvl4pPr>
            <a:lvl5pPr marL="672465" indent="0">
              <a:buNone/>
              <a:defRPr/>
            </a:lvl5pPr>
          </a:lstStyle>
          <a:p>
            <a:pPr rtl="0"/>
            <a:r>
              <a:rPr lang="zh-CN" altLang="en-US" noProof="0"/>
              <a:t>简要介绍数据，</a:t>
            </a:r>
            <a:br>
              <a:rPr lang="zh-CN" altLang="en-US" noProof="0"/>
            </a:br>
            <a:r>
              <a:rPr lang="zh-CN" altLang="en-US" noProof="0"/>
              <a:t>一次展示一个要点，</a:t>
            </a:r>
            <a:br>
              <a:rPr lang="zh-CN" altLang="en-US" noProof="0"/>
            </a:br>
            <a:r>
              <a:rPr lang="zh-CN" altLang="en-US" noProof="0"/>
              <a:t>可提高理解力。</a:t>
            </a:r>
            <a:endParaRPr lang="zh-CN" altLang="en-US" noProof="0"/>
          </a:p>
        </p:txBody>
      </p:sp>
      <p:sp>
        <p:nvSpPr>
          <p:cNvPr id="9" name="文本占位符 8"/>
          <p:cNvSpPr>
            <a:spLocks noGrp="1"/>
          </p:cNvSpPr>
          <p:nvPr>
            <p:ph type="body" sz="quarter" idx="11" hasCustomPrompt="1"/>
          </p:nvPr>
        </p:nvSpPr>
        <p:spPr>
          <a:xfrm>
            <a:off x="293687" y="3436331"/>
            <a:ext cx="2286000" cy="1529137"/>
          </a:xfrm>
        </p:spPr>
        <p:txBody>
          <a:bodyPr lIns="182880" tIns="146304" rIns="182880" rtlCol="0"/>
          <a:lstStyle>
            <a:lvl1pPr marL="0" indent="0" algn="l">
              <a:buNone/>
              <a:defRPr sz="1600" b="1">
                <a:latin typeface="Microsoft YaHei UI" panose="020B0503020204020204" pitchFamily="34" charset="-122"/>
                <a:ea typeface="Microsoft YaHei UI" panose="020B0503020204020204" pitchFamily="34" charset="-122"/>
              </a:defRPr>
            </a:lvl1pPr>
            <a:lvl2pPr marL="0" indent="0" algn="l">
              <a:buNone/>
              <a:defRPr lang="en-US" sz="1400" b="0" kern="1200" dirty="0">
                <a:solidFill>
                  <a:schemeClr val="tx1"/>
                </a:solidFill>
                <a:latin typeface="Microsoft YaHei UI" panose="020B0503020204020204" pitchFamily="34" charset="-122"/>
                <a:ea typeface="Microsoft YaHei UI" panose="020B0503020204020204" pitchFamily="34" charset="-122"/>
                <a:cs typeface="+mn-cs"/>
              </a:defRPr>
            </a:lvl2pPr>
            <a:lvl3pPr marL="0" indent="0" algn="l">
              <a:buNone/>
              <a:defRPr sz="1200">
                <a:latin typeface="Microsoft YaHei UI" panose="020B0503020204020204" pitchFamily="34" charset="-122"/>
                <a:ea typeface="Microsoft YaHei UI" panose="020B0503020204020204" pitchFamily="34" charset="-122"/>
              </a:defRPr>
            </a:lvl3pPr>
            <a:lvl4pPr marL="0" indent="0" algn="l">
              <a:buNone/>
              <a:defRPr sz="1100">
                <a:latin typeface="Microsoft YaHei UI" panose="020B0503020204020204" pitchFamily="34" charset="-122"/>
                <a:ea typeface="Microsoft YaHei UI" panose="020B0503020204020204" pitchFamily="34" charset="-122"/>
              </a:defRPr>
            </a:lvl4pPr>
            <a:lvl5pPr marL="0" indent="0" algn="l">
              <a:buNone/>
              <a:defRPr sz="1100">
                <a:latin typeface="Microsoft YaHei UI" panose="020B0503020204020204" pitchFamily="34" charset="-122"/>
                <a:ea typeface="Microsoft YaHei UI" panose="020B0503020204020204" pitchFamily="34" charset="-122"/>
              </a:defRPr>
            </a:lvl5pPr>
          </a:lstStyle>
          <a:p>
            <a:pPr lvl="0" rtl="0"/>
            <a:r>
              <a:rPr lang="zh-CN" altLang="en-US" noProof="0"/>
              <a:t>编辑母版文本样式</a:t>
            </a:r>
            <a:endParaRPr lang="zh-CN" altLang="en-US" noProof="0"/>
          </a:p>
          <a:p>
            <a:pPr lvl="1" rtl="0"/>
            <a:r>
              <a:rPr lang="zh-CN" altLang="en-US" noProof="0"/>
              <a:t>第二级</a:t>
            </a:r>
            <a:endParaRPr lang="zh-CN" altLang="en-US" noProof="0"/>
          </a:p>
          <a:p>
            <a:pPr lvl="2" rtl="0"/>
            <a:r>
              <a:rPr lang="zh-CN" altLang="en-US" noProof="0"/>
              <a:t>第三级</a:t>
            </a:r>
            <a:endParaRPr lang="zh-CN" altLang="en-US" noProof="0"/>
          </a:p>
          <a:p>
            <a:pPr lvl="3" rtl="0"/>
            <a:r>
              <a:rPr lang="zh-CN" altLang="en-US" noProof="0"/>
              <a:t>第四级</a:t>
            </a:r>
            <a:endParaRPr lang="zh-CN" altLang="en-US" noProof="0"/>
          </a:p>
          <a:p>
            <a:pPr lvl="4" rtl="0"/>
            <a:r>
              <a:rPr lang="zh-CN" altLang="en-US" noProof="0"/>
              <a:t>第五级</a:t>
            </a:r>
            <a:endParaRPr lang="zh-CN" altLang="en-US" noProof="0"/>
          </a:p>
        </p:txBody>
      </p:sp>
      <p:sp>
        <p:nvSpPr>
          <p:cNvPr id="7" name="标题 6"/>
          <p:cNvSpPr>
            <a:spLocks noGrp="1"/>
          </p:cNvSpPr>
          <p:nvPr>
            <p:ph type="title"/>
          </p:nvPr>
        </p:nvSpPr>
        <p:spPr>
          <a:xfrm>
            <a:off x="555244" y="0"/>
            <a:ext cx="4083304" cy="1357295"/>
          </a:xfrm>
          <a:prstGeom prst="rect">
            <a:avLst/>
          </a:prstGeom>
        </p:spPr>
        <p:txBody>
          <a:bodyPr lIns="146304" tIns="420624" rIns="146304" rtlCol="0" anchor="t" anchorCtr="0"/>
          <a:lstStyle>
            <a:lvl1pPr>
              <a:defRPr lang="en-US" sz="3200" b="0" kern="1200" spc="60" baseline="0" dirty="0">
                <a:solidFill>
                  <a:schemeClr val="bg1"/>
                </a:solidFill>
                <a:latin typeface="Microsoft YaHei UI Light" panose="020B0502040204020203" pitchFamily="34" charset="-122"/>
                <a:ea typeface="Microsoft YaHei UI Light" panose="020B0502040204020203" pitchFamily="34" charset="-122"/>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zh-CN" altLang="en-US" noProof="0"/>
              <a:t>单击此处编辑母版标题样式</a:t>
            </a:r>
            <a:endParaRPr lang="zh-CN" altLang="en-US" noProof="0"/>
          </a:p>
        </p:txBody>
      </p:sp>
      <p:sp>
        <p:nvSpPr>
          <p:cNvPr id="12" name="文本占位符 8"/>
          <p:cNvSpPr>
            <a:spLocks noGrp="1"/>
          </p:cNvSpPr>
          <p:nvPr>
            <p:ph type="body" sz="quarter" idx="12" hasCustomPrompt="1"/>
          </p:nvPr>
        </p:nvSpPr>
        <p:spPr>
          <a:xfrm>
            <a:off x="2661017" y="3436331"/>
            <a:ext cx="2286000" cy="1529137"/>
          </a:xfrm>
        </p:spPr>
        <p:txBody>
          <a:bodyPr lIns="182880" tIns="146304" rIns="91440" rtlCol="0"/>
          <a:lstStyle>
            <a:lvl1pPr marL="0" indent="0" algn="l">
              <a:buNone/>
              <a:defRPr lang="en-US" sz="1600" b="1" kern="1200" dirty="0">
                <a:solidFill>
                  <a:schemeClr val="tx1">
                    <a:lumMod val="85000"/>
                    <a:lumOff val="15000"/>
                  </a:schemeClr>
                </a:solidFill>
                <a:latin typeface="Microsoft YaHei UI" panose="020B0503020204020204" pitchFamily="34" charset="-122"/>
                <a:ea typeface="Microsoft YaHei UI" panose="020B0503020204020204" pitchFamily="34" charset="-122"/>
                <a:cs typeface="+mn-cs"/>
              </a:defRPr>
            </a:lvl1pPr>
            <a:lvl2pPr marL="0" indent="0" algn="l">
              <a:buNone/>
              <a:defRPr lang="en-US" sz="1400" b="0" kern="1200" dirty="0">
                <a:solidFill>
                  <a:schemeClr val="tx1"/>
                </a:solidFill>
                <a:latin typeface="Microsoft YaHei UI" panose="020B0503020204020204" pitchFamily="34" charset="-122"/>
                <a:ea typeface="Microsoft YaHei UI" panose="020B0503020204020204" pitchFamily="34" charset="-122"/>
                <a:cs typeface="+mn-cs"/>
              </a:defRPr>
            </a:lvl2pPr>
            <a:lvl3pPr marL="0" indent="0" algn="l">
              <a:buNone/>
              <a:defRPr sz="1200" b="1">
                <a:latin typeface="Microsoft YaHei UI" panose="020B0503020204020204" pitchFamily="34" charset="-122"/>
                <a:ea typeface="Microsoft YaHei UI" panose="020B0503020204020204" pitchFamily="34" charset="-122"/>
              </a:defRPr>
            </a:lvl3pPr>
            <a:lvl4pPr marL="0" indent="0" algn="l">
              <a:buNone/>
              <a:defRPr sz="1100" b="0">
                <a:latin typeface="Microsoft YaHei UI" panose="020B0503020204020204" pitchFamily="34" charset="-122"/>
                <a:ea typeface="Microsoft YaHei UI" panose="020B0503020204020204" pitchFamily="34" charset="-122"/>
              </a:defRPr>
            </a:lvl4pPr>
            <a:lvl5pPr marL="0" indent="0" algn="l">
              <a:buNone/>
              <a:defRPr sz="1100" b="0">
                <a:latin typeface="Microsoft YaHei UI" panose="020B0503020204020204" pitchFamily="34" charset="-122"/>
                <a:ea typeface="Microsoft YaHei UI" panose="020B0503020204020204" pitchFamily="34" charset="-122"/>
              </a:defRPr>
            </a:lvl5pPr>
          </a:lstStyle>
          <a:p>
            <a:pPr lvl="0" rtl="0"/>
            <a:r>
              <a:rPr lang="zh-CN" altLang="en-US" noProof="0"/>
              <a:t>编辑母版文本样式</a:t>
            </a:r>
            <a:endParaRPr lang="zh-CN" altLang="en-US" noProof="0"/>
          </a:p>
          <a:p>
            <a:pPr lvl="1" rtl="0"/>
            <a:r>
              <a:rPr lang="zh-CN" altLang="en-US" noProof="0"/>
              <a:t>第二级</a:t>
            </a:r>
            <a:endParaRPr lang="zh-CN" altLang="en-US" noProof="0"/>
          </a:p>
          <a:p>
            <a:pPr lvl="2" rtl="0"/>
            <a:r>
              <a:rPr lang="zh-CN" altLang="en-US" noProof="0"/>
              <a:t>第三级</a:t>
            </a:r>
            <a:endParaRPr lang="zh-CN" altLang="en-US" noProof="0"/>
          </a:p>
          <a:p>
            <a:pPr lvl="3" rtl="0"/>
            <a:r>
              <a:rPr lang="zh-CN" altLang="en-US" noProof="0"/>
              <a:t>第四级</a:t>
            </a:r>
            <a:endParaRPr lang="zh-CN" altLang="en-US" noProof="0"/>
          </a:p>
          <a:p>
            <a:pPr lvl="4" rtl="0"/>
            <a:r>
              <a:rPr lang="zh-CN" altLang="en-US" noProof="0"/>
              <a:t>第五级</a:t>
            </a:r>
            <a:endParaRPr lang="zh-CN" altLang="en-US" noProof="0"/>
          </a:p>
        </p:txBody>
      </p:sp>
      <p:sp>
        <p:nvSpPr>
          <p:cNvPr id="10" name="文本占位符 8"/>
          <p:cNvSpPr>
            <a:spLocks noGrp="1"/>
          </p:cNvSpPr>
          <p:nvPr>
            <p:ph type="body" sz="quarter" idx="13" hasCustomPrompt="1"/>
          </p:nvPr>
        </p:nvSpPr>
        <p:spPr>
          <a:xfrm>
            <a:off x="5028347" y="3436331"/>
            <a:ext cx="2286000" cy="1529137"/>
          </a:xfrm>
        </p:spPr>
        <p:txBody>
          <a:bodyPr lIns="182880" tIns="146304" rIns="91440" rtlCol="0"/>
          <a:lstStyle>
            <a:lvl1pPr marL="0" indent="0" algn="l">
              <a:buNone/>
              <a:defRPr lang="en-US" sz="1600" b="1" kern="1200" dirty="0">
                <a:solidFill>
                  <a:schemeClr val="tx1">
                    <a:lumMod val="85000"/>
                    <a:lumOff val="15000"/>
                  </a:schemeClr>
                </a:solidFill>
                <a:latin typeface="Microsoft YaHei UI" panose="020B0503020204020204" pitchFamily="34" charset="-122"/>
                <a:ea typeface="Microsoft YaHei UI" panose="020B0503020204020204" pitchFamily="34" charset="-122"/>
                <a:cs typeface="+mn-cs"/>
              </a:defRPr>
            </a:lvl1pPr>
            <a:lvl2pPr marL="0" indent="0" algn="l">
              <a:buNone/>
              <a:defRPr sz="1400" b="0">
                <a:solidFill>
                  <a:schemeClr val="tx1"/>
                </a:solidFill>
                <a:latin typeface="Microsoft YaHei UI" panose="020B0503020204020204" pitchFamily="34" charset="-122"/>
                <a:ea typeface="Microsoft YaHei UI" panose="020B0503020204020204" pitchFamily="34" charset="-122"/>
              </a:defRPr>
            </a:lvl2pPr>
            <a:lvl3pPr marL="0" indent="0" algn="l">
              <a:buNone/>
              <a:defRPr sz="1200" b="1">
                <a:latin typeface="Microsoft YaHei UI" panose="020B0503020204020204" pitchFamily="34" charset="-122"/>
                <a:ea typeface="Microsoft YaHei UI" panose="020B0503020204020204" pitchFamily="34" charset="-122"/>
              </a:defRPr>
            </a:lvl3pPr>
            <a:lvl4pPr marL="0" indent="0" algn="l">
              <a:buNone/>
              <a:defRPr sz="1100" b="0">
                <a:latin typeface="Microsoft YaHei UI" panose="020B0503020204020204" pitchFamily="34" charset="-122"/>
                <a:ea typeface="Microsoft YaHei UI" panose="020B0503020204020204" pitchFamily="34" charset="-122"/>
              </a:defRPr>
            </a:lvl4pPr>
            <a:lvl5pPr marL="0" indent="0" algn="l">
              <a:buNone/>
              <a:defRPr sz="1100" b="0">
                <a:latin typeface="Microsoft YaHei UI" panose="020B0503020204020204" pitchFamily="34" charset="-122"/>
                <a:ea typeface="Microsoft YaHei UI" panose="020B0503020204020204" pitchFamily="34" charset="-122"/>
              </a:defRPr>
            </a:lvl5pPr>
          </a:lstStyle>
          <a:p>
            <a:pPr lvl="0" rtl="0"/>
            <a:r>
              <a:rPr lang="zh-CN" altLang="en-US" noProof="0"/>
              <a:t>编辑母版文本样式</a:t>
            </a:r>
            <a:endParaRPr lang="zh-CN" altLang="en-US" noProof="0"/>
          </a:p>
          <a:p>
            <a:pPr lvl="1" rtl="0"/>
            <a:r>
              <a:rPr lang="zh-CN" altLang="en-US" noProof="0"/>
              <a:t>第二级</a:t>
            </a:r>
            <a:endParaRPr lang="zh-CN" altLang="en-US" noProof="0"/>
          </a:p>
          <a:p>
            <a:pPr lvl="2" rtl="0"/>
            <a:r>
              <a:rPr lang="zh-CN" altLang="en-US" noProof="0"/>
              <a:t>第三级</a:t>
            </a:r>
            <a:endParaRPr lang="zh-CN" altLang="en-US" noProof="0"/>
          </a:p>
          <a:p>
            <a:pPr lvl="3" rtl="0"/>
            <a:r>
              <a:rPr lang="zh-CN" altLang="en-US" noProof="0"/>
              <a:t>第四级</a:t>
            </a:r>
            <a:endParaRPr lang="zh-CN" altLang="en-US" noProof="0"/>
          </a:p>
          <a:p>
            <a:pPr lvl="4" rtl="0"/>
            <a:r>
              <a:rPr lang="zh-CN" altLang="en-US" noProof="0"/>
              <a:t>第五级</a:t>
            </a:r>
            <a:endParaRPr lang="zh-CN" altLang="en-US" noProof="0"/>
          </a:p>
        </p:txBody>
      </p:sp>
      <p:sp>
        <p:nvSpPr>
          <p:cNvPr id="11" name="文本占位符 8"/>
          <p:cNvSpPr>
            <a:spLocks noGrp="1"/>
          </p:cNvSpPr>
          <p:nvPr>
            <p:ph type="body" sz="quarter" idx="14" hasCustomPrompt="1"/>
          </p:nvPr>
        </p:nvSpPr>
        <p:spPr>
          <a:xfrm>
            <a:off x="7395677" y="3436331"/>
            <a:ext cx="2286000" cy="1529137"/>
          </a:xfrm>
        </p:spPr>
        <p:txBody>
          <a:bodyPr lIns="182880" tIns="146304" rIns="91440" rtlCol="0"/>
          <a:lstStyle>
            <a:lvl1pPr marL="0" indent="0" algn="l">
              <a:buNone/>
              <a:defRPr lang="en-US" sz="1600" b="1" kern="1200" dirty="0">
                <a:solidFill>
                  <a:schemeClr val="tx1">
                    <a:lumMod val="85000"/>
                    <a:lumOff val="15000"/>
                  </a:schemeClr>
                </a:solidFill>
                <a:latin typeface="Microsoft YaHei UI" panose="020B0503020204020204" pitchFamily="34" charset="-122"/>
                <a:ea typeface="Microsoft YaHei UI" panose="020B0503020204020204" pitchFamily="34" charset="-122"/>
                <a:cs typeface="+mn-cs"/>
              </a:defRPr>
            </a:lvl1pPr>
            <a:lvl2pPr marL="0" indent="0" algn="l">
              <a:buNone/>
              <a:defRPr lang="en-US" sz="1400" b="0" kern="1200" dirty="0">
                <a:solidFill>
                  <a:schemeClr val="tx1"/>
                </a:solidFill>
                <a:latin typeface="Microsoft YaHei UI" panose="020B0503020204020204" pitchFamily="34" charset="-122"/>
                <a:ea typeface="Microsoft YaHei UI" panose="020B0503020204020204" pitchFamily="34" charset="-122"/>
                <a:cs typeface="+mn-cs"/>
              </a:defRPr>
            </a:lvl2pPr>
            <a:lvl3pPr marL="0" indent="0" algn="l">
              <a:buNone/>
              <a:defRPr sz="1200" b="1">
                <a:latin typeface="Microsoft YaHei UI" panose="020B0503020204020204" pitchFamily="34" charset="-122"/>
                <a:ea typeface="Microsoft YaHei UI" panose="020B0503020204020204" pitchFamily="34" charset="-122"/>
              </a:defRPr>
            </a:lvl3pPr>
            <a:lvl4pPr marL="0" indent="0" algn="l">
              <a:buNone/>
              <a:defRPr sz="1100" b="0">
                <a:latin typeface="Microsoft YaHei UI" panose="020B0503020204020204" pitchFamily="34" charset="-122"/>
                <a:ea typeface="Microsoft YaHei UI" panose="020B0503020204020204" pitchFamily="34" charset="-122"/>
              </a:defRPr>
            </a:lvl4pPr>
            <a:lvl5pPr marL="0" indent="0" algn="l">
              <a:buNone/>
              <a:defRPr sz="1100" b="0">
                <a:latin typeface="Microsoft YaHei UI" panose="020B0503020204020204" pitchFamily="34" charset="-122"/>
                <a:ea typeface="Microsoft YaHei UI" panose="020B0503020204020204" pitchFamily="34" charset="-122"/>
              </a:defRPr>
            </a:lvl5pPr>
          </a:lstStyle>
          <a:p>
            <a:pPr lvl="0" rtl="0"/>
            <a:r>
              <a:rPr lang="zh-CN" altLang="en-US" noProof="0"/>
              <a:t>编辑母版文本样式</a:t>
            </a:r>
            <a:endParaRPr lang="zh-CN" altLang="en-US" noProof="0"/>
          </a:p>
          <a:p>
            <a:pPr lvl="1" rtl="0"/>
            <a:r>
              <a:rPr lang="zh-CN" altLang="en-US" noProof="0"/>
              <a:t>第二级</a:t>
            </a:r>
            <a:endParaRPr lang="zh-CN" altLang="en-US" noProof="0"/>
          </a:p>
          <a:p>
            <a:pPr lvl="2" rtl="0"/>
            <a:r>
              <a:rPr lang="zh-CN" altLang="en-US" noProof="0"/>
              <a:t>第三级</a:t>
            </a:r>
            <a:endParaRPr lang="zh-CN" altLang="en-US" noProof="0"/>
          </a:p>
          <a:p>
            <a:pPr lvl="3" rtl="0"/>
            <a:r>
              <a:rPr lang="zh-CN" altLang="en-US" noProof="0"/>
              <a:t>第四级</a:t>
            </a:r>
            <a:endParaRPr lang="zh-CN" altLang="en-US" noProof="0"/>
          </a:p>
          <a:p>
            <a:pPr lvl="4" rtl="0"/>
            <a:r>
              <a:rPr lang="zh-CN" altLang="en-US" noProof="0"/>
              <a:t>第五级</a:t>
            </a:r>
            <a:endParaRPr lang="zh-CN" altLang="en-US" noProof="0"/>
          </a:p>
        </p:txBody>
      </p:sp>
      <p:sp>
        <p:nvSpPr>
          <p:cNvPr id="15" name="文本占位符 8"/>
          <p:cNvSpPr>
            <a:spLocks noGrp="1"/>
          </p:cNvSpPr>
          <p:nvPr>
            <p:ph type="body" sz="quarter" idx="15" hasCustomPrompt="1"/>
          </p:nvPr>
        </p:nvSpPr>
        <p:spPr>
          <a:xfrm>
            <a:off x="9763006" y="3436331"/>
            <a:ext cx="2286000" cy="1529137"/>
          </a:xfrm>
        </p:spPr>
        <p:txBody>
          <a:bodyPr lIns="182880" tIns="146304" rIns="91440" rtlCol="0"/>
          <a:lstStyle>
            <a:lvl1pPr marL="0" indent="0" algn="l">
              <a:buNone/>
              <a:defRPr lang="en-US" sz="1600" b="1" kern="1200" dirty="0">
                <a:solidFill>
                  <a:schemeClr val="tx1">
                    <a:lumMod val="85000"/>
                    <a:lumOff val="15000"/>
                  </a:schemeClr>
                </a:solidFill>
                <a:latin typeface="Microsoft YaHei UI" panose="020B0503020204020204" pitchFamily="34" charset="-122"/>
                <a:ea typeface="Microsoft YaHei UI" panose="020B0503020204020204" pitchFamily="34" charset="-122"/>
                <a:cs typeface="+mn-cs"/>
              </a:defRPr>
            </a:lvl1pPr>
            <a:lvl2pPr marL="0" indent="0" algn="l">
              <a:buNone/>
              <a:defRPr lang="en-US" sz="1400" b="0" kern="1200" dirty="0">
                <a:solidFill>
                  <a:schemeClr val="tx1"/>
                </a:solidFill>
                <a:latin typeface="Microsoft YaHei UI" panose="020B0503020204020204" pitchFamily="34" charset="-122"/>
                <a:ea typeface="Microsoft YaHei UI" panose="020B0503020204020204" pitchFamily="34" charset="-122"/>
                <a:cs typeface="+mn-cs"/>
              </a:defRPr>
            </a:lvl2pPr>
            <a:lvl3pPr marL="0" indent="0" algn="l">
              <a:buNone/>
              <a:defRPr sz="1200" b="1">
                <a:latin typeface="Microsoft YaHei UI" panose="020B0503020204020204" pitchFamily="34" charset="-122"/>
                <a:ea typeface="Microsoft YaHei UI" panose="020B0503020204020204" pitchFamily="34" charset="-122"/>
              </a:defRPr>
            </a:lvl3pPr>
            <a:lvl4pPr marL="0" indent="0" algn="l">
              <a:buNone/>
              <a:defRPr sz="1100" b="0">
                <a:latin typeface="Microsoft YaHei UI" panose="020B0503020204020204" pitchFamily="34" charset="-122"/>
                <a:ea typeface="Microsoft YaHei UI" panose="020B0503020204020204" pitchFamily="34" charset="-122"/>
              </a:defRPr>
            </a:lvl4pPr>
            <a:lvl5pPr marL="0" indent="0" algn="l">
              <a:buNone/>
              <a:defRPr sz="1100" b="0">
                <a:latin typeface="Microsoft YaHei UI" panose="020B0503020204020204" pitchFamily="34" charset="-122"/>
                <a:ea typeface="Microsoft YaHei UI" panose="020B0503020204020204" pitchFamily="34" charset="-122"/>
              </a:defRPr>
            </a:lvl5pPr>
          </a:lstStyle>
          <a:p>
            <a:pPr lvl="0" rtl="0"/>
            <a:r>
              <a:rPr lang="zh-CN" altLang="en-US" noProof="0"/>
              <a:t>编辑母版文本样式</a:t>
            </a:r>
            <a:endParaRPr lang="zh-CN" altLang="en-US" noProof="0"/>
          </a:p>
          <a:p>
            <a:pPr lvl="1" rtl="0"/>
            <a:r>
              <a:rPr lang="zh-CN" altLang="en-US" noProof="0"/>
              <a:t>第二级</a:t>
            </a:r>
            <a:endParaRPr lang="zh-CN" altLang="en-US" noProof="0"/>
          </a:p>
          <a:p>
            <a:pPr lvl="2" rtl="0"/>
            <a:r>
              <a:rPr lang="zh-CN" altLang="en-US" noProof="0"/>
              <a:t>第三级</a:t>
            </a:r>
            <a:endParaRPr lang="zh-CN" altLang="en-US" noProof="0"/>
          </a:p>
          <a:p>
            <a:pPr lvl="3" rtl="0"/>
            <a:r>
              <a:rPr lang="zh-CN" altLang="en-US" noProof="0"/>
              <a:t>第四级</a:t>
            </a:r>
            <a:endParaRPr lang="zh-CN" altLang="en-US" noProof="0"/>
          </a:p>
          <a:p>
            <a:pPr lvl="4" rtl="0"/>
            <a:r>
              <a:rPr lang="zh-CN" altLang="en-US" noProof="0"/>
              <a:t>第五级</a:t>
            </a:r>
            <a:endParaRPr lang="zh-CN" altLang="en-US" noProof="0"/>
          </a:p>
        </p:txBody>
      </p:sp>
      <p:sp>
        <p:nvSpPr>
          <p:cNvPr id="13" name="灯片编号占位符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latin typeface="Microsoft YaHei UI" panose="020B0503020204020204" pitchFamily="34" charset="-122"/>
                <a:ea typeface="Microsoft YaHei UI" panose="020B0503020204020204" pitchFamily="34" charset="-122"/>
              </a:defRPr>
            </a:lvl1pPr>
          </a:lstStyle>
          <a:p>
            <a:fld id="{4997E989-D798-4C62-8E93-3D2D613C2488}" type="slidenum">
              <a:rPr lang="en-US" altLang="zh-CN" noProof="0" smtClean="0"/>
            </a:fld>
            <a:endParaRPr lang="zh-CN" altLang="en-US" noProof="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tmplLst>
          <p:tmpl lvl="0">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2" grpId="0">
        <p:tmplLst>
          <p:tmpl lvl="0">
            <p:tnLst>
              <p:par>
                <p:cTn presetID="10"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0" grpId="0">
        <p:tmplLst>
          <p:tmpl lvl="0">
            <p:tnLst>
              <p:par>
                <p:cTn presetID="10"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p:tmplLst>
          <p:tmpl lvl="0">
            <p:tnLst>
              <p:par>
                <p:cTn presetID="10"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p:tmplLst>
          <p:tmpl lvl="0">
            <p:tnLst>
              <p:par>
                <p:cTn presetID="10" presetClass="entr" presetSubtype="0"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标题，5 要点小字体文本">
    <p:spTree>
      <p:nvGrpSpPr>
        <p:cNvPr id="1" name=""/>
        <p:cNvGrpSpPr/>
        <p:nvPr/>
      </p:nvGrpSpPr>
      <p:grpSpPr>
        <a:xfrm>
          <a:off x="0" y="0"/>
          <a:ext cx="0" cy="0"/>
          <a:chOff x="0" y="0"/>
          <a:chExt cx="0" cy="0"/>
        </a:xfrm>
      </p:grpSpPr>
      <p:sp>
        <p:nvSpPr>
          <p:cNvPr id="4" name="矩形 3"/>
          <p:cNvSpPr/>
          <p:nvPr userDrawn="1"/>
        </p:nvSpPr>
        <p:spPr>
          <a:xfrm>
            <a:off x="0" y="0"/>
            <a:ext cx="12192000" cy="1214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Light" panose="020B0502040204020203" pitchFamily="34" charset="-122"/>
              <a:ea typeface="Microsoft YaHei UI Light" panose="020B0502040204020203" pitchFamily="34" charset="-122"/>
            </a:endParaRPr>
          </a:p>
        </p:txBody>
      </p:sp>
      <p:sp>
        <p:nvSpPr>
          <p:cNvPr id="3" name="内容占位符 2"/>
          <p:cNvSpPr>
            <a:spLocks noGrp="1"/>
          </p:cNvSpPr>
          <p:nvPr>
            <p:ph idx="1" hasCustomPrompt="1"/>
          </p:nvPr>
        </p:nvSpPr>
        <p:spPr>
          <a:xfrm>
            <a:off x="304800" y="2598127"/>
            <a:ext cx="3714704" cy="2524794"/>
          </a:xfrm>
        </p:spPr>
        <p:txBody>
          <a:bodyPr lIns="91440" rIns="91440" rtlCol="0"/>
          <a:lstStyle>
            <a:lvl1pPr algn="ctr">
              <a:spcAft>
                <a:spcPts val="3000"/>
              </a:spcAft>
              <a:defRPr sz="2400">
                <a:gradFill>
                  <a:gsLst>
                    <a:gs pos="15000">
                      <a:schemeClr val="tx2"/>
                    </a:gs>
                    <a:gs pos="47000">
                      <a:schemeClr val="tx2"/>
                    </a:gs>
                  </a:gsLst>
                  <a:lin ang="5400000" scaled="1"/>
                </a:gradFill>
                <a:latin typeface="Microsoft YaHei UI Light" panose="020B0502040204020203" pitchFamily="34" charset="-122"/>
                <a:ea typeface="Microsoft YaHei UI Light" panose="020B0502040204020203" pitchFamily="34" charset="-122"/>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Microsoft YaHei UI Light" panose="020B0502040204020203" pitchFamily="34" charset="-122"/>
                <a:ea typeface="Microsoft YaHei UI Light" panose="020B0502040204020203" pitchFamily="34" charset="-122"/>
                <a:cs typeface="Segoe UI Semilight" panose="020B0402040204020203" pitchFamily="34" charset="0"/>
              </a:defRPr>
            </a:lvl2pPr>
            <a:lvl3pPr algn="ctr">
              <a:defRPr sz="1800">
                <a:latin typeface="Microsoft YaHei UI" panose="020B0503020204020204" pitchFamily="34" charset="-122"/>
                <a:ea typeface="Microsoft YaHei UI" panose="020B0503020204020204" pitchFamily="34" charset="-122"/>
              </a:defRPr>
            </a:lvl3pPr>
            <a:lvl4pPr algn="ctr">
              <a:defRPr sz="1800">
                <a:latin typeface="Microsoft YaHei UI Light" panose="020B0502040204020203" pitchFamily="34" charset="-122"/>
                <a:ea typeface="Microsoft YaHei UI Light" panose="020B0502040204020203" pitchFamily="34" charset="-122"/>
              </a:defRPr>
            </a:lvl4pPr>
            <a:lvl5pPr algn="ctr">
              <a:defRPr sz="1600">
                <a:latin typeface="Microsoft YaHei UI Light" panose="020B0502040204020203" pitchFamily="34" charset="-122"/>
                <a:ea typeface="Microsoft YaHei UI Light" panose="020B0502040204020203" pitchFamily="34" charset="-122"/>
              </a:defRPr>
            </a:lvl5pPr>
          </a:lstStyle>
          <a:p>
            <a:pPr lvl="0" rtl="0"/>
            <a:r>
              <a:rPr lang="zh-CN" altLang="en-US" noProof="0"/>
              <a:t>编辑母版文本样式</a:t>
            </a:r>
            <a:endParaRPr lang="zh-CN" altLang="en-US" noProof="0"/>
          </a:p>
          <a:p>
            <a:pPr lvl="1" rtl="0"/>
            <a:r>
              <a:rPr lang="zh-CN" altLang="en-US" noProof="0"/>
              <a:t>第二级</a:t>
            </a:r>
            <a:endParaRPr lang="zh-CN" altLang="en-US" noProof="0"/>
          </a:p>
          <a:p>
            <a:pPr lvl="2" rtl="0"/>
            <a:r>
              <a:rPr lang="zh-CN" altLang="en-US" noProof="0"/>
              <a:t>第三级</a:t>
            </a:r>
            <a:endParaRPr lang="zh-CN" altLang="en-US" noProof="0"/>
          </a:p>
          <a:p>
            <a:pPr lvl="3" rtl="0"/>
            <a:r>
              <a:rPr lang="zh-CN" altLang="en-US" noProof="0"/>
              <a:t>第四级</a:t>
            </a:r>
            <a:endParaRPr lang="zh-CN" altLang="en-US" noProof="0"/>
          </a:p>
          <a:p>
            <a:pPr lvl="4" rtl="0"/>
            <a:r>
              <a:rPr lang="zh-CN" altLang="en-US" noProof="0"/>
              <a:t>第五级</a:t>
            </a:r>
            <a:endParaRPr lang="zh-CN" altLang="en-US" noProof="0"/>
          </a:p>
        </p:txBody>
      </p:sp>
      <p:sp>
        <p:nvSpPr>
          <p:cNvPr id="7" name="内容占位符 2"/>
          <p:cNvSpPr>
            <a:spLocks noGrp="1"/>
          </p:cNvSpPr>
          <p:nvPr>
            <p:ph idx="14" hasCustomPrompt="1"/>
          </p:nvPr>
        </p:nvSpPr>
        <p:spPr>
          <a:xfrm>
            <a:off x="4168631" y="2598127"/>
            <a:ext cx="3840480" cy="3473771"/>
          </a:xfrm>
        </p:spPr>
        <p:txBody>
          <a:bodyPr lIns="91440" rIns="91440" rtlCol="0"/>
          <a:lstStyle>
            <a:lvl1pPr algn="ctr">
              <a:defRPr lang="en-US" sz="2400" kern="1200" dirty="0">
                <a:gradFill>
                  <a:gsLst>
                    <a:gs pos="15000">
                      <a:schemeClr val="tx2"/>
                    </a:gs>
                    <a:gs pos="47000">
                      <a:schemeClr val="tx2"/>
                    </a:gs>
                  </a:gsLst>
                  <a:lin ang="5400000" scaled="1"/>
                </a:gradFill>
                <a:latin typeface="Microsoft YaHei UI Light" panose="020B0502040204020203" pitchFamily="34" charset="-122"/>
                <a:ea typeface="Microsoft YaHei UI Light" panose="020B0502040204020203" pitchFamily="34" charset="-122"/>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Microsoft YaHei UI Light" panose="020B0502040204020203" pitchFamily="34" charset="-122"/>
                <a:ea typeface="Microsoft YaHei UI Light" panose="020B0502040204020203" pitchFamily="34" charset="-122"/>
                <a:cs typeface="Segoe UI Semilight" panose="020B0402040204020203" pitchFamily="34" charset="0"/>
              </a:defRPr>
            </a:lvl2pPr>
            <a:lvl3pPr algn="ctr">
              <a:defRPr sz="1800">
                <a:latin typeface="Microsoft YaHei UI" panose="020B0503020204020204" pitchFamily="34" charset="-122"/>
                <a:ea typeface="Microsoft YaHei UI" panose="020B0503020204020204" pitchFamily="34" charset="-122"/>
              </a:defRPr>
            </a:lvl3pPr>
            <a:lvl4pPr algn="ctr">
              <a:defRPr sz="1800">
                <a:latin typeface="Microsoft YaHei UI Light" panose="020B0502040204020203" pitchFamily="34" charset="-122"/>
                <a:ea typeface="Microsoft YaHei UI Light" panose="020B0502040204020203" pitchFamily="34" charset="-122"/>
              </a:defRPr>
            </a:lvl4pPr>
            <a:lvl5pPr algn="ctr">
              <a:defRPr sz="1600">
                <a:latin typeface="Microsoft YaHei UI Light" panose="020B0502040204020203" pitchFamily="34" charset="-122"/>
                <a:ea typeface="Microsoft YaHei UI Light" panose="020B0502040204020203" pitchFamily="34" charset="-122"/>
              </a:defRPr>
            </a:lvl5pPr>
          </a:lstStyle>
          <a:p>
            <a:pPr marL="0" lvl="0" indent="0" algn="ctr" defTabSz="914400" rtl="0" eaLnBrk="1" latinLnBrk="0" hangingPunct="1">
              <a:lnSpc>
                <a:spcPct val="90000"/>
              </a:lnSpc>
              <a:spcBef>
                <a:spcPts val="1000"/>
              </a:spcBef>
              <a:spcAft>
                <a:spcPts val="3000"/>
              </a:spcAft>
              <a:buFont typeface="Arial" panose="020B0604020202020204" pitchFamily="34" charset="0"/>
              <a:buNone/>
            </a:pPr>
            <a:r>
              <a:rPr lang="zh-CN" altLang="en-US" noProof="0"/>
              <a:t>编辑母版文本样式</a:t>
            </a:r>
            <a:endParaRPr lang="zh-CN" altLang="en-US" noProof="0"/>
          </a:p>
          <a:p>
            <a:pPr marL="0" lvl="1" indent="0" algn="ctr" defTabSz="914400" rtl="0" eaLnBrk="1" latinLnBrk="0" hangingPunct="1">
              <a:lnSpc>
                <a:spcPct val="90000"/>
              </a:lnSpc>
              <a:spcBef>
                <a:spcPts val="1000"/>
              </a:spcBef>
              <a:spcAft>
                <a:spcPts val="3000"/>
              </a:spcAft>
              <a:buFont typeface="Arial" panose="020B0604020202020204" pitchFamily="34" charset="0"/>
              <a:buNone/>
            </a:pPr>
            <a:r>
              <a:rPr lang="zh-CN" altLang="en-US" noProof="0"/>
              <a:t>第二级</a:t>
            </a:r>
            <a:endParaRPr lang="zh-CN" altLang="en-US" noProof="0"/>
          </a:p>
          <a:p>
            <a:pPr marL="0" lvl="2" indent="0" algn="ctr" defTabSz="914400" rtl="0" eaLnBrk="1" latinLnBrk="0" hangingPunct="1">
              <a:lnSpc>
                <a:spcPct val="90000"/>
              </a:lnSpc>
              <a:spcBef>
                <a:spcPts val="1000"/>
              </a:spcBef>
              <a:spcAft>
                <a:spcPts val="3000"/>
              </a:spcAft>
              <a:buFont typeface="Arial" panose="020B0604020202020204" pitchFamily="34" charset="0"/>
              <a:buNone/>
            </a:pPr>
            <a:r>
              <a:rPr lang="zh-CN" altLang="en-US" noProof="0"/>
              <a:t>第三级</a:t>
            </a:r>
            <a:endParaRPr lang="zh-CN" altLang="en-US" noProof="0"/>
          </a:p>
          <a:p>
            <a:pPr marL="0" lvl="3" indent="0" algn="ctr" defTabSz="914400" rtl="0" eaLnBrk="1" latinLnBrk="0" hangingPunct="1">
              <a:lnSpc>
                <a:spcPct val="90000"/>
              </a:lnSpc>
              <a:spcBef>
                <a:spcPts val="1000"/>
              </a:spcBef>
              <a:spcAft>
                <a:spcPts val="3000"/>
              </a:spcAft>
              <a:buFont typeface="Arial" panose="020B0604020202020204" pitchFamily="34" charset="0"/>
              <a:buNone/>
            </a:pPr>
            <a:r>
              <a:rPr lang="zh-CN" altLang="en-US" noProof="0"/>
              <a:t>第四级</a:t>
            </a:r>
            <a:endParaRPr lang="zh-CN" altLang="en-US" noProof="0"/>
          </a:p>
          <a:p>
            <a:pPr marL="0" lvl="4" indent="0" algn="ctr" defTabSz="914400" rtl="0" eaLnBrk="1" latinLnBrk="0" hangingPunct="1">
              <a:lnSpc>
                <a:spcPct val="90000"/>
              </a:lnSpc>
              <a:spcBef>
                <a:spcPts val="1000"/>
              </a:spcBef>
              <a:spcAft>
                <a:spcPts val="3000"/>
              </a:spcAft>
              <a:buFont typeface="Arial" panose="020B0604020202020204" pitchFamily="34" charset="0"/>
              <a:buNone/>
            </a:pPr>
            <a:r>
              <a:rPr lang="zh-CN" altLang="en-US" noProof="0"/>
              <a:t>第五级</a:t>
            </a:r>
            <a:endParaRPr lang="zh-CN" altLang="en-US" noProof="0"/>
          </a:p>
        </p:txBody>
      </p:sp>
      <p:sp>
        <p:nvSpPr>
          <p:cNvPr id="9" name="内容占位符 2"/>
          <p:cNvSpPr>
            <a:spLocks noGrp="1"/>
          </p:cNvSpPr>
          <p:nvPr>
            <p:ph idx="15" hasCustomPrompt="1"/>
          </p:nvPr>
        </p:nvSpPr>
        <p:spPr>
          <a:xfrm>
            <a:off x="8158238" y="2598127"/>
            <a:ext cx="3773077" cy="3473771"/>
          </a:xfrm>
        </p:spPr>
        <p:txBody>
          <a:bodyPr lIns="91440" rIns="91440" rtlCol="0"/>
          <a:lstStyle>
            <a:lvl1pPr algn="ctr">
              <a:defRPr lang="en-US" sz="2400" kern="1200" dirty="0">
                <a:gradFill>
                  <a:gsLst>
                    <a:gs pos="15000">
                      <a:schemeClr val="tx2"/>
                    </a:gs>
                    <a:gs pos="47000">
                      <a:schemeClr val="tx2"/>
                    </a:gs>
                  </a:gsLst>
                  <a:lin ang="5400000" scaled="1"/>
                </a:gradFill>
                <a:latin typeface="Microsoft YaHei UI Light" panose="020B0502040204020203" pitchFamily="34" charset="-122"/>
                <a:ea typeface="Microsoft YaHei UI Light" panose="020B0502040204020203" pitchFamily="34" charset="-122"/>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Microsoft YaHei UI Light" panose="020B0502040204020203" pitchFamily="34" charset="-122"/>
                <a:ea typeface="Microsoft YaHei UI Light" panose="020B0502040204020203" pitchFamily="34" charset="-122"/>
                <a:cs typeface="Segoe UI Semilight" panose="020B0402040204020203" pitchFamily="34" charset="0"/>
              </a:defRPr>
            </a:lvl2pPr>
            <a:lvl3pPr algn="ctr">
              <a:defRPr sz="1800">
                <a:latin typeface="Microsoft YaHei UI" panose="020B0503020204020204" pitchFamily="34" charset="-122"/>
                <a:ea typeface="Microsoft YaHei UI" panose="020B0503020204020204" pitchFamily="34" charset="-122"/>
              </a:defRPr>
            </a:lvl3pPr>
            <a:lvl4pPr algn="ctr">
              <a:defRPr sz="1800">
                <a:latin typeface="Microsoft YaHei UI Light" panose="020B0502040204020203" pitchFamily="34" charset="-122"/>
                <a:ea typeface="Microsoft YaHei UI Light" panose="020B0502040204020203" pitchFamily="34" charset="-122"/>
              </a:defRPr>
            </a:lvl4pPr>
            <a:lvl5pPr algn="ctr">
              <a:defRPr sz="1600">
                <a:latin typeface="Microsoft YaHei UI Light" panose="020B0502040204020203" pitchFamily="34" charset="-122"/>
                <a:ea typeface="Microsoft YaHei UI Light" panose="020B0502040204020203" pitchFamily="34" charset="-122"/>
              </a:defRPr>
            </a:lvl5pPr>
          </a:lstStyle>
          <a:p>
            <a:pPr marL="0" lvl="0" indent="0" algn="ctr" defTabSz="914400" rtl="0" eaLnBrk="1" latinLnBrk="0" hangingPunct="1">
              <a:lnSpc>
                <a:spcPct val="90000"/>
              </a:lnSpc>
              <a:spcBef>
                <a:spcPts val="1000"/>
              </a:spcBef>
              <a:spcAft>
                <a:spcPts val="3000"/>
              </a:spcAft>
              <a:buFont typeface="Arial" panose="020B0604020202020204" pitchFamily="34" charset="0"/>
              <a:buNone/>
            </a:pPr>
            <a:r>
              <a:rPr lang="zh-CN" altLang="en-US" noProof="0"/>
              <a:t>编辑母版文本样式</a:t>
            </a:r>
            <a:endParaRPr lang="zh-CN" altLang="en-US" noProof="0"/>
          </a:p>
          <a:p>
            <a:pPr marL="0" lvl="1" indent="0" algn="ctr" defTabSz="914400" rtl="0" eaLnBrk="1" latinLnBrk="0" hangingPunct="1">
              <a:lnSpc>
                <a:spcPct val="90000"/>
              </a:lnSpc>
              <a:spcBef>
                <a:spcPts val="1000"/>
              </a:spcBef>
              <a:spcAft>
                <a:spcPts val="3000"/>
              </a:spcAft>
              <a:buFont typeface="Arial" panose="020B0604020202020204" pitchFamily="34" charset="0"/>
              <a:buNone/>
            </a:pPr>
            <a:r>
              <a:rPr lang="zh-CN" altLang="en-US" noProof="0"/>
              <a:t>第二级</a:t>
            </a:r>
            <a:endParaRPr lang="zh-CN" altLang="en-US" noProof="0"/>
          </a:p>
          <a:p>
            <a:pPr marL="0" lvl="2" indent="0" algn="ctr" defTabSz="914400" rtl="0" eaLnBrk="1" latinLnBrk="0" hangingPunct="1">
              <a:lnSpc>
                <a:spcPct val="90000"/>
              </a:lnSpc>
              <a:spcBef>
                <a:spcPts val="1000"/>
              </a:spcBef>
              <a:spcAft>
                <a:spcPts val="3000"/>
              </a:spcAft>
              <a:buFont typeface="Arial" panose="020B0604020202020204" pitchFamily="34" charset="0"/>
              <a:buNone/>
            </a:pPr>
            <a:r>
              <a:rPr lang="zh-CN" altLang="en-US" noProof="0"/>
              <a:t>第三级</a:t>
            </a:r>
            <a:endParaRPr lang="zh-CN" altLang="en-US" noProof="0"/>
          </a:p>
          <a:p>
            <a:pPr marL="0" lvl="3" indent="0" algn="ctr" defTabSz="914400" rtl="0" eaLnBrk="1" latinLnBrk="0" hangingPunct="1">
              <a:lnSpc>
                <a:spcPct val="90000"/>
              </a:lnSpc>
              <a:spcBef>
                <a:spcPts val="1000"/>
              </a:spcBef>
              <a:spcAft>
                <a:spcPts val="3000"/>
              </a:spcAft>
              <a:buFont typeface="Arial" panose="020B0604020202020204" pitchFamily="34" charset="0"/>
              <a:buNone/>
            </a:pPr>
            <a:r>
              <a:rPr lang="zh-CN" altLang="en-US" noProof="0"/>
              <a:t>第四级</a:t>
            </a:r>
            <a:endParaRPr lang="zh-CN" altLang="en-US" noProof="0"/>
          </a:p>
          <a:p>
            <a:pPr marL="0" lvl="4" indent="0" algn="ctr" defTabSz="914400" rtl="0" eaLnBrk="1" latinLnBrk="0" hangingPunct="1">
              <a:lnSpc>
                <a:spcPct val="90000"/>
              </a:lnSpc>
              <a:spcBef>
                <a:spcPts val="1000"/>
              </a:spcBef>
              <a:spcAft>
                <a:spcPts val="3000"/>
              </a:spcAft>
              <a:buFont typeface="Arial" panose="020B0604020202020204" pitchFamily="34" charset="0"/>
              <a:buNone/>
            </a:pPr>
            <a:r>
              <a:rPr lang="zh-CN" altLang="en-US" noProof="0"/>
              <a:t>第五级</a:t>
            </a:r>
            <a:endParaRPr lang="zh-CN" altLang="en-US" noProof="0"/>
          </a:p>
        </p:txBody>
      </p:sp>
      <p:sp>
        <p:nvSpPr>
          <p:cNvPr id="11" name="任意多边形：形状 10"/>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Light" panose="020B0502040204020203" pitchFamily="34" charset="-122"/>
              <a:ea typeface="Microsoft YaHei UI Light" panose="020B0502040204020203" pitchFamily="34" charset="-122"/>
            </a:endParaRPr>
          </a:p>
        </p:txBody>
      </p:sp>
      <p:sp>
        <p:nvSpPr>
          <p:cNvPr id="2" name="标题 1"/>
          <p:cNvSpPr>
            <a:spLocks noGrp="1"/>
          </p:cNvSpPr>
          <p:nvPr>
            <p:ph type="title" hasCustomPrompt="1"/>
          </p:nvPr>
        </p:nvSpPr>
        <p:spPr>
          <a:xfrm>
            <a:off x="316322" y="339408"/>
            <a:ext cx="2375877" cy="535531"/>
          </a:xfrm>
        </p:spPr>
        <p:txBody>
          <a:bodyPr rtlCol="0"/>
          <a:lstStyle>
            <a:lvl1pPr algn="ctr">
              <a:defRPr lang="en-US" sz="3200" b="0" i="0" kern="1200" spc="60" baseline="0" dirty="0">
                <a:solidFill>
                  <a:schemeClr val="bg1"/>
                </a:solidFill>
                <a:latin typeface="Microsoft YaHei UI Light" panose="020B0502040204020203" pitchFamily="34" charset="-122"/>
                <a:ea typeface="Microsoft YaHei UI Light" panose="020B0502040204020203" pitchFamily="34" charset="-122"/>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zh-CN" altLang="en-US" noProof="0"/>
              <a:t>单击以</a:t>
            </a:r>
            <a:endParaRPr lang="zh-CN" altLang="en-US" noProof="0"/>
          </a:p>
        </p:txBody>
      </p:sp>
      <p:sp>
        <p:nvSpPr>
          <p:cNvPr id="10" name="文本占位符 9"/>
          <p:cNvSpPr>
            <a:spLocks noGrp="1"/>
          </p:cNvSpPr>
          <p:nvPr>
            <p:ph type="body" sz="quarter" idx="16" hasCustomPrompt="1"/>
          </p:nvPr>
        </p:nvSpPr>
        <p:spPr>
          <a:xfrm>
            <a:off x="2879003" y="419100"/>
            <a:ext cx="9084398" cy="1870769"/>
          </a:xfrm>
        </p:spPr>
        <p:txBody>
          <a:bodyPr rtlCol="0"/>
          <a:lstStyle>
            <a:lvl1pPr>
              <a:defRPr>
                <a:latin typeface="Microsoft YaHei UI" panose="020B0503020204020204" pitchFamily="34" charset="-122"/>
                <a:ea typeface="Microsoft YaHei UI" panose="020B0503020204020204" pitchFamily="34" charset="-122"/>
              </a:defRPr>
            </a:lvl1pPr>
            <a:lvl2pPr>
              <a:defRPr>
                <a:latin typeface="Microsoft YaHei UI Light" panose="020B0502040204020203" pitchFamily="34" charset="-122"/>
                <a:ea typeface="Microsoft YaHei UI Light" panose="020B0502040204020203" pitchFamily="34" charset="-122"/>
              </a:defRPr>
            </a:lvl2pPr>
            <a:lvl3pPr>
              <a:defRPr>
                <a:latin typeface="Microsoft YaHei UI" panose="020B0503020204020204" pitchFamily="34" charset="-122"/>
                <a:ea typeface="Microsoft YaHei UI" panose="020B0503020204020204" pitchFamily="34" charset="-122"/>
              </a:defRPr>
            </a:lvl3pPr>
            <a:lvl4pPr>
              <a:defRPr>
                <a:latin typeface="Microsoft YaHei UI Light" panose="020B0502040204020203" pitchFamily="34" charset="-122"/>
                <a:ea typeface="Microsoft YaHei UI Light" panose="020B0502040204020203" pitchFamily="34" charset="-122"/>
              </a:defRPr>
            </a:lvl4pPr>
            <a:lvl5pPr>
              <a:defRPr>
                <a:latin typeface="Microsoft YaHei UI Light" panose="020B0502040204020203" pitchFamily="34" charset="-122"/>
                <a:ea typeface="Microsoft YaHei UI Light" panose="020B0502040204020203" pitchFamily="34" charset="-122"/>
              </a:defRPr>
            </a:lvl5pPr>
          </a:lstStyle>
          <a:p>
            <a:pPr lvl="0" rtl="0"/>
            <a:r>
              <a:rPr lang="zh-CN" altLang="en-US" noProof="0"/>
              <a:t>编辑母版文本样式</a:t>
            </a:r>
            <a:endParaRPr lang="zh-CN" altLang="en-US" noProof="0"/>
          </a:p>
          <a:p>
            <a:pPr lvl="1" rtl="0"/>
            <a:r>
              <a:rPr lang="zh-CN" altLang="en-US" noProof="0"/>
              <a:t>第二级</a:t>
            </a:r>
            <a:endParaRPr lang="zh-CN" altLang="en-US" noProof="0"/>
          </a:p>
          <a:p>
            <a:pPr lvl="2" rtl="0"/>
            <a:r>
              <a:rPr lang="zh-CN" altLang="en-US" noProof="0"/>
              <a:t>第三级</a:t>
            </a:r>
            <a:endParaRPr lang="zh-CN" altLang="en-US" noProof="0"/>
          </a:p>
          <a:p>
            <a:pPr lvl="3" rtl="0"/>
            <a:r>
              <a:rPr lang="zh-CN" altLang="en-US" noProof="0"/>
              <a:t>第四级</a:t>
            </a:r>
            <a:endParaRPr lang="zh-CN" altLang="en-US" noProof="0"/>
          </a:p>
          <a:p>
            <a:pPr lvl="4" rtl="0"/>
            <a:r>
              <a:rPr lang="zh-CN" altLang="en-US" noProof="0"/>
              <a:t>第五级</a:t>
            </a:r>
            <a:endParaRPr lang="zh-CN" altLang="en-US" noProof="0"/>
          </a:p>
        </p:txBody>
      </p:sp>
      <p:sp>
        <p:nvSpPr>
          <p:cNvPr id="17" name="灯片编号占位符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latin typeface="Microsoft YaHei UI Light" panose="020B0502040204020203" pitchFamily="34" charset="-122"/>
                <a:ea typeface="Microsoft YaHei UI Light" panose="020B0502040204020203" pitchFamily="34" charset="-122"/>
              </a:defRPr>
            </a:lvl1pPr>
          </a:lstStyle>
          <a:p>
            <a:fld id="{4997E989-D798-4C62-8E93-3D2D613C2488}" type="slidenum">
              <a:rPr lang="en-US" altLang="zh-CN" noProof="0" smtClean="0"/>
            </a:fld>
            <a:endParaRPr lang="zh-CN" altLang="en-US" noProof="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标题，5 要点小字体文本">
    <p:spTree>
      <p:nvGrpSpPr>
        <p:cNvPr id="1" name=""/>
        <p:cNvGrpSpPr/>
        <p:nvPr/>
      </p:nvGrpSpPr>
      <p:grpSpPr>
        <a:xfrm>
          <a:off x="0" y="0"/>
          <a:ext cx="0" cy="0"/>
          <a:chOff x="0" y="0"/>
          <a:chExt cx="0" cy="0"/>
        </a:xfrm>
      </p:grpSpPr>
      <p:sp>
        <p:nvSpPr>
          <p:cNvPr id="4" name="矩形 3"/>
          <p:cNvSpPr/>
          <p:nvPr userDrawn="1"/>
        </p:nvSpPr>
        <p:spPr>
          <a:xfrm>
            <a:off x="0" y="0"/>
            <a:ext cx="12192000" cy="1214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Light" panose="020B0502040204020203" pitchFamily="34" charset="-122"/>
              <a:ea typeface="Microsoft YaHei UI Light" panose="020B0502040204020203" pitchFamily="34" charset="-122"/>
            </a:endParaRPr>
          </a:p>
        </p:txBody>
      </p:sp>
      <p:sp>
        <p:nvSpPr>
          <p:cNvPr id="3" name="内容占位符 2"/>
          <p:cNvSpPr>
            <a:spLocks noGrp="1"/>
          </p:cNvSpPr>
          <p:nvPr>
            <p:ph idx="1" hasCustomPrompt="1"/>
          </p:nvPr>
        </p:nvSpPr>
        <p:spPr>
          <a:xfrm>
            <a:off x="68658" y="3493674"/>
            <a:ext cx="2377440" cy="2226763"/>
          </a:xfrm>
        </p:spPr>
        <p:txBody>
          <a:bodyPr lIns="146304" rIns="146304" rtlCol="0"/>
          <a:lstStyle>
            <a:lvl1pPr algn="ctr">
              <a:defRPr sz="2200">
                <a:gradFill>
                  <a:gsLst>
                    <a:gs pos="15000">
                      <a:schemeClr val="tx2"/>
                    </a:gs>
                    <a:gs pos="47000">
                      <a:schemeClr val="tx2"/>
                    </a:gs>
                  </a:gsLst>
                  <a:lin ang="5400000" scaled="1"/>
                </a:gradFill>
                <a:latin typeface="Microsoft YaHei UI Light" panose="020B0502040204020203" pitchFamily="34" charset="-122"/>
                <a:ea typeface="Microsoft YaHei UI Light" panose="020B0502040204020203" pitchFamily="34" charset="-122"/>
                <a:cs typeface="Segoe UI Semilight" panose="020B0402040204020203" pitchFamily="34" charset="0"/>
              </a:defRPr>
            </a:lvl1pPr>
            <a:lvl2pPr algn="ctr">
              <a:defRPr sz="2200">
                <a:solidFill>
                  <a:schemeClr val="tx1">
                    <a:lumMod val="75000"/>
                    <a:lumOff val="25000"/>
                  </a:schemeClr>
                </a:solidFill>
                <a:latin typeface="Microsoft YaHei UI Light" panose="020B0502040204020203" pitchFamily="34" charset="-122"/>
                <a:ea typeface="Microsoft YaHei UI Light" panose="020B0502040204020203" pitchFamily="34" charset="-122"/>
                <a:cs typeface="Segoe UI Semilight" panose="020B0402040204020203" pitchFamily="34" charset="0"/>
              </a:defRPr>
            </a:lvl2pPr>
            <a:lvl3pPr algn="ctr">
              <a:defRPr sz="1800">
                <a:latin typeface="Microsoft YaHei UI" panose="020B0503020204020204" pitchFamily="34" charset="-122"/>
                <a:ea typeface="Microsoft YaHei UI" panose="020B0503020204020204" pitchFamily="34" charset="-122"/>
              </a:defRPr>
            </a:lvl3pPr>
            <a:lvl4pPr algn="ctr">
              <a:defRPr sz="1800">
                <a:latin typeface="Microsoft YaHei UI" panose="020B0503020204020204" pitchFamily="34" charset="-122"/>
                <a:ea typeface="Microsoft YaHei UI" panose="020B0503020204020204" pitchFamily="34" charset="-122"/>
              </a:defRPr>
            </a:lvl4pPr>
            <a:lvl5pPr algn="ctr">
              <a:defRPr sz="1600">
                <a:latin typeface="Microsoft YaHei UI" panose="020B0503020204020204" pitchFamily="34" charset="-122"/>
                <a:ea typeface="Microsoft YaHei UI" panose="020B0503020204020204" pitchFamily="34" charset="-122"/>
              </a:defRPr>
            </a:lvl5pPr>
          </a:lstStyle>
          <a:p>
            <a:pPr lvl="0" rtl="0"/>
            <a:r>
              <a:rPr lang="zh-CN" altLang="en-US" noProof="0"/>
              <a:t>编辑母版文本样式</a:t>
            </a:r>
            <a:endParaRPr lang="zh-CN" altLang="en-US" noProof="0"/>
          </a:p>
          <a:p>
            <a:pPr lvl="1" rtl="0"/>
            <a:r>
              <a:rPr lang="zh-CN" altLang="en-US" noProof="0"/>
              <a:t>第二级</a:t>
            </a:r>
            <a:endParaRPr lang="zh-CN" altLang="en-US" noProof="0"/>
          </a:p>
          <a:p>
            <a:pPr lvl="2" rtl="0"/>
            <a:r>
              <a:rPr lang="zh-CN" altLang="en-US" noProof="0"/>
              <a:t>第三级</a:t>
            </a:r>
            <a:endParaRPr lang="zh-CN" altLang="en-US" noProof="0"/>
          </a:p>
          <a:p>
            <a:pPr lvl="3" rtl="0"/>
            <a:r>
              <a:rPr lang="zh-CN" altLang="en-US" noProof="0"/>
              <a:t>第四级</a:t>
            </a:r>
            <a:endParaRPr lang="zh-CN" altLang="en-US" noProof="0"/>
          </a:p>
          <a:p>
            <a:pPr lvl="4" rtl="0"/>
            <a:r>
              <a:rPr lang="zh-CN" altLang="en-US" noProof="0"/>
              <a:t>第五级</a:t>
            </a:r>
            <a:endParaRPr lang="zh-CN" altLang="en-US" noProof="0"/>
          </a:p>
        </p:txBody>
      </p:sp>
      <p:sp>
        <p:nvSpPr>
          <p:cNvPr id="6" name="幻灯片编号占位符 5"/>
          <p:cNvSpPr>
            <a:spLocks noGrp="1"/>
          </p:cNvSpPr>
          <p:nvPr>
            <p:ph type="sldNum" sz="quarter" idx="12"/>
          </p:nvPr>
        </p:nvSpPr>
        <p:spPr>
          <a:xfrm>
            <a:off x="11747687" y="6465381"/>
            <a:ext cx="431425" cy="365125"/>
          </a:xfrm>
          <a:prstGeom prst="rect">
            <a:avLst/>
          </a:prstGeom>
        </p:spPr>
        <p:txBody>
          <a:bodyPr rtlCol="0"/>
          <a:lstStyle>
            <a:lvl1pPr>
              <a:defRPr>
                <a:latin typeface="Microsoft YaHei UI Light" panose="020B0502040204020203" pitchFamily="34" charset="-122"/>
                <a:ea typeface="Microsoft YaHei UI Light" panose="020B0502040204020203" pitchFamily="34" charset="-122"/>
              </a:defRPr>
            </a:lvl1pPr>
          </a:lstStyle>
          <a:p>
            <a:fld id="{5AE1514C-5E56-4738-A1FF-4B1CFD2A3E36}" type="slidenum">
              <a:rPr lang="en-US" altLang="zh-CN" noProof="0" smtClean="0"/>
            </a:fld>
            <a:endParaRPr lang="zh-CN" altLang="en-US" noProof="0"/>
          </a:p>
        </p:txBody>
      </p:sp>
      <p:sp>
        <p:nvSpPr>
          <p:cNvPr id="7" name="内容占位符 2"/>
          <p:cNvSpPr>
            <a:spLocks noGrp="1"/>
          </p:cNvSpPr>
          <p:nvPr>
            <p:ph idx="14" hasCustomPrompt="1"/>
          </p:nvPr>
        </p:nvSpPr>
        <p:spPr>
          <a:xfrm>
            <a:off x="2483635" y="3493674"/>
            <a:ext cx="2377440" cy="2226763"/>
          </a:xfrm>
        </p:spPr>
        <p:txBody>
          <a:bodyPr lIns="146304" rIns="146304" rtlCol="0"/>
          <a:lstStyle>
            <a:lvl1pPr algn="ctr">
              <a:defRPr sz="2200">
                <a:gradFill>
                  <a:gsLst>
                    <a:gs pos="15000">
                      <a:schemeClr val="tx2"/>
                    </a:gs>
                    <a:gs pos="47000">
                      <a:schemeClr val="tx2"/>
                    </a:gs>
                  </a:gsLst>
                  <a:lin ang="5400000" scaled="1"/>
                </a:gradFill>
                <a:latin typeface="Microsoft YaHei UI Light" panose="020B0502040204020203" pitchFamily="34" charset="-122"/>
                <a:ea typeface="Microsoft YaHei UI Light" panose="020B0502040204020203" pitchFamily="34" charset="-122"/>
                <a:cs typeface="Segoe UI Semilight" panose="020B0402040204020203" pitchFamily="34" charset="0"/>
              </a:defRPr>
            </a:lvl1pPr>
            <a:lvl2pPr algn="ctr">
              <a:defRPr sz="2200">
                <a:solidFill>
                  <a:schemeClr val="tx1">
                    <a:lumMod val="75000"/>
                    <a:lumOff val="25000"/>
                  </a:schemeClr>
                </a:solidFill>
                <a:latin typeface="Microsoft YaHei UI Light" panose="020B0502040204020203" pitchFamily="34" charset="-122"/>
                <a:ea typeface="Microsoft YaHei UI Light" panose="020B0502040204020203" pitchFamily="34" charset="-122"/>
                <a:cs typeface="Segoe UI Semilight" panose="020B0402040204020203" pitchFamily="34" charset="0"/>
              </a:defRPr>
            </a:lvl2pPr>
            <a:lvl3pPr algn="ctr">
              <a:defRPr sz="1800">
                <a:latin typeface="Microsoft YaHei UI" panose="020B0503020204020204" pitchFamily="34" charset="-122"/>
                <a:ea typeface="Microsoft YaHei UI" panose="020B0503020204020204" pitchFamily="34" charset="-122"/>
              </a:defRPr>
            </a:lvl3pPr>
            <a:lvl4pPr algn="ctr">
              <a:defRPr sz="1800">
                <a:latin typeface="Microsoft YaHei UI" panose="020B0503020204020204" pitchFamily="34" charset="-122"/>
                <a:ea typeface="Microsoft YaHei UI" panose="020B0503020204020204" pitchFamily="34" charset="-122"/>
              </a:defRPr>
            </a:lvl4pPr>
            <a:lvl5pPr algn="ctr">
              <a:defRPr sz="1600">
                <a:latin typeface="Microsoft YaHei UI" panose="020B0503020204020204" pitchFamily="34" charset="-122"/>
                <a:ea typeface="Microsoft YaHei UI" panose="020B0503020204020204" pitchFamily="34" charset="-122"/>
              </a:defRPr>
            </a:lvl5pPr>
          </a:lstStyle>
          <a:p>
            <a:pPr lvl="0" rtl="0"/>
            <a:r>
              <a:rPr lang="zh-CN" altLang="en-US" noProof="0"/>
              <a:t>编辑母版文本样式</a:t>
            </a:r>
            <a:endParaRPr lang="zh-CN" altLang="en-US" noProof="0"/>
          </a:p>
          <a:p>
            <a:pPr lvl="1" rtl="0"/>
            <a:r>
              <a:rPr lang="zh-CN" altLang="en-US" noProof="0"/>
              <a:t>第二级</a:t>
            </a:r>
            <a:endParaRPr lang="zh-CN" altLang="en-US" noProof="0"/>
          </a:p>
          <a:p>
            <a:pPr lvl="2" rtl="0"/>
            <a:r>
              <a:rPr lang="zh-CN" altLang="en-US" noProof="0"/>
              <a:t>第三级</a:t>
            </a:r>
            <a:endParaRPr lang="zh-CN" altLang="en-US" noProof="0"/>
          </a:p>
          <a:p>
            <a:pPr lvl="3" rtl="0"/>
            <a:r>
              <a:rPr lang="zh-CN" altLang="en-US" noProof="0"/>
              <a:t>第四级</a:t>
            </a:r>
            <a:endParaRPr lang="zh-CN" altLang="en-US" noProof="0"/>
          </a:p>
          <a:p>
            <a:pPr lvl="4" rtl="0"/>
            <a:r>
              <a:rPr lang="zh-CN" altLang="en-US" noProof="0"/>
              <a:t>第五级</a:t>
            </a:r>
            <a:endParaRPr lang="zh-CN" altLang="en-US" noProof="0"/>
          </a:p>
        </p:txBody>
      </p:sp>
      <p:sp>
        <p:nvSpPr>
          <p:cNvPr id="9" name="内容占位符 2"/>
          <p:cNvSpPr>
            <a:spLocks noGrp="1"/>
          </p:cNvSpPr>
          <p:nvPr>
            <p:ph idx="15" hasCustomPrompt="1"/>
          </p:nvPr>
        </p:nvSpPr>
        <p:spPr>
          <a:xfrm>
            <a:off x="4898612" y="3493674"/>
            <a:ext cx="2377440" cy="2226763"/>
          </a:xfrm>
        </p:spPr>
        <p:txBody>
          <a:bodyPr lIns="146304" rIns="146304" rtlCol="0"/>
          <a:lstStyle>
            <a:lvl1pPr algn="ctr">
              <a:defRPr sz="2200">
                <a:gradFill>
                  <a:gsLst>
                    <a:gs pos="15000">
                      <a:schemeClr val="tx2"/>
                    </a:gs>
                    <a:gs pos="47000">
                      <a:schemeClr val="tx2"/>
                    </a:gs>
                  </a:gsLst>
                  <a:lin ang="5400000" scaled="1"/>
                </a:gradFill>
                <a:latin typeface="Microsoft YaHei UI Light" panose="020B0502040204020203" pitchFamily="34" charset="-122"/>
                <a:ea typeface="Microsoft YaHei UI Light" panose="020B0502040204020203" pitchFamily="34" charset="-122"/>
                <a:cs typeface="Segoe UI Semilight" panose="020B0402040204020203" pitchFamily="34" charset="0"/>
              </a:defRPr>
            </a:lvl1pPr>
            <a:lvl2pPr algn="ctr">
              <a:defRPr sz="2200">
                <a:solidFill>
                  <a:schemeClr val="tx1">
                    <a:lumMod val="75000"/>
                    <a:lumOff val="25000"/>
                  </a:schemeClr>
                </a:solidFill>
                <a:latin typeface="Microsoft YaHei UI Light" panose="020B0502040204020203" pitchFamily="34" charset="-122"/>
                <a:ea typeface="Microsoft YaHei UI Light" panose="020B0502040204020203" pitchFamily="34" charset="-122"/>
                <a:cs typeface="Segoe UI Semilight" panose="020B0402040204020203" pitchFamily="34" charset="0"/>
              </a:defRPr>
            </a:lvl2pPr>
            <a:lvl3pPr algn="ctr">
              <a:defRPr sz="1800">
                <a:latin typeface="Microsoft YaHei UI" panose="020B0503020204020204" pitchFamily="34" charset="-122"/>
                <a:ea typeface="Microsoft YaHei UI" panose="020B0503020204020204" pitchFamily="34" charset="-122"/>
              </a:defRPr>
            </a:lvl3pPr>
            <a:lvl4pPr algn="ctr" rtl="0">
              <a:defRPr sz="1800">
                <a:latin typeface="Microsoft YaHei UI" panose="020B0503020204020204" pitchFamily="34" charset="-122"/>
                <a:ea typeface="Microsoft YaHei UI" panose="020B0503020204020204" pitchFamily="34" charset="-122"/>
              </a:defRPr>
            </a:lvl4pPr>
            <a:lvl5pPr algn="ctr" rtl="0">
              <a:defRPr sz="1600">
                <a:latin typeface="Microsoft YaHei UI" panose="020B0503020204020204" pitchFamily="34" charset="-122"/>
                <a:ea typeface="Microsoft YaHei UI" panose="020B0503020204020204" pitchFamily="34" charset="-122"/>
              </a:defRPr>
            </a:lvl5pPr>
          </a:lstStyle>
          <a:p>
            <a:pPr lvl="0" rtl="0"/>
            <a:r>
              <a:rPr lang="zh-CN" altLang="en-US" noProof="0"/>
              <a:t>编辑母版文本样式</a:t>
            </a:r>
            <a:endParaRPr lang="zh-CN" altLang="en-US" noProof="0"/>
          </a:p>
          <a:p>
            <a:pPr lvl="1" rtl="0"/>
            <a:r>
              <a:rPr lang="zh-CN" altLang="en-US" noProof="0"/>
              <a:t>第二级</a:t>
            </a:r>
            <a:endParaRPr lang="zh-CN" altLang="en-US" noProof="0"/>
          </a:p>
          <a:p>
            <a:pPr lvl="2" rtl="0"/>
            <a:r>
              <a:rPr lang="zh-CN" altLang="en-US" noProof="0"/>
              <a:t>第三级</a:t>
            </a:r>
            <a:endParaRPr lang="zh-CN" altLang="en-US" noProof="0"/>
          </a:p>
          <a:p>
            <a:pPr lvl="3" rtl="0"/>
            <a:r>
              <a:rPr lang="zh-CN" altLang="en-US" noProof="0"/>
              <a:t>第四级</a:t>
            </a:r>
            <a:endParaRPr lang="zh-CN" altLang="en-US" noProof="0"/>
          </a:p>
          <a:p>
            <a:pPr lvl="4" rtl="0"/>
            <a:r>
              <a:rPr lang="zh-CN" altLang="en-US" noProof="0"/>
              <a:t>第五级</a:t>
            </a:r>
            <a:endParaRPr lang="zh-CN" altLang="en-US" noProof="0"/>
          </a:p>
        </p:txBody>
      </p:sp>
      <p:sp>
        <p:nvSpPr>
          <p:cNvPr id="10" name="内容占位符 2"/>
          <p:cNvSpPr>
            <a:spLocks noGrp="1"/>
          </p:cNvSpPr>
          <p:nvPr>
            <p:ph idx="16" hasCustomPrompt="1"/>
          </p:nvPr>
        </p:nvSpPr>
        <p:spPr>
          <a:xfrm>
            <a:off x="7313589" y="3493674"/>
            <a:ext cx="2377440" cy="2226763"/>
          </a:xfrm>
        </p:spPr>
        <p:txBody>
          <a:bodyPr lIns="146304" rIns="146304" rtlCol="0"/>
          <a:lstStyle>
            <a:lvl1pPr algn="ctr">
              <a:defRPr sz="2200">
                <a:gradFill>
                  <a:gsLst>
                    <a:gs pos="15000">
                      <a:schemeClr val="tx2"/>
                    </a:gs>
                    <a:gs pos="47000">
                      <a:schemeClr val="tx2"/>
                    </a:gs>
                  </a:gsLst>
                  <a:lin ang="5400000" scaled="1"/>
                </a:gradFill>
                <a:latin typeface="Microsoft YaHei UI Light" panose="020B0502040204020203" pitchFamily="34" charset="-122"/>
                <a:ea typeface="Microsoft YaHei UI Light" panose="020B0502040204020203" pitchFamily="34" charset="-122"/>
                <a:cs typeface="Segoe UI Semilight" panose="020B0402040204020203" pitchFamily="34" charset="0"/>
              </a:defRPr>
            </a:lvl1pPr>
            <a:lvl2pPr algn="ctr">
              <a:defRPr sz="2200">
                <a:solidFill>
                  <a:schemeClr val="tx1">
                    <a:lumMod val="75000"/>
                    <a:lumOff val="25000"/>
                  </a:schemeClr>
                </a:solidFill>
                <a:latin typeface="Microsoft YaHei UI Light" panose="020B0502040204020203" pitchFamily="34" charset="-122"/>
                <a:ea typeface="Microsoft YaHei UI Light" panose="020B0502040204020203" pitchFamily="34" charset="-122"/>
                <a:cs typeface="Segoe UI Semilight" panose="020B0402040204020203" pitchFamily="34" charset="0"/>
              </a:defRPr>
            </a:lvl2pPr>
            <a:lvl3pPr algn="ctr">
              <a:defRPr sz="1800">
                <a:latin typeface="Microsoft YaHei UI" panose="020B0503020204020204" pitchFamily="34" charset="-122"/>
                <a:ea typeface="Microsoft YaHei UI" panose="020B0503020204020204" pitchFamily="34" charset="-122"/>
              </a:defRPr>
            </a:lvl3pPr>
            <a:lvl4pPr algn="ctr">
              <a:defRPr sz="1800">
                <a:latin typeface="Microsoft YaHei UI" panose="020B0503020204020204" pitchFamily="34" charset="-122"/>
                <a:ea typeface="Microsoft YaHei UI" panose="020B0503020204020204" pitchFamily="34" charset="-122"/>
              </a:defRPr>
            </a:lvl4pPr>
            <a:lvl5pPr algn="ctr">
              <a:defRPr sz="1600">
                <a:latin typeface="Microsoft YaHei UI" panose="020B0503020204020204" pitchFamily="34" charset="-122"/>
                <a:ea typeface="Microsoft YaHei UI" panose="020B0503020204020204" pitchFamily="34" charset="-122"/>
              </a:defRPr>
            </a:lvl5pPr>
          </a:lstStyle>
          <a:p>
            <a:pPr lvl="0" rtl="0"/>
            <a:r>
              <a:rPr lang="zh-CN" altLang="en-US" noProof="0"/>
              <a:t>编辑母版文本样式</a:t>
            </a:r>
            <a:endParaRPr lang="zh-CN" altLang="en-US" noProof="0"/>
          </a:p>
          <a:p>
            <a:pPr lvl="1" rtl="0"/>
            <a:r>
              <a:rPr lang="zh-CN" altLang="en-US" noProof="0"/>
              <a:t>第二级</a:t>
            </a:r>
            <a:endParaRPr lang="zh-CN" altLang="en-US" noProof="0"/>
          </a:p>
          <a:p>
            <a:pPr lvl="2" rtl="0"/>
            <a:r>
              <a:rPr lang="zh-CN" altLang="en-US" noProof="0"/>
              <a:t>第三级</a:t>
            </a:r>
            <a:endParaRPr lang="zh-CN" altLang="en-US" noProof="0"/>
          </a:p>
          <a:p>
            <a:pPr lvl="3" rtl="0"/>
            <a:r>
              <a:rPr lang="zh-CN" altLang="en-US" noProof="0"/>
              <a:t>第四级</a:t>
            </a:r>
            <a:endParaRPr lang="zh-CN" altLang="en-US" noProof="0"/>
          </a:p>
          <a:p>
            <a:pPr lvl="4" rtl="0"/>
            <a:r>
              <a:rPr lang="zh-CN" altLang="en-US" noProof="0"/>
              <a:t>第五级</a:t>
            </a:r>
            <a:endParaRPr lang="zh-CN" altLang="en-US" noProof="0"/>
          </a:p>
        </p:txBody>
      </p:sp>
      <p:sp>
        <p:nvSpPr>
          <p:cNvPr id="11" name="内容占位符 2"/>
          <p:cNvSpPr>
            <a:spLocks noGrp="1"/>
          </p:cNvSpPr>
          <p:nvPr>
            <p:ph idx="17" hasCustomPrompt="1"/>
          </p:nvPr>
        </p:nvSpPr>
        <p:spPr>
          <a:xfrm>
            <a:off x="9728566" y="3493674"/>
            <a:ext cx="2377440" cy="2226763"/>
          </a:xfrm>
        </p:spPr>
        <p:txBody>
          <a:bodyPr lIns="146304" rIns="146304" rtlCol="0"/>
          <a:lstStyle>
            <a:lvl1pPr algn="ctr">
              <a:defRPr sz="2200">
                <a:gradFill>
                  <a:gsLst>
                    <a:gs pos="15000">
                      <a:schemeClr val="tx2"/>
                    </a:gs>
                    <a:gs pos="47000">
                      <a:schemeClr val="tx2"/>
                    </a:gs>
                  </a:gsLst>
                  <a:lin ang="5400000" scaled="1"/>
                </a:gradFill>
                <a:latin typeface="Microsoft YaHei UI Light" panose="020B0502040204020203" pitchFamily="34" charset="-122"/>
                <a:ea typeface="Microsoft YaHei UI Light" panose="020B0502040204020203" pitchFamily="34" charset="-122"/>
                <a:cs typeface="Segoe UI Semilight" panose="020B0402040204020203" pitchFamily="34" charset="0"/>
              </a:defRPr>
            </a:lvl1pPr>
            <a:lvl2pPr algn="ctr">
              <a:defRPr sz="2200">
                <a:solidFill>
                  <a:schemeClr val="tx1">
                    <a:lumMod val="75000"/>
                    <a:lumOff val="25000"/>
                  </a:schemeClr>
                </a:solidFill>
                <a:latin typeface="Microsoft YaHei UI Light" panose="020B0502040204020203" pitchFamily="34" charset="-122"/>
                <a:ea typeface="Microsoft YaHei UI Light" panose="020B0502040204020203" pitchFamily="34" charset="-122"/>
                <a:cs typeface="Segoe UI Semilight" panose="020B0402040204020203" pitchFamily="34" charset="0"/>
              </a:defRPr>
            </a:lvl2pPr>
            <a:lvl3pPr algn="ctr">
              <a:defRPr sz="1800">
                <a:latin typeface="Microsoft YaHei UI" panose="020B0503020204020204" pitchFamily="34" charset="-122"/>
                <a:ea typeface="Microsoft YaHei UI" panose="020B0503020204020204" pitchFamily="34" charset="-122"/>
              </a:defRPr>
            </a:lvl3pPr>
            <a:lvl4pPr algn="ctr">
              <a:defRPr sz="1800">
                <a:latin typeface="Microsoft YaHei UI" panose="020B0503020204020204" pitchFamily="34" charset="-122"/>
                <a:ea typeface="Microsoft YaHei UI" panose="020B0503020204020204" pitchFamily="34" charset="-122"/>
              </a:defRPr>
            </a:lvl4pPr>
            <a:lvl5pPr algn="ctr">
              <a:defRPr sz="1600">
                <a:latin typeface="Microsoft YaHei UI" panose="020B0503020204020204" pitchFamily="34" charset="-122"/>
                <a:ea typeface="Microsoft YaHei UI" panose="020B0503020204020204" pitchFamily="34" charset="-122"/>
              </a:defRPr>
            </a:lvl5pPr>
          </a:lstStyle>
          <a:p>
            <a:pPr lvl="0" rtl="0"/>
            <a:r>
              <a:rPr lang="zh-CN" altLang="en-US" noProof="0"/>
              <a:t>编辑母版文本样式</a:t>
            </a:r>
            <a:endParaRPr lang="zh-CN" altLang="en-US" noProof="0"/>
          </a:p>
          <a:p>
            <a:pPr lvl="1" rtl="0"/>
            <a:r>
              <a:rPr lang="zh-CN" altLang="en-US" noProof="0"/>
              <a:t>第二级</a:t>
            </a:r>
            <a:endParaRPr lang="zh-CN" altLang="en-US" noProof="0"/>
          </a:p>
          <a:p>
            <a:pPr lvl="2" rtl="0"/>
            <a:r>
              <a:rPr lang="zh-CN" altLang="en-US" noProof="0"/>
              <a:t>第三级</a:t>
            </a:r>
            <a:endParaRPr lang="zh-CN" altLang="en-US" noProof="0"/>
          </a:p>
          <a:p>
            <a:pPr lvl="3" rtl="0"/>
            <a:r>
              <a:rPr lang="zh-CN" altLang="en-US" noProof="0"/>
              <a:t>第四级</a:t>
            </a:r>
            <a:endParaRPr lang="zh-CN" altLang="en-US" noProof="0"/>
          </a:p>
          <a:p>
            <a:pPr lvl="4" rtl="0"/>
            <a:r>
              <a:rPr lang="zh-CN" altLang="en-US" noProof="0"/>
              <a:t>第五级</a:t>
            </a:r>
            <a:endParaRPr lang="zh-CN" altLang="en-US" noProof="0"/>
          </a:p>
        </p:txBody>
      </p:sp>
      <p:sp>
        <p:nvSpPr>
          <p:cNvPr id="12" name="矩形 11"/>
          <p:cNvSpPr/>
          <p:nvPr userDrawn="1"/>
        </p:nvSpPr>
        <p:spPr>
          <a:xfrm>
            <a:off x="297258"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Light" panose="020B0502040204020203" pitchFamily="34" charset="-122"/>
              <a:ea typeface="Microsoft YaHei UI Light" panose="020B0502040204020203" pitchFamily="34" charset="-122"/>
            </a:endParaRPr>
          </a:p>
        </p:txBody>
      </p:sp>
      <p:sp>
        <p:nvSpPr>
          <p:cNvPr id="13" name="矩形 12"/>
          <p:cNvSpPr/>
          <p:nvPr userDrawn="1"/>
        </p:nvSpPr>
        <p:spPr>
          <a:xfrm>
            <a:off x="2712235"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Light" panose="020B0502040204020203" pitchFamily="34" charset="-122"/>
              <a:ea typeface="Microsoft YaHei UI Light" panose="020B0502040204020203" pitchFamily="34" charset="-122"/>
            </a:endParaRPr>
          </a:p>
        </p:txBody>
      </p:sp>
      <p:sp>
        <p:nvSpPr>
          <p:cNvPr id="14" name="矩形 13"/>
          <p:cNvSpPr/>
          <p:nvPr userDrawn="1"/>
        </p:nvSpPr>
        <p:spPr>
          <a:xfrm>
            <a:off x="7542189"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Light" panose="020B0502040204020203" pitchFamily="34" charset="-122"/>
              <a:ea typeface="Microsoft YaHei UI Light" panose="020B0502040204020203" pitchFamily="34" charset="-122"/>
            </a:endParaRPr>
          </a:p>
        </p:txBody>
      </p:sp>
      <p:sp>
        <p:nvSpPr>
          <p:cNvPr id="15" name="矩形 14"/>
          <p:cNvSpPr/>
          <p:nvPr userDrawn="1"/>
        </p:nvSpPr>
        <p:spPr>
          <a:xfrm>
            <a:off x="9957166"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Light" panose="020B0502040204020203" pitchFamily="34" charset="-122"/>
              <a:ea typeface="Microsoft YaHei UI Light" panose="020B0502040204020203" pitchFamily="34" charset="-122"/>
            </a:endParaRPr>
          </a:p>
        </p:txBody>
      </p:sp>
      <p:sp>
        <p:nvSpPr>
          <p:cNvPr id="16" name="矩形 15"/>
          <p:cNvSpPr/>
          <p:nvPr userDrawn="1"/>
        </p:nvSpPr>
        <p:spPr>
          <a:xfrm>
            <a:off x="5127212"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Light" panose="020B0502040204020203" pitchFamily="34" charset="-122"/>
              <a:ea typeface="Microsoft YaHei UI Light" panose="020B0502040204020203" pitchFamily="34" charset="-122"/>
            </a:endParaRPr>
          </a:p>
        </p:txBody>
      </p:sp>
      <p:sp>
        <p:nvSpPr>
          <p:cNvPr id="8" name="文本占位符 7"/>
          <p:cNvSpPr>
            <a:spLocks noGrp="1"/>
          </p:cNvSpPr>
          <p:nvPr>
            <p:ph type="body" sz="quarter" idx="13" hasCustomPrompt="1"/>
          </p:nvPr>
        </p:nvSpPr>
        <p:spPr>
          <a:xfrm>
            <a:off x="0" y="470361"/>
            <a:ext cx="12192000" cy="535531"/>
          </a:xfrm>
        </p:spPr>
        <p:txBody>
          <a:bodyPr rtlCol="0"/>
          <a:lstStyle>
            <a:lvl1pPr marL="0" indent="0" algn="ctr" defTabSz="914400" rtl="0" eaLnBrk="1" latinLnBrk="0" hangingPunct="1">
              <a:lnSpc>
                <a:spcPct val="90000"/>
              </a:lnSpc>
              <a:spcBef>
                <a:spcPts val="1000"/>
              </a:spcBef>
              <a:buFont typeface="Arial" panose="020B0604020202020204" pitchFamily="34" charset="0"/>
              <a:buNone/>
              <a:defRPr lang="en-US" sz="3200" b="0" kern="1200" dirty="0">
                <a:solidFill>
                  <a:schemeClr val="tx1">
                    <a:lumMod val="85000"/>
                    <a:lumOff val="15000"/>
                  </a:schemeClr>
                </a:solidFill>
                <a:latin typeface="Microsoft YaHei UI Light" panose="020B0502040204020203" pitchFamily="34" charset="-122"/>
                <a:ea typeface="Microsoft YaHei UI Light" panose="020B0502040204020203" pitchFamily="34" charset="-122"/>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zh-CN" altLang="en-US" noProof="0"/>
              <a:t>单击此处编辑母版标题样式</a:t>
            </a:r>
            <a:endParaRPr lang="zh-CN" altLang="en-US" noProof="0"/>
          </a:p>
        </p:txBody>
      </p:sp>
      <p:sp>
        <p:nvSpPr>
          <p:cNvPr id="17" name="内容占位符 2"/>
          <p:cNvSpPr>
            <a:spLocks noGrp="1"/>
          </p:cNvSpPr>
          <p:nvPr>
            <p:ph idx="18" hasCustomPrompt="1"/>
          </p:nvPr>
        </p:nvSpPr>
        <p:spPr>
          <a:xfrm>
            <a:off x="68658" y="2577396"/>
            <a:ext cx="2377440" cy="840230"/>
          </a:xfrm>
        </p:spPr>
        <p:txBody>
          <a:bodyPr lIns="146304" rIns="146304" rtlCol="0"/>
          <a:lstStyle>
            <a:lvl1pPr marL="0" algn="ctr" defTabSz="914400" rtl="0" eaLnBrk="1" latinLnBrk="0" hangingPunct="1">
              <a:defRPr lang="en-US" sz="5400" kern="1200" dirty="0">
                <a:solidFill>
                  <a:schemeClr val="tx1"/>
                </a:solidFill>
                <a:latin typeface="Microsoft YaHei UI" panose="020B0503020204020204" pitchFamily="34" charset="-122"/>
                <a:ea typeface="Microsoft YaHei UI" panose="020B0503020204020204" pitchFamily="34" charset="-122"/>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rtl="0"/>
            <a:r>
              <a:rPr lang="en-US" altLang="zh-CN" noProof="0"/>
              <a:t>#</a:t>
            </a:r>
            <a:endParaRPr lang="en-US" altLang="zh-CN" noProof="0"/>
          </a:p>
        </p:txBody>
      </p:sp>
      <p:sp>
        <p:nvSpPr>
          <p:cNvPr id="18" name="内容占位符 2"/>
          <p:cNvSpPr>
            <a:spLocks noGrp="1"/>
          </p:cNvSpPr>
          <p:nvPr>
            <p:ph idx="19" hasCustomPrompt="1"/>
          </p:nvPr>
        </p:nvSpPr>
        <p:spPr>
          <a:xfrm>
            <a:off x="2483635" y="2577396"/>
            <a:ext cx="2377440" cy="840230"/>
          </a:xfrm>
        </p:spPr>
        <p:txBody>
          <a:bodyPr lIns="146304" rIns="146304" rtlCol="0"/>
          <a:lstStyle>
            <a:lvl1pPr algn="ctr">
              <a:defRPr lang="en-US" sz="5400" b="1" kern="1200" dirty="0">
                <a:solidFill>
                  <a:schemeClr val="tx1"/>
                </a:solidFill>
                <a:latin typeface="Microsoft YaHei UI" panose="020B0503020204020204" pitchFamily="34" charset="-122"/>
                <a:ea typeface="Microsoft YaHei UI" panose="020B0503020204020204" pitchFamily="34" charset="-122"/>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altLang="zh-CN" noProof="0"/>
              <a:t>#</a:t>
            </a:r>
            <a:endParaRPr lang="en-US" altLang="zh-CN" noProof="0"/>
          </a:p>
        </p:txBody>
      </p:sp>
      <p:sp>
        <p:nvSpPr>
          <p:cNvPr id="19" name="内容占位符 2"/>
          <p:cNvSpPr>
            <a:spLocks noGrp="1"/>
          </p:cNvSpPr>
          <p:nvPr>
            <p:ph idx="20" hasCustomPrompt="1"/>
          </p:nvPr>
        </p:nvSpPr>
        <p:spPr>
          <a:xfrm>
            <a:off x="4898612" y="2577396"/>
            <a:ext cx="2377440" cy="840230"/>
          </a:xfrm>
        </p:spPr>
        <p:txBody>
          <a:bodyPr vert="horz" wrap="square" lIns="146304" tIns="45720" rIns="146304" bIns="45720" rtlCol="0">
            <a:spAutoFit/>
          </a:bodyPr>
          <a:lstStyle>
            <a:lvl1pPr algn="ctr">
              <a:defRPr lang="en-US" sz="5400" dirty="0">
                <a:solidFill>
                  <a:schemeClr val="tx1"/>
                </a:solidFill>
                <a:latin typeface="Microsoft YaHei UI" panose="020B0503020204020204" pitchFamily="34" charset="-122"/>
                <a:ea typeface="Microsoft YaHei UI" panose="020B0503020204020204" pitchFamily="34" charset="-122"/>
                <a:cs typeface="Segoe UI Black" panose="020B0A02040204020203" pitchFamily="34" charset="0"/>
              </a:defRPr>
            </a:lvl1pPr>
          </a:lstStyle>
          <a:p>
            <a:pPr lvl="0" algn="ctr" rtl="0"/>
            <a:r>
              <a:rPr lang="en-US" altLang="zh-CN" noProof="0"/>
              <a:t>#</a:t>
            </a:r>
            <a:endParaRPr lang="en-US" altLang="zh-CN" noProof="0"/>
          </a:p>
        </p:txBody>
      </p:sp>
      <p:sp>
        <p:nvSpPr>
          <p:cNvPr id="20" name="内容占位符 2"/>
          <p:cNvSpPr>
            <a:spLocks noGrp="1"/>
          </p:cNvSpPr>
          <p:nvPr>
            <p:ph idx="21" hasCustomPrompt="1"/>
          </p:nvPr>
        </p:nvSpPr>
        <p:spPr>
          <a:xfrm>
            <a:off x="7313589" y="2577396"/>
            <a:ext cx="2377440" cy="840230"/>
          </a:xfrm>
        </p:spPr>
        <p:txBody>
          <a:bodyPr vert="horz" wrap="square" lIns="146304" tIns="45720" rIns="146304" bIns="45720" rtlCol="0">
            <a:spAutoFit/>
          </a:bodyPr>
          <a:lstStyle>
            <a:lvl1pPr algn="ctr">
              <a:defRPr lang="en-US" sz="5400" dirty="0">
                <a:solidFill>
                  <a:schemeClr val="tx1"/>
                </a:solidFill>
                <a:latin typeface="Microsoft YaHei UI" panose="020B0503020204020204" pitchFamily="34" charset="-122"/>
                <a:ea typeface="Microsoft YaHei UI" panose="020B0503020204020204" pitchFamily="34" charset="-122"/>
                <a:cs typeface="Segoe UI Black" panose="020B0A02040204020203" pitchFamily="34" charset="0"/>
              </a:defRPr>
            </a:lvl1pPr>
          </a:lstStyle>
          <a:p>
            <a:pPr lvl="0" algn="ctr" rtl="0"/>
            <a:r>
              <a:rPr lang="en-US" altLang="zh-CN" noProof="0"/>
              <a:t>#</a:t>
            </a:r>
            <a:endParaRPr lang="en-US" altLang="zh-CN" noProof="0"/>
          </a:p>
        </p:txBody>
      </p:sp>
      <p:sp>
        <p:nvSpPr>
          <p:cNvPr id="21" name="内容占位符 2"/>
          <p:cNvSpPr>
            <a:spLocks noGrp="1"/>
          </p:cNvSpPr>
          <p:nvPr>
            <p:ph idx="22" hasCustomPrompt="1"/>
          </p:nvPr>
        </p:nvSpPr>
        <p:spPr>
          <a:xfrm>
            <a:off x="9728566" y="2577396"/>
            <a:ext cx="2377440" cy="840230"/>
          </a:xfrm>
        </p:spPr>
        <p:txBody>
          <a:bodyPr vert="horz" wrap="square" lIns="146304" tIns="45720" rIns="146304" bIns="45720" rtlCol="0">
            <a:spAutoFit/>
          </a:bodyPr>
          <a:lstStyle>
            <a:lvl1pPr algn="ctr">
              <a:defRPr lang="en-US" sz="5400" dirty="0">
                <a:solidFill>
                  <a:schemeClr val="tx1"/>
                </a:solidFill>
                <a:latin typeface="Microsoft YaHei UI" panose="020B0503020204020204" pitchFamily="34" charset="-122"/>
                <a:ea typeface="Microsoft YaHei UI" panose="020B0503020204020204" pitchFamily="34" charset="-122"/>
                <a:cs typeface="Segoe UI Black" panose="020B0A02040204020203" pitchFamily="34" charset="0"/>
              </a:defRPr>
            </a:lvl1pPr>
          </a:lstStyle>
          <a:p>
            <a:pPr lvl="0" algn="ctr" rtl="0"/>
            <a:r>
              <a:rPr lang="en-US" altLang="zh-CN" noProof="0"/>
              <a:t>#</a:t>
            </a:r>
            <a:endParaRPr lang="en-US" altLang="zh-CN" noProof="0"/>
          </a:p>
        </p:txBody>
      </p:sp>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14:presetBounceEnd="32000">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14:bounceEnd="32000">
                                          <p:cBhvr additive="base">
                                            <p:cTn id="11" dur="750" fill="hold"/>
                                            <p:tgtEl>
                                              <p:spTgt spid="17">
                                                <p:txEl>
                                                  <p:pRg st="0" end="0"/>
                                                </p:txEl>
                                              </p:spTgt>
                                            </p:tgtEl>
                                            <p:attrNameLst>
                                              <p:attrName>ppt_x</p:attrName>
                                            </p:attrNameLst>
                                          </p:cBhvr>
                                          <p:tavLst>
                                            <p:tav tm="0">
                                              <p:val>
                                                <p:strVal val="#ppt_x"/>
                                              </p:val>
                                            </p:tav>
                                            <p:tav tm="100000">
                                              <p:val>
                                                <p:strVal val="#ppt_x"/>
                                              </p:val>
                                            </p:tav>
                                          </p:tavLst>
                                        </p:anim>
                                        <p:anim calcmode="lin" valueType="num" p14:bounceEnd="32000">
                                          <p:cBhvr additive="base">
                                            <p:cTn id="12" dur="750" fill="hold"/>
                                            <p:tgtEl>
                                              <p:spTgt spid="17">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ppt_x"/>
                                              </p:val>
                                            </p:tav>
                                            <p:tav tm="100000">
                                              <p:val>
                                                <p:strVal val="#ppt_x"/>
                                              </p:val>
                                            </p:tav>
                                          </p:tavLst>
                                        </p:anim>
                                        <p:anim calcmode="lin" valueType="num">
                                          <p:cBhvr additive="base">
                                            <p:cTn id="16"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750" fill="hold"/>
                                            <p:tgtEl>
                                              <p:spTgt spid="13"/>
                                            </p:tgtEl>
                                            <p:attrNameLst>
                                              <p:attrName>ppt_x</p:attrName>
                                            </p:attrNameLst>
                                          </p:cBhvr>
                                          <p:tavLst>
                                            <p:tav tm="0">
                                              <p:val>
                                                <p:strVal val="#ppt_x"/>
                                              </p:val>
                                            </p:tav>
                                            <p:tav tm="100000">
                                              <p:val>
                                                <p:strVal val="#ppt_x"/>
                                              </p:val>
                                            </p:tav>
                                          </p:tavLst>
                                        </p:anim>
                                        <p:anim calcmode="lin" valueType="num">
                                          <p:cBhvr additive="base">
                                            <p:cTn id="22" dur="75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1" fill="hold" grpId="0" nodeType="withEffect" p14:presetBounceEnd="32000">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14:bounceEnd="32000">
                                          <p:cBhvr additive="base">
                                            <p:cTn id="25" dur="750" fill="hold"/>
                                            <p:tgtEl>
                                              <p:spTgt spid="18">
                                                <p:txEl>
                                                  <p:pRg st="0" end="0"/>
                                                </p:txEl>
                                              </p:spTgt>
                                            </p:tgtEl>
                                            <p:attrNameLst>
                                              <p:attrName>ppt_x</p:attrName>
                                            </p:attrNameLst>
                                          </p:cBhvr>
                                          <p:tavLst>
                                            <p:tav tm="0">
                                              <p:val>
                                                <p:strVal val="#ppt_x"/>
                                              </p:val>
                                            </p:tav>
                                            <p:tav tm="100000">
                                              <p:val>
                                                <p:strVal val="#ppt_x"/>
                                              </p:val>
                                            </p:tav>
                                          </p:tavLst>
                                        </p:anim>
                                        <p:anim calcmode="lin" valueType="num" p14:bounceEnd="32000">
                                          <p:cBhvr additive="base">
                                            <p:cTn id="26" dur="750" fill="hold"/>
                                            <p:tgtEl>
                                              <p:spTgt spid="18">
                                                <p:txEl>
                                                  <p:pRg st="0" end="0"/>
                                                </p:txEl>
                                              </p:spTgt>
                                            </p:tgtEl>
                                            <p:attrNameLst>
                                              <p:attrName>ppt_y</p:attrName>
                                            </p:attrNameLst>
                                          </p:cBhvr>
                                          <p:tavLst>
                                            <p:tav tm="0">
                                              <p:val>
                                                <p:strVal val="0-#ppt_h/2"/>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ppt_x"/>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750" fill="hold"/>
                                            <p:tgtEl>
                                              <p:spTgt spid="16"/>
                                            </p:tgtEl>
                                            <p:attrNameLst>
                                              <p:attrName>ppt_x</p:attrName>
                                            </p:attrNameLst>
                                          </p:cBhvr>
                                          <p:tavLst>
                                            <p:tav tm="0">
                                              <p:val>
                                                <p:strVal val="#ppt_x"/>
                                              </p:val>
                                            </p:tav>
                                            <p:tav tm="100000">
                                              <p:val>
                                                <p:strVal val="#ppt_x"/>
                                              </p:val>
                                            </p:tav>
                                          </p:tavLst>
                                        </p:anim>
                                        <p:anim calcmode="lin" valueType="num">
                                          <p:cBhvr additive="base">
                                            <p:cTn id="36" dur="75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1" fill="hold" grpId="0" nodeType="withEffect" p14:presetBounceEnd="32000">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14:bounceEnd="32000">
                                          <p:cBhvr additive="base">
                                            <p:cTn id="39" dur="750" fill="hold"/>
                                            <p:tgtEl>
                                              <p:spTgt spid="19"/>
                                            </p:tgtEl>
                                            <p:attrNameLst>
                                              <p:attrName>ppt_x</p:attrName>
                                            </p:attrNameLst>
                                          </p:cBhvr>
                                          <p:tavLst>
                                            <p:tav tm="0">
                                              <p:val>
                                                <p:strVal val="#ppt_x"/>
                                              </p:val>
                                            </p:tav>
                                            <p:tav tm="100000">
                                              <p:val>
                                                <p:strVal val="#ppt_x"/>
                                              </p:val>
                                            </p:tav>
                                          </p:tavLst>
                                        </p:anim>
                                        <p:anim calcmode="lin" valueType="num" p14:bounceEnd="32000">
                                          <p:cBhvr additive="base">
                                            <p:cTn id="40" dur="75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4" decel="10000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750" fill="hold"/>
                                            <p:tgtEl>
                                              <p:spTgt spid="9"/>
                                            </p:tgtEl>
                                            <p:attrNameLst>
                                              <p:attrName>ppt_x</p:attrName>
                                            </p:attrNameLst>
                                          </p:cBhvr>
                                          <p:tavLst>
                                            <p:tav tm="0">
                                              <p:val>
                                                <p:strVal val="#ppt_x"/>
                                              </p:val>
                                            </p:tav>
                                            <p:tav tm="100000">
                                              <p:val>
                                                <p:strVal val="#ppt_x"/>
                                              </p:val>
                                            </p:tav>
                                          </p:tavLst>
                                        </p:anim>
                                        <p:anim calcmode="lin" valueType="num">
                                          <p:cBhvr additive="base">
                                            <p:cTn id="4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decel="10000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750" fill="hold"/>
                                            <p:tgtEl>
                                              <p:spTgt spid="14"/>
                                            </p:tgtEl>
                                            <p:attrNameLst>
                                              <p:attrName>ppt_x</p:attrName>
                                            </p:attrNameLst>
                                          </p:cBhvr>
                                          <p:tavLst>
                                            <p:tav tm="0">
                                              <p:val>
                                                <p:strVal val="#ppt_x"/>
                                              </p:val>
                                            </p:tav>
                                            <p:tav tm="100000">
                                              <p:val>
                                                <p:strVal val="#ppt_x"/>
                                              </p:val>
                                            </p:tav>
                                          </p:tavLst>
                                        </p:anim>
                                        <p:anim calcmode="lin" valueType="num">
                                          <p:cBhvr additive="base">
                                            <p:cTn id="50" dur="75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1" fill="hold" grpId="0" nodeType="withEffect" p14:presetBounceEnd="32000">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14:bounceEnd="32000">
                                          <p:cBhvr additive="base">
                                            <p:cTn id="53" dur="750" fill="hold"/>
                                            <p:tgtEl>
                                              <p:spTgt spid="20"/>
                                            </p:tgtEl>
                                            <p:attrNameLst>
                                              <p:attrName>ppt_x</p:attrName>
                                            </p:attrNameLst>
                                          </p:cBhvr>
                                          <p:tavLst>
                                            <p:tav tm="0">
                                              <p:val>
                                                <p:strVal val="#ppt_x"/>
                                              </p:val>
                                            </p:tav>
                                            <p:tav tm="100000">
                                              <p:val>
                                                <p:strVal val="#ppt_x"/>
                                              </p:val>
                                            </p:tav>
                                          </p:tavLst>
                                        </p:anim>
                                        <p:anim calcmode="lin" valueType="num" p14:bounceEnd="32000">
                                          <p:cBhvr additive="base">
                                            <p:cTn id="54" dur="750" fill="hold"/>
                                            <p:tgtEl>
                                              <p:spTgt spid="20"/>
                                            </p:tgtEl>
                                            <p:attrNameLst>
                                              <p:attrName>ppt_y</p:attrName>
                                            </p:attrNameLst>
                                          </p:cBhvr>
                                          <p:tavLst>
                                            <p:tav tm="0">
                                              <p:val>
                                                <p:strVal val="0-#ppt_h/2"/>
                                              </p:val>
                                            </p:tav>
                                            <p:tav tm="100000">
                                              <p:val>
                                                <p:strVal val="#ppt_y"/>
                                              </p:val>
                                            </p:tav>
                                          </p:tavLst>
                                        </p:anim>
                                      </p:childTnLst>
                                    </p:cTn>
                                  </p:par>
                                  <p:par>
                                    <p:cTn id="55" presetID="2" presetClass="entr" presetSubtype="4" decel="10000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750" fill="hold"/>
                                            <p:tgtEl>
                                              <p:spTgt spid="10"/>
                                            </p:tgtEl>
                                            <p:attrNameLst>
                                              <p:attrName>ppt_x</p:attrName>
                                            </p:attrNameLst>
                                          </p:cBhvr>
                                          <p:tavLst>
                                            <p:tav tm="0">
                                              <p:val>
                                                <p:strVal val="#ppt_x"/>
                                              </p:val>
                                            </p:tav>
                                            <p:tav tm="100000">
                                              <p:val>
                                                <p:strVal val="#ppt_x"/>
                                              </p:val>
                                            </p:tav>
                                          </p:tavLst>
                                        </p:anim>
                                        <p:anim calcmode="lin" valueType="num">
                                          <p:cBhvr additive="base">
                                            <p:cTn id="5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decel="10000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750" fill="hold"/>
                                            <p:tgtEl>
                                              <p:spTgt spid="15"/>
                                            </p:tgtEl>
                                            <p:attrNameLst>
                                              <p:attrName>ppt_x</p:attrName>
                                            </p:attrNameLst>
                                          </p:cBhvr>
                                          <p:tavLst>
                                            <p:tav tm="0">
                                              <p:val>
                                                <p:strVal val="#ppt_x"/>
                                              </p:val>
                                            </p:tav>
                                            <p:tav tm="100000">
                                              <p:val>
                                                <p:strVal val="#ppt_x"/>
                                              </p:val>
                                            </p:tav>
                                          </p:tavLst>
                                        </p:anim>
                                        <p:anim calcmode="lin" valueType="num">
                                          <p:cBhvr additive="base">
                                            <p:cTn id="64" dur="750" fill="hold"/>
                                            <p:tgtEl>
                                              <p:spTgt spid="15"/>
                                            </p:tgtEl>
                                            <p:attrNameLst>
                                              <p:attrName>ppt_y</p:attrName>
                                            </p:attrNameLst>
                                          </p:cBhvr>
                                          <p:tavLst>
                                            <p:tav tm="0">
                                              <p:val>
                                                <p:strVal val="1+#ppt_h/2"/>
                                              </p:val>
                                            </p:tav>
                                            <p:tav tm="100000">
                                              <p:val>
                                                <p:strVal val="#ppt_y"/>
                                              </p:val>
                                            </p:tav>
                                          </p:tavLst>
                                        </p:anim>
                                      </p:childTnLst>
                                    </p:cTn>
                                  </p:par>
                                  <p:par>
                                    <p:cTn id="65" presetID="2" presetClass="entr" presetSubtype="1" fill="hold" grpId="0" nodeType="withEffect" p14:presetBounceEnd="32000">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14:bounceEnd="32000">
                                          <p:cBhvr additive="base">
                                            <p:cTn id="67" dur="750" fill="hold"/>
                                            <p:tgtEl>
                                              <p:spTgt spid="21"/>
                                            </p:tgtEl>
                                            <p:attrNameLst>
                                              <p:attrName>ppt_x</p:attrName>
                                            </p:attrNameLst>
                                          </p:cBhvr>
                                          <p:tavLst>
                                            <p:tav tm="0">
                                              <p:val>
                                                <p:strVal val="#ppt_x"/>
                                              </p:val>
                                            </p:tav>
                                            <p:tav tm="100000">
                                              <p:val>
                                                <p:strVal val="#ppt_x"/>
                                              </p:val>
                                            </p:tav>
                                          </p:tavLst>
                                        </p:anim>
                                        <p:anim calcmode="lin" valueType="num" p14:bounceEnd="32000">
                                          <p:cBhvr additive="base">
                                            <p:cTn id="68" dur="750" fill="hold"/>
                                            <p:tgtEl>
                                              <p:spTgt spid="21"/>
                                            </p:tgtEl>
                                            <p:attrNameLst>
                                              <p:attrName>ppt_y</p:attrName>
                                            </p:attrNameLst>
                                          </p:cBhvr>
                                          <p:tavLst>
                                            <p:tav tm="0">
                                              <p:val>
                                                <p:strVal val="0-#ppt_h/2"/>
                                              </p:val>
                                            </p:tav>
                                            <p:tav tm="100000">
                                              <p:val>
                                                <p:strVal val="#ppt_y"/>
                                              </p:val>
                                            </p:tav>
                                          </p:tavLst>
                                        </p:anim>
                                      </p:childTnLst>
                                    </p:cTn>
                                  </p:par>
                                  <p:par>
                                    <p:cTn id="69" presetID="2" presetClass="entr" presetSubtype="4" decel="100000"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750" fill="hold"/>
                                            <p:tgtEl>
                                              <p:spTgt spid="11"/>
                                            </p:tgtEl>
                                            <p:attrNameLst>
                                              <p:attrName>ppt_x</p:attrName>
                                            </p:attrNameLst>
                                          </p:cBhvr>
                                          <p:tavLst>
                                            <p:tav tm="0">
                                              <p:val>
                                                <p:strVal val="#ppt_x"/>
                                              </p:val>
                                            </p:tav>
                                            <p:tav tm="100000">
                                              <p:val>
                                                <p:strVal val="#ppt_x"/>
                                              </p:val>
                                            </p:tav>
                                          </p:tavLst>
                                        </p:anim>
                                        <p:anim calcmode="lin" valueType="num">
                                          <p:cBhvr additive="base">
                                            <p:cTn id="7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tmplLst>
              <p:tmpl lvl="0">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ppt_x"/>
                              </p:val>
                            </p:tav>
                            <p:tav tm="100000">
                              <p:val>
                                <p:strVal val="#ppt_x"/>
                              </p:val>
                            </p:tav>
                          </p:tavLst>
                        </p:anim>
                        <p:anim calcmode="lin" valueType="num">
                          <p:cBhvr additive="base">
                            <p:cTn dur="750" fill="hold"/>
                            <p:tgtEl>
                              <p:spTgt spid="3"/>
                            </p:tgtEl>
                            <p:attrNameLst>
                              <p:attrName>ppt_y</p:attrName>
                            </p:attrNameLst>
                          </p:cBhvr>
                          <p:tavLst>
                            <p:tav tm="0">
                              <p:val>
                                <p:strVal val="1+#ppt_h/2"/>
                              </p:val>
                            </p:tav>
                            <p:tav tm="100000">
                              <p:val>
                                <p:strVal val="#ppt_y"/>
                              </p:val>
                            </p:tav>
                          </p:tavLst>
                        </p:anim>
                      </p:childTnLst>
                    </p:cTn>
                  </p:par>
                </p:tnLst>
              </p:tmpl>
            </p:tmplLst>
          </p:bldP>
          <p:bldP spid="7" grpId="0" uiExpand="1">
            <p:tmplLst>
              <p:tmpl lvl="0">
                <p:tnLst>
                  <p:par>
                    <p:cTn presetID="2" presetClass="entr" presetSubtype="4"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ppt_x"/>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9" grpId="0">
            <p:tmplLst>
              <p:tmpl lvl="0">
                <p:tnLst>
                  <p:par>
                    <p:cTn presetID="2" presetClass="entr" presetSubtype="4"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0" grpId="0">
            <p:tmplLst>
              <p:tmpl lvl="0">
                <p:tnLst>
                  <p:par>
                    <p:cTn presetID="2" presetClass="entr" presetSubtype="4"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ppt_x"/>
                              </p:val>
                            </p:tav>
                            <p:tav tm="100000">
                              <p:val>
                                <p:strVal val="#ppt_x"/>
                              </p:val>
                            </p:tav>
                          </p:tavLst>
                        </p:anim>
                        <p:anim calcmode="lin" valueType="num">
                          <p:cBhvr additive="base">
                            <p:cTn dur="750" fill="hold"/>
                            <p:tgtEl>
                              <p:spTgt spid="10"/>
                            </p:tgtEl>
                            <p:attrNameLst>
                              <p:attrName>ppt_y</p:attrName>
                            </p:attrNameLst>
                          </p:cBhvr>
                          <p:tavLst>
                            <p:tav tm="0">
                              <p:val>
                                <p:strVal val="1+#ppt_h/2"/>
                              </p:val>
                            </p:tav>
                            <p:tav tm="100000">
                              <p:val>
                                <p:strVal val="#ppt_y"/>
                              </p:val>
                            </p:tav>
                          </p:tavLst>
                        </p:anim>
                      </p:childTnLst>
                    </p:cTn>
                  </p:par>
                </p:tnLst>
              </p:tmpl>
            </p:tmplLst>
          </p:bldP>
          <p:bldP spid="11" grpId="0">
            <p:tmplLst>
              <p:tmpl lvl="0">
                <p:tnLst>
                  <p:par>
                    <p:cTn presetID="2" presetClass="entr" presetSubtype="4" decel="10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ppt_x"/>
                              </p:val>
                            </p:tav>
                            <p:tav tm="100000">
                              <p:val>
                                <p:strVal val="#ppt_x"/>
                              </p:val>
                            </p:tav>
                          </p:tavLst>
                        </p:anim>
                        <p:anim calcmode="lin" valueType="num">
                          <p:cBhvr additive="base">
                            <p:cTn dur="75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animBg="1"/>
          <p:bldP spid="14" grpId="0" animBg="1"/>
          <p:bldP spid="15" grpId="0" animBg="1"/>
          <p:bldP spid="16" grpId="0" animBg="1"/>
          <p:bldP spid="17" grpId="0" uiExpand="1" build="p">
            <p:tmplLst>
              <p:tmpl lvl="1">
                <p:tnLst>
                  <p:par>
                    <p:cTn presetID="2" presetClass="entr" presetSubtype="1"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8" grpId="0" uiExpand="1" build="p">
            <p:tmplLst>
              <p:tmpl lvl="1">
                <p:tnLst>
                  <p:par>
                    <p:cTn presetID="2" presetClass="entr" presetSubtype="1"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Lst>
          </p:bldP>
          <p:bldP spid="19" grpId="0">
            <p:tmplLst>
              <p:tmpl lvl="0">
                <p:tnLst>
                  <p:par>
                    <p:cTn presetID="2" presetClass="entr" presetSubtype="1"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750" fill="hold"/>
                            <p:tgtEl>
                              <p:spTgt spid="19"/>
                            </p:tgtEl>
                            <p:attrNameLst>
                              <p:attrName>ppt_x</p:attrName>
                            </p:attrNameLst>
                          </p:cBhvr>
                          <p:tavLst>
                            <p:tav tm="0">
                              <p:val>
                                <p:strVal val="#ppt_x"/>
                              </p:val>
                            </p:tav>
                            <p:tav tm="100000">
                              <p:val>
                                <p:strVal val="#ppt_x"/>
                              </p:val>
                            </p:tav>
                          </p:tavLst>
                        </p:anim>
                        <p:anim calcmode="lin" valueType="num">
                          <p:cBhvr additive="base">
                            <p:cTn dur="750" fill="hold"/>
                            <p:tgtEl>
                              <p:spTgt spid="19"/>
                            </p:tgtEl>
                            <p:attrNameLst>
                              <p:attrName>ppt_y</p:attrName>
                            </p:attrNameLst>
                          </p:cBhvr>
                          <p:tavLst>
                            <p:tav tm="0">
                              <p:val>
                                <p:strVal val="0-#ppt_h/2"/>
                              </p:val>
                            </p:tav>
                            <p:tav tm="100000">
                              <p:val>
                                <p:strVal val="#ppt_y"/>
                              </p:val>
                            </p:tav>
                          </p:tavLst>
                        </p:anim>
                      </p:childTnLst>
                    </p:cTn>
                  </p:par>
                </p:tnLst>
              </p:tmpl>
            </p:tmplLst>
          </p:bldP>
          <p:bldP spid="20" grpId="0">
            <p:tmplLst>
              <p:tmpl lvl="0">
                <p:tnLst>
                  <p:par>
                    <p:cTn presetID="2" presetClass="entr" presetSubtype="1"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750" fill="hold"/>
                            <p:tgtEl>
                              <p:spTgt spid="20"/>
                            </p:tgtEl>
                            <p:attrNameLst>
                              <p:attrName>ppt_x</p:attrName>
                            </p:attrNameLst>
                          </p:cBhvr>
                          <p:tavLst>
                            <p:tav tm="0">
                              <p:val>
                                <p:strVal val="#ppt_x"/>
                              </p:val>
                            </p:tav>
                            <p:tav tm="100000">
                              <p:val>
                                <p:strVal val="#ppt_x"/>
                              </p:val>
                            </p:tav>
                          </p:tavLst>
                        </p:anim>
                        <p:anim calcmode="lin" valueType="num">
                          <p:cBhvr additive="base">
                            <p:cTn dur="750" fill="hold"/>
                            <p:tgtEl>
                              <p:spTgt spid="20"/>
                            </p:tgtEl>
                            <p:attrNameLst>
                              <p:attrName>ppt_y</p:attrName>
                            </p:attrNameLst>
                          </p:cBhvr>
                          <p:tavLst>
                            <p:tav tm="0">
                              <p:val>
                                <p:strVal val="0-#ppt_h/2"/>
                              </p:val>
                            </p:tav>
                            <p:tav tm="100000">
                              <p:val>
                                <p:strVal val="#ppt_y"/>
                              </p:val>
                            </p:tav>
                          </p:tavLst>
                        </p:anim>
                      </p:childTnLst>
                    </p:cTn>
                  </p:par>
                </p:tnLst>
              </p:tmpl>
            </p:tmplLst>
          </p:bldP>
          <p:bldP spid="21" grpId="0">
            <p:tmplLst>
              <p:tmpl lvl="0">
                <p:tnLst>
                  <p:par>
                    <p:cTn presetID="2" presetClass="entr" presetSubtype="1"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750" fill="hold"/>
                            <p:tgtEl>
                              <p:spTgt spid="21"/>
                            </p:tgtEl>
                            <p:attrNameLst>
                              <p:attrName>ppt_x</p:attrName>
                            </p:attrNameLst>
                          </p:cBhvr>
                          <p:tavLst>
                            <p:tav tm="0">
                              <p:val>
                                <p:strVal val="#ppt_x"/>
                              </p:val>
                            </p:tav>
                            <p:tav tm="100000">
                              <p:val>
                                <p:strVal val="#ppt_x"/>
                              </p:val>
                            </p:tav>
                          </p:tavLst>
                        </p:anim>
                        <p:anim calcmode="lin" valueType="num">
                          <p:cBhvr additive="base">
                            <p:cTn dur="750" fill="hold"/>
                            <p:tgtEl>
                              <p:spTgt spid="21"/>
                            </p:tgtEl>
                            <p:attrNameLst>
                              <p:attrName>ppt_y</p:attrName>
                            </p:attrNameLst>
                          </p:cBhvr>
                          <p:tavLst>
                            <p:tav tm="0">
                              <p:val>
                                <p:strVal val="0-#ppt_h/2"/>
                              </p:val>
                            </p:tav>
                            <p:tav tm="100000">
                              <p:val>
                                <p:strVal val="#ppt_y"/>
                              </p:val>
                            </p:tav>
                          </p:tavLst>
                        </p:anim>
                      </p:childTnLst>
                    </p:cTn>
                  </p:par>
                </p:tnLst>
              </p:tmpl>
            </p:tmplLst>
          </p:bldP>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cBhvr additive="base">
                                            <p:cTn id="11" dur="75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2" dur="750" fill="hold"/>
                                            <p:tgtEl>
                                              <p:spTgt spid="17">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ppt_x"/>
                                              </p:val>
                                            </p:tav>
                                            <p:tav tm="100000">
                                              <p:val>
                                                <p:strVal val="#ppt_x"/>
                                              </p:val>
                                            </p:tav>
                                          </p:tavLst>
                                        </p:anim>
                                        <p:anim calcmode="lin" valueType="num">
                                          <p:cBhvr additive="base">
                                            <p:cTn id="16"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750" fill="hold"/>
                                            <p:tgtEl>
                                              <p:spTgt spid="13"/>
                                            </p:tgtEl>
                                            <p:attrNameLst>
                                              <p:attrName>ppt_x</p:attrName>
                                            </p:attrNameLst>
                                          </p:cBhvr>
                                          <p:tavLst>
                                            <p:tav tm="0">
                                              <p:val>
                                                <p:strVal val="#ppt_x"/>
                                              </p:val>
                                            </p:tav>
                                            <p:tav tm="100000">
                                              <p:val>
                                                <p:strVal val="#ppt_x"/>
                                              </p:val>
                                            </p:tav>
                                          </p:tavLst>
                                        </p:anim>
                                        <p:anim calcmode="lin" valueType="num">
                                          <p:cBhvr additive="base">
                                            <p:cTn id="22" dur="75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cBhvr additive="base">
                                            <p:cTn id="25" dur="75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6" dur="750" fill="hold"/>
                                            <p:tgtEl>
                                              <p:spTgt spid="18">
                                                <p:txEl>
                                                  <p:pRg st="0" end="0"/>
                                                </p:txEl>
                                              </p:spTgt>
                                            </p:tgtEl>
                                            <p:attrNameLst>
                                              <p:attrName>ppt_y</p:attrName>
                                            </p:attrNameLst>
                                          </p:cBhvr>
                                          <p:tavLst>
                                            <p:tav tm="0">
                                              <p:val>
                                                <p:strVal val="0-#ppt_h/2"/>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ppt_x"/>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750" fill="hold"/>
                                            <p:tgtEl>
                                              <p:spTgt spid="16"/>
                                            </p:tgtEl>
                                            <p:attrNameLst>
                                              <p:attrName>ppt_x</p:attrName>
                                            </p:attrNameLst>
                                          </p:cBhvr>
                                          <p:tavLst>
                                            <p:tav tm="0">
                                              <p:val>
                                                <p:strVal val="#ppt_x"/>
                                              </p:val>
                                            </p:tav>
                                            <p:tav tm="100000">
                                              <p:val>
                                                <p:strVal val="#ppt_x"/>
                                              </p:val>
                                            </p:tav>
                                          </p:tavLst>
                                        </p:anim>
                                        <p:anim calcmode="lin" valueType="num">
                                          <p:cBhvr additive="base">
                                            <p:cTn id="36" dur="75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750" fill="hold"/>
                                            <p:tgtEl>
                                              <p:spTgt spid="19"/>
                                            </p:tgtEl>
                                            <p:attrNameLst>
                                              <p:attrName>ppt_x</p:attrName>
                                            </p:attrNameLst>
                                          </p:cBhvr>
                                          <p:tavLst>
                                            <p:tav tm="0">
                                              <p:val>
                                                <p:strVal val="#ppt_x"/>
                                              </p:val>
                                            </p:tav>
                                            <p:tav tm="100000">
                                              <p:val>
                                                <p:strVal val="#ppt_x"/>
                                              </p:val>
                                            </p:tav>
                                          </p:tavLst>
                                        </p:anim>
                                        <p:anim calcmode="lin" valueType="num">
                                          <p:cBhvr additive="base">
                                            <p:cTn id="40" dur="75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4" decel="10000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750" fill="hold"/>
                                            <p:tgtEl>
                                              <p:spTgt spid="9"/>
                                            </p:tgtEl>
                                            <p:attrNameLst>
                                              <p:attrName>ppt_x</p:attrName>
                                            </p:attrNameLst>
                                          </p:cBhvr>
                                          <p:tavLst>
                                            <p:tav tm="0">
                                              <p:val>
                                                <p:strVal val="#ppt_x"/>
                                              </p:val>
                                            </p:tav>
                                            <p:tav tm="100000">
                                              <p:val>
                                                <p:strVal val="#ppt_x"/>
                                              </p:val>
                                            </p:tav>
                                          </p:tavLst>
                                        </p:anim>
                                        <p:anim calcmode="lin" valueType="num">
                                          <p:cBhvr additive="base">
                                            <p:cTn id="4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decel="10000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750" fill="hold"/>
                                            <p:tgtEl>
                                              <p:spTgt spid="14"/>
                                            </p:tgtEl>
                                            <p:attrNameLst>
                                              <p:attrName>ppt_x</p:attrName>
                                            </p:attrNameLst>
                                          </p:cBhvr>
                                          <p:tavLst>
                                            <p:tav tm="0">
                                              <p:val>
                                                <p:strVal val="#ppt_x"/>
                                              </p:val>
                                            </p:tav>
                                            <p:tav tm="100000">
                                              <p:val>
                                                <p:strVal val="#ppt_x"/>
                                              </p:val>
                                            </p:tav>
                                          </p:tavLst>
                                        </p:anim>
                                        <p:anim calcmode="lin" valueType="num">
                                          <p:cBhvr additive="base">
                                            <p:cTn id="50" dur="75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1"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750" fill="hold"/>
                                            <p:tgtEl>
                                              <p:spTgt spid="20"/>
                                            </p:tgtEl>
                                            <p:attrNameLst>
                                              <p:attrName>ppt_x</p:attrName>
                                            </p:attrNameLst>
                                          </p:cBhvr>
                                          <p:tavLst>
                                            <p:tav tm="0">
                                              <p:val>
                                                <p:strVal val="#ppt_x"/>
                                              </p:val>
                                            </p:tav>
                                            <p:tav tm="100000">
                                              <p:val>
                                                <p:strVal val="#ppt_x"/>
                                              </p:val>
                                            </p:tav>
                                          </p:tavLst>
                                        </p:anim>
                                        <p:anim calcmode="lin" valueType="num">
                                          <p:cBhvr additive="base">
                                            <p:cTn id="54" dur="750" fill="hold"/>
                                            <p:tgtEl>
                                              <p:spTgt spid="20"/>
                                            </p:tgtEl>
                                            <p:attrNameLst>
                                              <p:attrName>ppt_y</p:attrName>
                                            </p:attrNameLst>
                                          </p:cBhvr>
                                          <p:tavLst>
                                            <p:tav tm="0">
                                              <p:val>
                                                <p:strVal val="0-#ppt_h/2"/>
                                              </p:val>
                                            </p:tav>
                                            <p:tav tm="100000">
                                              <p:val>
                                                <p:strVal val="#ppt_y"/>
                                              </p:val>
                                            </p:tav>
                                          </p:tavLst>
                                        </p:anim>
                                      </p:childTnLst>
                                    </p:cTn>
                                  </p:par>
                                  <p:par>
                                    <p:cTn id="55" presetID="2" presetClass="entr" presetSubtype="4" decel="10000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750" fill="hold"/>
                                            <p:tgtEl>
                                              <p:spTgt spid="10"/>
                                            </p:tgtEl>
                                            <p:attrNameLst>
                                              <p:attrName>ppt_x</p:attrName>
                                            </p:attrNameLst>
                                          </p:cBhvr>
                                          <p:tavLst>
                                            <p:tav tm="0">
                                              <p:val>
                                                <p:strVal val="#ppt_x"/>
                                              </p:val>
                                            </p:tav>
                                            <p:tav tm="100000">
                                              <p:val>
                                                <p:strVal val="#ppt_x"/>
                                              </p:val>
                                            </p:tav>
                                          </p:tavLst>
                                        </p:anim>
                                        <p:anim calcmode="lin" valueType="num">
                                          <p:cBhvr additive="base">
                                            <p:cTn id="5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decel="10000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750" fill="hold"/>
                                            <p:tgtEl>
                                              <p:spTgt spid="15"/>
                                            </p:tgtEl>
                                            <p:attrNameLst>
                                              <p:attrName>ppt_x</p:attrName>
                                            </p:attrNameLst>
                                          </p:cBhvr>
                                          <p:tavLst>
                                            <p:tav tm="0">
                                              <p:val>
                                                <p:strVal val="#ppt_x"/>
                                              </p:val>
                                            </p:tav>
                                            <p:tav tm="100000">
                                              <p:val>
                                                <p:strVal val="#ppt_x"/>
                                              </p:val>
                                            </p:tav>
                                          </p:tavLst>
                                        </p:anim>
                                        <p:anim calcmode="lin" valueType="num">
                                          <p:cBhvr additive="base">
                                            <p:cTn id="64" dur="750" fill="hold"/>
                                            <p:tgtEl>
                                              <p:spTgt spid="15"/>
                                            </p:tgtEl>
                                            <p:attrNameLst>
                                              <p:attrName>ppt_y</p:attrName>
                                            </p:attrNameLst>
                                          </p:cBhvr>
                                          <p:tavLst>
                                            <p:tav tm="0">
                                              <p:val>
                                                <p:strVal val="1+#ppt_h/2"/>
                                              </p:val>
                                            </p:tav>
                                            <p:tav tm="100000">
                                              <p:val>
                                                <p:strVal val="#ppt_y"/>
                                              </p:val>
                                            </p:tav>
                                          </p:tavLst>
                                        </p:anim>
                                      </p:childTnLst>
                                    </p:cTn>
                                  </p:par>
                                  <p:par>
                                    <p:cTn id="65" presetID="2" presetClass="entr" presetSubtype="1"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750" fill="hold"/>
                                            <p:tgtEl>
                                              <p:spTgt spid="21"/>
                                            </p:tgtEl>
                                            <p:attrNameLst>
                                              <p:attrName>ppt_x</p:attrName>
                                            </p:attrNameLst>
                                          </p:cBhvr>
                                          <p:tavLst>
                                            <p:tav tm="0">
                                              <p:val>
                                                <p:strVal val="#ppt_x"/>
                                              </p:val>
                                            </p:tav>
                                            <p:tav tm="100000">
                                              <p:val>
                                                <p:strVal val="#ppt_x"/>
                                              </p:val>
                                            </p:tav>
                                          </p:tavLst>
                                        </p:anim>
                                        <p:anim calcmode="lin" valueType="num">
                                          <p:cBhvr additive="base">
                                            <p:cTn id="68" dur="750" fill="hold"/>
                                            <p:tgtEl>
                                              <p:spTgt spid="21"/>
                                            </p:tgtEl>
                                            <p:attrNameLst>
                                              <p:attrName>ppt_y</p:attrName>
                                            </p:attrNameLst>
                                          </p:cBhvr>
                                          <p:tavLst>
                                            <p:tav tm="0">
                                              <p:val>
                                                <p:strVal val="0-#ppt_h/2"/>
                                              </p:val>
                                            </p:tav>
                                            <p:tav tm="100000">
                                              <p:val>
                                                <p:strVal val="#ppt_y"/>
                                              </p:val>
                                            </p:tav>
                                          </p:tavLst>
                                        </p:anim>
                                      </p:childTnLst>
                                    </p:cTn>
                                  </p:par>
                                  <p:par>
                                    <p:cTn id="69" presetID="2" presetClass="entr" presetSubtype="4" decel="100000"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750" fill="hold"/>
                                            <p:tgtEl>
                                              <p:spTgt spid="11"/>
                                            </p:tgtEl>
                                            <p:attrNameLst>
                                              <p:attrName>ppt_x</p:attrName>
                                            </p:attrNameLst>
                                          </p:cBhvr>
                                          <p:tavLst>
                                            <p:tav tm="0">
                                              <p:val>
                                                <p:strVal val="#ppt_x"/>
                                              </p:val>
                                            </p:tav>
                                            <p:tav tm="100000">
                                              <p:val>
                                                <p:strVal val="#ppt_x"/>
                                              </p:val>
                                            </p:tav>
                                          </p:tavLst>
                                        </p:anim>
                                        <p:anim calcmode="lin" valueType="num">
                                          <p:cBhvr additive="base">
                                            <p:cTn id="7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tmplLst>
              <p:tmpl lvl="0">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ppt_x"/>
                              </p:val>
                            </p:tav>
                            <p:tav tm="100000">
                              <p:val>
                                <p:strVal val="#ppt_x"/>
                              </p:val>
                            </p:tav>
                          </p:tavLst>
                        </p:anim>
                        <p:anim calcmode="lin" valueType="num">
                          <p:cBhvr additive="base">
                            <p:cTn dur="750" fill="hold"/>
                            <p:tgtEl>
                              <p:spTgt spid="3"/>
                            </p:tgtEl>
                            <p:attrNameLst>
                              <p:attrName>ppt_y</p:attrName>
                            </p:attrNameLst>
                          </p:cBhvr>
                          <p:tavLst>
                            <p:tav tm="0">
                              <p:val>
                                <p:strVal val="1+#ppt_h/2"/>
                              </p:val>
                            </p:tav>
                            <p:tav tm="100000">
                              <p:val>
                                <p:strVal val="#ppt_y"/>
                              </p:val>
                            </p:tav>
                          </p:tavLst>
                        </p:anim>
                      </p:childTnLst>
                    </p:cTn>
                  </p:par>
                </p:tnLst>
              </p:tmpl>
            </p:tmplLst>
          </p:bldP>
          <p:bldP spid="7" grpId="0" uiExpand="1">
            <p:tmplLst>
              <p:tmpl lvl="0">
                <p:tnLst>
                  <p:par>
                    <p:cTn presetID="2" presetClass="entr" presetSubtype="4"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ppt_x"/>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9" grpId="0">
            <p:tmplLst>
              <p:tmpl lvl="0">
                <p:tnLst>
                  <p:par>
                    <p:cTn presetID="2" presetClass="entr" presetSubtype="4"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0" grpId="0">
            <p:tmplLst>
              <p:tmpl lvl="0">
                <p:tnLst>
                  <p:par>
                    <p:cTn presetID="2" presetClass="entr" presetSubtype="4"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ppt_x"/>
                              </p:val>
                            </p:tav>
                            <p:tav tm="100000">
                              <p:val>
                                <p:strVal val="#ppt_x"/>
                              </p:val>
                            </p:tav>
                          </p:tavLst>
                        </p:anim>
                        <p:anim calcmode="lin" valueType="num">
                          <p:cBhvr additive="base">
                            <p:cTn dur="750" fill="hold"/>
                            <p:tgtEl>
                              <p:spTgt spid="10"/>
                            </p:tgtEl>
                            <p:attrNameLst>
                              <p:attrName>ppt_y</p:attrName>
                            </p:attrNameLst>
                          </p:cBhvr>
                          <p:tavLst>
                            <p:tav tm="0">
                              <p:val>
                                <p:strVal val="1+#ppt_h/2"/>
                              </p:val>
                            </p:tav>
                            <p:tav tm="100000">
                              <p:val>
                                <p:strVal val="#ppt_y"/>
                              </p:val>
                            </p:tav>
                          </p:tavLst>
                        </p:anim>
                      </p:childTnLst>
                    </p:cTn>
                  </p:par>
                </p:tnLst>
              </p:tmpl>
            </p:tmplLst>
          </p:bldP>
          <p:bldP spid="11" grpId="0">
            <p:tmplLst>
              <p:tmpl lvl="0">
                <p:tnLst>
                  <p:par>
                    <p:cTn presetID="2" presetClass="entr" presetSubtype="4" decel="10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ppt_x"/>
                              </p:val>
                            </p:tav>
                            <p:tav tm="100000">
                              <p:val>
                                <p:strVal val="#ppt_x"/>
                              </p:val>
                            </p:tav>
                          </p:tavLst>
                        </p:anim>
                        <p:anim calcmode="lin" valueType="num">
                          <p:cBhvr additive="base">
                            <p:cTn dur="75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animBg="1"/>
          <p:bldP spid="14" grpId="0" animBg="1"/>
          <p:bldP spid="15" grpId="0" animBg="1"/>
          <p:bldP spid="16" grpId="0" animBg="1"/>
          <p:bldP spid="17" grpId="0" uiExpand="1" build="p">
            <p:tmplLst>
              <p:tmpl lvl="1">
                <p:tnLst>
                  <p:par>
                    <p:cTn presetID="2" presetClass="entr" presetSubtype="1"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8" grpId="0" uiExpand="1" build="p">
            <p:tmplLst>
              <p:tmpl lvl="1">
                <p:tnLst>
                  <p:par>
                    <p:cTn presetID="2" presetClass="entr" presetSubtype="1"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Lst>
          </p:bldP>
          <p:bldP spid="19" grpId="0">
            <p:tmplLst>
              <p:tmpl lvl="0">
                <p:tnLst>
                  <p:par>
                    <p:cTn presetID="2" presetClass="entr" presetSubtype="1"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750" fill="hold"/>
                            <p:tgtEl>
                              <p:spTgt spid="19"/>
                            </p:tgtEl>
                            <p:attrNameLst>
                              <p:attrName>ppt_x</p:attrName>
                            </p:attrNameLst>
                          </p:cBhvr>
                          <p:tavLst>
                            <p:tav tm="0">
                              <p:val>
                                <p:strVal val="#ppt_x"/>
                              </p:val>
                            </p:tav>
                            <p:tav tm="100000">
                              <p:val>
                                <p:strVal val="#ppt_x"/>
                              </p:val>
                            </p:tav>
                          </p:tavLst>
                        </p:anim>
                        <p:anim calcmode="lin" valueType="num">
                          <p:cBhvr additive="base">
                            <p:cTn dur="750" fill="hold"/>
                            <p:tgtEl>
                              <p:spTgt spid="19"/>
                            </p:tgtEl>
                            <p:attrNameLst>
                              <p:attrName>ppt_y</p:attrName>
                            </p:attrNameLst>
                          </p:cBhvr>
                          <p:tavLst>
                            <p:tav tm="0">
                              <p:val>
                                <p:strVal val="0-#ppt_h/2"/>
                              </p:val>
                            </p:tav>
                            <p:tav tm="100000">
                              <p:val>
                                <p:strVal val="#ppt_y"/>
                              </p:val>
                            </p:tav>
                          </p:tavLst>
                        </p:anim>
                      </p:childTnLst>
                    </p:cTn>
                  </p:par>
                </p:tnLst>
              </p:tmpl>
            </p:tmplLst>
          </p:bldP>
          <p:bldP spid="20" grpId="0">
            <p:tmplLst>
              <p:tmpl lvl="0">
                <p:tnLst>
                  <p:par>
                    <p:cTn presetID="2" presetClass="entr" presetSubtype="1"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750" fill="hold"/>
                            <p:tgtEl>
                              <p:spTgt spid="20"/>
                            </p:tgtEl>
                            <p:attrNameLst>
                              <p:attrName>ppt_x</p:attrName>
                            </p:attrNameLst>
                          </p:cBhvr>
                          <p:tavLst>
                            <p:tav tm="0">
                              <p:val>
                                <p:strVal val="#ppt_x"/>
                              </p:val>
                            </p:tav>
                            <p:tav tm="100000">
                              <p:val>
                                <p:strVal val="#ppt_x"/>
                              </p:val>
                            </p:tav>
                          </p:tavLst>
                        </p:anim>
                        <p:anim calcmode="lin" valueType="num">
                          <p:cBhvr additive="base">
                            <p:cTn dur="750" fill="hold"/>
                            <p:tgtEl>
                              <p:spTgt spid="20"/>
                            </p:tgtEl>
                            <p:attrNameLst>
                              <p:attrName>ppt_y</p:attrName>
                            </p:attrNameLst>
                          </p:cBhvr>
                          <p:tavLst>
                            <p:tav tm="0">
                              <p:val>
                                <p:strVal val="0-#ppt_h/2"/>
                              </p:val>
                            </p:tav>
                            <p:tav tm="100000">
                              <p:val>
                                <p:strVal val="#ppt_y"/>
                              </p:val>
                            </p:tav>
                          </p:tavLst>
                        </p:anim>
                      </p:childTnLst>
                    </p:cTn>
                  </p:par>
                </p:tnLst>
              </p:tmpl>
            </p:tmplLst>
          </p:bldP>
          <p:bldP spid="21" grpId="0">
            <p:tmplLst>
              <p:tmpl lvl="0">
                <p:tnLst>
                  <p:par>
                    <p:cTn presetID="2" presetClass="entr" presetSubtype="1"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750" fill="hold"/>
                            <p:tgtEl>
                              <p:spTgt spid="21"/>
                            </p:tgtEl>
                            <p:attrNameLst>
                              <p:attrName>ppt_x</p:attrName>
                            </p:attrNameLst>
                          </p:cBhvr>
                          <p:tavLst>
                            <p:tav tm="0">
                              <p:val>
                                <p:strVal val="#ppt_x"/>
                              </p:val>
                            </p:tav>
                            <p:tav tm="100000">
                              <p:val>
                                <p:strVal val="#ppt_x"/>
                              </p:val>
                            </p:tav>
                          </p:tavLst>
                        </p:anim>
                        <p:anim calcmode="lin" valueType="num">
                          <p:cBhvr additive="base">
                            <p:cTn dur="750" fill="hold"/>
                            <p:tgtEl>
                              <p:spTgt spid="21"/>
                            </p:tgtEl>
                            <p:attrNameLst>
                              <p:attrName>ppt_y</p:attrName>
                            </p:attrNameLst>
                          </p:cBhvr>
                          <p:tavLst>
                            <p:tav tm="0">
                              <p:val>
                                <p:strVal val="0-#ppt_h/2"/>
                              </p:val>
                            </p:tav>
                            <p:tav tm="100000">
                              <p:val>
                                <p:strVal val="#ppt_y"/>
                              </p:val>
                            </p:tav>
                          </p:tavLst>
                        </p:anim>
                      </p:childTnLst>
                    </p:cTn>
                  </p:par>
                </p:tnLst>
              </p:tmpl>
            </p:tmplLst>
          </p:bldP>
        </p:bldLst>
      </p:timing>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showMasterSp="0" userDrawn="1">
  <p:cSld name="3_五五分照片居右版式">
    <p:spTree>
      <p:nvGrpSpPr>
        <p:cNvPr id="1" name=""/>
        <p:cNvGrpSpPr/>
        <p:nvPr/>
      </p:nvGrpSpPr>
      <p:grpSpPr>
        <a:xfrm>
          <a:off x="0" y="0"/>
          <a:ext cx="0" cy="0"/>
          <a:chOff x="0" y="0"/>
          <a:chExt cx="0" cy="0"/>
        </a:xfrm>
      </p:grpSpPr>
      <p:sp>
        <p:nvSpPr>
          <p:cNvPr id="5" name="图片占位符 4"/>
          <p:cNvSpPr>
            <a:spLocks noGrp="1"/>
          </p:cNvSpPr>
          <p:nvPr>
            <p:ph type="pic" sz="quarter" idx="10" hasCustomPrompt="1"/>
          </p:nvPr>
        </p:nvSpPr>
        <p:spPr bwMode="ltGray">
          <a:xfrm>
            <a:off x="6129304" y="0"/>
            <a:ext cx="6062696" cy="6856100"/>
          </a:xfrm>
          <a:blipFill>
            <a:blip r:embed="rId2"/>
            <a:srcRect/>
            <a:stretch>
              <a:fillRect/>
            </a:stretch>
          </a:blipFill>
        </p:spPr>
        <p:txBody>
          <a:bodyPr tIns="548640" rtlCol="0" anchor="ctr" anchorCtr="0">
            <a:noAutofit/>
          </a:bodyPr>
          <a:lstStyle>
            <a:lvl1pPr marL="0" indent="0" algn="ctr">
              <a:buNone/>
              <a:defRPr sz="3600" b="1" cap="none" baseline="0">
                <a:solidFill>
                  <a:srgbClr val="FFC000"/>
                </a:solidFill>
                <a:latin typeface="Microsoft YaHei UI" panose="020B0503020204020204" pitchFamily="34" charset="-122"/>
                <a:ea typeface="Microsoft YaHei UI" panose="020B0503020204020204" pitchFamily="34" charset="-122"/>
              </a:defRPr>
            </a:lvl1pPr>
          </a:lstStyle>
          <a:p>
            <a:pPr rtl="0"/>
            <a:r>
              <a:rPr lang="zh-CN" altLang="en-US" noProof="0"/>
              <a:t>单击图标以添加图片或联机访问</a:t>
            </a:r>
            <a:r>
              <a:rPr lang="en-US" altLang="zh-CN" noProof="0"/>
              <a:t>…</a:t>
            </a:r>
            <a:endParaRPr lang="en-US" altLang="zh-CN" noProof="0"/>
          </a:p>
        </p:txBody>
      </p:sp>
      <p:sp>
        <p:nvSpPr>
          <p:cNvPr id="6" name="内容占位符 2"/>
          <p:cNvSpPr>
            <a:spLocks noGrp="1"/>
          </p:cNvSpPr>
          <p:nvPr>
            <p:ph idx="18" hasCustomPrompt="1"/>
          </p:nvPr>
        </p:nvSpPr>
        <p:spPr>
          <a:xfrm>
            <a:off x="1875949" y="419100"/>
            <a:ext cx="2377440" cy="840230"/>
          </a:xfrm>
        </p:spPr>
        <p:txBody>
          <a:bodyPr lIns="146304" rIns="146304" rtlCol="0"/>
          <a:lstStyle>
            <a:lvl1pPr marL="0" algn="ctr" defTabSz="914400" rtl="0" eaLnBrk="1" latinLnBrk="0" hangingPunct="1">
              <a:defRPr lang="en-US" sz="5400" kern="1200" dirty="0">
                <a:solidFill>
                  <a:schemeClr val="accent4"/>
                </a:solidFill>
                <a:latin typeface="Microsoft YaHei UI" panose="020B0503020204020204" pitchFamily="34" charset="-122"/>
                <a:ea typeface="Microsoft YaHei UI" panose="020B0503020204020204" pitchFamily="34" charset="-122"/>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rtl="0"/>
            <a:r>
              <a:rPr lang="en-US" altLang="zh-CN" noProof="0"/>
              <a:t>#</a:t>
            </a:r>
            <a:endParaRPr lang="en-US" altLang="zh-CN" noProof="0"/>
          </a:p>
        </p:txBody>
      </p:sp>
      <p:sp>
        <p:nvSpPr>
          <p:cNvPr id="8" name="文本占位符 6"/>
          <p:cNvSpPr>
            <a:spLocks noGrp="1"/>
          </p:cNvSpPr>
          <p:nvPr>
            <p:ph type="body" sz="quarter" idx="11" hasCustomPrompt="1"/>
          </p:nvPr>
        </p:nvSpPr>
        <p:spPr>
          <a:xfrm>
            <a:off x="0" y="3428050"/>
            <a:ext cx="6129304" cy="2754087"/>
          </a:xfrm>
        </p:spPr>
        <p:txBody>
          <a:bodyPr rtlCol="0"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Microsoft YaHei UI" panose="020B0503020204020204" pitchFamily="34" charset="-122"/>
                <a:ea typeface="Microsoft YaHei UI" panose="020B0503020204020204" pitchFamily="34" charset="-122"/>
                <a:cs typeface="Segoe UI Semibold" panose="020B0702040204020203" pitchFamily="34" charset="0"/>
              </a:defRPr>
            </a:lvl1pPr>
            <a:lvl2pPr algn="ctr">
              <a:defRPr sz="2800">
                <a:latin typeface="Microsoft YaHei UI" panose="020B0503020204020204" pitchFamily="34" charset="-122"/>
                <a:ea typeface="Microsoft YaHei UI" panose="020B0503020204020204" pitchFamily="34" charset="-122"/>
              </a:defRPr>
            </a:lvl2pPr>
            <a:lvl3pPr algn="ctr">
              <a:defRPr lang="en-US" sz="2400" b="0" kern="1200" dirty="0">
                <a:solidFill>
                  <a:schemeClr val="tx1">
                    <a:lumMod val="85000"/>
                    <a:lumOff val="15000"/>
                  </a:schemeClr>
                </a:solidFill>
                <a:latin typeface="Microsoft YaHei UI" panose="020B0503020204020204" pitchFamily="34" charset="-122"/>
                <a:ea typeface="Microsoft YaHei UI" panose="020B0503020204020204" pitchFamily="34" charset="-122"/>
                <a:cs typeface="+mn-cs"/>
              </a:defRPr>
            </a:lvl3pPr>
            <a:lvl4pPr algn="ctr">
              <a:defRPr sz="2000" b="1">
                <a:latin typeface="Microsoft YaHei UI" panose="020B0503020204020204" pitchFamily="34" charset="-122"/>
                <a:ea typeface="Microsoft YaHei UI" panose="020B0503020204020204" pitchFamily="34" charset="-122"/>
              </a:defRPr>
            </a:lvl4pPr>
            <a:lvl5pPr algn="ctr">
              <a:defRPr sz="1800">
                <a:latin typeface="Microsoft YaHei UI Light" panose="020B0502040204020203" pitchFamily="34" charset="-122"/>
                <a:ea typeface="Microsoft YaHei UI Light" panose="020B0502040204020203" pitchFamily="34" charset="-122"/>
              </a:defRPr>
            </a:lvl5pPr>
          </a:lstStyle>
          <a:p>
            <a:pPr lvl="0" rtl="0"/>
            <a:r>
              <a:rPr lang="zh-CN" altLang="en-US" noProof="0"/>
              <a:t>编辑母版文本样式</a:t>
            </a:r>
            <a:endParaRPr lang="zh-CN" altLang="en-US" noProof="0"/>
          </a:p>
          <a:p>
            <a:pPr lvl="1" rtl="0"/>
            <a:r>
              <a:rPr lang="zh-CN" altLang="en-US" noProof="0"/>
              <a:t>第二级</a:t>
            </a:r>
            <a:endParaRPr lang="zh-CN" altLang="en-US" noProof="0"/>
          </a:p>
          <a:p>
            <a:pPr lvl="2" rtl="0"/>
            <a:r>
              <a:rPr lang="zh-CN" altLang="en-US" noProof="0"/>
              <a:t>第三级</a:t>
            </a:r>
            <a:endParaRPr lang="zh-CN" altLang="en-US" noProof="0"/>
          </a:p>
          <a:p>
            <a:pPr lvl="3" rtl="0"/>
            <a:r>
              <a:rPr lang="zh-CN" altLang="en-US" noProof="0"/>
              <a:t>第四级</a:t>
            </a:r>
            <a:endParaRPr lang="zh-CN" altLang="en-US" noProof="0"/>
          </a:p>
          <a:p>
            <a:pPr lvl="4" rtl="0"/>
            <a:r>
              <a:rPr lang="zh-CN" altLang="en-US" noProof="0"/>
              <a:t>第五级</a:t>
            </a:r>
            <a:endParaRPr lang="zh-CN" altLang="en-US" noProof="0"/>
          </a:p>
        </p:txBody>
      </p:sp>
      <p:sp>
        <p:nvSpPr>
          <p:cNvPr id="9" name="文本占位符 2"/>
          <p:cNvSpPr>
            <a:spLocks noGrp="1"/>
          </p:cNvSpPr>
          <p:nvPr>
            <p:ph type="body" sz="quarter" idx="19" hasCustomPrompt="1"/>
          </p:nvPr>
        </p:nvSpPr>
        <p:spPr>
          <a:xfrm>
            <a:off x="0" y="1554163"/>
            <a:ext cx="6096000" cy="590931"/>
          </a:xfrm>
        </p:spPr>
        <p:txBody>
          <a:bodyPr rtlCol="0"/>
          <a:lstStyle>
            <a:lvl1pPr algn="ctr">
              <a:defRPr sz="3600" b="0">
                <a:latin typeface="Microsoft YaHei UI Light" panose="020B0502040204020203" pitchFamily="34" charset="-122"/>
                <a:ea typeface="Microsoft YaHei UI Light" panose="020B0502040204020203" pitchFamily="34" charset="-122"/>
              </a:defRPr>
            </a:lvl1pPr>
            <a:lvl2pPr algn="ctr">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zh-CN" altLang="en-US" noProof="0"/>
              <a:t>编辑母版文本样式</a:t>
            </a:r>
            <a:endParaRPr lang="zh-CN" altLang="en-US" noProof="0"/>
          </a:p>
        </p:txBody>
      </p:sp>
      <p:sp>
        <p:nvSpPr>
          <p:cNvPr id="10" name="灯片编号占位符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latin typeface="Microsoft YaHei UI Light" panose="020B0502040204020203" pitchFamily="34" charset="-122"/>
                <a:ea typeface="Microsoft YaHei UI Light" panose="020B0502040204020203" pitchFamily="34" charset="-122"/>
              </a:defRPr>
            </a:lvl1pPr>
          </a:lstStyle>
          <a:p>
            <a:fld id="{4997E989-D798-4C62-8E93-3D2D613C2488}" type="slidenum">
              <a:rPr lang="en-US" altLang="zh-CN" noProof="0" smtClean="0"/>
            </a:fld>
            <a:endParaRPr lang="zh-CN" altLang="en-US" noProof="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showMasterSp="0" userDrawn="1">
  <p:cSld name="五五分照片居右版式">
    <p:spTree>
      <p:nvGrpSpPr>
        <p:cNvPr id="1" name=""/>
        <p:cNvGrpSpPr/>
        <p:nvPr/>
      </p:nvGrpSpPr>
      <p:grpSpPr>
        <a:xfrm>
          <a:off x="0" y="0"/>
          <a:ext cx="0" cy="0"/>
          <a:chOff x="0" y="0"/>
          <a:chExt cx="0" cy="0"/>
        </a:xfrm>
      </p:grpSpPr>
      <p:sp>
        <p:nvSpPr>
          <p:cNvPr id="5" name="图片占位符 4"/>
          <p:cNvSpPr>
            <a:spLocks noGrp="1"/>
          </p:cNvSpPr>
          <p:nvPr>
            <p:ph type="pic" sz="quarter" idx="10" hasCustomPrompt="1"/>
          </p:nvPr>
        </p:nvSpPr>
        <p:spPr bwMode="ltGray">
          <a:xfrm>
            <a:off x="6129304" y="0"/>
            <a:ext cx="6062696" cy="6856100"/>
          </a:xfrm>
          <a:blipFill>
            <a:blip r:embed="rId2"/>
            <a:srcRect/>
            <a:stretch>
              <a:fillRect/>
            </a:stretch>
          </a:blipFill>
        </p:spPr>
        <p:txBody>
          <a:bodyPr tIns="548640" rtlCol="0" anchor="ctr" anchorCtr="0">
            <a:noAutofit/>
          </a:bodyPr>
          <a:lstStyle>
            <a:lvl1pPr marL="0" indent="0" algn="ctr">
              <a:buNone/>
              <a:defRPr sz="3600" b="1" cap="none" baseline="0">
                <a:solidFill>
                  <a:srgbClr val="FFC000"/>
                </a:solidFill>
                <a:latin typeface="Microsoft YaHei UI" panose="020B0503020204020204" pitchFamily="34" charset="-122"/>
                <a:ea typeface="Microsoft YaHei UI" panose="020B0503020204020204" pitchFamily="34" charset="-122"/>
              </a:defRPr>
            </a:lvl1pPr>
          </a:lstStyle>
          <a:p>
            <a:pPr rtl="0"/>
            <a:r>
              <a:rPr lang="zh-CN" altLang="en-US" noProof="0"/>
              <a:t>单击图标以添加图片</a:t>
            </a:r>
            <a:endParaRPr lang="zh-CN" altLang="en-US" noProof="0"/>
          </a:p>
        </p:txBody>
      </p:sp>
      <p:sp>
        <p:nvSpPr>
          <p:cNvPr id="4" name="幻灯片编号占位符 5"/>
          <p:cNvSpPr>
            <a:spLocks noGrp="1"/>
          </p:cNvSpPr>
          <p:nvPr>
            <p:ph type="sldNum" sz="quarter" idx="4"/>
          </p:nvPr>
        </p:nvSpPr>
        <p:spPr>
          <a:xfrm>
            <a:off x="11802836" y="6484937"/>
            <a:ext cx="387743" cy="365125"/>
          </a:xfrm>
          <a:prstGeom prst="rect">
            <a:avLst/>
          </a:prstGeom>
        </p:spPr>
        <p:txBody>
          <a:bodyPr vert="horz" lIns="91440" tIns="45720" rIns="91440" bIns="45720" rtlCol="0" anchor="ctr"/>
          <a:lstStyle>
            <a:lvl1pPr algn="r">
              <a:defRPr sz="1200">
                <a:solidFill>
                  <a:schemeClr val="bg1"/>
                </a:solidFill>
                <a:latin typeface="Microsoft YaHei UI" panose="020B0503020204020204" pitchFamily="34" charset="-122"/>
                <a:ea typeface="Microsoft YaHei UI" panose="020B0503020204020204" pitchFamily="34" charset="-122"/>
              </a:defRPr>
            </a:lvl1pPr>
          </a:lstStyle>
          <a:p>
            <a:fld id="{5AE1514C-5E56-4738-A1FF-4B1CFD2A3E36}" type="slidenum">
              <a:rPr lang="en-US" altLang="zh-CN" noProof="0" smtClean="0"/>
            </a:fld>
            <a:endParaRPr lang="zh-CN" altLang="en-US" noProof="0"/>
          </a:p>
        </p:txBody>
      </p:sp>
      <p:sp>
        <p:nvSpPr>
          <p:cNvPr id="6" name="内容占位符 2"/>
          <p:cNvSpPr>
            <a:spLocks noGrp="1"/>
          </p:cNvSpPr>
          <p:nvPr>
            <p:ph idx="18" hasCustomPrompt="1"/>
          </p:nvPr>
        </p:nvSpPr>
        <p:spPr>
          <a:xfrm>
            <a:off x="1875949" y="419100"/>
            <a:ext cx="2377440" cy="840230"/>
          </a:xfrm>
        </p:spPr>
        <p:txBody>
          <a:bodyPr lIns="146304" rIns="146304" rtlCol="0"/>
          <a:lstStyle>
            <a:lvl1pPr marL="0" algn="ctr" defTabSz="914400" rtl="0" eaLnBrk="1" latinLnBrk="0" hangingPunct="1">
              <a:defRPr lang="en-US" sz="5400" kern="1200" dirty="0">
                <a:solidFill>
                  <a:schemeClr val="accent4"/>
                </a:solidFill>
                <a:latin typeface="Microsoft YaHei UI" panose="020B0503020204020204" pitchFamily="34" charset="-122"/>
                <a:ea typeface="Microsoft YaHei UI" panose="020B0503020204020204" pitchFamily="34" charset="-122"/>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rtl="0"/>
            <a:r>
              <a:rPr lang="en-US" altLang="zh-CN" noProof="0"/>
              <a:t>#</a:t>
            </a:r>
            <a:endParaRPr lang="en-US" altLang="zh-CN" noProof="0"/>
          </a:p>
        </p:txBody>
      </p:sp>
      <p:sp>
        <p:nvSpPr>
          <p:cNvPr id="9" name="文本占位符 6"/>
          <p:cNvSpPr>
            <a:spLocks noGrp="1"/>
          </p:cNvSpPr>
          <p:nvPr>
            <p:ph type="body" sz="quarter" idx="11" hasCustomPrompt="1"/>
          </p:nvPr>
        </p:nvSpPr>
        <p:spPr>
          <a:xfrm>
            <a:off x="0" y="3429000"/>
            <a:ext cx="6096000" cy="2594043"/>
          </a:xfrm>
        </p:spPr>
        <p:txBody>
          <a:bodyPr rtlCol="0"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Microsoft YaHei UI" panose="020B0503020204020204" pitchFamily="34" charset="-122"/>
                <a:ea typeface="Microsoft YaHei UI" panose="020B0503020204020204" pitchFamily="34" charset="-122"/>
                <a:cs typeface="Segoe UI Semibold" panose="020B0702040204020203" pitchFamily="34" charset="0"/>
              </a:defRPr>
            </a:lvl1pPr>
            <a:lvl2pPr algn="ctr">
              <a:defRPr sz="2800">
                <a:ea typeface="Microsoft YaHei UI" panose="020B0503020204020204" pitchFamily="34" charset="-122"/>
              </a:defRPr>
            </a:lvl2pPr>
            <a:lvl3pPr algn="ctr">
              <a:spcAft>
                <a:spcPts val="600"/>
              </a:spcAft>
              <a:defRPr lang="en-US" sz="2400" b="0" kern="1200" dirty="0">
                <a:solidFill>
                  <a:schemeClr val="tx1">
                    <a:lumMod val="85000"/>
                    <a:lumOff val="15000"/>
                  </a:schemeClr>
                </a:solidFill>
                <a:latin typeface="Microsoft YaHei UI" panose="020B0503020204020204" pitchFamily="34" charset="-122"/>
                <a:ea typeface="Microsoft YaHei UI" panose="020B0503020204020204" pitchFamily="34" charset="-122"/>
                <a:cs typeface="+mn-cs"/>
              </a:defRPr>
            </a:lvl3pPr>
            <a:lvl4pPr algn="ctr">
              <a:defRPr sz="2000" b="1">
                <a:ea typeface="Microsoft YaHei UI" panose="020B0503020204020204" pitchFamily="34" charset="-122"/>
              </a:defRPr>
            </a:lvl4pPr>
            <a:lvl5pPr algn="ctr">
              <a:defRPr sz="1800">
                <a:ea typeface="Microsoft YaHei UI" panose="020B0503020204020204" pitchFamily="34" charset="-122"/>
              </a:defRPr>
            </a:lvl5pPr>
          </a:lstStyle>
          <a:p>
            <a:pPr lvl="0" rtl="0"/>
            <a:r>
              <a:rPr lang="zh-CN" altLang="en-US" noProof="0"/>
              <a:t>编辑母版文本样式</a:t>
            </a:r>
            <a:endParaRPr lang="zh-CN" altLang="en-US" noProof="0"/>
          </a:p>
          <a:p>
            <a:pPr lvl="1" rtl="0"/>
            <a:r>
              <a:rPr lang="zh-CN" altLang="en-US" noProof="0"/>
              <a:t>第二级</a:t>
            </a:r>
            <a:endParaRPr lang="zh-CN" altLang="en-US" noProof="0"/>
          </a:p>
          <a:p>
            <a:pPr lvl="2" rtl="0"/>
            <a:r>
              <a:rPr lang="zh-CN" altLang="en-US" noProof="0"/>
              <a:t>第三级</a:t>
            </a:r>
            <a:endParaRPr lang="zh-CN" altLang="en-US" noProof="0"/>
          </a:p>
          <a:p>
            <a:pPr lvl="3" rtl="0"/>
            <a:r>
              <a:rPr lang="zh-CN" altLang="en-US" noProof="0"/>
              <a:t>第四级</a:t>
            </a:r>
            <a:endParaRPr lang="zh-CN" altLang="en-US" noProof="0"/>
          </a:p>
          <a:p>
            <a:pPr lvl="4" rtl="0"/>
            <a:r>
              <a:rPr lang="zh-CN" altLang="en-US" noProof="0"/>
              <a:t>第五级</a:t>
            </a:r>
            <a:endParaRPr lang="zh-CN" altLang="en-US" noProof="0"/>
          </a:p>
        </p:txBody>
      </p:sp>
      <p:sp>
        <p:nvSpPr>
          <p:cNvPr id="10" name="文本占位符 2"/>
          <p:cNvSpPr>
            <a:spLocks noGrp="1"/>
          </p:cNvSpPr>
          <p:nvPr>
            <p:ph type="body" sz="quarter" idx="19" hasCustomPrompt="1"/>
          </p:nvPr>
        </p:nvSpPr>
        <p:spPr>
          <a:xfrm>
            <a:off x="0" y="1554163"/>
            <a:ext cx="6096000" cy="590931"/>
          </a:xfrm>
        </p:spPr>
        <p:txBody>
          <a:bodyPr rtlCol="0"/>
          <a:lstStyle>
            <a:lvl1pPr algn="ctr">
              <a:defRPr sz="3600" b="0">
                <a:latin typeface="Microsoft YaHei UI Light" panose="020B0502040204020203" pitchFamily="34" charset="-122"/>
                <a:ea typeface="Microsoft YaHei UI Light" panose="020B0502040204020203" pitchFamily="34" charset="-122"/>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zh-CN" altLang="en-US" noProof="0"/>
              <a:t>编辑母版文本样式</a:t>
            </a:r>
            <a:endParaRPr lang="zh-CN" altLang="en-US" noProof="0"/>
          </a:p>
        </p:txBody>
      </p:sp>
      <p:sp>
        <p:nvSpPr>
          <p:cNvPr id="12" name="灯片编号占位符 7" hidden="1"/>
          <p:cNvSpPr txBox="1"/>
          <p:nvPr userDrawn="1"/>
        </p:nvSpPr>
        <p:spPr>
          <a:xfrm>
            <a:off x="10343911" y="6498718"/>
            <a:ext cx="523406" cy="365125"/>
          </a:xfrm>
          <a:prstGeom prst="rect">
            <a:avLst/>
          </a:prstGeom>
        </p:spPr>
        <p:txBody>
          <a:bodyPr vert="horz" wrap="none"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4997E989-D798-4C62-8E93-3D2D613C2488}" type="slidenum">
              <a:rPr lang="en-US" smtClean="0">
                <a:solidFill>
                  <a:schemeClr val="bg1"/>
                </a:solidFill>
                <a:latin typeface="Microsoft YaHei UI" panose="020B0503020204020204" pitchFamily="34" charset="-122"/>
              </a:rPr>
            </a:fld>
            <a:endParaRPr lang="en-US" dirty="0">
              <a:solidFill>
                <a:schemeClr val="bg1"/>
              </a:solidFill>
              <a:latin typeface="Microsoft YaHei UI" panose="020B0503020204020204" pitchFamily="34" charset="-122"/>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showMasterSp="0" userDrawn="1">
  <p:cSld name="2_五五分照片居右版式">
    <p:spTree>
      <p:nvGrpSpPr>
        <p:cNvPr id="1" name=""/>
        <p:cNvGrpSpPr/>
        <p:nvPr/>
      </p:nvGrpSpPr>
      <p:grpSpPr>
        <a:xfrm>
          <a:off x="0" y="0"/>
          <a:ext cx="0" cy="0"/>
          <a:chOff x="0" y="0"/>
          <a:chExt cx="0" cy="0"/>
        </a:xfrm>
      </p:grpSpPr>
      <p:sp>
        <p:nvSpPr>
          <p:cNvPr id="5" name="图片占位符 4"/>
          <p:cNvSpPr>
            <a:spLocks noGrp="1"/>
          </p:cNvSpPr>
          <p:nvPr>
            <p:ph type="pic" sz="quarter" idx="10" hasCustomPrompt="1"/>
          </p:nvPr>
        </p:nvSpPr>
        <p:spPr bwMode="ltGray">
          <a:xfrm>
            <a:off x="6129304" y="0"/>
            <a:ext cx="6062696" cy="6856100"/>
          </a:xfrm>
          <a:blipFill>
            <a:blip r:embed="rId2"/>
            <a:srcRect/>
            <a:stretch>
              <a:fillRect/>
            </a:stretch>
          </a:blipFill>
        </p:spPr>
        <p:txBody>
          <a:bodyPr tIns="548640" rtlCol="0" anchor="ctr" anchorCtr="0">
            <a:noAutofit/>
          </a:bodyPr>
          <a:lstStyle>
            <a:lvl1pPr marL="0" indent="0" algn="ctr">
              <a:buNone/>
              <a:defRPr sz="3600" b="1" cap="none" baseline="0">
                <a:solidFill>
                  <a:srgbClr val="FFC000"/>
                </a:solidFill>
                <a:latin typeface="Microsoft YaHei UI" panose="020B0503020204020204" pitchFamily="34" charset="-122"/>
                <a:ea typeface="Microsoft YaHei UI" panose="020B0503020204020204" pitchFamily="34" charset="-122"/>
              </a:defRPr>
            </a:lvl1pPr>
          </a:lstStyle>
          <a:p>
            <a:pPr rtl="0"/>
            <a:r>
              <a:rPr lang="zh-CN" altLang="en-US" noProof="0"/>
              <a:t>单击图标以添加图片</a:t>
            </a:r>
            <a:endParaRPr lang="zh-CN" altLang="en-US" noProof="0"/>
          </a:p>
        </p:txBody>
      </p:sp>
      <p:sp>
        <p:nvSpPr>
          <p:cNvPr id="7" name="文本占位符 6"/>
          <p:cNvSpPr>
            <a:spLocks noGrp="1"/>
          </p:cNvSpPr>
          <p:nvPr>
            <p:ph type="body" sz="quarter" idx="11" hasCustomPrompt="1"/>
          </p:nvPr>
        </p:nvSpPr>
        <p:spPr>
          <a:xfrm>
            <a:off x="0" y="3429000"/>
            <a:ext cx="6129304" cy="2754087"/>
          </a:xfrm>
        </p:spPr>
        <p:txBody>
          <a:bodyPr rtlCol="0"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Microsoft YaHei UI" panose="020B0503020204020204" pitchFamily="34" charset="-122"/>
                <a:ea typeface="Microsoft YaHei UI" panose="020B0503020204020204" pitchFamily="34" charset="-122"/>
                <a:cs typeface="Segoe UI Semibold" panose="020B0702040204020203" pitchFamily="34" charset="0"/>
              </a:defRPr>
            </a:lvl1pPr>
            <a:lvl2pPr algn="ctr">
              <a:defRPr sz="2800">
                <a:ea typeface="Microsoft YaHei UI" panose="020B0503020204020204" pitchFamily="34" charset="-122"/>
              </a:defRPr>
            </a:lvl2pPr>
            <a:lvl3pPr algn="ctr">
              <a:defRPr lang="en-US" sz="2400" b="0" kern="1200" dirty="0">
                <a:solidFill>
                  <a:schemeClr val="tx1">
                    <a:lumMod val="85000"/>
                    <a:lumOff val="15000"/>
                  </a:schemeClr>
                </a:solidFill>
                <a:latin typeface="Microsoft YaHei UI" panose="020B0503020204020204" pitchFamily="34" charset="-122"/>
                <a:ea typeface="Microsoft YaHei UI" panose="020B0503020204020204" pitchFamily="34" charset="-122"/>
                <a:cs typeface="+mn-cs"/>
              </a:defRPr>
            </a:lvl3pPr>
            <a:lvl4pPr algn="ctr">
              <a:defRPr sz="2000" b="1">
                <a:ea typeface="Microsoft YaHei UI" panose="020B0503020204020204" pitchFamily="34" charset="-122"/>
              </a:defRPr>
            </a:lvl4pPr>
            <a:lvl5pPr algn="ctr">
              <a:defRPr sz="1800">
                <a:ea typeface="Microsoft YaHei UI" panose="020B0503020204020204" pitchFamily="34" charset="-122"/>
              </a:defRPr>
            </a:lvl5pPr>
          </a:lstStyle>
          <a:p>
            <a:pPr lvl="0" rtl="0"/>
            <a:r>
              <a:rPr lang="zh-CN" altLang="en-US" noProof="0"/>
              <a:t>编辑母版文本样式</a:t>
            </a:r>
            <a:endParaRPr lang="zh-CN" altLang="en-US" noProof="0"/>
          </a:p>
          <a:p>
            <a:pPr lvl="1" rtl="0"/>
            <a:r>
              <a:rPr lang="zh-CN" altLang="en-US" noProof="0"/>
              <a:t>第二级</a:t>
            </a:r>
            <a:endParaRPr lang="zh-CN" altLang="en-US" noProof="0"/>
          </a:p>
          <a:p>
            <a:pPr lvl="2" rtl="0"/>
            <a:r>
              <a:rPr lang="zh-CN" altLang="en-US" noProof="0"/>
              <a:t>第三级</a:t>
            </a:r>
            <a:endParaRPr lang="zh-CN" altLang="en-US" noProof="0"/>
          </a:p>
          <a:p>
            <a:pPr lvl="3" rtl="0"/>
            <a:r>
              <a:rPr lang="zh-CN" altLang="en-US" noProof="0"/>
              <a:t>第四级</a:t>
            </a:r>
            <a:endParaRPr lang="zh-CN" altLang="en-US" noProof="0"/>
          </a:p>
          <a:p>
            <a:pPr lvl="4" rtl="0"/>
            <a:r>
              <a:rPr lang="zh-CN" altLang="en-US" noProof="0"/>
              <a:t>第五级</a:t>
            </a:r>
            <a:endParaRPr lang="zh-CN" altLang="en-US" noProof="0"/>
          </a:p>
        </p:txBody>
      </p:sp>
      <p:sp>
        <p:nvSpPr>
          <p:cNvPr id="6" name="内容占位符 2"/>
          <p:cNvSpPr>
            <a:spLocks noGrp="1"/>
          </p:cNvSpPr>
          <p:nvPr>
            <p:ph idx="18" hasCustomPrompt="1"/>
          </p:nvPr>
        </p:nvSpPr>
        <p:spPr>
          <a:xfrm>
            <a:off x="1875949" y="419100"/>
            <a:ext cx="2377440" cy="840230"/>
          </a:xfrm>
        </p:spPr>
        <p:txBody>
          <a:bodyPr lIns="146304" rIns="146304" rtlCol="0"/>
          <a:lstStyle>
            <a:lvl1pPr marL="0" algn="ctr" defTabSz="914400" rtl="0" eaLnBrk="1" latinLnBrk="0" hangingPunct="1">
              <a:defRPr lang="en-US" sz="5400" kern="1200" dirty="0">
                <a:solidFill>
                  <a:schemeClr val="accent4"/>
                </a:solidFill>
                <a:latin typeface="Microsoft YaHei UI" panose="020B0503020204020204" pitchFamily="34" charset="-122"/>
                <a:ea typeface="Microsoft YaHei UI" panose="020B0503020204020204" pitchFamily="34" charset="-122"/>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rtl="0"/>
            <a:r>
              <a:rPr lang="en-US" altLang="zh-CN" noProof="0"/>
              <a:t>#</a:t>
            </a:r>
            <a:endParaRPr lang="en-US" altLang="zh-CN" noProof="0"/>
          </a:p>
        </p:txBody>
      </p:sp>
      <p:sp>
        <p:nvSpPr>
          <p:cNvPr id="3" name="文本占位符 2"/>
          <p:cNvSpPr>
            <a:spLocks noGrp="1"/>
          </p:cNvSpPr>
          <p:nvPr>
            <p:ph type="body" sz="quarter" idx="19" hasCustomPrompt="1"/>
          </p:nvPr>
        </p:nvSpPr>
        <p:spPr>
          <a:xfrm>
            <a:off x="0" y="1554163"/>
            <a:ext cx="6129304" cy="590931"/>
          </a:xfrm>
        </p:spPr>
        <p:txBody>
          <a:bodyPr rtlCol="0"/>
          <a:lstStyle>
            <a:lvl1pPr algn="ctr">
              <a:defRPr sz="3600" b="0">
                <a:latin typeface="Microsoft YaHei UI Light" panose="020B0502040204020203" pitchFamily="34" charset="-122"/>
                <a:ea typeface="Microsoft YaHei UI Light" panose="020B0502040204020203" pitchFamily="34" charset="-122"/>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zh-CN" altLang="en-US" noProof="0"/>
              <a:t>编辑母版文本样式</a:t>
            </a:r>
            <a:endParaRPr lang="zh-CN" altLang="en-US" noProof="0"/>
          </a:p>
        </p:txBody>
      </p:sp>
      <p:sp>
        <p:nvSpPr>
          <p:cNvPr id="8" name="灯片编号占位符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latin typeface="Microsoft YaHei UI" panose="020B0503020204020204" pitchFamily="34" charset="-122"/>
                <a:ea typeface="Microsoft YaHei UI" panose="020B0503020204020204" pitchFamily="34" charset="-122"/>
              </a:defRPr>
            </a:lvl1pPr>
          </a:lstStyle>
          <a:p>
            <a:fld id="{4997E989-D798-4C62-8E93-3D2D613C2488}" type="slidenum">
              <a:rPr lang="en-US" altLang="zh-CN" noProof="0" smtClean="0"/>
            </a:fld>
            <a:endParaRPr lang="zh-CN" altLang="en-US" noProof="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showMasterSp="0" userDrawn="1">
  <p:cSld name="1_带文本的五五分照片居左版式">
    <p:spTree>
      <p:nvGrpSpPr>
        <p:cNvPr id="1" name=""/>
        <p:cNvGrpSpPr/>
        <p:nvPr/>
      </p:nvGrpSpPr>
      <p:grpSpPr>
        <a:xfrm>
          <a:off x="0" y="0"/>
          <a:ext cx="0" cy="0"/>
          <a:chOff x="0" y="0"/>
          <a:chExt cx="0" cy="0"/>
        </a:xfrm>
      </p:grpSpPr>
      <p:sp>
        <p:nvSpPr>
          <p:cNvPr id="5" name="图片占位符 4"/>
          <p:cNvSpPr>
            <a:spLocks noGrp="1"/>
          </p:cNvSpPr>
          <p:nvPr>
            <p:ph type="pic" sz="quarter" idx="10" hasCustomPrompt="1"/>
          </p:nvPr>
        </p:nvSpPr>
        <p:spPr bwMode="ltGray">
          <a:xfrm flipH="1">
            <a:off x="-1" y="0"/>
            <a:ext cx="6094444" cy="6856100"/>
          </a:xfrm>
          <a:blipFill>
            <a:blip r:embed="rId2"/>
            <a:stretch>
              <a:fillRect/>
            </a:stretch>
          </a:blipFill>
        </p:spPr>
        <p:txBody>
          <a:bodyPr tIns="548640" rtlCol="0" anchor="ctr" anchorCtr="0">
            <a:noAutofit/>
          </a:bodyPr>
          <a:lstStyle>
            <a:lvl1pPr marL="0" indent="0" algn="ctr">
              <a:buNone/>
              <a:defRPr sz="1570" b="1" cap="none" baseline="0">
                <a:gradFill>
                  <a:gsLst>
                    <a:gs pos="0">
                      <a:srgbClr val="FFFFFF"/>
                    </a:gs>
                    <a:gs pos="27000">
                      <a:srgbClr val="FFFFFF"/>
                    </a:gs>
                  </a:gsLst>
                  <a:lin ang="5400000" scaled="0"/>
                </a:gradFill>
                <a:latin typeface="Microsoft YaHei UI" panose="020B0503020204020204" pitchFamily="34" charset="-122"/>
                <a:ea typeface="Microsoft YaHei UI" panose="020B0503020204020204" pitchFamily="34" charset="-122"/>
              </a:defRPr>
            </a:lvl1pPr>
          </a:lstStyle>
          <a:p>
            <a:pPr rtl="0"/>
            <a:r>
              <a:rPr lang="zh-CN" altLang="en-US" noProof="0"/>
              <a:t>单击图标以添加图片</a:t>
            </a:r>
            <a:endParaRPr lang="zh-CN" altLang="en-US" noProof="0"/>
          </a:p>
        </p:txBody>
      </p:sp>
      <p:sp>
        <p:nvSpPr>
          <p:cNvPr id="8" name="文本占位符 6"/>
          <p:cNvSpPr>
            <a:spLocks noGrp="1"/>
          </p:cNvSpPr>
          <p:nvPr>
            <p:ph type="body" sz="quarter" idx="11" hasCustomPrompt="1"/>
          </p:nvPr>
        </p:nvSpPr>
        <p:spPr>
          <a:xfrm>
            <a:off x="6094443" y="3425619"/>
            <a:ext cx="6097555" cy="2754087"/>
          </a:xfrm>
        </p:spPr>
        <p:txBody>
          <a:bodyPr rtlCol="0"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Microsoft YaHei UI" panose="020B0503020204020204" pitchFamily="34" charset="-122"/>
                <a:ea typeface="Microsoft YaHei UI" panose="020B0503020204020204" pitchFamily="34" charset="-122"/>
                <a:cs typeface="Segoe UI Semibold" panose="020B0702040204020203" pitchFamily="34" charset="0"/>
              </a:defRPr>
            </a:lvl1pPr>
            <a:lvl2pPr algn="ctr">
              <a:defRPr sz="2800">
                <a:ea typeface="Microsoft YaHei UI" panose="020B0503020204020204" pitchFamily="34" charset="-122"/>
              </a:defRPr>
            </a:lvl2pPr>
            <a:lvl3pPr algn="ctr">
              <a:defRPr lang="en-US" sz="2400" b="0" kern="1200" dirty="0">
                <a:solidFill>
                  <a:schemeClr val="tx1">
                    <a:lumMod val="85000"/>
                    <a:lumOff val="15000"/>
                  </a:schemeClr>
                </a:solidFill>
                <a:latin typeface="Microsoft YaHei UI" panose="020B0503020204020204" pitchFamily="34" charset="-122"/>
                <a:ea typeface="Microsoft YaHei UI" panose="020B0503020204020204" pitchFamily="34" charset="-122"/>
                <a:cs typeface="+mn-cs"/>
              </a:defRPr>
            </a:lvl3pPr>
            <a:lvl4pPr algn="ctr">
              <a:defRPr sz="2000" b="1">
                <a:ea typeface="Microsoft YaHei UI" panose="020B0503020204020204" pitchFamily="34" charset="-122"/>
              </a:defRPr>
            </a:lvl4pPr>
            <a:lvl5pPr algn="ctr">
              <a:defRPr sz="1800">
                <a:ea typeface="Microsoft YaHei UI" panose="020B0503020204020204" pitchFamily="34" charset="-122"/>
              </a:defRPr>
            </a:lvl5pPr>
          </a:lstStyle>
          <a:p>
            <a:pPr lvl="0" rtl="0"/>
            <a:r>
              <a:rPr lang="zh-CN" altLang="en-US" noProof="0"/>
              <a:t>编辑母版文本样式</a:t>
            </a:r>
            <a:endParaRPr lang="zh-CN" altLang="en-US" noProof="0"/>
          </a:p>
          <a:p>
            <a:pPr lvl="1" rtl="0"/>
            <a:r>
              <a:rPr lang="zh-CN" altLang="en-US" noProof="0"/>
              <a:t>第二级</a:t>
            </a:r>
            <a:endParaRPr lang="zh-CN" altLang="en-US" noProof="0"/>
          </a:p>
          <a:p>
            <a:pPr lvl="2" rtl="0"/>
            <a:r>
              <a:rPr lang="zh-CN" altLang="en-US" noProof="0"/>
              <a:t>第三级</a:t>
            </a:r>
            <a:endParaRPr lang="zh-CN" altLang="en-US" noProof="0"/>
          </a:p>
          <a:p>
            <a:pPr lvl="3" rtl="0"/>
            <a:r>
              <a:rPr lang="zh-CN" altLang="en-US" noProof="0"/>
              <a:t>第四级</a:t>
            </a:r>
            <a:endParaRPr lang="zh-CN" altLang="en-US" noProof="0"/>
          </a:p>
          <a:p>
            <a:pPr lvl="4" rtl="0"/>
            <a:r>
              <a:rPr lang="zh-CN" altLang="en-US" noProof="0"/>
              <a:t>第五级</a:t>
            </a:r>
            <a:endParaRPr lang="zh-CN" altLang="en-US" noProof="0"/>
          </a:p>
        </p:txBody>
      </p:sp>
      <p:sp>
        <p:nvSpPr>
          <p:cNvPr id="9" name="文本占位符 2"/>
          <p:cNvSpPr>
            <a:spLocks noGrp="1"/>
          </p:cNvSpPr>
          <p:nvPr>
            <p:ph type="body" sz="quarter" idx="19" hasCustomPrompt="1"/>
          </p:nvPr>
        </p:nvSpPr>
        <p:spPr>
          <a:xfrm>
            <a:off x="6094443" y="1554163"/>
            <a:ext cx="6097556" cy="590931"/>
          </a:xfrm>
        </p:spPr>
        <p:txBody>
          <a:bodyPr rtlCol="0"/>
          <a:lstStyle>
            <a:lvl1pPr algn="ctr">
              <a:defRPr sz="3600" b="0">
                <a:latin typeface="Microsoft YaHei UI Light" panose="020B0502040204020203" pitchFamily="34" charset="-122"/>
                <a:ea typeface="Microsoft YaHei UI Light" panose="020B0502040204020203" pitchFamily="34" charset="-122"/>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zh-CN" altLang="en-US" noProof="0"/>
              <a:t>编辑母版文本样式</a:t>
            </a:r>
            <a:endParaRPr lang="zh-CN" altLang="en-US" noProof="0"/>
          </a:p>
        </p:txBody>
      </p:sp>
      <p:sp>
        <p:nvSpPr>
          <p:cNvPr id="10" name="内容占位符 2"/>
          <p:cNvSpPr>
            <a:spLocks noGrp="1"/>
          </p:cNvSpPr>
          <p:nvPr>
            <p:ph idx="18" hasCustomPrompt="1"/>
          </p:nvPr>
        </p:nvSpPr>
        <p:spPr>
          <a:xfrm>
            <a:off x="7743349" y="419100"/>
            <a:ext cx="2377440" cy="840230"/>
          </a:xfrm>
        </p:spPr>
        <p:txBody>
          <a:bodyPr lIns="146304" rIns="146304" rtlCol="0"/>
          <a:lstStyle>
            <a:lvl1pPr marL="0" algn="ctr" defTabSz="914400" rtl="0" eaLnBrk="1" latinLnBrk="0" hangingPunct="1">
              <a:defRPr lang="en-US" sz="5400" kern="1200" dirty="0">
                <a:solidFill>
                  <a:schemeClr val="accent4"/>
                </a:solidFill>
                <a:latin typeface="Microsoft YaHei UI" panose="020B0503020204020204" pitchFamily="34" charset="-122"/>
                <a:ea typeface="Microsoft YaHei UI" panose="020B0503020204020204" pitchFamily="34" charset="-122"/>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rtl="0"/>
            <a:r>
              <a:rPr lang="en-US" altLang="zh-CN" noProof="0"/>
              <a:t>#</a:t>
            </a:r>
            <a:endParaRPr lang="en-US" altLang="zh-CN" noProof="0"/>
          </a:p>
        </p:txBody>
      </p:sp>
      <p:sp>
        <p:nvSpPr>
          <p:cNvPr id="11" name="灯片编号占位符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latin typeface="Microsoft YaHei UI" panose="020B0503020204020204" pitchFamily="34" charset="-122"/>
                <a:ea typeface="Microsoft YaHei UI" panose="020B0503020204020204" pitchFamily="34" charset="-122"/>
              </a:defRPr>
            </a:lvl1pPr>
          </a:lstStyle>
          <a:p>
            <a:fld id="{4997E989-D798-4C62-8E93-3D2D613C2488}" type="slidenum">
              <a:rPr lang="en-US" altLang="zh-CN" noProof="0" smtClean="0"/>
            </a:fld>
            <a:endParaRPr lang="zh-CN" altLang="en-US" noProof="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showMasterSp="0" userDrawn="1">
  <p:cSld name="5_带文本的五五分照片居左版式">
    <p:spTree>
      <p:nvGrpSpPr>
        <p:cNvPr id="1" name=""/>
        <p:cNvGrpSpPr/>
        <p:nvPr/>
      </p:nvGrpSpPr>
      <p:grpSpPr>
        <a:xfrm>
          <a:off x="0" y="0"/>
          <a:ext cx="0" cy="0"/>
          <a:chOff x="0" y="0"/>
          <a:chExt cx="0" cy="0"/>
        </a:xfrm>
      </p:grpSpPr>
      <p:sp>
        <p:nvSpPr>
          <p:cNvPr id="5" name="图片占位符 4"/>
          <p:cNvSpPr>
            <a:spLocks noGrp="1"/>
          </p:cNvSpPr>
          <p:nvPr>
            <p:ph type="pic" sz="quarter" idx="10" hasCustomPrompt="1"/>
          </p:nvPr>
        </p:nvSpPr>
        <p:spPr bwMode="ltGray">
          <a:xfrm>
            <a:off x="0" y="0"/>
            <a:ext cx="6094444" cy="6856100"/>
          </a:xfrm>
          <a:blipFill>
            <a:blip r:embed="rId2"/>
            <a:srcRect/>
            <a:stretch>
              <a:fillRect/>
            </a:stretch>
          </a:blipFill>
        </p:spPr>
        <p:txBody>
          <a:bodyPr tIns="548640" rtlCol="0" anchor="ctr" anchorCtr="0">
            <a:noAutofit/>
          </a:bodyPr>
          <a:lstStyle>
            <a:lvl1pPr marL="0" indent="0" algn="ctr">
              <a:buNone/>
              <a:defRPr sz="1570" b="1" cap="none" baseline="0">
                <a:gradFill>
                  <a:gsLst>
                    <a:gs pos="0">
                      <a:srgbClr val="FFFFFF"/>
                    </a:gs>
                    <a:gs pos="27000">
                      <a:srgbClr val="FFFFFF"/>
                    </a:gs>
                  </a:gsLst>
                  <a:lin ang="5400000" scaled="0"/>
                </a:gradFill>
                <a:latin typeface="Microsoft YaHei UI" panose="020B0503020204020204" pitchFamily="34" charset="-122"/>
                <a:ea typeface="Microsoft YaHei UI" panose="020B0503020204020204" pitchFamily="34" charset="-122"/>
              </a:defRPr>
            </a:lvl1pPr>
          </a:lstStyle>
          <a:p>
            <a:pPr rtl="0"/>
            <a:r>
              <a:rPr lang="zh-CN" altLang="en-US" noProof="0"/>
              <a:t>单击图标以添加图片</a:t>
            </a:r>
            <a:endParaRPr lang="zh-CN" altLang="en-US" noProof="0"/>
          </a:p>
        </p:txBody>
      </p:sp>
      <p:sp>
        <p:nvSpPr>
          <p:cNvPr id="8" name="文本占位符 6"/>
          <p:cNvSpPr>
            <a:spLocks noGrp="1"/>
          </p:cNvSpPr>
          <p:nvPr>
            <p:ph type="body" sz="quarter" idx="11" hasCustomPrompt="1"/>
          </p:nvPr>
        </p:nvSpPr>
        <p:spPr>
          <a:xfrm>
            <a:off x="6180534" y="3429000"/>
            <a:ext cx="6011466" cy="2754087"/>
          </a:xfrm>
        </p:spPr>
        <p:txBody>
          <a:bodyPr rtlCol="0" anchor="t" anchorCtr="0"/>
          <a:lstStyle>
            <a:lvl1pPr algn="ctr" defTabSz="914400" rtl="0" eaLnBrk="1" latinLnBrk="0" hangingPunct="1">
              <a:lnSpc>
                <a:spcPct val="90000"/>
              </a:lnSpc>
              <a:spcBef>
                <a:spcPct val="0"/>
              </a:spcBef>
              <a:spcAft>
                <a:spcPts val="3000"/>
              </a:spcAft>
              <a:buNone/>
              <a:defRPr lang="en-US" sz="3600" b="0" i="0" kern="1200" spc="0" baseline="0" dirty="0">
                <a:solidFill>
                  <a:schemeClr val="tx2"/>
                </a:solidFill>
                <a:latin typeface="Microsoft YaHei UI" panose="020B0503020204020204" pitchFamily="34" charset="-122"/>
                <a:ea typeface="Microsoft YaHei UI" panose="020B0503020204020204" pitchFamily="34" charset="-122"/>
                <a:cs typeface="Segoe UI Semibold" panose="020B0702040204020203" pitchFamily="34" charset="0"/>
              </a:defRPr>
            </a:lvl1pPr>
            <a:lvl2pPr algn="ctr">
              <a:defRPr sz="2800">
                <a:ea typeface="Microsoft YaHei UI" panose="020B0503020204020204" pitchFamily="34" charset="-122"/>
              </a:defRPr>
            </a:lvl2pPr>
            <a:lvl3pPr algn="ctr">
              <a:defRPr lang="en-US" sz="2400" b="0" kern="1200" dirty="0">
                <a:solidFill>
                  <a:schemeClr val="tx1">
                    <a:lumMod val="85000"/>
                    <a:lumOff val="15000"/>
                  </a:schemeClr>
                </a:solidFill>
                <a:latin typeface="Microsoft YaHei UI" panose="020B0503020204020204" pitchFamily="34" charset="-122"/>
                <a:ea typeface="Microsoft YaHei UI" panose="020B0503020204020204" pitchFamily="34" charset="-122"/>
                <a:cs typeface="+mn-cs"/>
              </a:defRPr>
            </a:lvl3pPr>
            <a:lvl4pPr algn="ctr">
              <a:defRPr sz="2000" b="1">
                <a:ea typeface="Microsoft YaHei UI" panose="020B0503020204020204" pitchFamily="34" charset="-122"/>
              </a:defRPr>
            </a:lvl4pPr>
            <a:lvl5pPr algn="ctr">
              <a:defRPr sz="1800">
                <a:ea typeface="Microsoft YaHei UI" panose="020B0503020204020204" pitchFamily="34" charset="-122"/>
              </a:defRPr>
            </a:lvl5pPr>
          </a:lstStyle>
          <a:p>
            <a:pPr lvl="0" rtl="0"/>
            <a:r>
              <a:rPr lang="zh-CN" altLang="en-US" noProof="0"/>
              <a:t>编辑母版文本样式</a:t>
            </a:r>
            <a:endParaRPr lang="zh-CN" altLang="en-US" noProof="0"/>
          </a:p>
          <a:p>
            <a:pPr lvl="1" rtl="0"/>
            <a:r>
              <a:rPr lang="zh-CN" altLang="en-US" noProof="0"/>
              <a:t>第二级</a:t>
            </a:r>
            <a:endParaRPr lang="zh-CN" altLang="en-US" noProof="0"/>
          </a:p>
          <a:p>
            <a:pPr lvl="2" rtl="0"/>
            <a:r>
              <a:rPr lang="zh-CN" altLang="en-US" noProof="0"/>
              <a:t>第三级</a:t>
            </a:r>
            <a:endParaRPr lang="zh-CN" altLang="en-US" noProof="0"/>
          </a:p>
          <a:p>
            <a:pPr lvl="3" rtl="0"/>
            <a:r>
              <a:rPr lang="zh-CN" altLang="en-US" noProof="0"/>
              <a:t>第四级</a:t>
            </a:r>
            <a:endParaRPr lang="zh-CN" altLang="en-US" noProof="0"/>
          </a:p>
          <a:p>
            <a:pPr lvl="4" rtl="0"/>
            <a:r>
              <a:rPr lang="zh-CN" altLang="en-US" noProof="0"/>
              <a:t>第五级</a:t>
            </a:r>
            <a:endParaRPr lang="zh-CN" altLang="en-US" noProof="0"/>
          </a:p>
        </p:txBody>
      </p:sp>
      <p:sp>
        <p:nvSpPr>
          <p:cNvPr id="10" name="文本占位符 2"/>
          <p:cNvSpPr>
            <a:spLocks noGrp="1"/>
          </p:cNvSpPr>
          <p:nvPr>
            <p:ph type="body" sz="quarter" idx="19" hasCustomPrompt="1"/>
          </p:nvPr>
        </p:nvSpPr>
        <p:spPr>
          <a:xfrm>
            <a:off x="6180534" y="1554163"/>
            <a:ext cx="5791200" cy="590931"/>
          </a:xfrm>
        </p:spPr>
        <p:txBody>
          <a:bodyPr rtlCol="0"/>
          <a:lstStyle>
            <a:lvl1pPr algn="ctr">
              <a:defRPr sz="3600" b="0">
                <a:latin typeface="Microsoft YaHei UI Light" panose="020B0502040204020203" pitchFamily="34" charset="-122"/>
                <a:ea typeface="Microsoft YaHei UI Light" panose="020B0502040204020203" pitchFamily="34" charset="-122"/>
              </a:defRPr>
            </a:lvl1pPr>
            <a:lvl2pPr algn="ctr">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zh-CN" altLang="en-US" noProof="0"/>
              <a:t>编辑母版文本样式</a:t>
            </a:r>
            <a:endParaRPr lang="zh-CN" altLang="en-US" noProof="0"/>
          </a:p>
        </p:txBody>
      </p:sp>
      <p:sp>
        <p:nvSpPr>
          <p:cNvPr id="11" name="内容占位符 2"/>
          <p:cNvSpPr>
            <a:spLocks noGrp="1"/>
          </p:cNvSpPr>
          <p:nvPr>
            <p:ph idx="18" hasCustomPrompt="1"/>
          </p:nvPr>
        </p:nvSpPr>
        <p:spPr>
          <a:xfrm>
            <a:off x="7743349" y="419100"/>
            <a:ext cx="2377440" cy="840230"/>
          </a:xfrm>
        </p:spPr>
        <p:txBody>
          <a:bodyPr lIns="146304" rIns="146304" rtlCol="0"/>
          <a:lstStyle>
            <a:lvl1pPr marL="0" algn="ctr" defTabSz="914400" rtl="0" eaLnBrk="1" latinLnBrk="0" hangingPunct="1">
              <a:defRPr lang="en-US" sz="5400" kern="1200" dirty="0">
                <a:solidFill>
                  <a:schemeClr val="accent4"/>
                </a:solidFill>
                <a:latin typeface="Microsoft YaHei UI" panose="020B0503020204020204" pitchFamily="34" charset="-122"/>
                <a:ea typeface="Microsoft YaHei UI" panose="020B0503020204020204" pitchFamily="34" charset="-122"/>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rtl="0"/>
            <a:r>
              <a:rPr lang="en-US" altLang="zh-CN" noProof="0"/>
              <a:t>#</a:t>
            </a:r>
            <a:endParaRPr lang="en-US" altLang="zh-CN" noProof="0"/>
          </a:p>
        </p:txBody>
      </p:sp>
      <p:sp>
        <p:nvSpPr>
          <p:cNvPr id="12" name="灯片编号占位符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latin typeface="Microsoft YaHei UI" panose="020B0503020204020204" pitchFamily="34" charset="-122"/>
                <a:ea typeface="Microsoft YaHei UI" panose="020B0503020204020204" pitchFamily="34" charset="-122"/>
              </a:defRPr>
            </a:lvl1pPr>
          </a:lstStyle>
          <a:p>
            <a:fld id="{4997E989-D798-4C62-8E93-3D2D613C2488}" type="slidenum">
              <a:rPr lang="en-US" altLang="zh-CN" noProof="0" smtClean="0"/>
            </a:fld>
            <a:endParaRPr lang="zh-CN" altLang="en-US" noProof="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showMasterSp="0" userDrawn="1">
  <p:cSld name="4_带文本的五五分照片居左版式">
    <p:spTree>
      <p:nvGrpSpPr>
        <p:cNvPr id="1" name=""/>
        <p:cNvGrpSpPr/>
        <p:nvPr/>
      </p:nvGrpSpPr>
      <p:grpSpPr>
        <a:xfrm>
          <a:off x="0" y="0"/>
          <a:ext cx="0" cy="0"/>
          <a:chOff x="0" y="0"/>
          <a:chExt cx="0" cy="0"/>
        </a:xfrm>
      </p:grpSpPr>
      <p:sp>
        <p:nvSpPr>
          <p:cNvPr id="5" name="图片占位符 4"/>
          <p:cNvSpPr>
            <a:spLocks noGrp="1"/>
          </p:cNvSpPr>
          <p:nvPr>
            <p:ph type="pic" sz="quarter" idx="10" hasCustomPrompt="1"/>
          </p:nvPr>
        </p:nvSpPr>
        <p:spPr bwMode="ltGray">
          <a:xfrm flipH="1">
            <a:off x="0" y="0"/>
            <a:ext cx="6094444" cy="6856100"/>
          </a:xfrm>
          <a:blipFill>
            <a:blip r:embed="rId2"/>
            <a:stretch>
              <a:fillRect/>
            </a:stretch>
          </a:blipFill>
        </p:spPr>
        <p:txBody>
          <a:bodyPr tIns="548640" rtlCol="0" anchor="ctr" anchorCtr="0">
            <a:noAutofit/>
          </a:bodyPr>
          <a:lstStyle>
            <a:lvl1pPr marL="0" indent="0" algn="ctr">
              <a:buNone/>
              <a:defRPr sz="1570" b="1" cap="none" baseline="0">
                <a:gradFill>
                  <a:gsLst>
                    <a:gs pos="0">
                      <a:srgbClr val="FFFFFF"/>
                    </a:gs>
                    <a:gs pos="27000">
                      <a:srgbClr val="FFFFFF"/>
                    </a:gs>
                  </a:gsLst>
                  <a:lin ang="5400000" scaled="0"/>
                </a:gradFill>
                <a:latin typeface="Microsoft YaHei UI" panose="020B0503020204020204" pitchFamily="34" charset="-122"/>
                <a:ea typeface="Microsoft YaHei UI" panose="020B0503020204020204" pitchFamily="34" charset="-122"/>
              </a:defRPr>
            </a:lvl1pPr>
          </a:lstStyle>
          <a:p>
            <a:pPr rtl="0"/>
            <a:r>
              <a:rPr lang="zh-CN" altLang="en-US" noProof="0"/>
              <a:t>单击图标以添加图片</a:t>
            </a:r>
            <a:endParaRPr lang="zh-CN" altLang="en-US" noProof="0"/>
          </a:p>
        </p:txBody>
      </p:sp>
      <p:sp>
        <p:nvSpPr>
          <p:cNvPr id="7" name="文本占位符 6"/>
          <p:cNvSpPr>
            <a:spLocks noGrp="1"/>
          </p:cNvSpPr>
          <p:nvPr>
            <p:ph type="body" sz="quarter" idx="11" hasCustomPrompt="1"/>
          </p:nvPr>
        </p:nvSpPr>
        <p:spPr>
          <a:xfrm>
            <a:off x="6138266" y="3457545"/>
            <a:ext cx="6053733" cy="2754087"/>
          </a:xfrm>
        </p:spPr>
        <p:txBody>
          <a:bodyPr rtlCol="0" anchor="t" anchorCtr="0"/>
          <a:lstStyle>
            <a:lvl1pPr algn="ctr" defTabSz="914400" rtl="0" eaLnBrk="1" latinLnBrk="0" hangingPunct="1">
              <a:lnSpc>
                <a:spcPct val="90000"/>
              </a:lnSpc>
              <a:spcBef>
                <a:spcPct val="0"/>
              </a:spcBef>
              <a:spcAft>
                <a:spcPts val="3000"/>
              </a:spcAft>
              <a:buNone/>
              <a:defRPr lang="en-US" sz="3600" b="0" i="0" kern="1200" spc="0" baseline="0" dirty="0">
                <a:solidFill>
                  <a:schemeClr val="tx2"/>
                </a:solidFill>
                <a:latin typeface="Microsoft YaHei UI" panose="020B0503020204020204" pitchFamily="34" charset="-122"/>
                <a:ea typeface="Microsoft YaHei UI" panose="020B0503020204020204" pitchFamily="34" charset="-122"/>
                <a:cs typeface="Segoe UI Semibold" panose="020B0702040204020203" pitchFamily="34" charset="0"/>
              </a:defRPr>
            </a:lvl1pPr>
            <a:lvl2pPr algn="ctr">
              <a:defRPr sz="2800">
                <a:ea typeface="Microsoft YaHei UI" panose="020B0503020204020204" pitchFamily="34" charset="-122"/>
              </a:defRPr>
            </a:lvl2pPr>
            <a:lvl3pPr algn="ctr">
              <a:defRPr lang="en-US" sz="2400" b="0" kern="1200" dirty="0">
                <a:solidFill>
                  <a:schemeClr val="tx1">
                    <a:lumMod val="85000"/>
                    <a:lumOff val="15000"/>
                  </a:schemeClr>
                </a:solidFill>
                <a:latin typeface="Microsoft YaHei UI" panose="020B0503020204020204" pitchFamily="34" charset="-122"/>
                <a:ea typeface="Microsoft YaHei UI" panose="020B0503020204020204" pitchFamily="34" charset="-122"/>
                <a:cs typeface="+mn-cs"/>
              </a:defRPr>
            </a:lvl3pPr>
            <a:lvl4pPr algn="ctr">
              <a:defRPr sz="2000" b="1">
                <a:ea typeface="Microsoft YaHei UI" panose="020B0503020204020204" pitchFamily="34" charset="-122"/>
              </a:defRPr>
            </a:lvl4pPr>
            <a:lvl5pPr algn="ctr">
              <a:defRPr sz="1800">
                <a:ea typeface="Microsoft YaHei UI" panose="020B0503020204020204" pitchFamily="34" charset="-122"/>
              </a:defRPr>
            </a:lvl5pPr>
          </a:lstStyle>
          <a:p>
            <a:pPr lvl="0" rtl="0"/>
            <a:r>
              <a:rPr lang="zh-CN" altLang="en-US" noProof="0"/>
              <a:t>编辑母版文本样式</a:t>
            </a:r>
            <a:endParaRPr lang="zh-CN" altLang="en-US" noProof="0"/>
          </a:p>
          <a:p>
            <a:pPr lvl="1" rtl="0"/>
            <a:r>
              <a:rPr lang="zh-CN" altLang="en-US" noProof="0"/>
              <a:t>第二级</a:t>
            </a:r>
            <a:endParaRPr lang="zh-CN" altLang="en-US" noProof="0"/>
          </a:p>
          <a:p>
            <a:pPr lvl="2" rtl="0"/>
            <a:r>
              <a:rPr lang="zh-CN" altLang="en-US" noProof="0"/>
              <a:t>第三级</a:t>
            </a:r>
            <a:endParaRPr lang="zh-CN" altLang="en-US" noProof="0"/>
          </a:p>
          <a:p>
            <a:pPr lvl="3" rtl="0"/>
            <a:r>
              <a:rPr lang="zh-CN" altLang="en-US" noProof="0"/>
              <a:t>第四级</a:t>
            </a:r>
            <a:endParaRPr lang="zh-CN" altLang="en-US" noProof="0"/>
          </a:p>
          <a:p>
            <a:pPr lvl="4" rtl="0"/>
            <a:r>
              <a:rPr lang="zh-CN" altLang="en-US" noProof="0"/>
              <a:t>第五级</a:t>
            </a:r>
            <a:endParaRPr lang="zh-CN" altLang="en-US" noProof="0"/>
          </a:p>
        </p:txBody>
      </p:sp>
      <p:sp>
        <p:nvSpPr>
          <p:cNvPr id="8" name="文本占位符 2"/>
          <p:cNvSpPr>
            <a:spLocks noGrp="1"/>
          </p:cNvSpPr>
          <p:nvPr>
            <p:ph type="body" sz="quarter" idx="19" hasCustomPrompt="1"/>
          </p:nvPr>
        </p:nvSpPr>
        <p:spPr>
          <a:xfrm>
            <a:off x="6138267" y="1554164"/>
            <a:ext cx="5875734" cy="535531"/>
          </a:xfrm>
        </p:spPr>
        <p:txBody>
          <a:bodyPr rtlCol="0"/>
          <a:lstStyle>
            <a:lvl1pPr algn="ctr">
              <a:defRPr sz="3600" b="0">
                <a:latin typeface="+mj-lt"/>
              </a:defRPr>
            </a:lvl1pPr>
            <a:lvl2pPr marL="0" indent="0" algn="ctr" defTabSz="914400" rtl="0" eaLnBrk="1" latinLnBrk="0" hangingPunct="1">
              <a:lnSpc>
                <a:spcPct val="90000"/>
              </a:lnSpc>
              <a:spcBef>
                <a:spcPts val="500"/>
              </a:spcBef>
              <a:buFont typeface="Arial" panose="020B0604020202020204" pitchFamily="34" charset="0"/>
              <a:buNone/>
              <a:defRPr lang="en-US" sz="3200" b="0" kern="1200" dirty="0" smtClean="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algn="ctr">
              <a:defRPr/>
            </a:lvl3pPr>
            <a:lvl4pPr algn="ctr">
              <a:defRPr/>
            </a:lvl4pPr>
            <a:lvl5pPr algn="ctr">
              <a:defRPr/>
            </a:lvl5pPr>
          </a:lstStyle>
          <a:p>
            <a:pPr marL="0" lvl="1" indent="0" algn="ctr" defTabSz="914400" rtl="0" eaLnBrk="1" latinLnBrk="0" hangingPunct="1">
              <a:lnSpc>
                <a:spcPct val="90000"/>
              </a:lnSpc>
              <a:spcBef>
                <a:spcPts val="500"/>
              </a:spcBef>
              <a:buFont typeface="Arial" panose="020B0604020202020204" pitchFamily="34" charset="0"/>
              <a:buNone/>
            </a:pPr>
            <a:r>
              <a:rPr lang="zh-CN" altLang="en-US" noProof="0"/>
              <a:t>五五分照片版式</a:t>
            </a:r>
            <a:endParaRPr lang="zh-CN" altLang="en-US" noProof="0"/>
          </a:p>
        </p:txBody>
      </p:sp>
      <p:sp>
        <p:nvSpPr>
          <p:cNvPr id="9" name="灯片编号占位符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latin typeface="Microsoft YaHei UI" panose="020B0503020204020204" pitchFamily="34" charset="-122"/>
                <a:ea typeface="Microsoft YaHei UI" panose="020B0503020204020204" pitchFamily="34" charset="-122"/>
              </a:defRPr>
            </a:lvl1pPr>
          </a:lstStyle>
          <a:p>
            <a:fld id="{4997E989-D798-4C62-8E93-3D2D613C2488}" type="slidenum">
              <a:rPr lang="en-US" altLang="zh-CN" noProof="0" smtClean="0"/>
            </a:fld>
            <a:endParaRPr lang="zh-CN" altLang="en-US" noProof="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showMasterSp="0" userDrawn="1">
  <p:cSld name="2_带文本的五五分照片居左版式">
    <p:spTree>
      <p:nvGrpSpPr>
        <p:cNvPr id="1" name=""/>
        <p:cNvGrpSpPr/>
        <p:nvPr/>
      </p:nvGrpSpPr>
      <p:grpSpPr>
        <a:xfrm>
          <a:off x="0" y="0"/>
          <a:ext cx="0" cy="0"/>
          <a:chOff x="0" y="0"/>
          <a:chExt cx="0" cy="0"/>
        </a:xfrm>
      </p:grpSpPr>
      <p:sp>
        <p:nvSpPr>
          <p:cNvPr id="5" name="图片占位符 4"/>
          <p:cNvSpPr>
            <a:spLocks noGrp="1"/>
          </p:cNvSpPr>
          <p:nvPr>
            <p:ph type="pic" sz="quarter" idx="10" hasCustomPrompt="1"/>
          </p:nvPr>
        </p:nvSpPr>
        <p:spPr bwMode="ltGray">
          <a:xfrm flipH="1">
            <a:off x="-1" y="0"/>
            <a:ext cx="6094444" cy="6856100"/>
          </a:xfrm>
          <a:blipFill>
            <a:blip r:embed="rId2"/>
            <a:stretch>
              <a:fillRect/>
            </a:stretch>
          </a:blipFill>
        </p:spPr>
        <p:txBody>
          <a:bodyPr tIns="548640" rtlCol="0" anchor="ctr" anchorCtr="0">
            <a:noAutofit/>
          </a:bodyPr>
          <a:lstStyle>
            <a:lvl1pPr marL="0" indent="0" algn="ctr">
              <a:buNone/>
              <a:defRPr sz="1570" b="1" cap="none" baseline="0">
                <a:gradFill>
                  <a:gsLst>
                    <a:gs pos="0">
                      <a:srgbClr val="FFFFFF"/>
                    </a:gs>
                    <a:gs pos="27000">
                      <a:srgbClr val="FFFFFF"/>
                    </a:gs>
                  </a:gsLst>
                  <a:lin ang="5400000" scaled="0"/>
                </a:gradFill>
                <a:latin typeface="Microsoft YaHei UI" panose="020B0503020204020204" pitchFamily="34" charset="-122"/>
                <a:ea typeface="Microsoft YaHei UI" panose="020B0503020204020204" pitchFamily="34" charset="-122"/>
              </a:defRPr>
            </a:lvl1pPr>
          </a:lstStyle>
          <a:p>
            <a:pPr rtl="0"/>
            <a:r>
              <a:rPr lang="zh-CN" altLang="en-US" noProof="0"/>
              <a:t>单击图标以添加图片</a:t>
            </a:r>
            <a:endParaRPr lang="zh-CN" altLang="en-US" noProof="0"/>
          </a:p>
        </p:txBody>
      </p:sp>
      <p:sp>
        <p:nvSpPr>
          <p:cNvPr id="7" name="文本占位符 6"/>
          <p:cNvSpPr>
            <a:spLocks noGrp="1"/>
          </p:cNvSpPr>
          <p:nvPr>
            <p:ph type="body" sz="quarter" idx="11" hasCustomPrompt="1"/>
          </p:nvPr>
        </p:nvSpPr>
        <p:spPr>
          <a:xfrm>
            <a:off x="6096000" y="2356398"/>
            <a:ext cx="6096000" cy="2145203"/>
          </a:xfrm>
        </p:spPr>
        <p:txBody>
          <a:bodyPr rtlCol="0" anchor="ctr" anchorCtr="0"/>
          <a:lstStyle>
            <a:lvl1pPr algn="ctr" defTabSz="914400" rtl="0" eaLnBrk="1" latinLnBrk="0" hangingPunct="1">
              <a:lnSpc>
                <a:spcPct val="90000"/>
              </a:lnSpc>
              <a:spcBef>
                <a:spcPts val="2400"/>
              </a:spcBef>
              <a:spcAft>
                <a:spcPts val="600"/>
              </a:spcAft>
              <a:buNone/>
              <a:defRPr lang="en-US" sz="3600" b="0" i="0" kern="1200" spc="0" baseline="0" dirty="0">
                <a:gradFill>
                  <a:gsLst>
                    <a:gs pos="0">
                      <a:schemeClr val="tx2"/>
                    </a:gs>
                    <a:gs pos="100000">
                      <a:schemeClr val="tx2"/>
                    </a:gs>
                  </a:gsLst>
                  <a:lin ang="5400000" scaled="1"/>
                </a:gradFill>
                <a:latin typeface="Microsoft YaHei UI" panose="020B0503020204020204" pitchFamily="34" charset="-122"/>
                <a:ea typeface="Microsoft YaHei UI" panose="020B0503020204020204" pitchFamily="34" charset="-122"/>
                <a:cs typeface="Segoe UI Semibold" panose="020B0702040204020203" pitchFamily="34" charset="0"/>
              </a:defRPr>
            </a:lvl1pPr>
            <a:lvl2pPr algn="ctr">
              <a:spcBef>
                <a:spcPts val="0"/>
              </a:spcBef>
              <a:spcAft>
                <a:spcPts val="600"/>
              </a:spcAft>
              <a:defRPr sz="2800">
                <a:ea typeface="Microsoft YaHei UI" panose="020B0503020204020204" pitchFamily="34" charset="-122"/>
              </a:defRPr>
            </a:lvl2pPr>
            <a:lvl3pPr algn="ctr">
              <a:spcBef>
                <a:spcPts val="0"/>
              </a:spcBef>
              <a:spcAft>
                <a:spcPts val="600"/>
              </a:spcAft>
              <a:defRPr lang="en-US" sz="2400" b="0" kern="1200" dirty="0">
                <a:solidFill>
                  <a:schemeClr val="tx1">
                    <a:lumMod val="85000"/>
                    <a:lumOff val="15000"/>
                  </a:schemeClr>
                </a:solidFill>
                <a:latin typeface="Microsoft YaHei UI" panose="020B0503020204020204" pitchFamily="34" charset="-122"/>
                <a:ea typeface="Microsoft YaHei UI" panose="020B0503020204020204" pitchFamily="34" charset="-122"/>
                <a:cs typeface="+mn-cs"/>
              </a:defRPr>
            </a:lvl3pPr>
            <a:lvl4pPr algn="ctr">
              <a:spcBef>
                <a:spcPts val="0"/>
              </a:spcBef>
              <a:spcAft>
                <a:spcPts val="600"/>
              </a:spcAft>
              <a:defRPr sz="2000" b="1">
                <a:ea typeface="Microsoft YaHei UI" panose="020B0503020204020204" pitchFamily="34" charset="-122"/>
              </a:defRPr>
            </a:lvl4pPr>
            <a:lvl5pPr algn="ctr">
              <a:spcBef>
                <a:spcPts val="0"/>
              </a:spcBef>
              <a:spcAft>
                <a:spcPts val="600"/>
              </a:spcAft>
              <a:defRPr sz="1800">
                <a:ea typeface="Microsoft YaHei UI" panose="020B0503020204020204" pitchFamily="34" charset="-122"/>
              </a:defRPr>
            </a:lvl5pPr>
          </a:lstStyle>
          <a:p>
            <a:pPr lvl="0" rtl="0"/>
            <a:r>
              <a:rPr lang="zh-CN" altLang="en-US" noProof="0"/>
              <a:t>编辑母版文本样式</a:t>
            </a:r>
            <a:endParaRPr lang="zh-CN" altLang="en-US" noProof="0"/>
          </a:p>
          <a:p>
            <a:pPr lvl="1" rtl="0"/>
            <a:r>
              <a:rPr lang="zh-CN" altLang="en-US" noProof="0"/>
              <a:t>第二级</a:t>
            </a:r>
            <a:endParaRPr lang="zh-CN" altLang="en-US" noProof="0"/>
          </a:p>
          <a:p>
            <a:pPr lvl="2" rtl="0"/>
            <a:r>
              <a:rPr lang="zh-CN" altLang="en-US" noProof="0"/>
              <a:t>第三级</a:t>
            </a:r>
            <a:endParaRPr lang="zh-CN" altLang="en-US" noProof="0"/>
          </a:p>
          <a:p>
            <a:pPr lvl="3" rtl="0"/>
            <a:r>
              <a:rPr lang="zh-CN" altLang="en-US" noProof="0"/>
              <a:t>第四级</a:t>
            </a:r>
            <a:endParaRPr lang="zh-CN" altLang="en-US" noProof="0"/>
          </a:p>
          <a:p>
            <a:pPr lvl="4" rtl="0"/>
            <a:r>
              <a:rPr lang="zh-CN" altLang="en-US" noProof="0"/>
              <a:t>第五级</a:t>
            </a:r>
            <a:endParaRPr lang="zh-CN" altLang="en-US" noProof="0"/>
          </a:p>
        </p:txBody>
      </p:sp>
      <p:sp>
        <p:nvSpPr>
          <p:cNvPr id="9" name="灯片编号占位符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latin typeface="Microsoft YaHei UI" panose="020B0503020204020204" pitchFamily="34" charset="-122"/>
                <a:ea typeface="Microsoft YaHei UI" panose="020B0503020204020204" pitchFamily="34" charset="-122"/>
              </a:defRPr>
            </a:lvl1pPr>
          </a:lstStyle>
          <a:p>
            <a:fld id="{4997E989-D798-4C62-8E93-3D2D613C2488}" type="slidenum">
              <a:rPr lang="en-US" altLang="zh-CN" noProof="0" smtClean="0"/>
            </a:fld>
            <a:endParaRPr lang="zh-CN" altLang="en-US" noProof="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带编号的章节分隔线">
    <p:bg>
      <p:bgPr>
        <a:solidFill>
          <a:schemeClr val="tx2"/>
        </a:solidFill>
        <a:effectLst/>
      </p:bgPr>
    </p:bg>
    <p:spTree>
      <p:nvGrpSpPr>
        <p:cNvPr id="1" name=""/>
        <p:cNvGrpSpPr/>
        <p:nvPr/>
      </p:nvGrpSpPr>
      <p:grpSpPr>
        <a:xfrm>
          <a:off x="0" y="0"/>
          <a:ext cx="0" cy="0"/>
          <a:chOff x="0" y="0"/>
          <a:chExt cx="0" cy="0"/>
        </a:xfrm>
      </p:grpSpPr>
      <p:sp>
        <p:nvSpPr>
          <p:cNvPr id="19" name="任意多边形：形状 18"/>
          <p:cNvSpPr/>
          <p:nvPr userDrawn="1"/>
        </p:nvSpPr>
        <p:spPr>
          <a:xfrm>
            <a:off x="3803737" y="-65233"/>
            <a:ext cx="4584526" cy="2297766"/>
          </a:xfrm>
          <a:custGeom>
            <a:avLst/>
            <a:gdLst>
              <a:gd name="connsiteX0" fmla="*/ 278 w 4584526"/>
              <a:gd name="connsiteY0" fmla="*/ 0 h 2297766"/>
              <a:gd name="connsiteX1" fmla="*/ 4584248 w 4584526"/>
              <a:gd name="connsiteY1" fmla="*/ 0 h 2297766"/>
              <a:gd name="connsiteX2" fmla="*/ 4584526 w 4584526"/>
              <a:gd name="connsiteY2" fmla="*/ 5503 h 2297766"/>
              <a:gd name="connsiteX3" fmla="*/ 2292263 w 4584526"/>
              <a:gd name="connsiteY3" fmla="*/ 2297766 h 2297766"/>
              <a:gd name="connsiteX4" fmla="*/ 0 w 4584526"/>
              <a:gd name="connsiteY4" fmla="*/ 5503 h 2297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4526" h="2297766">
                <a:moveTo>
                  <a:pt x="278" y="0"/>
                </a:moveTo>
                <a:lnTo>
                  <a:pt x="4584248" y="0"/>
                </a:lnTo>
                <a:lnTo>
                  <a:pt x="4584526" y="5503"/>
                </a:lnTo>
                <a:cubicBezTo>
                  <a:pt x="4584526" y="1271485"/>
                  <a:pt x="3558245" y="2297766"/>
                  <a:pt x="2292263" y="2297766"/>
                </a:cubicBezTo>
                <a:cubicBezTo>
                  <a:pt x="1026281" y="2297766"/>
                  <a:pt x="0" y="1271485"/>
                  <a:pt x="0" y="5503"/>
                </a:cubicBezTo>
                <a:close/>
              </a:path>
            </a:pathLst>
          </a:custGeom>
          <a:solidFill>
            <a:srgbClr val="000000"/>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endParaRPr>
          </a:p>
        </p:txBody>
      </p:sp>
      <p:sp>
        <p:nvSpPr>
          <p:cNvPr id="17" name="页脚占位符 4"/>
          <p:cNvSpPr txBox="1"/>
          <p:nvPr userDrawn="1"/>
        </p:nvSpPr>
        <p:spPr>
          <a:xfrm>
            <a:off x="4038600" y="6356350"/>
            <a:ext cx="4114800" cy="365125"/>
          </a:xfrm>
          <a:prstGeom prst="rect">
            <a:avLst/>
          </a:prstGeom>
        </p:spPr>
        <p:txBody>
          <a:bodyPr rtlCol="0"/>
          <a:lstStyle>
            <a:defPPr>
              <a:defRPr lang="en-US"/>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endParaRPr>
          </a:p>
        </p:txBody>
      </p:sp>
      <p:sp>
        <p:nvSpPr>
          <p:cNvPr id="3" name="标题 2"/>
          <p:cNvSpPr>
            <a:spLocks noGrp="1"/>
          </p:cNvSpPr>
          <p:nvPr>
            <p:ph type="title"/>
          </p:nvPr>
        </p:nvSpPr>
        <p:spPr>
          <a:xfrm>
            <a:off x="302995" y="3383280"/>
            <a:ext cx="11660405" cy="625641"/>
          </a:xfrm>
          <a:prstGeom prst="rect">
            <a:avLst/>
          </a:prstGeom>
        </p:spPr>
        <p:txBody>
          <a:bodyPr vert="horz" lIns="457200" tIns="45720" rIns="457200" bIns="45720" rtlCol="0" anchor="b">
            <a:noAutofit/>
          </a:bodyPr>
          <a:lstStyle>
            <a:lvl1pPr algn="ctr" defTabSz="914400" rtl="0" eaLnBrk="1" latinLnBrk="0" hangingPunct="1">
              <a:lnSpc>
                <a:spcPct val="90000"/>
              </a:lnSpc>
              <a:spcBef>
                <a:spcPct val="0"/>
              </a:spcBef>
              <a:buNone/>
              <a:defRPr lang="en-US" sz="4800" b="1" i="0" kern="1200" spc="40" baseline="0" dirty="0">
                <a:gradFill>
                  <a:gsLst>
                    <a:gs pos="0">
                      <a:schemeClr val="accent1">
                        <a:lumMod val="5000"/>
                        <a:lumOff val="95000"/>
                      </a:schemeClr>
                    </a:gs>
                    <a:gs pos="100000">
                      <a:schemeClr val="bg1"/>
                    </a:gs>
                  </a:gsLst>
                  <a:lin ang="5400000" scaled="1"/>
                </a:gradFill>
                <a:latin typeface="Microsoft YaHei UI" panose="020B0503020204020204" pitchFamily="34" charset="-122"/>
                <a:ea typeface="Microsoft YaHei UI" panose="020B0503020204020204" pitchFamily="34" charset="-122"/>
                <a:cs typeface="Segoe UI Semilight" panose="020B0402040204020203" pitchFamily="34" charset="0"/>
              </a:defRPr>
            </a:lvl1pPr>
          </a:lstStyle>
          <a:p>
            <a:pPr marL="0" marR="0" lvl="0" indent="0" rtl="0" fontAlgn="auto">
              <a:spcAft>
                <a:spcPts val="0"/>
              </a:spcAft>
              <a:buClrTx/>
              <a:buSzTx/>
              <a:buFontTx/>
            </a:pPr>
            <a:r>
              <a:rPr lang="zh-CN" altLang="en-US" noProof="0"/>
              <a:t>单击此处编辑母版标题样式</a:t>
            </a:r>
            <a:endParaRPr lang="zh-CN" altLang="en-US" noProof="0"/>
          </a:p>
        </p:txBody>
      </p:sp>
      <p:sp>
        <p:nvSpPr>
          <p:cNvPr id="22" name="文本占位符 3"/>
          <p:cNvSpPr>
            <a:spLocks noGrp="1"/>
          </p:cNvSpPr>
          <p:nvPr>
            <p:ph type="body" sz="quarter" idx="10" hasCustomPrompt="1"/>
          </p:nvPr>
        </p:nvSpPr>
        <p:spPr>
          <a:xfrm>
            <a:off x="3923323" y="186061"/>
            <a:ext cx="4376615" cy="627351"/>
          </a:xfrm>
        </p:spPr>
        <p:txBody>
          <a:bodyPr rtlCol="0"/>
          <a:lstStyle>
            <a:lvl1pPr algn="ctr">
              <a:defRPr sz="2000">
                <a:solidFill>
                  <a:schemeClr val="bg1"/>
                </a:solidFill>
                <a:latin typeface="Microsoft YaHei UI" panose="020B0503020204020204" pitchFamily="34" charset="-122"/>
                <a:ea typeface="Microsoft YaHei UI" panose="020B0503020204020204" pitchFamily="34" charset="-122"/>
              </a:defRPr>
            </a:lvl1pPr>
            <a:lvl2pPr algn="ctr">
              <a:defRPr sz="1400">
                <a:solidFill>
                  <a:schemeClr val="bg1"/>
                </a:solidFill>
                <a:latin typeface="Microsoft YaHei UI" panose="020B0503020204020204" pitchFamily="34" charset="-122"/>
                <a:ea typeface="Microsoft YaHei UI" panose="020B0503020204020204" pitchFamily="34" charset="-122"/>
              </a:defRPr>
            </a:lvl2pPr>
            <a:lvl3pPr algn="ctr">
              <a:defRPr>
                <a:solidFill>
                  <a:schemeClr val="bg1"/>
                </a:solidFill>
              </a:defRPr>
            </a:lvl3pPr>
            <a:lvl4pPr algn="ctr">
              <a:defRPr>
                <a:solidFill>
                  <a:schemeClr val="bg1"/>
                </a:solidFill>
              </a:defRPr>
            </a:lvl4pPr>
            <a:lvl5pPr>
              <a:defRPr>
                <a:solidFill>
                  <a:schemeClr val="bg1"/>
                </a:solidFill>
              </a:defRPr>
            </a:lvl5pPr>
          </a:lstStyle>
          <a:p>
            <a:pPr lvl="0" rtl="0"/>
            <a:r>
              <a:rPr lang="zh-CN" altLang="en-US" noProof="0"/>
              <a:t>在此处添加节标题</a:t>
            </a:r>
            <a:endParaRPr lang="zh-CN" altLang="en-US" noProof="0"/>
          </a:p>
          <a:p>
            <a:pPr lvl="1" rtl="0"/>
            <a:r>
              <a:rPr lang="en-US" altLang="zh-CN" noProof="0"/>
              <a:t>1</a:t>
            </a:r>
            <a:endParaRPr lang="zh-CN" altLang="en-US" noProof="0"/>
          </a:p>
        </p:txBody>
      </p:sp>
      <p:sp>
        <p:nvSpPr>
          <p:cNvPr id="23" name="文本占位符 3"/>
          <p:cNvSpPr>
            <a:spLocks noGrp="1"/>
          </p:cNvSpPr>
          <p:nvPr>
            <p:ph type="body" sz="quarter" idx="11" hasCustomPrompt="1"/>
          </p:nvPr>
        </p:nvSpPr>
        <p:spPr>
          <a:xfrm>
            <a:off x="304801" y="4206240"/>
            <a:ext cx="11658600" cy="424732"/>
          </a:xfrm>
        </p:spPr>
        <p:txBody>
          <a:bodyPr lIns="457200" rIns="457200" rtlCol="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lang="en-US" sz="2400" b="1" i="0" kern="1200" spc="40" baseline="0" noProof="0" dirty="0">
                <a:gradFill>
                  <a:gsLst>
                    <a:gs pos="0">
                      <a:schemeClr val="accent1">
                        <a:lumMod val="5000"/>
                        <a:lumOff val="95000"/>
                      </a:schemeClr>
                    </a:gs>
                    <a:gs pos="100000">
                      <a:schemeClr val="bg1"/>
                    </a:gs>
                  </a:gsLst>
                  <a:lin ang="5400000" scaled="1"/>
                </a:gradFill>
                <a:latin typeface="Microsoft YaHei UI" panose="020B0503020204020204" pitchFamily="34" charset="-122"/>
                <a:ea typeface="Microsoft YaHei UI" panose="020B0503020204020204" pitchFamily="34" charset="-122"/>
                <a:cs typeface="Segoe UI Semilight" panose="020B04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ctr" defTabSz="914400" rtl="0" eaLnBrk="1" fontAlgn="auto" latinLnBrk="0" hangingPunct="1">
              <a:lnSpc>
                <a:spcPct val="90000"/>
              </a:lnSpc>
              <a:spcBef>
                <a:spcPct val="0"/>
              </a:spcBef>
              <a:spcAft>
                <a:spcPts val="0"/>
              </a:spcAft>
              <a:buClrTx/>
              <a:buSzTx/>
              <a:buFontTx/>
              <a:buNone/>
              <a:defRPr/>
            </a:pPr>
            <a:r>
              <a:rPr lang="zh-CN" altLang="en-US" sz="2400" b="0" i="0" u="none" strike="noStrike" kern="1200" cap="none" spc="0" normalizeH="0" noProof="0" dirty="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rPr>
              <a:t>在此处添加一个说明上面标题</a:t>
            </a:r>
            <a:r>
              <a:rPr lang="en-US" altLang="zh-CN" sz="2400" b="0" i="0" u="none" strike="noStrike" kern="1200" cap="none" spc="0" normalizeH="0" noProof="0" dirty="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rPr>
              <a:t>/</a:t>
            </a:r>
            <a:r>
              <a:rPr lang="zh-CN" altLang="en-US" sz="2400" b="0" i="0" u="none" strike="noStrike" kern="1200" cap="none" spc="0" normalizeH="0" noProof="0" dirty="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rPr>
              <a:t>陈述的简短总结句</a:t>
            </a:r>
            <a:endParaRPr lang="zh-CN" altLang="en-US" sz="2400" b="0" i="0" u="none" strike="noStrike" kern="1200" cap="none" spc="0" normalizeH="0" noProof="0" dirty="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endParaRPr>
          </a:p>
        </p:txBody>
      </p:sp>
      <p:sp>
        <p:nvSpPr>
          <p:cNvPr id="6" name="文本占位符 5"/>
          <p:cNvSpPr>
            <a:spLocks noGrp="1"/>
          </p:cNvSpPr>
          <p:nvPr>
            <p:ph type="body" sz="quarter" idx="12" hasCustomPrompt="1"/>
          </p:nvPr>
        </p:nvSpPr>
        <p:spPr>
          <a:xfrm>
            <a:off x="5712248" y="1007413"/>
            <a:ext cx="841898" cy="1200329"/>
          </a:xfrm>
        </p:spPr>
        <p:txBody>
          <a:bodyPr wrap="none" rtlCol="0" anchor="ctr"/>
          <a:lstStyle>
            <a:lvl1pPr algn="ctr">
              <a:defRPr kumimoji="0" lang="en-US" sz="8000" b="1" i="0" u="none" strike="noStrike" kern="1200" cap="none" spc="0" normalizeH="0" baseline="0" dirty="0">
                <a:ln>
                  <a:noFill/>
                </a:ln>
                <a:solidFill>
                  <a:schemeClr val="accent4"/>
                </a:solidFill>
                <a:effectLst/>
                <a:uLnTx/>
                <a:uFillTx/>
                <a:latin typeface="Microsoft YaHei UI" panose="020B0503020204020204" pitchFamily="34" charset="-122"/>
                <a:ea typeface="Microsoft YaHei UI" panose="020B0503020204020204" pitchFamily="34" charset="-122"/>
                <a:cs typeface="Segoe UI" panose="020B0502040204020203"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ltLang="zh-CN" noProof="0"/>
              <a:t>#</a:t>
            </a:r>
            <a:endParaRPr lang="en-US" altLang="zh-CN" noProof="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showMasterSp="0" userDrawn="1">
  <p:cSld name="3_带文本的五五分照片居左版式">
    <p:spTree>
      <p:nvGrpSpPr>
        <p:cNvPr id="1" name=""/>
        <p:cNvGrpSpPr/>
        <p:nvPr/>
      </p:nvGrpSpPr>
      <p:grpSpPr>
        <a:xfrm>
          <a:off x="0" y="0"/>
          <a:ext cx="0" cy="0"/>
          <a:chOff x="0" y="0"/>
          <a:chExt cx="0" cy="0"/>
        </a:xfrm>
      </p:grpSpPr>
      <p:sp>
        <p:nvSpPr>
          <p:cNvPr id="10" name="图片占位符 9"/>
          <p:cNvSpPr>
            <a:spLocks noGrp="1"/>
          </p:cNvSpPr>
          <p:nvPr>
            <p:ph type="pic" sz="quarter" idx="12" hasCustomPrompt="1"/>
          </p:nvPr>
        </p:nvSpPr>
        <p:spPr>
          <a:xfrm>
            <a:off x="0" y="0"/>
            <a:ext cx="12190413" cy="6858000"/>
          </a:xfrm>
          <a:blipFill>
            <a:blip r:embed="rId2"/>
            <a:stretch>
              <a:fillRect/>
            </a:stretch>
          </a:blipFill>
        </p:spPr>
        <p:txBody>
          <a:bodyPr rtlCol="0" anchor="ctr" anchorCtr="0">
            <a:noAutofit/>
          </a:bodyPr>
          <a:lstStyle>
            <a:lvl1pPr algn="r">
              <a:defRPr baseline="0">
                <a:latin typeface="Microsoft YaHei UI" panose="020B0503020204020204" pitchFamily="34" charset="-122"/>
                <a:ea typeface="Microsoft YaHei UI" panose="020B0503020204020204" pitchFamily="34" charset="-122"/>
              </a:defRPr>
            </a:lvl1pPr>
          </a:lstStyle>
          <a:p>
            <a:pPr rtl="0"/>
            <a:r>
              <a:rPr lang="zh-CN" altLang="en-US" noProof="0"/>
              <a:t>全出血图片</a:t>
            </a:r>
            <a:endParaRPr lang="zh-CN" altLang="en-US" noProof="0"/>
          </a:p>
        </p:txBody>
      </p:sp>
      <p:sp>
        <p:nvSpPr>
          <p:cNvPr id="7" name="内容占位符 2"/>
          <p:cNvSpPr>
            <a:spLocks noGrp="1"/>
          </p:cNvSpPr>
          <p:nvPr>
            <p:ph idx="18" hasCustomPrompt="1"/>
          </p:nvPr>
        </p:nvSpPr>
        <p:spPr>
          <a:xfrm>
            <a:off x="1875949" y="419100"/>
            <a:ext cx="2377440" cy="840230"/>
          </a:xfrm>
        </p:spPr>
        <p:txBody>
          <a:bodyPr lIns="146304" rIns="146304" rtlCol="0"/>
          <a:lstStyle>
            <a:lvl1pPr marL="0" algn="ctr" defTabSz="914400" rtl="0" eaLnBrk="1" latinLnBrk="0" hangingPunct="1">
              <a:defRPr lang="en-US" sz="5400" kern="1200" dirty="0">
                <a:solidFill>
                  <a:schemeClr val="accent4"/>
                </a:solidFill>
                <a:latin typeface="Microsoft YaHei UI" panose="020B0503020204020204" pitchFamily="34" charset="-122"/>
                <a:ea typeface="Microsoft YaHei UI" panose="020B0503020204020204" pitchFamily="34" charset="-122"/>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rtl="0"/>
            <a:r>
              <a:rPr lang="en-US" altLang="zh-CN" noProof="0"/>
              <a:t>#</a:t>
            </a:r>
            <a:endParaRPr lang="en-US" altLang="zh-CN" noProof="0"/>
          </a:p>
        </p:txBody>
      </p:sp>
      <p:sp>
        <p:nvSpPr>
          <p:cNvPr id="11" name="文本占位符 6"/>
          <p:cNvSpPr>
            <a:spLocks noGrp="1"/>
          </p:cNvSpPr>
          <p:nvPr>
            <p:ph type="body" sz="quarter" idx="11" hasCustomPrompt="1"/>
          </p:nvPr>
        </p:nvSpPr>
        <p:spPr>
          <a:xfrm>
            <a:off x="304800" y="3429000"/>
            <a:ext cx="5960269" cy="2754087"/>
          </a:xfrm>
        </p:spPr>
        <p:txBody>
          <a:bodyPr rtlCol="0"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Microsoft YaHei UI" panose="020B0503020204020204" pitchFamily="34" charset="-122"/>
                <a:ea typeface="Microsoft YaHei UI" panose="020B0503020204020204" pitchFamily="34" charset="-122"/>
                <a:cs typeface="Segoe UI Semibold" panose="020B0702040204020203" pitchFamily="34" charset="0"/>
              </a:defRPr>
            </a:lvl1pPr>
            <a:lvl2pPr algn="ctr">
              <a:defRPr sz="2800">
                <a:ea typeface="Microsoft YaHei UI" panose="020B0503020204020204" pitchFamily="34" charset="-122"/>
              </a:defRPr>
            </a:lvl2pPr>
            <a:lvl3pPr algn="ctr">
              <a:defRPr lang="en-US" sz="2400" b="0" kern="1200" dirty="0">
                <a:solidFill>
                  <a:schemeClr val="tx1">
                    <a:lumMod val="85000"/>
                    <a:lumOff val="15000"/>
                  </a:schemeClr>
                </a:solidFill>
                <a:latin typeface="Microsoft YaHei UI" panose="020B0503020204020204" pitchFamily="34" charset="-122"/>
                <a:ea typeface="Microsoft YaHei UI" panose="020B0503020204020204" pitchFamily="34" charset="-122"/>
                <a:cs typeface="+mn-cs"/>
              </a:defRPr>
            </a:lvl3pPr>
            <a:lvl4pPr algn="ctr">
              <a:defRPr sz="2000" b="1">
                <a:ea typeface="Microsoft YaHei UI" panose="020B0503020204020204" pitchFamily="34" charset="-122"/>
              </a:defRPr>
            </a:lvl4pPr>
            <a:lvl5pPr algn="ctr">
              <a:defRPr sz="1800">
                <a:ea typeface="Microsoft YaHei UI" panose="020B0503020204020204" pitchFamily="34" charset="-122"/>
              </a:defRPr>
            </a:lvl5pPr>
          </a:lstStyle>
          <a:p>
            <a:pPr lvl="0" rtl="0"/>
            <a:r>
              <a:rPr lang="zh-CN" altLang="en-US" noProof="0"/>
              <a:t>编辑母版文本样式</a:t>
            </a:r>
            <a:endParaRPr lang="zh-CN" altLang="en-US" noProof="0"/>
          </a:p>
          <a:p>
            <a:pPr lvl="1" rtl="0"/>
            <a:r>
              <a:rPr lang="zh-CN" altLang="en-US" noProof="0"/>
              <a:t>第二级</a:t>
            </a:r>
            <a:endParaRPr lang="zh-CN" altLang="en-US" noProof="0"/>
          </a:p>
          <a:p>
            <a:pPr lvl="2" rtl="0"/>
            <a:r>
              <a:rPr lang="zh-CN" altLang="en-US" noProof="0"/>
              <a:t>第三级</a:t>
            </a:r>
            <a:endParaRPr lang="zh-CN" altLang="en-US" noProof="0"/>
          </a:p>
          <a:p>
            <a:pPr lvl="3" rtl="0"/>
            <a:r>
              <a:rPr lang="zh-CN" altLang="en-US" noProof="0"/>
              <a:t>第四级</a:t>
            </a:r>
            <a:endParaRPr lang="zh-CN" altLang="en-US" noProof="0"/>
          </a:p>
          <a:p>
            <a:pPr lvl="4" rtl="0"/>
            <a:r>
              <a:rPr lang="zh-CN" altLang="en-US" noProof="0"/>
              <a:t>第五级</a:t>
            </a:r>
            <a:endParaRPr lang="zh-CN" altLang="en-US" noProof="0"/>
          </a:p>
        </p:txBody>
      </p:sp>
      <p:sp>
        <p:nvSpPr>
          <p:cNvPr id="12" name="文本占位符 2"/>
          <p:cNvSpPr>
            <a:spLocks noGrp="1"/>
          </p:cNvSpPr>
          <p:nvPr>
            <p:ph type="body" sz="quarter" idx="19" hasCustomPrompt="1"/>
          </p:nvPr>
        </p:nvSpPr>
        <p:spPr>
          <a:xfrm>
            <a:off x="304800" y="1554164"/>
            <a:ext cx="5875734" cy="535531"/>
          </a:xfrm>
        </p:spPr>
        <p:txBody>
          <a:bodyPr rtlCol="0"/>
          <a:lstStyle>
            <a:lvl1pPr algn="ctr">
              <a:defRPr sz="3600" b="0">
                <a:latin typeface="+mj-lt"/>
              </a:defRPr>
            </a:lvl1pPr>
            <a:lvl2pPr marL="0" indent="0" algn="ctr" defTabSz="914400" rtl="0" eaLnBrk="1" latinLnBrk="0" hangingPunct="1">
              <a:lnSpc>
                <a:spcPct val="90000"/>
              </a:lnSpc>
              <a:spcBef>
                <a:spcPts val="500"/>
              </a:spcBef>
              <a:buFont typeface="Arial" panose="020B0604020202020204" pitchFamily="34" charset="0"/>
              <a:buNone/>
              <a:defRPr lang="en-US" sz="3200" b="0" kern="1200" dirty="0" smtClean="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algn="ctr">
              <a:defRPr/>
            </a:lvl3pPr>
            <a:lvl4pPr algn="ctr">
              <a:defRPr/>
            </a:lvl4pPr>
            <a:lvl5pPr algn="ctr">
              <a:defRPr/>
            </a:lvl5pPr>
          </a:lstStyle>
          <a:p>
            <a:pPr marL="0" lvl="1" indent="0" algn="ctr" defTabSz="914400" rtl="0" eaLnBrk="1" latinLnBrk="0" hangingPunct="1">
              <a:lnSpc>
                <a:spcPct val="90000"/>
              </a:lnSpc>
              <a:spcBef>
                <a:spcPts val="500"/>
              </a:spcBef>
              <a:buFont typeface="Arial" panose="020B0604020202020204" pitchFamily="34" charset="0"/>
              <a:buNone/>
            </a:pPr>
            <a:r>
              <a:rPr lang="zh-CN" altLang="en-US" noProof="0"/>
              <a:t>标题</a:t>
            </a:r>
            <a:endParaRPr lang="zh-CN" altLang="en-US" noProof="0"/>
          </a:p>
        </p:txBody>
      </p:sp>
      <p:sp>
        <p:nvSpPr>
          <p:cNvPr id="13" name="灯片编号占位符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latin typeface="Microsoft YaHei UI" panose="020B0503020204020204" pitchFamily="34" charset="-122"/>
                <a:ea typeface="Microsoft YaHei UI" panose="020B0503020204020204" pitchFamily="34" charset="-122"/>
              </a:defRPr>
            </a:lvl1pPr>
          </a:lstStyle>
          <a:p>
            <a:fld id="{4997E989-D798-4C62-8E93-3D2D613C2488}" type="slidenum">
              <a:rPr lang="en-US" altLang="zh-CN" noProof="0" smtClean="0"/>
            </a:fld>
            <a:endParaRPr lang="zh-CN" altLang="en-US" noProof="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带小型非项目符号的标注">
    <p:spTree>
      <p:nvGrpSpPr>
        <p:cNvPr id="1" name=""/>
        <p:cNvGrpSpPr/>
        <p:nvPr/>
      </p:nvGrpSpPr>
      <p:grpSpPr>
        <a:xfrm>
          <a:off x="0" y="0"/>
          <a:ext cx="0" cy="0"/>
          <a:chOff x="0" y="0"/>
          <a:chExt cx="0" cy="0"/>
        </a:xfrm>
      </p:grpSpPr>
      <p:sp>
        <p:nvSpPr>
          <p:cNvPr id="10" name="矩形 9"/>
          <p:cNvSpPr/>
          <p:nvPr userDrawn="1"/>
        </p:nvSpPr>
        <p:spPr>
          <a:xfrm>
            <a:off x="0" y="0"/>
            <a:ext cx="12192000" cy="29748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a typeface="Microsoft YaHei UI" panose="020B0503020204020204" pitchFamily="34" charset="-122"/>
            </a:endParaRPr>
          </a:p>
        </p:txBody>
      </p:sp>
      <p:sp>
        <p:nvSpPr>
          <p:cNvPr id="4" name="文本占位符 3"/>
          <p:cNvSpPr>
            <a:spLocks noGrp="1"/>
          </p:cNvSpPr>
          <p:nvPr>
            <p:ph type="body" sz="quarter" idx="10" hasCustomPrompt="1"/>
          </p:nvPr>
        </p:nvSpPr>
        <p:spPr>
          <a:xfrm>
            <a:off x="269240" y="3367878"/>
            <a:ext cx="5192775" cy="1395767"/>
          </a:xfrm>
        </p:spPr>
        <p:txBody>
          <a:bodyPr wrap="square" rtlCol="0">
            <a:spAutoFit/>
          </a:bodyPr>
          <a:lstStyle>
            <a:lvl1pPr marL="0" marR="0" indent="0" algn="l" defTabSz="914400" rtl="0" eaLnBrk="1" fontAlgn="auto" latinLnBrk="0" hangingPunct="1">
              <a:lnSpc>
                <a:spcPct val="90000"/>
              </a:lnSpc>
              <a:spcBef>
                <a:spcPts val="1200"/>
              </a:spcBef>
              <a:spcAft>
                <a:spcPts val="0"/>
              </a:spcAft>
              <a:buClr>
                <a:schemeClr val="tx1"/>
              </a:buClr>
              <a:buSzPct val="90000"/>
              <a:buFont typeface="Wingdings" panose="05000000000000000000" pitchFamily="2" charset="2"/>
              <a:buNone/>
              <a:defRPr lang="en-US" sz="3135" kern="1200" spc="0" baseline="0" dirty="0">
                <a:gradFill>
                  <a:gsLst>
                    <a:gs pos="1250">
                      <a:schemeClr val="tx2"/>
                    </a:gs>
                    <a:gs pos="99000">
                      <a:schemeClr val="tx2"/>
                    </a:gs>
                  </a:gsLst>
                  <a:lin ang="5400000" scaled="0"/>
                </a:gradFill>
                <a:latin typeface="Microsoft YaHei UI Light" panose="020B0502040204020203" pitchFamily="34" charset="-122"/>
                <a:ea typeface="Microsoft YaHei UI Light" panose="020B0502040204020203" pitchFamily="34" charset="-122"/>
                <a:cs typeface="+mn-cs"/>
              </a:defRPr>
            </a:lvl1pPr>
            <a:lvl2pPr marL="0" indent="0">
              <a:buNone/>
              <a:defRPr sz="1960"/>
            </a:lvl2pPr>
            <a:lvl3pPr marL="227330" indent="0">
              <a:buNone/>
              <a:defRPr sz="1960"/>
            </a:lvl3pPr>
            <a:lvl4pPr marL="451485" indent="0">
              <a:buNone/>
              <a:defRPr/>
            </a:lvl4pPr>
            <a:lvl5pPr marL="672465" indent="0">
              <a:buNone/>
              <a:defRPr/>
            </a:lvl5pPr>
          </a:lstStyle>
          <a:p>
            <a:pPr rtl="0"/>
            <a:r>
              <a:rPr lang="zh-CN" altLang="en-US" noProof="0"/>
              <a:t>简要介绍数据，</a:t>
            </a:r>
            <a:br>
              <a:rPr lang="zh-CN" altLang="en-US" noProof="0"/>
            </a:br>
            <a:r>
              <a:rPr lang="zh-CN" altLang="en-US" noProof="0"/>
              <a:t>一次展示一个要点，</a:t>
            </a:r>
            <a:br>
              <a:rPr lang="zh-CN" altLang="en-US" noProof="0"/>
            </a:br>
            <a:r>
              <a:rPr lang="zh-CN" altLang="en-US" noProof="0"/>
              <a:t>可提高理解力。</a:t>
            </a:r>
            <a:endParaRPr lang="zh-CN" altLang="en-US" noProof="0"/>
          </a:p>
        </p:txBody>
      </p:sp>
      <p:sp>
        <p:nvSpPr>
          <p:cNvPr id="9" name="文本占位符 8"/>
          <p:cNvSpPr>
            <a:spLocks noGrp="1"/>
          </p:cNvSpPr>
          <p:nvPr>
            <p:ph type="body" sz="quarter" idx="11" hasCustomPrompt="1"/>
          </p:nvPr>
        </p:nvSpPr>
        <p:spPr>
          <a:xfrm>
            <a:off x="6253316" y="3503950"/>
            <a:ext cx="5671764" cy="1705723"/>
          </a:xfrm>
        </p:spPr>
        <p:txBody>
          <a:bodyPr rtlCol="0"/>
          <a:lstStyle>
            <a:lvl1pPr marL="0" indent="0" algn="l">
              <a:buNone/>
              <a:defRPr sz="1960">
                <a:latin typeface="Microsoft YaHei UI" panose="020B0503020204020204" pitchFamily="34" charset="-122"/>
                <a:ea typeface="Microsoft YaHei UI" panose="020B0503020204020204" pitchFamily="34" charset="-122"/>
              </a:defRPr>
            </a:lvl1pPr>
            <a:lvl2pPr marL="0" indent="0" algn="l">
              <a:buNone/>
              <a:defRPr sz="1765">
                <a:latin typeface="Microsoft YaHei UI" panose="020B0503020204020204" pitchFamily="34" charset="-122"/>
                <a:ea typeface="Microsoft YaHei UI" panose="020B0503020204020204" pitchFamily="34" charset="-122"/>
              </a:defRPr>
            </a:lvl2pPr>
            <a:lvl3pPr marL="0" indent="0" algn="l">
              <a:buNone/>
              <a:defRPr sz="1570">
                <a:latin typeface="Microsoft YaHei UI" panose="020B0503020204020204" pitchFamily="34" charset="-122"/>
                <a:ea typeface="Microsoft YaHei UI" panose="020B0503020204020204" pitchFamily="34" charset="-122"/>
              </a:defRPr>
            </a:lvl3pPr>
            <a:lvl4pPr marL="0" indent="0" algn="l">
              <a:buNone/>
              <a:defRPr sz="1370">
                <a:latin typeface="Microsoft YaHei UI" panose="020B0503020204020204" pitchFamily="34" charset="-122"/>
                <a:ea typeface="Microsoft YaHei UI" panose="020B0503020204020204" pitchFamily="34" charset="-122"/>
              </a:defRPr>
            </a:lvl4pPr>
            <a:lvl5pPr marL="0" indent="0" algn="l">
              <a:buNone/>
              <a:defRPr sz="1370">
                <a:latin typeface="Microsoft YaHei UI" panose="020B0503020204020204" pitchFamily="34" charset="-122"/>
                <a:ea typeface="Microsoft YaHei UI" panose="020B0503020204020204" pitchFamily="34" charset="-122"/>
              </a:defRPr>
            </a:lvl5pPr>
          </a:lstStyle>
          <a:p>
            <a:pPr lvl="0" rtl="0"/>
            <a:r>
              <a:rPr lang="zh-CN" altLang="en-US" noProof="0"/>
              <a:t>编辑母版文本样式</a:t>
            </a:r>
            <a:endParaRPr lang="zh-CN" altLang="en-US" noProof="0"/>
          </a:p>
          <a:p>
            <a:pPr lvl="1" rtl="0"/>
            <a:r>
              <a:rPr lang="zh-CN" altLang="en-US" noProof="0"/>
              <a:t>第二级</a:t>
            </a:r>
            <a:endParaRPr lang="zh-CN" altLang="en-US" noProof="0"/>
          </a:p>
          <a:p>
            <a:pPr lvl="2" rtl="0"/>
            <a:r>
              <a:rPr lang="zh-CN" altLang="en-US" noProof="0"/>
              <a:t>第三级</a:t>
            </a:r>
            <a:endParaRPr lang="zh-CN" altLang="en-US" noProof="0"/>
          </a:p>
          <a:p>
            <a:pPr lvl="3" rtl="0"/>
            <a:r>
              <a:rPr lang="zh-CN" altLang="en-US" noProof="0"/>
              <a:t>第四级</a:t>
            </a:r>
            <a:endParaRPr lang="zh-CN" altLang="en-US" noProof="0"/>
          </a:p>
          <a:p>
            <a:pPr lvl="4" rtl="0"/>
            <a:r>
              <a:rPr lang="zh-CN" altLang="en-US" noProof="0"/>
              <a:t>第五级</a:t>
            </a:r>
            <a:endParaRPr lang="zh-CN" altLang="en-US" noProof="0"/>
          </a:p>
        </p:txBody>
      </p:sp>
      <p:sp>
        <p:nvSpPr>
          <p:cNvPr id="3" name="图片占位符 2"/>
          <p:cNvSpPr>
            <a:spLocks noGrp="1"/>
          </p:cNvSpPr>
          <p:nvPr>
            <p:ph type="pic" sz="quarter" idx="12" hasCustomPrompt="1"/>
          </p:nvPr>
        </p:nvSpPr>
        <p:spPr>
          <a:xfrm>
            <a:off x="0" y="0"/>
            <a:ext cx="12192000" cy="2974848"/>
          </a:xfrm>
          <a:blipFill>
            <a:blip r:embed="rId2"/>
            <a:srcRect/>
            <a:stretch>
              <a:fillRect t="-65721" r="-4798" b="-46455"/>
            </a:stretch>
          </a:blipFill>
        </p:spPr>
        <p:txBody>
          <a:bodyPr rtlCol="0" anchor="ctr" anchorCtr="0">
            <a:noAutofit/>
          </a:bodyPr>
          <a:lstStyle>
            <a:lvl1pPr>
              <a:defRPr>
                <a:latin typeface="Microsoft YaHei UI" panose="020B0503020204020204" pitchFamily="34" charset="-122"/>
                <a:ea typeface="Microsoft YaHei UI" panose="020B0503020204020204" pitchFamily="34" charset="-122"/>
              </a:defRPr>
            </a:lvl1pPr>
          </a:lstStyle>
          <a:p>
            <a:pPr rtl="0"/>
            <a:r>
              <a:rPr lang="zh-CN" altLang="en-US" noProof="0"/>
              <a:t>单击图标以添加图片</a:t>
            </a:r>
            <a:endParaRPr lang="zh-CN" altLang="en-US" noProof="0"/>
          </a:p>
        </p:txBody>
      </p:sp>
      <p:sp>
        <p:nvSpPr>
          <p:cNvPr id="2" name="标题 1"/>
          <p:cNvSpPr>
            <a:spLocks noGrp="1"/>
          </p:cNvSpPr>
          <p:nvPr>
            <p:ph type="title"/>
          </p:nvPr>
        </p:nvSpPr>
        <p:spPr/>
        <p:txBody>
          <a:bodyPr rtlCol="0"/>
          <a:lstStyle>
            <a:lvl1pPr>
              <a:defRPr>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endParaRPr lang="zh-CN" altLang="en-US" noProof="0"/>
          </a:p>
        </p:txBody>
      </p:sp>
      <p:sp>
        <p:nvSpPr>
          <p:cNvPr id="11" name="灯片编号占位符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latin typeface="Microsoft YaHei UI" panose="020B0503020204020204" pitchFamily="34" charset="-122"/>
                <a:ea typeface="Microsoft YaHei UI" panose="020B0503020204020204" pitchFamily="34" charset="-122"/>
              </a:defRPr>
            </a:lvl1pPr>
          </a:lstStyle>
          <a:p>
            <a:fld id="{4997E989-D798-4C62-8E93-3D2D613C2488}" type="slidenum">
              <a:rPr lang="en-US" altLang="zh-CN" noProof="0" smtClean="0"/>
            </a:fld>
            <a:endParaRPr lang="zh-CN" altLang="en-US" noProof="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空白">
    <p:bg>
      <p:bgRef idx="1001">
        <a:schemeClr val="bg2"/>
      </p:bgRef>
    </p:bg>
    <p:spTree>
      <p:nvGrpSpPr>
        <p:cNvPr id="1" name=""/>
        <p:cNvGrpSpPr/>
        <p:nvPr/>
      </p:nvGrpSpPr>
      <p:grpSpPr>
        <a:xfrm>
          <a:off x="0" y="0"/>
          <a:ext cx="0" cy="0"/>
          <a:chOff x="0" y="0"/>
          <a:chExt cx="0" cy="0"/>
        </a:xfrm>
      </p:grpSpPr>
      <p:sp>
        <p:nvSpPr>
          <p:cNvPr id="7" name="图片占位符 6"/>
          <p:cNvSpPr>
            <a:spLocks noGrp="1" noChangeAspect="1"/>
          </p:cNvSpPr>
          <p:nvPr>
            <p:ph type="pic" sz="quarter" idx="14" hasCustomPrompt="1"/>
          </p:nvPr>
        </p:nvSpPr>
        <p:spPr>
          <a:xfrm>
            <a:off x="0" y="0"/>
            <a:ext cx="12192000" cy="6858000"/>
          </a:xfrm>
        </p:spPr>
        <p:txBody>
          <a:bodyPr lIns="91440" rtlCol="0">
            <a:noAutofit/>
          </a:bodyPr>
          <a:lstStyle>
            <a:lvl1pPr algn="ctr">
              <a:defRPr>
                <a:latin typeface="Microsoft YaHei UI" panose="020B0503020204020204" pitchFamily="34" charset="-122"/>
                <a:ea typeface="Microsoft YaHei UI" panose="020B0503020204020204" pitchFamily="34" charset="-122"/>
              </a:defRPr>
            </a:lvl1pPr>
          </a:lstStyle>
          <a:p>
            <a:pPr rtl="0"/>
            <a:r>
              <a:rPr lang="zh-CN" altLang="en-US" noProof="0"/>
              <a:t>单击图标以添加图片</a:t>
            </a:r>
            <a:endParaRPr lang="zh-CN" altLang="en-US" noProof="0"/>
          </a:p>
        </p:txBody>
      </p:sp>
      <p:sp>
        <p:nvSpPr>
          <p:cNvPr id="4" name="幻灯片编号占位符 3"/>
          <p:cNvSpPr>
            <a:spLocks noGrp="1"/>
          </p:cNvSpPr>
          <p:nvPr>
            <p:ph type="sldNum" sz="quarter" idx="12"/>
          </p:nvPr>
        </p:nvSpPr>
        <p:spPr>
          <a:xfrm>
            <a:off x="11747687" y="6465381"/>
            <a:ext cx="431425" cy="365125"/>
          </a:xfrm>
          <a:prstGeom prst="rect">
            <a:avLst/>
          </a:prstGeom>
        </p:spPr>
        <p:txBody>
          <a:bodyPr rtlCol="0"/>
          <a:lstStyle>
            <a:lvl1pPr>
              <a:defRPr>
                <a:latin typeface="Microsoft YaHei UI" panose="020B0503020204020204" pitchFamily="34" charset="-122"/>
                <a:ea typeface="Microsoft YaHei UI" panose="020B0503020204020204" pitchFamily="34" charset="-122"/>
              </a:defRPr>
            </a:lvl1pPr>
          </a:lstStyle>
          <a:p>
            <a:fld id="{5AE1514C-5E56-4738-A1FF-4B1CFD2A3E36}" type="slidenum">
              <a:rPr lang="en-US" altLang="zh-CN" noProof="0" smtClean="0"/>
            </a:fld>
            <a:endParaRPr lang="zh-CN" altLang="en-US" noProof="0"/>
          </a:p>
        </p:txBody>
      </p:sp>
      <p:sp>
        <p:nvSpPr>
          <p:cNvPr id="2" name="标题 1"/>
          <p:cNvSpPr>
            <a:spLocks noGrp="1"/>
          </p:cNvSpPr>
          <p:nvPr>
            <p:ph type="title" hasCustomPrompt="1"/>
          </p:nvPr>
        </p:nvSpPr>
        <p:spPr>
          <a:xfrm>
            <a:off x="966652" y="2567613"/>
            <a:ext cx="8804365" cy="1311128"/>
          </a:xfrm>
          <a:prstGeom prst="rect">
            <a:avLst/>
          </a:prstGeom>
        </p:spPr>
        <p:txBody>
          <a:bodyPr rtlCol="0"/>
          <a:lstStyle>
            <a:lvl1pPr algn="l">
              <a:defRPr lang="en-US" sz="8800" b="1" i="0" kern="1200" spc="100" dirty="0">
                <a:gradFill>
                  <a:gsLst>
                    <a:gs pos="0">
                      <a:schemeClr val="accent1">
                        <a:lumMod val="5000"/>
                        <a:lumOff val="95000"/>
                      </a:schemeClr>
                    </a:gs>
                    <a:gs pos="100000">
                      <a:srgbClr val="FFFFFF"/>
                    </a:gs>
                  </a:gsLst>
                  <a:lin ang="5400000" scaled="1"/>
                </a:gradFill>
                <a:latin typeface="Microsoft YaHei UI" panose="020B0503020204020204" pitchFamily="34" charset="-122"/>
                <a:ea typeface="Microsoft YaHei UI" panose="020B0503020204020204" pitchFamily="34" charset="-122"/>
                <a:cs typeface="Segoe UI Semilight" panose="020B0402040204020203" pitchFamily="34" charset="0"/>
              </a:defRPr>
            </a:lvl1pPr>
          </a:lstStyle>
          <a:p>
            <a:pPr rtl="0"/>
            <a:r>
              <a:rPr lang="zh-CN" altLang="en-US" noProof="0"/>
              <a:t>单击以编辑</a:t>
            </a:r>
            <a:endParaRPr lang="zh-CN" altLang="en-US" noProof="0"/>
          </a:p>
        </p:txBody>
      </p:sp>
      <p:sp>
        <p:nvSpPr>
          <p:cNvPr id="5" name="文本占位符 4"/>
          <p:cNvSpPr>
            <a:spLocks noGrp="1"/>
          </p:cNvSpPr>
          <p:nvPr>
            <p:ph type="body" sz="quarter" idx="13" hasCustomPrompt="1"/>
          </p:nvPr>
        </p:nvSpPr>
        <p:spPr>
          <a:xfrm>
            <a:off x="1581150" y="3971108"/>
            <a:ext cx="9461500" cy="757130"/>
          </a:xfrm>
        </p:spPr>
        <p:txBody>
          <a:bodyPr rtlCol="0"/>
          <a:lstStyle>
            <a:lvl1pPr algn="l">
              <a:defRPr lang="en-US" sz="4800" b="1" i="0" kern="1200" spc="300" dirty="0" smtClean="0">
                <a:gradFill>
                  <a:gsLst>
                    <a:gs pos="0">
                      <a:schemeClr val="accent1">
                        <a:lumMod val="5000"/>
                        <a:lumOff val="95000"/>
                      </a:schemeClr>
                    </a:gs>
                    <a:gs pos="100000">
                      <a:srgbClr val="FFFFFF"/>
                    </a:gs>
                  </a:gsLst>
                  <a:lin ang="5400000" scaled="1"/>
                </a:gradFill>
                <a:latin typeface="Microsoft YaHei UI" panose="020B0503020204020204" pitchFamily="34" charset="-122"/>
                <a:ea typeface="Microsoft YaHei UI" panose="020B0503020204020204" pitchFamily="34" charset="-122"/>
                <a:cs typeface="Segoe UI Semilight" panose="020B0402040204020203" pitchFamily="34" charset="0"/>
              </a:defRPr>
            </a:lvl1pPr>
            <a:lvl2pPr algn="l">
              <a:defRPr/>
            </a:lvl2pPr>
            <a:lvl3pPr algn="l">
              <a:defRPr/>
            </a:lvl3pPr>
            <a:lvl4pPr algn="l">
              <a:defRPr/>
            </a:lvl4pPr>
            <a:lvl5pPr algn="l">
              <a:defRPr/>
            </a:lvl5pPr>
          </a:lstStyle>
          <a:p>
            <a:pPr lvl="0" rtl="0"/>
            <a:r>
              <a:rPr lang="zh-CN" altLang="en-US" noProof="0"/>
              <a:t>编辑母版文本</a:t>
            </a:r>
            <a:endParaRPr lang="zh-CN" altLang="en-US" noProof="0"/>
          </a:p>
        </p:txBody>
      </p:sp>
    </p:spTree>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带图片的空白">
    <p:spTree>
      <p:nvGrpSpPr>
        <p:cNvPr id="1" name=""/>
        <p:cNvGrpSpPr/>
        <p:nvPr/>
      </p:nvGrpSpPr>
      <p:grpSpPr>
        <a:xfrm>
          <a:off x="0" y="0"/>
          <a:ext cx="0" cy="0"/>
          <a:chOff x="0" y="0"/>
          <a:chExt cx="0" cy="0"/>
        </a:xfrm>
      </p:grpSpPr>
      <p:sp>
        <p:nvSpPr>
          <p:cNvPr id="4" name="幻灯片编号占位符 3"/>
          <p:cNvSpPr>
            <a:spLocks noGrp="1"/>
          </p:cNvSpPr>
          <p:nvPr>
            <p:ph type="sldNum" sz="quarter" idx="12"/>
          </p:nvPr>
        </p:nvSpPr>
        <p:spPr>
          <a:xfrm>
            <a:off x="11747687" y="6465381"/>
            <a:ext cx="431425" cy="365125"/>
          </a:xfrm>
          <a:prstGeom prst="rect">
            <a:avLst/>
          </a:prstGeom>
        </p:spPr>
        <p:txBody>
          <a:bodyPr rtlCol="0"/>
          <a:lstStyle/>
          <a:p>
            <a:pPr rtl="0"/>
            <a:fld id="{5AE1514C-5E56-4738-A1FF-4B1CFD2A3E36}" type="slidenum">
              <a:rPr lang="en-US" altLang="zh-CN" noProof="0" smtClean="0"/>
            </a:fld>
            <a:endParaRPr lang="zh-CN" altLang="en-US" noProof="0"/>
          </a:p>
        </p:txBody>
      </p:sp>
      <p:sp>
        <p:nvSpPr>
          <p:cNvPr id="3" name="图片占位符 2"/>
          <p:cNvSpPr>
            <a:spLocks noGrp="1" noChangeAspect="1"/>
          </p:cNvSpPr>
          <p:nvPr>
            <p:ph type="pic" sz="quarter" idx="13" hasCustomPrompt="1"/>
          </p:nvPr>
        </p:nvSpPr>
        <p:spPr>
          <a:xfrm>
            <a:off x="0" y="0"/>
            <a:ext cx="12066954" cy="6858000"/>
          </a:xfrm>
        </p:spPr>
        <p:txBody>
          <a:bodyPr rtlCol="0" anchor="ctr">
            <a:noAutofit/>
          </a:bodyPr>
          <a:lstStyle>
            <a:lvl1pPr algn="ctr">
              <a:defRPr>
                <a:solidFill>
                  <a:schemeClr val="tx2"/>
                </a:solidFill>
              </a:defRPr>
            </a:lvl1pPr>
          </a:lstStyle>
          <a:p>
            <a:pPr rtl="0"/>
            <a:r>
              <a:rPr lang="zh-CN" altLang="en-US" noProof="0"/>
              <a:t>单击图标以添加图片</a:t>
            </a:r>
            <a:endParaRPr lang="zh-CN" altLang="en-US" noProof="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空白">
    <p:spTree>
      <p:nvGrpSpPr>
        <p:cNvPr id="1" name=""/>
        <p:cNvGrpSpPr/>
        <p:nvPr/>
      </p:nvGrpSpPr>
      <p:grpSpPr>
        <a:xfrm>
          <a:off x="0" y="0"/>
          <a:ext cx="0" cy="0"/>
          <a:chOff x="0" y="0"/>
          <a:chExt cx="0" cy="0"/>
        </a:xfrm>
      </p:grpSpPr>
      <p:sp>
        <p:nvSpPr>
          <p:cNvPr id="4" name="幻灯片编号占位符 3"/>
          <p:cNvSpPr>
            <a:spLocks noGrp="1"/>
          </p:cNvSpPr>
          <p:nvPr>
            <p:ph type="sldNum" sz="quarter" idx="12"/>
          </p:nvPr>
        </p:nvSpPr>
        <p:spPr>
          <a:xfrm>
            <a:off x="11747687" y="6465381"/>
            <a:ext cx="431425" cy="365125"/>
          </a:xfrm>
          <a:prstGeom prst="rect">
            <a:avLst/>
          </a:prstGeom>
        </p:spPr>
        <p:txBody>
          <a:bodyPr rtlCol="0"/>
          <a:lstStyle/>
          <a:p>
            <a:pPr rtl="0"/>
            <a:fld id="{5AE1514C-5E56-4738-A1FF-4B1CFD2A3E36}" type="slidenum">
              <a:rPr lang="en-US" altLang="zh-CN" noProof="0" smtClean="0"/>
            </a:fld>
            <a:endParaRPr lang="zh-CN" altLang="en-US" noProof="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步骤">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175"/>
            <a:ext cx="12191998" cy="6851648"/>
          </a:xfrm>
          <a:prstGeom prst="rect">
            <a:avLst/>
          </a:prstGeom>
        </p:spPr>
      </p:pic>
      <p:sp>
        <p:nvSpPr>
          <p:cNvPr id="4" name="幻灯片编号占位符 3"/>
          <p:cNvSpPr>
            <a:spLocks noGrp="1"/>
          </p:cNvSpPr>
          <p:nvPr>
            <p:ph type="sldNum" sz="quarter" idx="12"/>
          </p:nvPr>
        </p:nvSpPr>
        <p:spPr>
          <a:xfrm>
            <a:off x="11747687" y="6465381"/>
            <a:ext cx="431425" cy="365125"/>
          </a:xfrm>
          <a:prstGeom prst="rect">
            <a:avLst/>
          </a:prstGeom>
        </p:spPr>
        <p:txBody>
          <a:bodyPr rtlCol="0"/>
          <a:lstStyle>
            <a:lvl1pPr>
              <a:defRPr>
                <a:latin typeface="Microsoft YaHei UI" panose="020B0503020204020204" pitchFamily="34" charset="-122"/>
                <a:ea typeface="Microsoft YaHei UI" panose="020B0503020204020204" pitchFamily="34" charset="-122"/>
              </a:defRPr>
            </a:lvl1pPr>
          </a:lstStyle>
          <a:p>
            <a:fld id="{5AE1514C-5E56-4738-A1FF-4B1CFD2A3E36}" type="slidenum">
              <a:rPr lang="en-US" altLang="zh-CN" noProof="0" smtClean="0"/>
            </a:fld>
            <a:endParaRPr lang="zh-CN" altLang="en-US" noProof="0"/>
          </a:p>
        </p:txBody>
      </p:sp>
      <p:sp>
        <p:nvSpPr>
          <p:cNvPr id="6" name="文本框 5">
            <a:hlinkClick r:id="rId3"/>
          </p:cNvPr>
          <p:cNvSpPr txBox="1"/>
          <p:nvPr userDrawn="1"/>
        </p:nvSpPr>
        <p:spPr>
          <a:xfrm>
            <a:off x="4961284" y="93791"/>
            <a:ext cx="2269433" cy="316517"/>
          </a:xfrm>
          <a:prstGeom prst="roundRect">
            <a:avLst>
              <a:gd name="adj" fmla="val 50000"/>
            </a:avLst>
          </a:prstGeom>
          <a:solidFill>
            <a:schemeClr val="accent4"/>
          </a:solid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50" b="0" i="0" u="none" strike="noStrike" kern="0" cap="none" spc="0" normalizeH="0" noProof="0">
                <a:ln>
                  <a:noFill/>
                </a:ln>
                <a:solidFill>
                  <a:schemeClr val="tx1"/>
                </a:solidFill>
                <a:effectLst/>
                <a:uLnTx/>
                <a:uFillTx/>
                <a:latin typeface="Microsoft YaHei UI" panose="020B0503020204020204" pitchFamily="34" charset="-122"/>
                <a:ea typeface="Microsoft YaHei UI" panose="020B0503020204020204" pitchFamily="34" charset="-122"/>
              </a:rPr>
              <a:t>Neal Creative | </a:t>
            </a:r>
            <a:r>
              <a:rPr lang="zh-CN" altLang="en-US" sz="1050" b="0" i="0" u="none" strike="noStrike" kern="0" cap="none" spc="0" normalizeH="0" noProof="0">
                <a:ln>
                  <a:noFill/>
                </a:ln>
                <a:solidFill>
                  <a:schemeClr val="tx1"/>
                </a:solidFill>
                <a:effectLst/>
                <a:uLnTx/>
                <a:uFillTx/>
                <a:latin typeface="Microsoft YaHei UI" panose="020B0503020204020204" pitchFamily="34" charset="-122"/>
                <a:ea typeface="Microsoft YaHei UI" panose="020B0503020204020204" pitchFamily="34" charset="-122"/>
              </a:rPr>
              <a:t>单击</a:t>
            </a:r>
            <a:r>
              <a:rPr lang="zh-CN" altLang="en-US" sz="1050" b="1" i="0" u="none" strike="noStrike" kern="0" cap="none" spc="0" normalizeH="0" noProof="0">
                <a:ln>
                  <a:noFill/>
                </a:ln>
                <a:solidFill>
                  <a:schemeClr val="tx1"/>
                </a:solidFill>
                <a:effectLst/>
                <a:uLnTx/>
                <a:uFillTx/>
                <a:latin typeface="Microsoft YaHei UI" panose="020B0503020204020204" pitchFamily="34" charset="-122"/>
                <a:ea typeface="Microsoft YaHei UI" panose="020B0503020204020204" pitchFamily="34" charset="-122"/>
              </a:rPr>
              <a:t>了解更多</a:t>
            </a:r>
            <a:endParaRPr lang="zh-CN" altLang="en-US" sz="1050" b="1" i="0" u="none" strike="noStrike" kern="0" cap="none" spc="0" normalizeH="0" noProof="0">
              <a:ln>
                <a:noFill/>
              </a:ln>
              <a:solidFill>
                <a:schemeClr val="tx1"/>
              </a:solidFill>
              <a:effectLst/>
              <a:uLnTx/>
              <a:uFillTx/>
              <a:latin typeface="Microsoft YaHei UI" panose="020B0503020204020204" pitchFamily="34" charset="-122"/>
              <a:ea typeface="Microsoft YaHei UI" panose="020B0503020204020204" pitchFamily="34" charset="-122"/>
            </a:endParaRPr>
          </a:p>
        </p:txBody>
      </p:sp>
      <p:sp>
        <p:nvSpPr>
          <p:cNvPr id="7" name="文本框 6">
            <a:hlinkClick r:id="rId4"/>
          </p:cNvPr>
          <p:cNvSpPr txBox="1"/>
          <p:nvPr userDrawn="1"/>
        </p:nvSpPr>
        <p:spPr>
          <a:xfrm>
            <a:off x="0" y="6548363"/>
            <a:ext cx="1283526" cy="346234"/>
          </a:xfrm>
          <a:prstGeom prst="roundRect">
            <a:avLst>
              <a:gd name="adj" fmla="val 50000"/>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000" noProof="0">
                <a:solidFill>
                  <a:schemeClr val="tx1"/>
                </a:solidFill>
                <a:latin typeface="Microsoft YaHei UI" panose="020B0503020204020204" pitchFamily="34" charset="-122"/>
                <a:ea typeface="Microsoft YaHei UI" panose="020B0503020204020204" pitchFamily="34" charset="-122"/>
              </a:rPr>
              <a:t>Neal Creative </a:t>
            </a:r>
            <a:r>
              <a:rPr lang="en-US" altLang="zh-CN" sz="900" kern="1200" noProof="0">
                <a:solidFill>
                  <a:schemeClr val="tx1"/>
                </a:solidFill>
                <a:latin typeface="Microsoft YaHei UI" panose="020B0503020204020204" pitchFamily="34" charset="-122"/>
                <a:ea typeface="Microsoft YaHei UI" panose="020B0503020204020204" pitchFamily="34" charset="-122"/>
                <a:cs typeface="+mn-cs"/>
              </a:rPr>
              <a:t>©</a:t>
            </a:r>
            <a:r>
              <a:rPr lang="zh-CN" altLang="en-US" sz="1000" noProof="0">
                <a:solidFill>
                  <a:schemeClr val="tx1"/>
                </a:solidFill>
                <a:latin typeface="Microsoft YaHei UI" panose="020B0503020204020204" pitchFamily="34" charset="-122"/>
                <a:ea typeface="Microsoft YaHei UI" panose="020B0503020204020204" pitchFamily="34" charset="-122"/>
              </a:rPr>
              <a:t> </a:t>
            </a:r>
            <a:endParaRPr lang="zh-CN" altLang="en-US" sz="1000" b="1" noProof="0">
              <a:solidFill>
                <a:schemeClr val="tx1"/>
              </a:solidFill>
              <a:latin typeface="Microsoft YaHei UI" panose="020B0503020204020204" pitchFamily="34" charset="-122"/>
              <a:ea typeface="Microsoft YaHei UI" panose="020B0503020204020204" pitchFamily="34" charset="-122"/>
            </a:endParaRPr>
          </a:p>
        </p:txBody>
      </p:sp>
      <p:grpSp>
        <p:nvGrpSpPr>
          <p:cNvPr id="8" name="组 7"/>
          <p:cNvGrpSpPr/>
          <p:nvPr userDrawn="1"/>
        </p:nvGrpSpPr>
        <p:grpSpPr>
          <a:xfrm>
            <a:off x="5976075" y="3244858"/>
            <a:ext cx="1700633" cy="1693946"/>
            <a:chOff x="5976075" y="3733231"/>
            <a:chExt cx="1700633" cy="1693946"/>
          </a:xfrm>
        </p:grpSpPr>
        <p:pic>
          <p:nvPicPr>
            <p:cNvPr id="9" name="图片 8"/>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061135" y="4148396"/>
              <a:ext cx="860601" cy="1278781"/>
            </a:xfrm>
            <a:prstGeom prst="rect">
              <a:avLst/>
            </a:prstGeom>
          </p:spPr>
        </p:pic>
        <p:sp>
          <p:nvSpPr>
            <p:cNvPr id="10" name="文本框 9"/>
            <p:cNvSpPr txBox="1"/>
            <p:nvPr/>
          </p:nvSpPr>
          <p:spPr>
            <a:xfrm>
              <a:off x="5976075" y="3733231"/>
              <a:ext cx="1700633" cy="369332"/>
            </a:xfrm>
            <a:prstGeom prst="rect">
              <a:avLst/>
            </a:prstGeom>
            <a:noFill/>
          </p:spPr>
          <p:txBody>
            <a:bodyPr wrap="square" rtlCol="0">
              <a:spAutoFit/>
            </a:bodyPr>
            <a:lstStyle/>
            <a:p>
              <a:pPr rtl="0"/>
              <a:r>
                <a:rPr lang="zh-CN" altLang="en-US" sz="900" noProof="0">
                  <a:solidFill>
                    <a:schemeClr val="tx1">
                      <a:lumMod val="65000"/>
                      <a:lumOff val="35000"/>
                    </a:schemeClr>
                  </a:solidFill>
                  <a:latin typeface="Microsoft YaHei UI" panose="020B0503020204020204" pitchFamily="34" charset="-122"/>
                  <a:ea typeface="Microsoft YaHei UI" panose="020B0503020204020204" pitchFamily="34" charset="-122"/>
                </a:rPr>
                <a:t>提示 </a:t>
              </a:r>
              <a:r>
                <a:rPr lang="zh-CN" altLang="en-US" sz="900" noProof="0">
                  <a:solidFill>
                    <a:schemeClr val="tx1">
                      <a:lumMod val="65000"/>
                      <a:lumOff val="35000"/>
                    </a:schemeClr>
                  </a:solidFill>
                  <a:latin typeface="Microsoft YaHei UI" panose="020B0503020204020204" pitchFamily="34" charset="-122"/>
                  <a:ea typeface="Microsoft YaHei UI" panose="020B0503020204020204" pitchFamily="34" charset="-122"/>
                  <a:cs typeface="Calibri" panose="020F0502020204030204" pitchFamily="34" charset="0"/>
                </a:rPr>
                <a:t>│ 使用绿色和黄色的内置</a:t>
              </a:r>
              <a:r>
                <a:rPr lang="zh-CN" altLang="en-US" sz="900" noProof="0">
                  <a:solidFill>
                    <a:schemeClr val="tx1">
                      <a:lumMod val="65000"/>
                      <a:lumOff val="35000"/>
                    </a:schemeClr>
                  </a:solidFill>
                  <a:latin typeface="Microsoft YaHei UI" panose="020B0503020204020204" pitchFamily="34" charset="-122"/>
                  <a:ea typeface="Microsoft YaHei UI" panose="020B0503020204020204" pitchFamily="34" charset="-122"/>
                </a:rPr>
                <a:t>调色板进行标注和强调</a:t>
              </a:r>
              <a:endParaRPr lang="zh-CN" altLang="en-US" sz="900" noProof="0">
                <a:solidFill>
                  <a:schemeClr val="tx1">
                    <a:lumMod val="65000"/>
                    <a:lumOff val="35000"/>
                  </a:schemeClr>
                </a:solidFill>
                <a:latin typeface="Microsoft YaHei UI" panose="020B0503020204020204" pitchFamily="34" charset="-122"/>
                <a:ea typeface="Microsoft YaHei UI" panose="020B0503020204020204" pitchFamily="34" charset="-122"/>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showMasterSp="0" userDrawn="1">
  <p:cSld name="1_标题或切换">
    <p:bg>
      <p:bgPr>
        <a:solidFill>
          <a:schemeClr val="bg2"/>
        </a:solidFill>
        <a:effectLst/>
      </p:bgPr>
    </p:bg>
    <p:spTree>
      <p:nvGrpSpPr>
        <p:cNvPr id="1" name=""/>
        <p:cNvGrpSpPr/>
        <p:nvPr/>
      </p:nvGrpSpPr>
      <p:grpSpPr>
        <a:xfrm>
          <a:off x="0" y="0"/>
          <a:ext cx="0" cy="0"/>
          <a:chOff x="0" y="0"/>
          <a:chExt cx="0" cy="0"/>
        </a:xfrm>
      </p:grpSpPr>
      <p:sp>
        <p:nvSpPr>
          <p:cNvPr id="18" name="椭圆形 17"/>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9" name="椭圆形 18"/>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 name="椭圆形 20"/>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 name="椭圆形 21"/>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 name="标题 1"/>
          <p:cNvSpPr>
            <a:spLocks noGrp="1"/>
          </p:cNvSpPr>
          <p:nvPr>
            <p:ph type="ctrTitle" hasCustomPrompt="1"/>
          </p:nvPr>
        </p:nvSpPr>
        <p:spPr>
          <a:xfrm>
            <a:off x="1219939" y="3348225"/>
            <a:ext cx="9107555" cy="1200329"/>
          </a:xfrm>
          <a:prstGeom prst="rect">
            <a:avLst/>
          </a:prstGeom>
          <a:noFill/>
        </p:spPr>
        <p:txBody>
          <a:bodyPr rtlCol="0" anchor="b"/>
          <a:lstStyle>
            <a:lvl1pPr algn="ctr" defTabSz="914400" rtl="0" eaLnBrk="1" latinLnBrk="0" hangingPunct="1">
              <a:lnSpc>
                <a:spcPct val="90000"/>
              </a:lnSpc>
              <a:spcBef>
                <a:spcPct val="0"/>
              </a:spcBef>
              <a:buNone/>
              <a:defRPr lang="en-US" sz="8000" b="1" i="0" kern="1200" spc="-300" dirty="0">
                <a:gradFill>
                  <a:gsLst>
                    <a:gs pos="0">
                      <a:schemeClr val="accent1">
                        <a:lumMod val="5000"/>
                        <a:lumOff val="95000"/>
                      </a:schemeClr>
                    </a:gs>
                    <a:gs pos="100000">
                      <a:schemeClr val="tx1"/>
                    </a:gs>
                  </a:gsLst>
                  <a:lin ang="5400000" scaled="1"/>
                </a:gradFill>
                <a:latin typeface="Microsoft YaHei UI" panose="020B0503020204020204" pitchFamily="34" charset="-122"/>
                <a:ea typeface="Microsoft YaHei UI" panose="020B0503020204020204" pitchFamily="34" charset="-122"/>
                <a:cs typeface="Segoe UI Semilight" panose="020B0402040204020203" pitchFamily="34" charset="0"/>
              </a:defRPr>
            </a:lvl1pPr>
          </a:lstStyle>
          <a:p>
            <a:pPr rtl="0"/>
            <a:r>
              <a:rPr lang="zh-CN" altLang="en-US" noProof="0"/>
              <a:t>单击此处编辑标题</a:t>
            </a:r>
            <a:endParaRPr lang="zh-CN" altLang="en-US" noProof="0"/>
          </a:p>
        </p:txBody>
      </p:sp>
      <p:sp>
        <p:nvSpPr>
          <p:cNvPr id="8" name="文本框 7">
            <a:hlinkClick r:id="rId2"/>
          </p:cNvPr>
          <p:cNvSpPr txBox="1"/>
          <p:nvPr userDrawn="1"/>
        </p:nvSpPr>
        <p:spPr>
          <a:xfrm>
            <a:off x="191616" y="6337795"/>
            <a:ext cx="1283526" cy="346234"/>
          </a:xfrm>
          <a:prstGeom prst="roundRect">
            <a:avLst>
              <a:gd name="adj" fmla="val 50000"/>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000" noProof="0">
                <a:solidFill>
                  <a:schemeClr val="bg2">
                    <a:lumMod val="50000"/>
                  </a:schemeClr>
                </a:solidFill>
                <a:latin typeface="Microsoft YaHei UI" panose="020B0503020204020204" pitchFamily="34" charset="-122"/>
                <a:ea typeface="Microsoft YaHei UI" panose="020B0503020204020204" pitchFamily="34" charset="-122"/>
              </a:rPr>
              <a:t>Neal Creative </a:t>
            </a:r>
            <a:r>
              <a:rPr lang="en-US" altLang="zh-CN" sz="900" kern="1200" noProof="0">
                <a:solidFill>
                  <a:schemeClr val="bg2">
                    <a:lumMod val="50000"/>
                  </a:schemeClr>
                </a:solidFill>
                <a:latin typeface="Microsoft YaHei UI" panose="020B0503020204020204" pitchFamily="34" charset="-122"/>
                <a:ea typeface="Microsoft YaHei UI" panose="020B0503020204020204" pitchFamily="34" charset="-122"/>
                <a:cs typeface="+mn-cs"/>
              </a:rPr>
              <a:t>©</a:t>
            </a:r>
            <a:r>
              <a:rPr lang="zh-CN" altLang="en-US" sz="1000" noProof="0">
                <a:solidFill>
                  <a:schemeClr val="bg2">
                    <a:lumMod val="50000"/>
                  </a:schemeClr>
                </a:solidFill>
                <a:latin typeface="Microsoft YaHei UI" panose="020B0503020204020204" pitchFamily="34" charset="-122"/>
                <a:ea typeface="Microsoft YaHei UI" panose="020B0503020204020204" pitchFamily="34" charset="-122"/>
              </a:rPr>
              <a:t> </a:t>
            </a:r>
            <a:endParaRPr lang="zh-CN" altLang="en-US" sz="1000" b="1" noProof="0">
              <a:solidFill>
                <a:schemeClr val="bg2">
                  <a:lumMod val="50000"/>
                </a:schemeClr>
              </a:solidFill>
              <a:latin typeface="Microsoft YaHei UI" panose="020B0503020204020204" pitchFamily="34" charset="-122"/>
              <a:ea typeface="Microsoft YaHei UI" panose="020B0503020204020204" pitchFamily="34" charset="-122"/>
            </a:endParaRP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0" presetClass="exit" presetSubtype="0" fill="hold" grpId="1" nodeType="withEffect">
                                  <p:stCondLst>
                                    <p:cond delay="25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10" presetClass="exit" presetSubtype="0" fill="hold" grpId="1" nodeType="withEffect">
                                  <p:stCondLst>
                                    <p:cond delay="50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10" presetClass="exit" presetSubtype="0" fill="hold" grpId="1" nodeType="withEffect">
                                  <p:stCondLst>
                                    <p:cond delay="25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53" presetClass="entr" presetSubtype="16" fill="hold" grpId="0" nodeType="withEffect">
                                  <p:stCondLst>
                                    <p:cond delay="25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10" presetClass="exit" presetSubtype="0" fill="hold" grpId="1" nodeType="withEffect">
                                  <p:stCondLst>
                                    <p:cond delay="50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1" grpId="0" animBg="1"/>
      <p:bldP spid="21" grpId="1" animBg="1"/>
      <p:bldP spid="22" grpId="0" animBg="1"/>
      <p:bldP spid="22" grpId="1"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带小型非项目符号的标注">
    <p:spTree>
      <p:nvGrpSpPr>
        <p:cNvPr id="1" name=""/>
        <p:cNvGrpSpPr/>
        <p:nvPr/>
      </p:nvGrpSpPr>
      <p:grpSpPr>
        <a:xfrm>
          <a:off x="0" y="0"/>
          <a:ext cx="0" cy="0"/>
          <a:chOff x="0" y="0"/>
          <a:chExt cx="0" cy="0"/>
        </a:xfrm>
      </p:grpSpPr>
      <p:sp>
        <p:nvSpPr>
          <p:cNvPr id="10" name="矩形 9"/>
          <p:cNvSpPr/>
          <p:nvPr userDrawn="1"/>
        </p:nvSpPr>
        <p:spPr>
          <a:xfrm>
            <a:off x="0" y="0"/>
            <a:ext cx="12192000" cy="29748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a typeface="Microsoft YaHei UI" panose="020B0503020204020204" pitchFamily="34" charset="-122"/>
            </a:endParaRPr>
          </a:p>
        </p:txBody>
      </p:sp>
      <p:sp>
        <p:nvSpPr>
          <p:cNvPr id="4" name="文本占位符 3"/>
          <p:cNvSpPr>
            <a:spLocks noGrp="1"/>
          </p:cNvSpPr>
          <p:nvPr>
            <p:ph type="body" sz="quarter" idx="10" hasCustomPrompt="1"/>
          </p:nvPr>
        </p:nvSpPr>
        <p:spPr>
          <a:xfrm>
            <a:off x="269240" y="3367878"/>
            <a:ext cx="5192775" cy="1395767"/>
          </a:xfrm>
        </p:spPr>
        <p:txBody>
          <a:bodyPr wrap="square" rtlCol="0">
            <a:spAutoFit/>
          </a:bodyPr>
          <a:lstStyle>
            <a:lvl1pPr marL="0" marR="0" indent="0" algn="l" defTabSz="914400" rtl="0" eaLnBrk="1" fontAlgn="auto" latinLnBrk="0" hangingPunct="1">
              <a:lnSpc>
                <a:spcPct val="90000"/>
              </a:lnSpc>
              <a:spcBef>
                <a:spcPts val="1200"/>
              </a:spcBef>
              <a:spcAft>
                <a:spcPts val="0"/>
              </a:spcAft>
              <a:buClr>
                <a:schemeClr val="tx1"/>
              </a:buClr>
              <a:buSzPct val="90000"/>
              <a:buFont typeface="Wingdings" panose="05000000000000000000" pitchFamily="2" charset="2"/>
              <a:buNone/>
              <a:defRPr lang="en-US" sz="3135" kern="1200" spc="0" baseline="0" dirty="0">
                <a:gradFill>
                  <a:gsLst>
                    <a:gs pos="1250">
                      <a:schemeClr val="tx2"/>
                    </a:gs>
                    <a:gs pos="99000">
                      <a:schemeClr val="tx2"/>
                    </a:gs>
                  </a:gsLst>
                  <a:lin ang="5400000" scaled="0"/>
                </a:gradFill>
                <a:latin typeface="Microsoft YaHei UI Light" panose="020B0502040204020203" pitchFamily="34" charset="-122"/>
                <a:ea typeface="Microsoft YaHei UI Light" panose="020B0502040204020203" pitchFamily="34" charset="-122"/>
                <a:cs typeface="+mn-cs"/>
              </a:defRPr>
            </a:lvl1pPr>
            <a:lvl2pPr marL="0" indent="0">
              <a:buNone/>
              <a:defRPr sz="1960"/>
            </a:lvl2pPr>
            <a:lvl3pPr marL="227330" indent="0">
              <a:buNone/>
              <a:defRPr sz="1960"/>
            </a:lvl3pPr>
            <a:lvl4pPr marL="451485" indent="0">
              <a:buNone/>
              <a:defRPr/>
            </a:lvl4pPr>
            <a:lvl5pPr marL="672465" indent="0">
              <a:buNone/>
              <a:defRPr/>
            </a:lvl5pPr>
          </a:lstStyle>
          <a:p>
            <a:pPr rtl="0"/>
            <a:r>
              <a:rPr lang="zh-CN" altLang="en-US" noProof="0"/>
              <a:t>简要介绍数据，</a:t>
            </a:r>
            <a:br>
              <a:rPr lang="zh-CN" altLang="en-US" noProof="0"/>
            </a:br>
            <a:r>
              <a:rPr lang="zh-CN" altLang="en-US" noProof="0"/>
              <a:t>一次展示一个要点，</a:t>
            </a:r>
            <a:br>
              <a:rPr lang="zh-CN" altLang="en-US" noProof="0"/>
            </a:br>
            <a:r>
              <a:rPr lang="zh-CN" altLang="en-US" noProof="0"/>
              <a:t>可提高理解力。</a:t>
            </a:r>
            <a:endParaRPr lang="zh-CN" altLang="en-US" noProof="0"/>
          </a:p>
        </p:txBody>
      </p:sp>
      <p:sp>
        <p:nvSpPr>
          <p:cNvPr id="9" name="文本占位符 8"/>
          <p:cNvSpPr>
            <a:spLocks noGrp="1"/>
          </p:cNvSpPr>
          <p:nvPr>
            <p:ph type="body" sz="quarter" idx="11" hasCustomPrompt="1"/>
          </p:nvPr>
        </p:nvSpPr>
        <p:spPr>
          <a:xfrm>
            <a:off x="6253316" y="3503950"/>
            <a:ext cx="5671764" cy="1705723"/>
          </a:xfrm>
        </p:spPr>
        <p:txBody>
          <a:bodyPr rtlCol="0"/>
          <a:lstStyle>
            <a:lvl1pPr marL="0" indent="0" algn="l">
              <a:buNone/>
              <a:defRPr sz="1960">
                <a:latin typeface="Microsoft YaHei UI" panose="020B0503020204020204" pitchFamily="34" charset="-122"/>
                <a:ea typeface="Microsoft YaHei UI" panose="020B0503020204020204" pitchFamily="34" charset="-122"/>
              </a:defRPr>
            </a:lvl1pPr>
            <a:lvl2pPr marL="0" indent="0" algn="l">
              <a:buNone/>
              <a:defRPr sz="1765">
                <a:latin typeface="Microsoft YaHei UI" panose="020B0503020204020204" pitchFamily="34" charset="-122"/>
                <a:ea typeface="Microsoft YaHei UI" panose="020B0503020204020204" pitchFamily="34" charset="-122"/>
              </a:defRPr>
            </a:lvl2pPr>
            <a:lvl3pPr marL="0" indent="0" algn="l">
              <a:buNone/>
              <a:defRPr sz="1570">
                <a:latin typeface="Microsoft YaHei UI" panose="020B0503020204020204" pitchFamily="34" charset="-122"/>
                <a:ea typeface="Microsoft YaHei UI" panose="020B0503020204020204" pitchFamily="34" charset="-122"/>
              </a:defRPr>
            </a:lvl3pPr>
            <a:lvl4pPr marL="0" indent="0" algn="l">
              <a:buNone/>
              <a:defRPr sz="1370">
                <a:latin typeface="Microsoft YaHei UI" panose="020B0503020204020204" pitchFamily="34" charset="-122"/>
                <a:ea typeface="Microsoft YaHei UI" panose="020B0503020204020204" pitchFamily="34" charset="-122"/>
              </a:defRPr>
            </a:lvl4pPr>
            <a:lvl5pPr marL="0" indent="0" algn="l">
              <a:buNone/>
              <a:defRPr sz="1370">
                <a:latin typeface="Microsoft YaHei UI" panose="020B0503020204020204" pitchFamily="34" charset="-122"/>
                <a:ea typeface="Microsoft YaHei UI" panose="020B0503020204020204" pitchFamily="34" charset="-122"/>
              </a:defRPr>
            </a:lvl5pPr>
          </a:lstStyle>
          <a:p>
            <a:pPr lvl="0" rtl="0"/>
            <a:r>
              <a:rPr lang="zh-CN" altLang="en-US" noProof="0"/>
              <a:t>编辑母版文本样式</a:t>
            </a:r>
            <a:endParaRPr lang="zh-CN" altLang="en-US" noProof="0"/>
          </a:p>
          <a:p>
            <a:pPr lvl="1" rtl="0"/>
            <a:r>
              <a:rPr lang="zh-CN" altLang="en-US" noProof="0"/>
              <a:t>第二级</a:t>
            </a:r>
            <a:endParaRPr lang="zh-CN" altLang="en-US" noProof="0"/>
          </a:p>
          <a:p>
            <a:pPr lvl="2" rtl="0"/>
            <a:r>
              <a:rPr lang="zh-CN" altLang="en-US" noProof="0"/>
              <a:t>第三级</a:t>
            </a:r>
            <a:endParaRPr lang="zh-CN" altLang="en-US" noProof="0"/>
          </a:p>
          <a:p>
            <a:pPr lvl="3" rtl="0"/>
            <a:r>
              <a:rPr lang="zh-CN" altLang="en-US" noProof="0"/>
              <a:t>第四级</a:t>
            </a:r>
            <a:endParaRPr lang="zh-CN" altLang="en-US" noProof="0"/>
          </a:p>
          <a:p>
            <a:pPr lvl="4" rtl="0"/>
            <a:r>
              <a:rPr lang="zh-CN" altLang="en-US" noProof="0"/>
              <a:t>第五级</a:t>
            </a:r>
            <a:endParaRPr lang="zh-CN" altLang="en-US" noProof="0"/>
          </a:p>
        </p:txBody>
      </p:sp>
      <p:sp>
        <p:nvSpPr>
          <p:cNvPr id="3" name="图片占位符 2"/>
          <p:cNvSpPr>
            <a:spLocks noGrp="1"/>
          </p:cNvSpPr>
          <p:nvPr>
            <p:ph type="pic" sz="quarter" idx="12" hasCustomPrompt="1"/>
          </p:nvPr>
        </p:nvSpPr>
        <p:spPr>
          <a:xfrm>
            <a:off x="0" y="0"/>
            <a:ext cx="12192000" cy="2974848"/>
          </a:xfrm>
          <a:blipFill>
            <a:blip r:embed="rId2"/>
            <a:srcRect/>
            <a:stretch>
              <a:fillRect t="-65721" r="-4798" b="-46455"/>
            </a:stretch>
          </a:blipFill>
        </p:spPr>
        <p:txBody>
          <a:bodyPr rtlCol="0" anchor="ctr" anchorCtr="0">
            <a:noAutofit/>
          </a:bodyPr>
          <a:lstStyle>
            <a:lvl1pPr>
              <a:defRPr>
                <a:latin typeface="Microsoft YaHei UI" panose="020B0503020204020204" pitchFamily="34" charset="-122"/>
                <a:ea typeface="Microsoft YaHei UI" panose="020B0503020204020204" pitchFamily="34" charset="-122"/>
              </a:defRPr>
            </a:lvl1pPr>
          </a:lstStyle>
          <a:p>
            <a:pPr rtl="0"/>
            <a:r>
              <a:rPr lang="zh-CN" altLang="en-US" noProof="0"/>
              <a:t>单击图标以添加图片</a:t>
            </a:r>
            <a:endParaRPr lang="zh-CN" altLang="en-US" noProof="0"/>
          </a:p>
        </p:txBody>
      </p:sp>
      <p:sp>
        <p:nvSpPr>
          <p:cNvPr id="12" name="文本框 11">
            <a:hlinkClick r:id="rId3"/>
          </p:cNvPr>
          <p:cNvSpPr txBox="1"/>
          <p:nvPr userDrawn="1"/>
        </p:nvSpPr>
        <p:spPr>
          <a:xfrm>
            <a:off x="9089198" y="6298102"/>
            <a:ext cx="2156440" cy="367873"/>
          </a:xfrm>
          <a:prstGeom prst="roundRect">
            <a:avLst>
              <a:gd name="adj" fmla="val 50000"/>
            </a:avLst>
          </a:prstGeom>
          <a:solidFill>
            <a:srgbClr val="004568"/>
          </a:solid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en-US" altLang="zh-CN" sz="1100" b="0" i="0" u="none" strike="noStrike" kern="0" cap="none" spc="0" normalizeH="0" noProof="0">
                <a:ln>
                  <a:noFill/>
                </a:ln>
                <a:solidFill>
                  <a:srgbClr val="FFFFFF"/>
                </a:solidFill>
                <a:effectLst/>
                <a:uLnTx/>
                <a:uFillTx/>
                <a:latin typeface="Microsoft YaHei UI" panose="020B0503020204020204" pitchFamily="34" charset="-122"/>
                <a:ea typeface="Microsoft YaHei UI" panose="020B0503020204020204" pitchFamily="34" charset="-122"/>
              </a:rPr>
              <a:t>Neal Creative | </a:t>
            </a:r>
            <a:r>
              <a:rPr lang="zh-CN" altLang="en-US" sz="1100" b="0" i="0" u="none" strike="noStrike" kern="0" cap="none" spc="0" normalizeH="0" noProof="0">
                <a:ln>
                  <a:noFill/>
                </a:ln>
                <a:solidFill>
                  <a:srgbClr val="FFFFFF"/>
                </a:solidFill>
                <a:effectLst/>
                <a:uLnTx/>
                <a:uFillTx/>
                <a:latin typeface="Microsoft YaHei UI" panose="020B0503020204020204" pitchFamily="34" charset="-122"/>
                <a:ea typeface="Microsoft YaHei UI" panose="020B0503020204020204" pitchFamily="34" charset="-122"/>
              </a:rPr>
              <a:t>单击</a:t>
            </a:r>
            <a:r>
              <a:rPr lang="zh-CN" altLang="en-US" sz="1100" b="1" i="0" u="none" strike="noStrike" kern="0" cap="none" spc="0" normalizeH="0" noProof="0">
                <a:ln>
                  <a:noFill/>
                </a:ln>
                <a:solidFill>
                  <a:srgbClr val="FFFFFF"/>
                </a:solidFill>
                <a:effectLst/>
                <a:uLnTx/>
                <a:uFillTx/>
                <a:latin typeface="Microsoft YaHei UI" panose="020B0503020204020204" pitchFamily="34" charset="-122"/>
                <a:ea typeface="Microsoft YaHei UI" panose="020B0503020204020204" pitchFamily="34" charset="-122"/>
              </a:rPr>
              <a:t>了解更多</a:t>
            </a:r>
            <a:endParaRPr lang="zh-CN" altLang="en-US" sz="1100" b="1" i="0" u="none" strike="noStrike" kern="0" cap="none" spc="0" normalizeH="0" noProof="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2" name="标题 1"/>
          <p:cNvSpPr>
            <a:spLocks noGrp="1"/>
          </p:cNvSpPr>
          <p:nvPr>
            <p:ph type="title"/>
          </p:nvPr>
        </p:nvSpPr>
        <p:spPr>
          <a:xfrm>
            <a:off x="304800" y="419099"/>
            <a:ext cx="8917577" cy="590931"/>
          </a:xfrm>
        </p:spPr>
        <p:txBody>
          <a:bodyPr rtlCol="0"/>
          <a:lstStyle>
            <a:lvl1pPr>
              <a:defRPr>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endParaRPr lang="zh-CN" altLang="en-US" noProof="0"/>
          </a:p>
        </p:txBody>
      </p:sp>
      <p:sp>
        <p:nvSpPr>
          <p:cNvPr id="11" name="幻灯片编号占位符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latin typeface="Microsoft YaHei UI" panose="020B0503020204020204" pitchFamily="34" charset="-122"/>
                <a:ea typeface="Microsoft YaHei UI" panose="020B0503020204020204" pitchFamily="34" charset="-122"/>
              </a:defRPr>
            </a:lvl1pPr>
          </a:lstStyle>
          <a:p>
            <a:fld id="{4997E989-D798-4C62-8E93-3D2D613C2488}" type="slidenum">
              <a:rPr lang="en-US" altLang="zh-CN" noProof="0" smtClean="0"/>
            </a:fld>
            <a:endParaRPr lang="zh-CN" altLang="en-US" noProof="0"/>
          </a:p>
        </p:txBody>
      </p:sp>
      <p:sp>
        <p:nvSpPr>
          <p:cNvPr id="13" name="文本框 12">
            <a:hlinkClick r:id="rId4"/>
          </p:cNvPr>
          <p:cNvSpPr txBox="1"/>
          <p:nvPr userDrawn="1"/>
        </p:nvSpPr>
        <p:spPr>
          <a:xfrm>
            <a:off x="191616" y="6337795"/>
            <a:ext cx="1283526" cy="346234"/>
          </a:xfrm>
          <a:prstGeom prst="roundRect">
            <a:avLst>
              <a:gd name="adj" fmla="val 50000"/>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000" noProof="0">
                <a:solidFill>
                  <a:schemeClr val="bg1">
                    <a:lumMod val="75000"/>
                  </a:schemeClr>
                </a:solidFill>
                <a:latin typeface="Microsoft YaHei UI" panose="020B0503020204020204" pitchFamily="34" charset="-122"/>
                <a:ea typeface="Microsoft YaHei UI" panose="020B0503020204020204" pitchFamily="34" charset="-122"/>
              </a:rPr>
              <a:t>Neal Creative </a:t>
            </a:r>
            <a:r>
              <a:rPr lang="en-US" altLang="zh-CN" sz="900" kern="1200" noProof="0">
                <a:solidFill>
                  <a:schemeClr val="bg1">
                    <a:lumMod val="75000"/>
                  </a:schemeClr>
                </a:solidFill>
                <a:latin typeface="Microsoft YaHei UI" panose="020B0503020204020204" pitchFamily="34" charset="-122"/>
                <a:ea typeface="Microsoft YaHei UI" panose="020B0503020204020204" pitchFamily="34" charset="-122"/>
                <a:cs typeface="+mn-cs"/>
              </a:rPr>
              <a:t>©</a:t>
            </a:r>
            <a:r>
              <a:rPr lang="zh-CN" altLang="en-US" sz="1000" noProof="0">
                <a:solidFill>
                  <a:schemeClr val="bg1">
                    <a:lumMod val="75000"/>
                  </a:schemeClr>
                </a:solidFill>
                <a:latin typeface="Microsoft YaHei UI" panose="020B0503020204020204" pitchFamily="34" charset="-122"/>
                <a:ea typeface="Microsoft YaHei UI" panose="020B0503020204020204" pitchFamily="34" charset="-122"/>
              </a:rPr>
              <a:t> </a:t>
            </a:r>
            <a:endParaRPr lang="zh-CN" altLang="en-US" sz="1000" b="1" noProof="0">
              <a:solidFill>
                <a:schemeClr val="bg1">
                  <a:lumMod val="75000"/>
                </a:schemeClr>
              </a:solidFill>
              <a:latin typeface="Microsoft YaHei UI" panose="020B0503020204020204" pitchFamily="34" charset="-122"/>
              <a:ea typeface="Microsoft YaHei UI" panose="020B0503020204020204" pitchFamily="34" charset="-122"/>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showMasterSp="0" userDrawn="1">
  <p:cSld name="同心圆基准章节分隔线">
    <p:bg>
      <p:bgPr>
        <a:solidFill>
          <a:schemeClr val="bg2"/>
        </a:solidFill>
        <a:effectLst/>
      </p:bgPr>
    </p:bg>
    <p:spTree>
      <p:nvGrpSpPr>
        <p:cNvPr id="1" name=""/>
        <p:cNvGrpSpPr/>
        <p:nvPr/>
      </p:nvGrpSpPr>
      <p:grpSpPr>
        <a:xfrm>
          <a:off x="0" y="0"/>
          <a:ext cx="0" cy="0"/>
          <a:chOff x="0" y="0"/>
          <a:chExt cx="0" cy="0"/>
        </a:xfrm>
      </p:grpSpPr>
      <p:sp>
        <p:nvSpPr>
          <p:cNvPr id="7" name="椭圆形 6"/>
          <p:cNvSpPr/>
          <p:nvPr userDrawn="1"/>
        </p:nvSpPr>
        <p:spPr>
          <a:xfrm>
            <a:off x="2861702" y="157952"/>
            <a:ext cx="6483179" cy="64831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ndParaRPr>
          </a:p>
        </p:txBody>
      </p:sp>
      <p:sp>
        <p:nvSpPr>
          <p:cNvPr id="2" name="标题 1"/>
          <p:cNvSpPr>
            <a:spLocks noGrp="1"/>
          </p:cNvSpPr>
          <p:nvPr>
            <p:ph type="ctrTitle" hasCustomPrompt="1"/>
          </p:nvPr>
        </p:nvSpPr>
        <p:spPr>
          <a:xfrm>
            <a:off x="3448777" y="3060987"/>
            <a:ext cx="5208335" cy="677108"/>
          </a:xfrm>
          <a:prstGeom prst="rect">
            <a:avLst/>
          </a:prstGeom>
        </p:spPr>
        <p:txBody>
          <a:bodyPr rtlCol="0" anchor="ctr"/>
          <a:lstStyle>
            <a:lvl1pPr algn="ctr">
              <a:lnSpc>
                <a:spcPct val="95000"/>
              </a:lnSpc>
              <a:defRPr sz="4000">
                <a:solidFill>
                  <a:schemeClr val="tx1"/>
                </a:solidFill>
              </a:defRPr>
            </a:lvl1pPr>
          </a:lstStyle>
          <a:p>
            <a:pPr rtl="0"/>
            <a:r>
              <a:rPr lang="zh-CN" altLang="en-US" noProof="0"/>
              <a:t>单击此处编辑标题</a:t>
            </a:r>
            <a:endParaRPr lang="zh-CN" altLang="en-US" noProof="0"/>
          </a:p>
        </p:txBody>
      </p:sp>
      <p:sp>
        <p:nvSpPr>
          <p:cNvPr id="9" name="点"/>
          <p:cNvSpPr>
            <a:spLocks noChangeAspect="1"/>
          </p:cNvSpPr>
          <p:nvPr userDrawn="1"/>
        </p:nvSpPr>
        <p:spPr>
          <a:xfrm>
            <a:off x="3448777" y="745024"/>
            <a:ext cx="5309024" cy="5309025"/>
          </a:xfrm>
          <a:prstGeom prst="ellipse">
            <a:avLst/>
          </a:prstGeom>
          <a:noFill/>
          <a:ln w="184150" cap="rnd" cmpd="sng" algn="ctr">
            <a:solidFill>
              <a:schemeClr val="accent4"/>
            </a:solidFill>
            <a:prstDash val="sysDot"/>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icrosoft YaHei UI" panose="020B0503020204020204" pitchFamily="34" charset="-122"/>
              <a:ea typeface="+mn-ea"/>
              <a:cs typeface="+mn-cs"/>
            </a:endParaRP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引用深色选项左对齐">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8" name="文本占位符 7"/>
          <p:cNvSpPr>
            <a:spLocks noGrp="1"/>
          </p:cNvSpPr>
          <p:nvPr>
            <p:ph type="body" sz="quarter" idx="13" hasCustomPrompt="1"/>
          </p:nvPr>
        </p:nvSpPr>
        <p:spPr>
          <a:xfrm>
            <a:off x="304800" y="2884235"/>
            <a:ext cx="11658600" cy="1089529"/>
          </a:xfrm>
        </p:spPr>
        <p:txBody>
          <a:bodyPr rtlCol="0" anchor="ctr"/>
          <a:lstStyle>
            <a:lvl1pPr marL="231775" indent="-231775" algn="l">
              <a:spcBef>
                <a:spcPts val="0"/>
              </a:spcBef>
              <a:defRPr sz="3600" b="0" baseline="0">
                <a:gradFill>
                  <a:gsLst>
                    <a:gs pos="0">
                      <a:schemeClr val="accent1">
                        <a:lumMod val="5000"/>
                        <a:lumOff val="95000"/>
                      </a:schemeClr>
                    </a:gs>
                    <a:gs pos="100000">
                      <a:schemeClr val="bg1"/>
                    </a:gs>
                  </a:gsLst>
                  <a:lin ang="5400000" scaled="1"/>
                </a:gradFill>
              </a:defRPr>
            </a:lvl1pPr>
            <a:lvl2pPr marL="109855" indent="0" algn="l">
              <a:spcBef>
                <a:spcPts val="0"/>
              </a:spcBef>
              <a:defRPr sz="3600" b="1">
                <a:gradFill>
                  <a:gsLst>
                    <a:gs pos="0">
                      <a:schemeClr val="accent1">
                        <a:lumMod val="5000"/>
                        <a:lumOff val="95000"/>
                      </a:schemeClr>
                    </a:gs>
                    <a:gs pos="100000">
                      <a:schemeClr val="bg1"/>
                    </a:gs>
                  </a:gsLst>
                  <a:lin ang="5400000" scaled="1"/>
                </a:gradFill>
                <a:latin typeface="Microsoft YaHei UI" panose="020B0503020204020204" pitchFamily="34" charset="-122"/>
              </a:defRPr>
            </a:lvl2pPr>
          </a:lstStyle>
          <a:p>
            <a:pPr lvl="0" rtl="0"/>
            <a:r>
              <a:rPr lang="zh-CN" altLang="en-US" noProof="0"/>
              <a:t>“引文。”</a:t>
            </a:r>
            <a:endParaRPr lang="zh-CN" altLang="en-US" noProof="0"/>
          </a:p>
          <a:p>
            <a:pPr lvl="1" rtl="0"/>
            <a:r>
              <a:rPr lang="zh-CN" altLang="en-US" noProof="0"/>
              <a:t> 加粗</a:t>
            </a:r>
            <a:endParaRPr lang="zh-CN" altLang="en-US" noProof="0"/>
          </a:p>
        </p:txBody>
      </p:sp>
      <p:sp>
        <p:nvSpPr>
          <p:cNvPr id="7" name="任意多边形：形状 6"/>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ndParaRPr>
          </a:p>
        </p:txBody>
      </p:sp>
      <p:sp>
        <p:nvSpPr>
          <p:cNvPr id="3" name="文本占位符 2"/>
          <p:cNvSpPr>
            <a:spLocks noGrp="1"/>
          </p:cNvSpPr>
          <p:nvPr>
            <p:ph type="body" sz="quarter" idx="14" hasCustomPrompt="1"/>
          </p:nvPr>
        </p:nvSpPr>
        <p:spPr>
          <a:xfrm>
            <a:off x="3865562" y="5276808"/>
            <a:ext cx="8097838" cy="369332"/>
          </a:xfrm>
        </p:spPr>
        <p:txBody>
          <a:bodyPr rtlCol="0"/>
          <a:lstStyle>
            <a:lvl1pPr algn="r">
              <a:spcBef>
                <a:spcPts val="0"/>
              </a:spcBef>
              <a:defRPr sz="2000">
                <a:solidFill>
                  <a:schemeClr val="bg1"/>
                </a:solidFill>
              </a:defRPr>
            </a:lvl1pPr>
            <a:lvl2pPr algn="r">
              <a:defRPr>
                <a:solidFill>
                  <a:schemeClr val="bg1"/>
                </a:solidFill>
              </a:defRPr>
            </a:lvl2pPr>
          </a:lstStyle>
          <a:p>
            <a:pPr lvl="0" rtl="0"/>
            <a:r>
              <a:rPr lang="en-US" altLang="zh-CN" noProof="0"/>
              <a:t>— </a:t>
            </a:r>
            <a:r>
              <a:rPr lang="zh-CN" altLang="en-US" noProof="0"/>
              <a:t>此处显示姓名和公司</a:t>
            </a:r>
            <a:r>
              <a:rPr lang="en-US" altLang="zh-CN" noProof="0"/>
              <a:t>/</a:t>
            </a:r>
            <a:r>
              <a:rPr lang="zh-CN" altLang="en-US" noProof="0"/>
              <a:t>来源</a:t>
            </a:r>
            <a:endParaRPr lang="zh-CN" altLang="en-US" noProof="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引用深色选项居中对齐">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8" name="文本占位符 7"/>
          <p:cNvSpPr>
            <a:spLocks noGrp="1"/>
          </p:cNvSpPr>
          <p:nvPr>
            <p:ph type="body" sz="quarter" idx="13" hasCustomPrompt="1"/>
          </p:nvPr>
        </p:nvSpPr>
        <p:spPr>
          <a:xfrm>
            <a:off x="304800" y="2884235"/>
            <a:ext cx="11658600" cy="1089529"/>
          </a:xfrm>
        </p:spPr>
        <p:txBody>
          <a:bodyPr rtlCol="0" anchor="ctr"/>
          <a:lstStyle>
            <a:lvl1pPr algn="ctr">
              <a:spcBef>
                <a:spcPts val="0"/>
              </a:spcBef>
              <a:defRPr sz="3600" b="0" baseline="0">
                <a:gradFill>
                  <a:gsLst>
                    <a:gs pos="0">
                      <a:schemeClr val="accent1">
                        <a:lumMod val="5000"/>
                        <a:lumOff val="95000"/>
                      </a:schemeClr>
                    </a:gs>
                    <a:gs pos="100000">
                      <a:schemeClr val="bg1"/>
                    </a:gs>
                  </a:gsLst>
                  <a:lin ang="5400000" scaled="1"/>
                </a:gradFill>
              </a:defRPr>
            </a:lvl1pPr>
            <a:lvl2pPr algn="ctr">
              <a:spcBef>
                <a:spcPts val="0"/>
              </a:spcBef>
              <a:defRPr sz="3600" b="1">
                <a:gradFill>
                  <a:gsLst>
                    <a:gs pos="0">
                      <a:schemeClr val="accent1">
                        <a:lumMod val="5000"/>
                        <a:lumOff val="95000"/>
                      </a:schemeClr>
                    </a:gs>
                    <a:gs pos="100000">
                      <a:schemeClr val="bg1"/>
                    </a:gs>
                  </a:gsLst>
                  <a:lin ang="5400000" scaled="1"/>
                </a:gradFill>
                <a:latin typeface="Microsoft YaHei UI" panose="020B0503020204020204" pitchFamily="34" charset="-122"/>
              </a:defRPr>
            </a:lvl2pPr>
          </a:lstStyle>
          <a:p>
            <a:pPr lvl="0" rtl="0"/>
            <a:r>
              <a:rPr lang="zh-CN" altLang="en-US" noProof="0"/>
              <a:t>“引文。”</a:t>
            </a:r>
            <a:endParaRPr lang="zh-CN" altLang="en-US" noProof="0"/>
          </a:p>
          <a:p>
            <a:pPr lvl="1" rtl="0"/>
            <a:r>
              <a:rPr lang="zh-CN" altLang="en-US" noProof="0"/>
              <a:t>加粗</a:t>
            </a:r>
            <a:endParaRPr lang="zh-CN" altLang="en-US" noProof="0"/>
          </a:p>
        </p:txBody>
      </p:sp>
      <p:sp>
        <p:nvSpPr>
          <p:cNvPr id="7" name="任意多边形：形状 6"/>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ndParaRPr>
          </a:p>
        </p:txBody>
      </p:sp>
      <p:sp>
        <p:nvSpPr>
          <p:cNvPr id="3" name="文本占位符 2"/>
          <p:cNvSpPr>
            <a:spLocks noGrp="1"/>
          </p:cNvSpPr>
          <p:nvPr>
            <p:ph type="body" sz="quarter" idx="14" hasCustomPrompt="1"/>
          </p:nvPr>
        </p:nvSpPr>
        <p:spPr>
          <a:xfrm>
            <a:off x="3865562" y="5276808"/>
            <a:ext cx="8097838" cy="369332"/>
          </a:xfrm>
        </p:spPr>
        <p:txBody>
          <a:bodyPr rtlCol="0"/>
          <a:lstStyle>
            <a:lvl1pPr algn="r">
              <a:spcBef>
                <a:spcPts val="0"/>
              </a:spcBef>
              <a:defRPr sz="2000">
                <a:solidFill>
                  <a:schemeClr val="bg1"/>
                </a:solidFill>
              </a:defRPr>
            </a:lvl1pPr>
            <a:lvl2pPr algn="r">
              <a:defRPr>
                <a:solidFill>
                  <a:schemeClr val="bg1"/>
                </a:solidFill>
              </a:defRPr>
            </a:lvl2pPr>
          </a:lstStyle>
          <a:p>
            <a:pPr lvl="0" rtl="0"/>
            <a:r>
              <a:rPr lang="en-US" altLang="zh-CN" noProof="0"/>
              <a:t>— </a:t>
            </a:r>
            <a:r>
              <a:rPr lang="zh-CN" altLang="en-US" noProof="0"/>
              <a:t>此处显示姓名和公司</a:t>
            </a:r>
            <a:r>
              <a:rPr lang="en-US" altLang="zh-CN" noProof="0"/>
              <a:t>/</a:t>
            </a:r>
            <a:r>
              <a:rPr lang="zh-CN" altLang="en-US" noProof="0"/>
              <a:t>来源</a:t>
            </a:r>
            <a:endParaRPr lang="zh-CN" altLang="en-US" noProof="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引用深色选项左对齐">
    <p:bg>
      <p:bgPr>
        <a:solidFill>
          <a:schemeClr val="tx2"/>
        </a:solidFill>
        <a:effectLst/>
      </p:bgPr>
    </p:bg>
    <p:spTree>
      <p:nvGrpSpPr>
        <p:cNvPr id="1" name=""/>
        <p:cNvGrpSpPr/>
        <p:nvPr/>
      </p:nvGrpSpPr>
      <p:grpSpPr>
        <a:xfrm>
          <a:off x="0" y="0"/>
          <a:ext cx="0" cy="0"/>
          <a:chOff x="0" y="0"/>
          <a:chExt cx="0" cy="0"/>
        </a:xfrm>
      </p:grpSpPr>
      <p:sp>
        <p:nvSpPr>
          <p:cNvPr id="8" name="文本占位符 7"/>
          <p:cNvSpPr>
            <a:spLocks noGrp="1"/>
          </p:cNvSpPr>
          <p:nvPr>
            <p:ph type="body" sz="quarter" idx="13" hasCustomPrompt="1"/>
          </p:nvPr>
        </p:nvSpPr>
        <p:spPr>
          <a:xfrm>
            <a:off x="304800" y="2884235"/>
            <a:ext cx="11658600" cy="1089529"/>
          </a:xfrm>
        </p:spPr>
        <p:txBody>
          <a:bodyPr rtlCol="0" anchor="ctr"/>
          <a:lstStyle>
            <a:lvl1pPr marL="231775" indent="-231775" algn="l">
              <a:spcBef>
                <a:spcPts val="0"/>
              </a:spcBef>
              <a:defRPr sz="3600" b="0" baseline="0">
                <a:gradFill>
                  <a:gsLst>
                    <a:gs pos="0">
                      <a:schemeClr val="accent1">
                        <a:lumMod val="5000"/>
                        <a:lumOff val="95000"/>
                      </a:schemeClr>
                    </a:gs>
                    <a:gs pos="100000">
                      <a:schemeClr val="bg1"/>
                    </a:gs>
                  </a:gsLst>
                  <a:lin ang="5400000" scaled="1"/>
                </a:gradFill>
              </a:defRPr>
            </a:lvl1pPr>
            <a:lvl2pPr marL="109855" indent="0" algn="l">
              <a:spcBef>
                <a:spcPts val="0"/>
              </a:spcBef>
              <a:defRPr sz="3600" b="1">
                <a:gradFill>
                  <a:gsLst>
                    <a:gs pos="0">
                      <a:schemeClr val="accent1">
                        <a:lumMod val="5000"/>
                        <a:lumOff val="95000"/>
                      </a:schemeClr>
                    </a:gs>
                    <a:gs pos="100000">
                      <a:schemeClr val="bg1"/>
                    </a:gs>
                  </a:gsLst>
                  <a:lin ang="5400000" scaled="1"/>
                </a:gradFill>
                <a:latin typeface="Microsoft YaHei UI" panose="020B0503020204020204" pitchFamily="34" charset="-122"/>
              </a:defRPr>
            </a:lvl2pPr>
          </a:lstStyle>
          <a:p>
            <a:pPr lvl="0" rtl="0"/>
            <a:r>
              <a:rPr lang="zh-CN" altLang="en-US" noProof="0"/>
              <a:t>“引文。”</a:t>
            </a:r>
            <a:endParaRPr lang="zh-CN" altLang="en-US" noProof="0"/>
          </a:p>
          <a:p>
            <a:pPr lvl="1" rtl="0"/>
            <a:r>
              <a:rPr lang="zh-CN" altLang="en-US" noProof="0"/>
              <a:t> 加粗</a:t>
            </a:r>
            <a:endParaRPr lang="zh-CN" altLang="en-US" noProof="0"/>
          </a:p>
        </p:txBody>
      </p:sp>
      <p:sp>
        <p:nvSpPr>
          <p:cNvPr id="7" name="任意多边形：形状 6"/>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ndParaRPr>
          </a:p>
        </p:txBody>
      </p:sp>
      <p:sp>
        <p:nvSpPr>
          <p:cNvPr id="3" name="文本占位符 2"/>
          <p:cNvSpPr>
            <a:spLocks noGrp="1"/>
          </p:cNvSpPr>
          <p:nvPr>
            <p:ph type="body" sz="quarter" idx="14" hasCustomPrompt="1"/>
          </p:nvPr>
        </p:nvSpPr>
        <p:spPr>
          <a:xfrm>
            <a:off x="3865562" y="5276808"/>
            <a:ext cx="8097838" cy="369332"/>
          </a:xfrm>
        </p:spPr>
        <p:txBody>
          <a:bodyPr rtlCol="0"/>
          <a:lstStyle>
            <a:lvl1pPr algn="r">
              <a:spcBef>
                <a:spcPts val="0"/>
              </a:spcBef>
              <a:defRPr sz="2000" b="0">
                <a:solidFill>
                  <a:schemeClr val="bg1"/>
                </a:solidFill>
              </a:defRPr>
            </a:lvl1pPr>
            <a:lvl2pPr algn="r">
              <a:defRPr>
                <a:solidFill>
                  <a:schemeClr val="bg1"/>
                </a:solidFill>
              </a:defRPr>
            </a:lvl2pPr>
          </a:lstStyle>
          <a:p>
            <a:pPr lvl="0" rtl="0"/>
            <a:r>
              <a:rPr lang="en-US" altLang="zh-CN" noProof="0"/>
              <a:t>— </a:t>
            </a:r>
            <a:r>
              <a:rPr lang="zh-CN" altLang="en-US" noProof="0"/>
              <a:t>此处显示姓名和公司</a:t>
            </a:r>
            <a:r>
              <a:rPr lang="en-US" altLang="zh-CN" noProof="0"/>
              <a:t>/</a:t>
            </a:r>
            <a:r>
              <a:rPr lang="zh-CN" altLang="en-US" noProof="0"/>
              <a:t>来源</a:t>
            </a:r>
            <a:endParaRPr lang="zh-CN" altLang="en-US" noProof="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引用浅色选项居中对齐">
    <p:spTree>
      <p:nvGrpSpPr>
        <p:cNvPr id="1" name=""/>
        <p:cNvGrpSpPr/>
        <p:nvPr/>
      </p:nvGrpSpPr>
      <p:grpSpPr>
        <a:xfrm>
          <a:off x="0" y="0"/>
          <a:ext cx="0" cy="0"/>
          <a:chOff x="0" y="0"/>
          <a:chExt cx="0" cy="0"/>
        </a:xfrm>
      </p:grpSpPr>
      <p:sp>
        <p:nvSpPr>
          <p:cNvPr id="9" name="文本框 8"/>
          <p:cNvSpPr txBox="1"/>
          <p:nvPr userDrawn="1"/>
        </p:nvSpPr>
        <p:spPr>
          <a:xfrm>
            <a:off x="5648960" y="419100"/>
            <a:ext cx="894080" cy="1862048"/>
          </a:xfrm>
          <a:prstGeom prst="rect">
            <a:avLst/>
          </a:prstGeom>
          <a:noFill/>
        </p:spPr>
        <p:txBody>
          <a:bodyPr wrap="square" rtlCol="0">
            <a:spAutoFit/>
          </a:bodyPr>
          <a:lstStyle/>
          <a:p>
            <a:pPr rtl="0"/>
            <a:r>
              <a:rPr lang="zh-CN" altLang="en-US" sz="11500" noProof="0">
                <a:solidFill>
                  <a:schemeClr val="accent4"/>
                </a:solidFill>
                <a:latin typeface="Microsoft YaHei UI" panose="020B0503020204020204" pitchFamily="34" charset="-122"/>
                <a:ea typeface="Microsoft YaHei UI" panose="020B0503020204020204" pitchFamily="34" charset="-122"/>
              </a:rPr>
              <a:t>“</a:t>
            </a:r>
            <a:endParaRPr lang="zh-CN" altLang="en-US" sz="2800" noProof="0">
              <a:solidFill>
                <a:schemeClr val="accent4"/>
              </a:solidFill>
              <a:latin typeface="Microsoft YaHei UI" panose="020B0503020204020204" pitchFamily="34" charset="-122"/>
              <a:ea typeface="Microsoft YaHei UI" panose="020B0503020204020204" pitchFamily="34" charset="-122"/>
            </a:endParaRPr>
          </a:p>
        </p:txBody>
      </p:sp>
      <p:sp>
        <p:nvSpPr>
          <p:cNvPr id="5" name="文本占位符 2"/>
          <p:cNvSpPr>
            <a:spLocks noGrp="1"/>
          </p:cNvSpPr>
          <p:nvPr>
            <p:ph type="body" sz="quarter" idx="14" hasCustomPrompt="1"/>
          </p:nvPr>
        </p:nvSpPr>
        <p:spPr>
          <a:xfrm>
            <a:off x="3408362" y="5335071"/>
            <a:ext cx="8097838" cy="369332"/>
          </a:xfrm>
        </p:spPr>
        <p:txBody>
          <a:bodyPr rtlCol="0"/>
          <a:lstStyle>
            <a:lvl1pPr algn="r">
              <a:spcBef>
                <a:spcPts val="0"/>
              </a:spcBef>
              <a:defRPr sz="2000">
                <a:solidFill>
                  <a:schemeClr val="tx2"/>
                </a:solidFill>
                <a:latin typeface="Microsoft YaHei UI" panose="020B0503020204020204" pitchFamily="34" charset="-122"/>
                <a:ea typeface="Microsoft YaHei UI" panose="020B0503020204020204" pitchFamily="34" charset="-122"/>
              </a:defRPr>
            </a:lvl1pPr>
            <a:lvl2pPr algn="r">
              <a:defRPr>
                <a:solidFill>
                  <a:schemeClr val="bg1"/>
                </a:solidFill>
              </a:defRPr>
            </a:lvl2pPr>
          </a:lstStyle>
          <a:p>
            <a:pPr lvl="0" rtl="0"/>
            <a:r>
              <a:rPr lang="en-US" altLang="zh-CN" noProof="0"/>
              <a:t>— </a:t>
            </a:r>
            <a:r>
              <a:rPr lang="zh-CN" altLang="en-US" noProof="0"/>
              <a:t>此处显示姓名和公司</a:t>
            </a:r>
            <a:r>
              <a:rPr lang="en-US" altLang="zh-CN" noProof="0"/>
              <a:t>/</a:t>
            </a:r>
            <a:r>
              <a:rPr lang="zh-CN" altLang="en-US" noProof="0"/>
              <a:t>来源</a:t>
            </a:r>
            <a:endParaRPr lang="zh-CN" altLang="en-US" noProof="0"/>
          </a:p>
        </p:txBody>
      </p:sp>
      <p:sp>
        <p:nvSpPr>
          <p:cNvPr id="6" name="文本占位符 7"/>
          <p:cNvSpPr>
            <a:spLocks noGrp="1"/>
          </p:cNvSpPr>
          <p:nvPr>
            <p:ph type="body" sz="quarter" idx="13" hasCustomPrompt="1"/>
          </p:nvPr>
        </p:nvSpPr>
        <p:spPr>
          <a:xfrm>
            <a:off x="304800" y="2884235"/>
            <a:ext cx="11658600" cy="1089529"/>
          </a:xfrm>
        </p:spPr>
        <p:txBody>
          <a:bodyPr rtlCol="0" anchor="ctr"/>
          <a:lstStyle>
            <a:lvl1pPr algn="ctr">
              <a:spcBef>
                <a:spcPts val="0"/>
              </a:spcBef>
              <a:defRPr sz="3600" b="0" baseline="0">
                <a:solidFill>
                  <a:schemeClr val="tx1">
                    <a:lumMod val="75000"/>
                    <a:lumOff val="25000"/>
                  </a:schemeClr>
                </a:solidFill>
                <a:latin typeface="Microsoft YaHei UI" panose="020B0503020204020204" pitchFamily="34" charset="-122"/>
                <a:ea typeface="Microsoft YaHei UI" panose="020B0503020204020204" pitchFamily="34" charset="-122"/>
              </a:defRPr>
            </a:lvl1pPr>
            <a:lvl2pPr algn="ctr">
              <a:spcBef>
                <a:spcPts val="0"/>
              </a:spcBef>
              <a:defRPr sz="3600" b="1">
                <a:solidFill>
                  <a:schemeClr val="tx1">
                    <a:lumMod val="75000"/>
                    <a:lumOff val="25000"/>
                  </a:schemeClr>
                </a:solidFill>
                <a:latin typeface="Microsoft YaHei UI" panose="020B0503020204020204" pitchFamily="34" charset="-122"/>
                <a:ea typeface="Microsoft YaHei UI" panose="020B0503020204020204" pitchFamily="34" charset="-122"/>
              </a:defRPr>
            </a:lvl2pPr>
          </a:lstStyle>
          <a:p>
            <a:pPr lvl="0" rtl="0"/>
            <a:r>
              <a:rPr lang="zh-CN" altLang="en-US" noProof="0"/>
              <a:t>“引文。”</a:t>
            </a:r>
            <a:endParaRPr lang="zh-CN" altLang="en-US" noProof="0"/>
          </a:p>
          <a:p>
            <a:pPr lvl="1" rtl="0"/>
            <a:r>
              <a:rPr lang="zh-CN" altLang="en-US" noProof="0"/>
              <a:t>加粗</a:t>
            </a:r>
            <a:endParaRPr lang="zh-CN" altLang="en-US" noProof="0"/>
          </a:p>
        </p:txBody>
      </p:sp>
      <p:sp>
        <p:nvSpPr>
          <p:cNvPr id="7" name="幻灯片编号占位符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latin typeface="Microsoft YaHei UI" panose="020B0503020204020204" pitchFamily="34" charset="-122"/>
                <a:ea typeface="Microsoft YaHei UI" panose="020B0503020204020204" pitchFamily="34" charset="-122"/>
              </a:defRPr>
            </a:lvl1pPr>
          </a:lstStyle>
          <a:p>
            <a:fld id="{4997E989-D798-4C62-8E93-3D2D613C2488}" type="slidenum">
              <a:rPr lang="en-US" altLang="zh-CN" noProof="0" smtClean="0"/>
            </a:fld>
            <a:endParaRPr lang="zh-CN" altLang="en-US" noProof="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带小型非项目符号的深色标注">
    <p:bg>
      <p:bgPr>
        <a:solidFill>
          <a:schemeClr val="tx2"/>
        </a:solidFill>
        <a:effectLst/>
      </p:bgPr>
    </p:bg>
    <p:spTree>
      <p:nvGrpSpPr>
        <p:cNvPr id="1" name=""/>
        <p:cNvGrpSpPr/>
        <p:nvPr/>
      </p:nvGrpSpPr>
      <p:grpSpPr>
        <a:xfrm>
          <a:off x="0" y="0"/>
          <a:ext cx="0" cy="0"/>
          <a:chOff x="0" y="0"/>
          <a:chExt cx="0" cy="0"/>
        </a:xfrm>
      </p:grpSpPr>
      <p:sp>
        <p:nvSpPr>
          <p:cNvPr id="4" name="文本占位符 3"/>
          <p:cNvSpPr>
            <a:spLocks noGrp="1"/>
          </p:cNvSpPr>
          <p:nvPr>
            <p:ph type="body" sz="quarter" idx="10" hasCustomPrompt="1"/>
          </p:nvPr>
        </p:nvSpPr>
        <p:spPr>
          <a:xfrm>
            <a:off x="304800" y="2597273"/>
            <a:ext cx="4868985" cy="1255728"/>
          </a:xfrm>
        </p:spPr>
        <p:txBody>
          <a:bodyPr wrap="square" lIns="91440" rIns="91440" rtlCol="0">
            <a:spAutoFit/>
          </a:bodyPr>
          <a:lstStyle>
            <a:lvl1pPr marL="0" marR="0" indent="0" algn="l" defTabSz="914400" rtl="0" eaLnBrk="1" fontAlgn="auto" latinLnBrk="0" hangingPunct="1">
              <a:lnSpc>
                <a:spcPct val="90000"/>
              </a:lnSpc>
              <a:spcBef>
                <a:spcPts val="1200"/>
              </a:spcBef>
              <a:spcAft>
                <a:spcPts val="0"/>
              </a:spcAft>
              <a:buClr>
                <a:schemeClr val="tx1"/>
              </a:buClr>
              <a:buSzPct val="90000"/>
              <a:buFont typeface="Wingdings" panose="05000000000000000000" pitchFamily="2" charset="2"/>
              <a:buNone/>
              <a:defRPr lang="en-US" sz="2800" b="0" kern="1200" spc="0" baseline="0" dirty="0">
                <a:solidFill>
                  <a:schemeClr val="bg1"/>
                </a:solidFill>
                <a:latin typeface="Microsoft YaHei UI Light" panose="020B0502040204020203" pitchFamily="34" charset="-122"/>
                <a:ea typeface="Microsoft YaHei UI Light" panose="020B0502040204020203" pitchFamily="34" charset="-122"/>
                <a:cs typeface="+mn-cs"/>
              </a:defRPr>
            </a:lvl1pPr>
            <a:lvl2pPr marL="0" indent="0">
              <a:buNone/>
              <a:defRPr sz="1960"/>
            </a:lvl2pPr>
            <a:lvl3pPr marL="227330" indent="0">
              <a:buNone/>
              <a:defRPr sz="1960"/>
            </a:lvl3pPr>
            <a:lvl4pPr marL="451485" indent="0">
              <a:buNone/>
              <a:defRPr/>
            </a:lvl4pPr>
            <a:lvl5pPr marL="672465" indent="0">
              <a:buNone/>
              <a:defRPr/>
            </a:lvl5pPr>
          </a:lstStyle>
          <a:p>
            <a:pPr rtl="0"/>
            <a:r>
              <a:rPr lang="zh-CN" altLang="en-US" noProof="0"/>
              <a:t>简要介绍数据，</a:t>
            </a:r>
            <a:br>
              <a:rPr lang="zh-CN" altLang="en-US" noProof="0"/>
            </a:br>
            <a:r>
              <a:rPr lang="zh-CN" altLang="en-US" noProof="0"/>
              <a:t>一次展示一个要点，</a:t>
            </a:r>
            <a:br>
              <a:rPr lang="zh-CN" altLang="en-US" noProof="0"/>
            </a:br>
            <a:r>
              <a:rPr lang="zh-CN" altLang="en-US" noProof="0"/>
              <a:t>可提高理解力。</a:t>
            </a:r>
            <a:endParaRPr lang="zh-CN" altLang="en-US" noProof="0"/>
          </a:p>
        </p:txBody>
      </p:sp>
      <p:sp>
        <p:nvSpPr>
          <p:cNvPr id="9" name="文本占位符 8"/>
          <p:cNvSpPr>
            <a:spLocks noGrp="1"/>
          </p:cNvSpPr>
          <p:nvPr>
            <p:ph type="body" sz="quarter" idx="11" hasCustomPrompt="1"/>
          </p:nvPr>
        </p:nvSpPr>
        <p:spPr>
          <a:xfrm>
            <a:off x="6096000" y="419100"/>
            <a:ext cx="5671764" cy="1843069"/>
          </a:xfrm>
        </p:spPr>
        <p:txBody>
          <a:bodyPr rtlCol="0"/>
          <a:lstStyle>
            <a:lvl1pPr marL="0" indent="0" algn="l">
              <a:buNone/>
              <a:defRPr sz="2200">
                <a:gradFill>
                  <a:gsLst>
                    <a:gs pos="15000">
                      <a:schemeClr val="bg1"/>
                    </a:gs>
                    <a:gs pos="47000">
                      <a:schemeClr val="bg1"/>
                    </a:gs>
                  </a:gsLst>
                  <a:lin ang="5400000" scaled="1"/>
                </a:gradFill>
                <a:latin typeface="Microsoft YaHei UI" panose="020B0503020204020204" pitchFamily="34" charset="-122"/>
                <a:ea typeface="Microsoft YaHei UI" panose="020B0503020204020204" pitchFamily="34" charset="-122"/>
              </a:defRPr>
            </a:lvl1pPr>
            <a:lvl2pPr marL="0" indent="0" algn="l">
              <a:buNone/>
              <a:defRPr sz="2000">
                <a:gradFill>
                  <a:gsLst>
                    <a:gs pos="15000">
                      <a:schemeClr val="bg1"/>
                    </a:gs>
                    <a:gs pos="47000">
                      <a:schemeClr val="bg1"/>
                    </a:gs>
                  </a:gsLst>
                  <a:lin ang="5400000" scaled="1"/>
                </a:gradFill>
                <a:latin typeface="Microsoft YaHei UI" panose="020B0503020204020204" pitchFamily="34" charset="-122"/>
                <a:ea typeface="Microsoft YaHei UI" panose="020B0503020204020204" pitchFamily="34" charset="-122"/>
              </a:defRPr>
            </a:lvl2pPr>
            <a:lvl3pPr marL="0" indent="0" algn="l">
              <a:buNone/>
              <a:defRPr sz="1800">
                <a:gradFill>
                  <a:gsLst>
                    <a:gs pos="15000">
                      <a:schemeClr val="bg1"/>
                    </a:gs>
                    <a:gs pos="47000">
                      <a:schemeClr val="bg1"/>
                    </a:gs>
                  </a:gsLst>
                  <a:lin ang="5400000" scaled="1"/>
                </a:gradFill>
                <a:latin typeface="Microsoft YaHei UI" panose="020B0503020204020204" pitchFamily="34" charset="-122"/>
                <a:ea typeface="Microsoft YaHei UI" panose="020B0503020204020204" pitchFamily="34" charset="-122"/>
              </a:defRPr>
            </a:lvl3pPr>
            <a:lvl4pPr marL="0" indent="0" algn="l">
              <a:buNone/>
              <a:defRPr sz="1600">
                <a:gradFill>
                  <a:gsLst>
                    <a:gs pos="15000">
                      <a:schemeClr val="bg1"/>
                    </a:gs>
                    <a:gs pos="47000">
                      <a:schemeClr val="bg1"/>
                    </a:gs>
                  </a:gsLst>
                  <a:lin ang="5400000" scaled="1"/>
                </a:gradFill>
                <a:latin typeface="Microsoft YaHei UI" panose="020B0503020204020204" pitchFamily="34" charset="-122"/>
                <a:ea typeface="Microsoft YaHei UI" panose="020B0503020204020204" pitchFamily="34" charset="-122"/>
              </a:defRPr>
            </a:lvl4pPr>
            <a:lvl5pPr marL="0" indent="0" algn="l">
              <a:buNone/>
              <a:defRPr sz="1600">
                <a:gradFill>
                  <a:gsLst>
                    <a:gs pos="15000">
                      <a:schemeClr val="bg1"/>
                    </a:gs>
                    <a:gs pos="47000">
                      <a:schemeClr val="bg1"/>
                    </a:gs>
                  </a:gsLst>
                  <a:lin ang="5400000" scaled="1"/>
                </a:gradFill>
                <a:latin typeface="Microsoft YaHei UI" panose="020B0503020204020204" pitchFamily="34" charset="-122"/>
                <a:ea typeface="Microsoft YaHei UI" panose="020B0503020204020204" pitchFamily="34" charset="-122"/>
              </a:defRPr>
            </a:lvl5pPr>
          </a:lstStyle>
          <a:p>
            <a:pPr lvl="0" rtl="0"/>
            <a:r>
              <a:rPr lang="zh-CN" altLang="en-US" noProof="0"/>
              <a:t>编辑母版文本样式</a:t>
            </a:r>
            <a:endParaRPr lang="zh-CN" altLang="en-US" noProof="0"/>
          </a:p>
          <a:p>
            <a:pPr lvl="1" rtl="0"/>
            <a:r>
              <a:rPr lang="zh-CN" altLang="en-US" noProof="0"/>
              <a:t>第二级</a:t>
            </a:r>
            <a:endParaRPr lang="zh-CN" altLang="en-US" noProof="0"/>
          </a:p>
          <a:p>
            <a:pPr lvl="2" rtl="0"/>
            <a:r>
              <a:rPr lang="zh-CN" altLang="en-US" noProof="0"/>
              <a:t>第三级</a:t>
            </a:r>
            <a:endParaRPr lang="zh-CN" altLang="en-US" noProof="0"/>
          </a:p>
          <a:p>
            <a:pPr lvl="3" rtl="0"/>
            <a:r>
              <a:rPr lang="zh-CN" altLang="en-US" noProof="0"/>
              <a:t>第四级</a:t>
            </a:r>
            <a:endParaRPr lang="zh-CN" altLang="en-US" noProof="0"/>
          </a:p>
          <a:p>
            <a:pPr lvl="4" rtl="0"/>
            <a:r>
              <a:rPr lang="zh-CN" altLang="en-US" noProof="0"/>
              <a:t>第五级</a:t>
            </a:r>
            <a:endParaRPr lang="zh-CN" altLang="en-US" noProof="0"/>
          </a:p>
        </p:txBody>
      </p:sp>
      <p:sp>
        <p:nvSpPr>
          <p:cNvPr id="7" name="标题 6"/>
          <p:cNvSpPr>
            <a:spLocks noGrp="1"/>
          </p:cNvSpPr>
          <p:nvPr>
            <p:ph type="title"/>
          </p:nvPr>
        </p:nvSpPr>
        <p:spPr>
          <a:xfrm>
            <a:off x="555244" y="0"/>
            <a:ext cx="4083304" cy="1357295"/>
          </a:xfrm>
          <a:prstGeom prst="rect">
            <a:avLst/>
          </a:prstGeom>
        </p:spPr>
        <p:txBody>
          <a:bodyPr lIns="146304" tIns="420624" rIns="146304" rtlCol="0" anchor="t" anchorCtr="0"/>
          <a:lstStyle>
            <a:lvl1pPr algn="ctr">
              <a:defRPr lang="en-US" sz="3200" b="0" kern="1200" spc="60" baseline="0" dirty="0">
                <a:solidFill>
                  <a:schemeClr val="bg1"/>
                </a:solidFill>
                <a:latin typeface="Microsoft YaHei UI Light" panose="020B0502040204020203" pitchFamily="34" charset="-122"/>
                <a:ea typeface="Microsoft YaHei UI Light" panose="020B0502040204020203" pitchFamily="34" charset="-122"/>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zh-CN" altLang="en-US" noProof="0"/>
              <a:t>单击此处编辑母版标题样式</a:t>
            </a:r>
            <a:endParaRPr lang="zh-CN" altLang="en-US" noProof="0"/>
          </a:p>
        </p:txBody>
      </p:sp>
      <p:sp>
        <p:nvSpPr>
          <p:cNvPr id="12" name="文本占位符 8"/>
          <p:cNvSpPr>
            <a:spLocks noGrp="1"/>
          </p:cNvSpPr>
          <p:nvPr>
            <p:ph type="body" sz="quarter" idx="12" hasCustomPrompt="1"/>
          </p:nvPr>
        </p:nvSpPr>
        <p:spPr>
          <a:xfrm>
            <a:off x="6096000" y="2599498"/>
            <a:ext cx="5671764" cy="1843069"/>
          </a:xfrm>
        </p:spPr>
        <p:txBody>
          <a:bodyPr rtlCol="0"/>
          <a:lstStyle>
            <a:lvl1pPr marL="0" indent="0" algn="l">
              <a:buNone/>
              <a:defRPr sz="2200">
                <a:gradFill>
                  <a:gsLst>
                    <a:gs pos="15000">
                      <a:schemeClr val="bg1"/>
                    </a:gs>
                    <a:gs pos="47000">
                      <a:schemeClr val="bg1"/>
                    </a:gs>
                  </a:gsLst>
                  <a:lin ang="5400000" scaled="1"/>
                </a:gradFill>
                <a:latin typeface="Microsoft YaHei UI" panose="020B0503020204020204" pitchFamily="34" charset="-122"/>
                <a:ea typeface="Microsoft YaHei UI" panose="020B0503020204020204" pitchFamily="34" charset="-122"/>
              </a:defRPr>
            </a:lvl1pPr>
            <a:lvl2pPr marL="0" indent="0" algn="l">
              <a:buNone/>
              <a:defRPr sz="2000">
                <a:gradFill>
                  <a:gsLst>
                    <a:gs pos="15000">
                      <a:schemeClr val="bg1"/>
                    </a:gs>
                    <a:gs pos="47000">
                      <a:schemeClr val="bg1"/>
                    </a:gs>
                  </a:gsLst>
                  <a:lin ang="5400000" scaled="1"/>
                </a:gradFill>
                <a:latin typeface="Microsoft YaHei UI" panose="020B0503020204020204" pitchFamily="34" charset="-122"/>
                <a:ea typeface="Microsoft YaHei UI" panose="020B0503020204020204" pitchFamily="34" charset="-122"/>
              </a:defRPr>
            </a:lvl2pPr>
            <a:lvl3pPr marL="0" indent="0" algn="l">
              <a:buNone/>
              <a:defRPr sz="1800">
                <a:gradFill>
                  <a:gsLst>
                    <a:gs pos="15000">
                      <a:schemeClr val="bg1"/>
                    </a:gs>
                    <a:gs pos="47000">
                      <a:schemeClr val="bg1"/>
                    </a:gs>
                  </a:gsLst>
                  <a:lin ang="5400000" scaled="1"/>
                </a:gradFill>
                <a:latin typeface="Microsoft YaHei UI" panose="020B0503020204020204" pitchFamily="34" charset="-122"/>
                <a:ea typeface="Microsoft YaHei UI" panose="020B0503020204020204" pitchFamily="34" charset="-122"/>
              </a:defRPr>
            </a:lvl3pPr>
            <a:lvl4pPr marL="0" indent="0" algn="l">
              <a:buNone/>
              <a:defRPr sz="1600">
                <a:gradFill>
                  <a:gsLst>
                    <a:gs pos="15000">
                      <a:schemeClr val="bg1"/>
                    </a:gs>
                    <a:gs pos="47000">
                      <a:schemeClr val="bg1"/>
                    </a:gs>
                  </a:gsLst>
                  <a:lin ang="5400000" scaled="1"/>
                </a:gradFill>
                <a:latin typeface="Microsoft YaHei UI" panose="020B0503020204020204" pitchFamily="34" charset="-122"/>
                <a:ea typeface="Microsoft YaHei UI" panose="020B0503020204020204" pitchFamily="34" charset="-122"/>
              </a:defRPr>
            </a:lvl4pPr>
            <a:lvl5pPr marL="0" indent="0" algn="l">
              <a:buNone/>
              <a:defRPr sz="1600">
                <a:gradFill>
                  <a:gsLst>
                    <a:gs pos="15000">
                      <a:schemeClr val="bg1"/>
                    </a:gs>
                    <a:gs pos="47000">
                      <a:schemeClr val="bg1"/>
                    </a:gs>
                  </a:gsLst>
                  <a:lin ang="5400000" scaled="1"/>
                </a:gradFill>
                <a:latin typeface="Microsoft YaHei UI" panose="020B0503020204020204" pitchFamily="34" charset="-122"/>
                <a:ea typeface="Microsoft YaHei UI" panose="020B0503020204020204" pitchFamily="34" charset="-122"/>
              </a:defRPr>
            </a:lvl5pPr>
          </a:lstStyle>
          <a:p>
            <a:pPr lvl="0" rtl="0"/>
            <a:r>
              <a:rPr lang="zh-CN" altLang="en-US" noProof="0"/>
              <a:t>编辑母版文本样式</a:t>
            </a:r>
            <a:endParaRPr lang="zh-CN" altLang="en-US" noProof="0"/>
          </a:p>
          <a:p>
            <a:pPr lvl="1" rtl="0"/>
            <a:r>
              <a:rPr lang="zh-CN" altLang="en-US" noProof="0"/>
              <a:t>第二级</a:t>
            </a:r>
            <a:endParaRPr lang="zh-CN" altLang="en-US" noProof="0"/>
          </a:p>
          <a:p>
            <a:pPr lvl="2" rtl="0"/>
            <a:r>
              <a:rPr lang="zh-CN" altLang="en-US" noProof="0"/>
              <a:t>第三级</a:t>
            </a:r>
            <a:endParaRPr lang="zh-CN" altLang="en-US" noProof="0"/>
          </a:p>
          <a:p>
            <a:pPr lvl="3" rtl="0"/>
            <a:r>
              <a:rPr lang="zh-CN" altLang="en-US" noProof="0"/>
              <a:t>第四级</a:t>
            </a:r>
            <a:endParaRPr lang="zh-CN" altLang="en-US" noProof="0"/>
          </a:p>
          <a:p>
            <a:pPr lvl="4" rtl="0"/>
            <a:r>
              <a:rPr lang="zh-CN" altLang="en-US" noProof="0"/>
              <a:t>第五级</a:t>
            </a:r>
            <a:endParaRPr lang="zh-CN" altLang="en-US" noProof="0"/>
          </a:p>
        </p:txBody>
      </p:sp>
      <p:sp>
        <p:nvSpPr>
          <p:cNvPr id="13" name="文本占位符 8"/>
          <p:cNvSpPr>
            <a:spLocks noGrp="1"/>
          </p:cNvSpPr>
          <p:nvPr>
            <p:ph type="body" sz="quarter" idx="13" hasCustomPrompt="1"/>
          </p:nvPr>
        </p:nvSpPr>
        <p:spPr>
          <a:xfrm>
            <a:off x="6096000" y="4779896"/>
            <a:ext cx="5671764" cy="1843069"/>
          </a:xfrm>
        </p:spPr>
        <p:txBody>
          <a:bodyPr rtlCol="0"/>
          <a:lstStyle>
            <a:lvl1pPr marL="0" indent="0" algn="l">
              <a:buNone/>
              <a:defRPr sz="2200">
                <a:gradFill>
                  <a:gsLst>
                    <a:gs pos="15000">
                      <a:schemeClr val="bg1"/>
                    </a:gs>
                    <a:gs pos="47000">
                      <a:schemeClr val="bg1"/>
                    </a:gs>
                  </a:gsLst>
                  <a:lin ang="5400000" scaled="1"/>
                </a:gradFill>
                <a:latin typeface="Microsoft YaHei UI" panose="020B0503020204020204" pitchFamily="34" charset="-122"/>
                <a:ea typeface="Microsoft YaHei UI" panose="020B0503020204020204" pitchFamily="34" charset="-122"/>
              </a:defRPr>
            </a:lvl1pPr>
            <a:lvl2pPr marL="0" indent="0" algn="l">
              <a:buNone/>
              <a:defRPr sz="2000">
                <a:gradFill>
                  <a:gsLst>
                    <a:gs pos="15000">
                      <a:schemeClr val="bg1"/>
                    </a:gs>
                    <a:gs pos="47000">
                      <a:schemeClr val="bg1"/>
                    </a:gs>
                  </a:gsLst>
                  <a:lin ang="5400000" scaled="1"/>
                </a:gradFill>
                <a:latin typeface="Microsoft YaHei UI" panose="020B0503020204020204" pitchFamily="34" charset="-122"/>
                <a:ea typeface="Microsoft YaHei UI" panose="020B0503020204020204" pitchFamily="34" charset="-122"/>
              </a:defRPr>
            </a:lvl2pPr>
            <a:lvl3pPr marL="0" indent="0" algn="l">
              <a:buNone/>
              <a:defRPr sz="1800">
                <a:gradFill>
                  <a:gsLst>
                    <a:gs pos="15000">
                      <a:schemeClr val="bg1"/>
                    </a:gs>
                    <a:gs pos="47000">
                      <a:schemeClr val="bg1"/>
                    </a:gs>
                  </a:gsLst>
                  <a:lin ang="5400000" scaled="1"/>
                </a:gradFill>
                <a:latin typeface="Microsoft YaHei UI" panose="020B0503020204020204" pitchFamily="34" charset="-122"/>
                <a:ea typeface="Microsoft YaHei UI" panose="020B0503020204020204" pitchFamily="34" charset="-122"/>
              </a:defRPr>
            </a:lvl3pPr>
            <a:lvl4pPr marL="0" indent="0" algn="l">
              <a:buNone/>
              <a:defRPr sz="1600">
                <a:gradFill>
                  <a:gsLst>
                    <a:gs pos="15000">
                      <a:schemeClr val="bg1"/>
                    </a:gs>
                    <a:gs pos="47000">
                      <a:schemeClr val="bg1"/>
                    </a:gs>
                  </a:gsLst>
                  <a:lin ang="5400000" scaled="1"/>
                </a:gradFill>
                <a:latin typeface="Microsoft YaHei UI" panose="020B0503020204020204" pitchFamily="34" charset="-122"/>
                <a:ea typeface="Microsoft YaHei UI" panose="020B0503020204020204" pitchFamily="34" charset="-122"/>
              </a:defRPr>
            </a:lvl4pPr>
            <a:lvl5pPr marL="0" indent="0" algn="l">
              <a:buNone/>
              <a:defRPr sz="1600">
                <a:gradFill>
                  <a:gsLst>
                    <a:gs pos="15000">
                      <a:schemeClr val="bg1"/>
                    </a:gs>
                    <a:gs pos="47000">
                      <a:schemeClr val="bg1"/>
                    </a:gs>
                  </a:gsLst>
                  <a:lin ang="5400000" scaled="1"/>
                </a:gradFill>
                <a:latin typeface="Microsoft YaHei UI" panose="020B0503020204020204" pitchFamily="34" charset="-122"/>
                <a:ea typeface="Microsoft YaHei UI" panose="020B0503020204020204" pitchFamily="34" charset="-122"/>
              </a:defRPr>
            </a:lvl5pPr>
          </a:lstStyle>
          <a:p>
            <a:pPr lvl="0" rtl="0"/>
            <a:r>
              <a:rPr lang="zh-CN" altLang="en-US" noProof="0"/>
              <a:t>编辑母版文本样式</a:t>
            </a:r>
            <a:endParaRPr lang="zh-CN" altLang="en-US" noProof="0"/>
          </a:p>
          <a:p>
            <a:pPr lvl="1" rtl="0"/>
            <a:r>
              <a:rPr lang="zh-CN" altLang="en-US" noProof="0"/>
              <a:t>第二级</a:t>
            </a:r>
            <a:endParaRPr lang="zh-CN" altLang="en-US" noProof="0"/>
          </a:p>
          <a:p>
            <a:pPr lvl="2" rtl="0"/>
            <a:r>
              <a:rPr lang="zh-CN" altLang="en-US" noProof="0"/>
              <a:t>第三级</a:t>
            </a:r>
            <a:endParaRPr lang="zh-CN" altLang="en-US" noProof="0"/>
          </a:p>
          <a:p>
            <a:pPr lvl="3" rtl="0"/>
            <a:r>
              <a:rPr lang="zh-CN" altLang="en-US" noProof="0"/>
              <a:t>第四级</a:t>
            </a:r>
            <a:endParaRPr lang="zh-CN" altLang="en-US" noProof="0"/>
          </a:p>
          <a:p>
            <a:pPr lvl="4" rtl="0"/>
            <a:r>
              <a:rPr lang="zh-CN" altLang="en-US" noProof="0"/>
              <a:t>第五级</a:t>
            </a:r>
            <a:endParaRPr lang="zh-CN" altLang="en-US" noProof="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带小型非项目符号的标注">
    <p:spTree>
      <p:nvGrpSpPr>
        <p:cNvPr id="1" name=""/>
        <p:cNvGrpSpPr/>
        <p:nvPr/>
      </p:nvGrpSpPr>
      <p:grpSpPr>
        <a:xfrm>
          <a:off x="0" y="0"/>
          <a:ext cx="0" cy="0"/>
          <a:chOff x="0" y="0"/>
          <a:chExt cx="0" cy="0"/>
        </a:xfrm>
      </p:grpSpPr>
      <p:sp>
        <p:nvSpPr>
          <p:cNvPr id="14" name="任意多边形：形状 13"/>
          <p:cNvSpPr/>
          <p:nvPr userDrawn="1"/>
        </p:nvSpPr>
        <p:spPr>
          <a:xfrm>
            <a:off x="129521" y="0"/>
            <a:ext cx="4741280" cy="2353474"/>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a typeface="Microsoft YaHei UI" panose="020B0503020204020204" pitchFamily="34" charset="-122"/>
            </a:endParaRPr>
          </a:p>
        </p:txBody>
      </p:sp>
      <p:sp>
        <p:nvSpPr>
          <p:cNvPr id="4" name="文本占位符 3"/>
          <p:cNvSpPr>
            <a:spLocks noGrp="1"/>
          </p:cNvSpPr>
          <p:nvPr>
            <p:ph type="body" sz="quarter" idx="10" hasCustomPrompt="1"/>
          </p:nvPr>
        </p:nvSpPr>
        <p:spPr>
          <a:xfrm>
            <a:off x="304800" y="2472751"/>
            <a:ext cx="4566001" cy="1255728"/>
          </a:xfrm>
        </p:spPr>
        <p:txBody>
          <a:bodyPr wrap="square" lIns="91440" rIns="91440" rtlCol="0">
            <a:spAutoFit/>
          </a:bodyPr>
          <a:lstStyle>
            <a:lvl1pPr marL="0" marR="0" indent="0" algn="l" defTabSz="914400" rtl="0" eaLnBrk="1" fontAlgn="auto" latinLnBrk="0" hangingPunct="1">
              <a:lnSpc>
                <a:spcPct val="90000"/>
              </a:lnSpc>
              <a:spcBef>
                <a:spcPts val="1200"/>
              </a:spcBef>
              <a:spcAft>
                <a:spcPts val="0"/>
              </a:spcAft>
              <a:buClr>
                <a:schemeClr val="tx1"/>
              </a:buClr>
              <a:buSzPct val="90000"/>
              <a:buFont typeface="Wingdings" panose="05000000000000000000" pitchFamily="2" charset="2"/>
              <a:buNone/>
              <a:defRPr lang="en-US" sz="2800" b="0" kern="1200" spc="0" baseline="0" dirty="0">
                <a:gradFill>
                  <a:gsLst>
                    <a:gs pos="15000">
                      <a:schemeClr val="tx2"/>
                    </a:gs>
                    <a:gs pos="47000">
                      <a:schemeClr val="tx2"/>
                    </a:gs>
                  </a:gsLst>
                  <a:lin ang="5400000" scaled="1"/>
                </a:gradFill>
                <a:latin typeface="Microsoft YaHei UI Light" panose="020B0502040204020203" pitchFamily="34" charset="-122"/>
                <a:ea typeface="Microsoft YaHei UI Light" panose="020B0502040204020203" pitchFamily="34" charset="-122"/>
                <a:cs typeface="+mn-cs"/>
              </a:defRPr>
            </a:lvl1pPr>
            <a:lvl2pPr marL="0" indent="0">
              <a:buNone/>
              <a:defRPr sz="1960"/>
            </a:lvl2pPr>
            <a:lvl3pPr marL="227330" indent="0">
              <a:buNone/>
              <a:defRPr sz="1960"/>
            </a:lvl3pPr>
            <a:lvl4pPr marL="451485" indent="0">
              <a:buNone/>
              <a:defRPr/>
            </a:lvl4pPr>
            <a:lvl5pPr marL="672465" indent="0">
              <a:buNone/>
              <a:defRPr/>
            </a:lvl5pPr>
          </a:lstStyle>
          <a:p>
            <a:pPr rtl="0"/>
            <a:r>
              <a:rPr lang="zh-CN" altLang="en-US" noProof="0"/>
              <a:t>简要介绍数据，</a:t>
            </a:r>
            <a:br>
              <a:rPr lang="zh-CN" altLang="en-US" noProof="0"/>
            </a:br>
            <a:r>
              <a:rPr lang="zh-CN" altLang="en-US" noProof="0"/>
              <a:t>一次展示一个要点，</a:t>
            </a:r>
            <a:br>
              <a:rPr lang="zh-CN" altLang="en-US" noProof="0"/>
            </a:br>
            <a:r>
              <a:rPr lang="zh-CN" altLang="en-US" noProof="0"/>
              <a:t>可提高理解力。</a:t>
            </a:r>
            <a:endParaRPr lang="zh-CN" altLang="en-US" noProof="0"/>
          </a:p>
        </p:txBody>
      </p:sp>
      <p:sp>
        <p:nvSpPr>
          <p:cNvPr id="9" name="文本占位符 8"/>
          <p:cNvSpPr>
            <a:spLocks noGrp="1"/>
          </p:cNvSpPr>
          <p:nvPr>
            <p:ph type="body" sz="quarter" idx="11" hasCustomPrompt="1"/>
          </p:nvPr>
        </p:nvSpPr>
        <p:spPr>
          <a:xfrm>
            <a:off x="6096000" y="419100"/>
            <a:ext cx="5671764" cy="1705723"/>
          </a:xfrm>
        </p:spPr>
        <p:txBody>
          <a:bodyPr rtlCol="0"/>
          <a:lstStyle>
            <a:lvl1pPr marL="0" indent="0" algn="l">
              <a:buNone/>
              <a:defRPr sz="2200">
                <a:latin typeface="Microsoft YaHei UI" panose="020B0503020204020204" pitchFamily="34" charset="-122"/>
                <a:ea typeface="Microsoft YaHei UI" panose="020B0503020204020204" pitchFamily="34" charset="-122"/>
              </a:defRPr>
            </a:lvl1pPr>
            <a:lvl2pPr marL="0" indent="0" algn="l">
              <a:buNone/>
              <a:defRPr sz="1765">
                <a:latin typeface="Microsoft YaHei UI" panose="020B0503020204020204" pitchFamily="34" charset="-122"/>
                <a:ea typeface="Microsoft YaHei UI" panose="020B0503020204020204" pitchFamily="34" charset="-122"/>
              </a:defRPr>
            </a:lvl2pPr>
            <a:lvl3pPr marL="0" indent="0" algn="l">
              <a:buNone/>
              <a:defRPr sz="1570">
                <a:latin typeface="Microsoft YaHei UI" panose="020B0503020204020204" pitchFamily="34" charset="-122"/>
                <a:ea typeface="Microsoft YaHei UI" panose="020B0503020204020204" pitchFamily="34" charset="-122"/>
              </a:defRPr>
            </a:lvl3pPr>
            <a:lvl4pPr marL="0" indent="0" algn="l">
              <a:buNone/>
              <a:defRPr sz="1370">
                <a:latin typeface="Microsoft YaHei UI" panose="020B0503020204020204" pitchFamily="34" charset="-122"/>
                <a:ea typeface="Microsoft YaHei UI" panose="020B0503020204020204" pitchFamily="34" charset="-122"/>
              </a:defRPr>
            </a:lvl4pPr>
            <a:lvl5pPr marL="0" indent="0" algn="l">
              <a:buNone/>
              <a:defRPr sz="1370">
                <a:latin typeface="Microsoft YaHei UI" panose="020B0503020204020204" pitchFamily="34" charset="-122"/>
                <a:ea typeface="Microsoft YaHei UI" panose="020B0503020204020204" pitchFamily="34" charset="-122"/>
              </a:defRPr>
            </a:lvl5pPr>
          </a:lstStyle>
          <a:p>
            <a:pPr lvl="0" rtl="0"/>
            <a:r>
              <a:rPr lang="zh-CN" altLang="en-US" noProof="0"/>
              <a:t>编辑母版文本样式</a:t>
            </a:r>
            <a:endParaRPr lang="zh-CN" altLang="en-US" noProof="0"/>
          </a:p>
          <a:p>
            <a:pPr lvl="1" rtl="0"/>
            <a:r>
              <a:rPr lang="zh-CN" altLang="en-US" noProof="0"/>
              <a:t>第二级</a:t>
            </a:r>
            <a:endParaRPr lang="zh-CN" altLang="en-US" noProof="0"/>
          </a:p>
          <a:p>
            <a:pPr lvl="2" rtl="0"/>
            <a:r>
              <a:rPr lang="zh-CN" altLang="en-US" noProof="0"/>
              <a:t>第三级</a:t>
            </a:r>
            <a:endParaRPr lang="zh-CN" altLang="en-US" noProof="0"/>
          </a:p>
          <a:p>
            <a:pPr lvl="3" rtl="0"/>
            <a:r>
              <a:rPr lang="zh-CN" altLang="en-US" noProof="0"/>
              <a:t>第四级</a:t>
            </a:r>
            <a:endParaRPr lang="zh-CN" altLang="en-US" noProof="0"/>
          </a:p>
          <a:p>
            <a:pPr lvl="4" rtl="0"/>
            <a:r>
              <a:rPr lang="zh-CN" altLang="en-US" noProof="0"/>
              <a:t>第五级</a:t>
            </a:r>
            <a:endParaRPr lang="zh-CN" altLang="en-US" noProof="0"/>
          </a:p>
        </p:txBody>
      </p:sp>
      <p:sp>
        <p:nvSpPr>
          <p:cNvPr id="5" name="幻灯片编号占位符 5"/>
          <p:cNvSpPr>
            <a:spLocks noGrp="1"/>
          </p:cNvSpPr>
          <p:nvPr>
            <p:ph type="sldNum" sz="quarter" idx="4"/>
          </p:nvPr>
        </p:nvSpPr>
        <p:spPr>
          <a:xfrm>
            <a:off x="11750600" y="6484937"/>
            <a:ext cx="425600" cy="365125"/>
          </a:xfrm>
          <a:prstGeom prst="rect">
            <a:avLst/>
          </a:prstGeom>
        </p:spPr>
        <p:txBody>
          <a:bodyPr vert="horz" lIns="91440" tIns="45720" rIns="91440" bIns="45720" rtlCol="0" anchor="ctr"/>
          <a:lstStyle>
            <a:lvl1pPr algn="r">
              <a:defRPr sz="1200">
                <a:solidFill>
                  <a:schemeClr val="tx2"/>
                </a:solidFill>
                <a:latin typeface="Microsoft YaHei UI" panose="020B0503020204020204" pitchFamily="34" charset="-122"/>
                <a:ea typeface="Microsoft YaHei UI" panose="020B0503020204020204" pitchFamily="34" charset="-122"/>
              </a:defRPr>
            </a:lvl1pPr>
          </a:lstStyle>
          <a:p>
            <a:fld id="{5AE1514C-5E56-4738-A1FF-4B1CFD2A3E36}" type="slidenum">
              <a:rPr lang="en-US" altLang="zh-CN" noProof="0" smtClean="0"/>
            </a:fld>
            <a:endParaRPr lang="zh-CN" altLang="en-US" noProof="0"/>
          </a:p>
        </p:txBody>
      </p:sp>
      <p:sp>
        <p:nvSpPr>
          <p:cNvPr id="7" name="标题 6"/>
          <p:cNvSpPr>
            <a:spLocks noGrp="1"/>
          </p:cNvSpPr>
          <p:nvPr>
            <p:ph type="title"/>
          </p:nvPr>
        </p:nvSpPr>
        <p:spPr>
          <a:xfrm>
            <a:off x="555244" y="0"/>
            <a:ext cx="4083304" cy="1357295"/>
          </a:xfrm>
          <a:prstGeom prst="rect">
            <a:avLst/>
          </a:prstGeom>
        </p:spPr>
        <p:txBody>
          <a:bodyPr lIns="146304" tIns="420624" rIns="146304" rtlCol="0" anchor="t" anchorCtr="0"/>
          <a:lstStyle>
            <a:lvl1pPr>
              <a:defRPr lang="en-US" sz="3200" b="0" kern="1200" spc="60" baseline="0" dirty="0">
                <a:solidFill>
                  <a:schemeClr val="bg1"/>
                </a:solidFill>
                <a:latin typeface="Microsoft YaHei UI Light" panose="020B0502040204020203" pitchFamily="34" charset="-122"/>
                <a:ea typeface="Microsoft YaHei UI Light" panose="020B0502040204020203" pitchFamily="34" charset="-122"/>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zh-CN" altLang="en-US" noProof="0"/>
              <a:t>单击此处编辑母版标题样式</a:t>
            </a:r>
            <a:endParaRPr lang="zh-CN" altLang="en-US" noProof="0"/>
          </a:p>
        </p:txBody>
      </p:sp>
      <p:sp>
        <p:nvSpPr>
          <p:cNvPr id="12" name="文本占位符 8"/>
          <p:cNvSpPr>
            <a:spLocks noGrp="1"/>
          </p:cNvSpPr>
          <p:nvPr>
            <p:ph type="body" sz="quarter" idx="12" hasCustomPrompt="1"/>
          </p:nvPr>
        </p:nvSpPr>
        <p:spPr>
          <a:xfrm>
            <a:off x="6096000" y="2697329"/>
            <a:ext cx="5671764" cy="1705723"/>
          </a:xfrm>
        </p:spPr>
        <p:txBody>
          <a:bodyPr rtlCol="0"/>
          <a:lstStyle>
            <a:lvl1pPr marL="0" indent="0" algn="l">
              <a:buNone/>
              <a:defRPr sz="2200">
                <a:latin typeface="Microsoft YaHei UI" panose="020B0503020204020204" pitchFamily="34" charset="-122"/>
                <a:ea typeface="Microsoft YaHei UI" panose="020B0503020204020204" pitchFamily="34" charset="-122"/>
              </a:defRPr>
            </a:lvl1pPr>
            <a:lvl2pPr marL="0" indent="0" algn="l">
              <a:buNone/>
              <a:defRPr sz="1765">
                <a:latin typeface="Microsoft YaHei UI" panose="020B0503020204020204" pitchFamily="34" charset="-122"/>
                <a:ea typeface="Microsoft YaHei UI" panose="020B0503020204020204" pitchFamily="34" charset="-122"/>
              </a:defRPr>
            </a:lvl2pPr>
            <a:lvl3pPr marL="0" indent="0" algn="l">
              <a:buNone/>
              <a:defRPr sz="1570">
                <a:latin typeface="Microsoft YaHei UI" panose="020B0503020204020204" pitchFamily="34" charset="-122"/>
                <a:ea typeface="Microsoft YaHei UI" panose="020B0503020204020204" pitchFamily="34" charset="-122"/>
              </a:defRPr>
            </a:lvl3pPr>
            <a:lvl4pPr marL="0" indent="0" algn="l">
              <a:buNone/>
              <a:defRPr sz="1370">
                <a:latin typeface="Microsoft YaHei UI" panose="020B0503020204020204" pitchFamily="34" charset="-122"/>
                <a:ea typeface="Microsoft YaHei UI" panose="020B0503020204020204" pitchFamily="34" charset="-122"/>
              </a:defRPr>
            </a:lvl4pPr>
            <a:lvl5pPr marL="0" indent="0" algn="l">
              <a:buNone/>
              <a:defRPr sz="1370">
                <a:latin typeface="Microsoft YaHei UI" panose="020B0503020204020204" pitchFamily="34" charset="-122"/>
                <a:ea typeface="Microsoft YaHei UI" panose="020B0503020204020204" pitchFamily="34" charset="-122"/>
              </a:defRPr>
            </a:lvl5pPr>
          </a:lstStyle>
          <a:p>
            <a:pPr lvl="0" rtl="0"/>
            <a:r>
              <a:rPr lang="zh-CN" altLang="en-US" noProof="0"/>
              <a:t>编辑母版文本样式</a:t>
            </a:r>
            <a:endParaRPr lang="zh-CN" altLang="en-US" noProof="0"/>
          </a:p>
          <a:p>
            <a:pPr lvl="1" rtl="0"/>
            <a:r>
              <a:rPr lang="zh-CN" altLang="en-US" noProof="0"/>
              <a:t>第二级</a:t>
            </a:r>
            <a:endParaRPr lang="zh-CN" altLang="en-US" noProof="0"/>
          </a:p>
          <a:p>
            <a:pPr lvl="2" rtl="0"/>
            <a:r>
              <a:rPr lang="zh-CN" altLang="en-US" noProof="0"/>
              <a:t>第三级</a:t>
            </a:r>
            <a:endParaRPr lang="zh-CN" altLang="en-US" noProof="0"/>
          </a:p>
          <a:p>
            <a:pPr lvl="3" rtl="0"/>
            <a:r>
              <a:rPr lang="zh-CN" altLang="en-US" noProof="0"/>
              <a:t>第四级</a:t>
            </a:r>
            <a:endParaRPr lang="zh-CN" altLang="en-US" noProof="0"/>
          </a:p>
          <a:p>
            <a:pPr lvl="4" rtl="0"/>
            <a:r>
              <a:rPr lang="zh-CN" altLang="en-US" noProof="0"/>
              <a:t>第五级</a:t>
            </a:r>
            <a:endParaRPr lang="zh-CN" altLang="en-US" noProof="0"/>
          </a:p>
        </p:txBody>
      </p:sp>
      <p:sp>
        <p:nvSpPr>
          <p:cNvPr id="13" name="文本占位符 8"/>
          <p:cNvSpPr>
            <a:spLocks noGrp="1"/>
          </p:cNvSpPr>
          <p:nvPr>
            <p:ph type="body" sz="quarter" idx="13" hasCustomPrompt="1"/>
          </p:nvPr>
        </p:nvSpPr>
        <p:spPr>
          <a:xfrm>
            <a:off x="6096000" y="4975558"/>
            <a:ext cx="5671764" cy="1705723"/>
          </a:xfrm>
        </p:spPr>
        <p:txBody>
          <a:bodyPr rtlCol="0"/>
          <a:lstStyle>
            <a:lvl1pPr marL="0" indent="0" algn="l">
              <a:buNone/>
              <a:defRPr sz="2200">
                <a:latin typeface="Microsoft YaHei UI" panose="020B0503020204020204" pitchFamily="34" charset="-122"/>
                <a:ea typeface="Microsoft YaHei UI" panose="020B0503020204020204" pitchFamily="34" charset="-122"/>
              </a:defRPr>
            </a:lvl1pPr>
            <a:lvl2pPr marL="0" indent="0" algn="l">
              <a:buNone/>
              <a:defRPr sz="1765">
                <a:latin typeface="Microsoft YaHei UI" panose="020B0503020204020204" pitchFamily="34" charset="-122"/>
                <a:ea typeface="Microsoft YaHei UI" panose="020B0503020204020204" pitchFamily="34" charset="-122"/>
              </a:defRPr>
            </a:lvl2pPr>
            <a:lvl3pPr marL="0" indent="0" algn="l">
              <a:buNone/>
              <a:defRPr sz="1570">
                <a:latin typeface="Microsoft YaHei UI" panose="020B0503020204020204" pitchFamily="34" charset="-122"/>
                <a:ea typeface="Microsoft YaHei UI" panose="020B0503020204020204" pitchFamily="34" charset="-122"/>
              </a:defRPr>
            </a:lvl3pPr>
            <a:lvl4pPr marL="0" indent="0" algn="l">
              <a:buNone/>
              <a:defRPr sz="1370">
                <a:latin typeface="Microsoft YaHei UI" panose="020B0503020204020204" pitchFamily="34" charset="-122"/>
                <a:ea typeface="Microsoft YaHei UI" panose="020B0503020204020204" pitchFamily="34" charset="-122"/>
              </a:defRPr>
            </a:lvl4pPr>
            <a:lvl5pPr marL="0" indent="0" algn="l">
              <a:buNone/>
              <a:defRPr sz="1370">
                <a:latin typeface="Microsoft YaHei UI" panose="020B0503020204020204" pitchFamily="34" charset="-122"/>
                <a:ea typeface="Microsoft YaHei UI" panose="020B0503020204020204" pitchFamily="34" charset="-122"/>
              </a:defRPr>
            </a:lvl5pPr>
          </a:lstStyle>
          <a:p>
            <a:pPr lvl="0" rtl="0"/>
            <a:r>
              <a:rPr lang="zh-CN" altLang="en-US" noProof="0"/>
              <a:t>编辑母版文本样式</a:t>
            </a:r>
            <a:endParaRPr lang="zh-CN" altLang="en-US" noProof="0"/>
          </a:p>
          <a:p>
            <a:pPr lvl="1" rtl="0"/>
            <a:r>
              <a:rPr lang="zh-CN" altLang="en-US" noProof="0"/>
              <a:t>第二级</a:t>
            </a:r>
            <a:endParaRPr lang="zh-CN" altLang="en-US" noProof="0"/>
          </a:p>
          <a:p>
            <a:pPr lvl="2" rtl="0"/>
            <a:r>
              <a:rPr lang="zh-CN" altLang="en-US" noProof="0"/>
              <a:t>第三级</a:t>
            </a:r>
            <a:endParaRPr lang="zh-CN" altLang="en-US" noProof="0"/>
          </a:p>
          <a:p>
            <a:pPr lvl="3" rtl="0"/>
            <a:r>
              <a:rPr lang="zh-CN" altLang="en-US" noProof="0"/>
              <a:t>第四级</a:t>
            </a:r>
            <a:endParaRPr lang="zh-CN" altLang="en-US" noProof="0"/>
          </a:p>
          <a:p>
            <a:pPr lvl="4" rtl="0"/>
            <a:r>
              <a:rPr lang="zh-CN" altLang="en-US" noProof="0"/>
              <a:t>第五级</a:t>
            </a:r>
            <a:endParaRPr lang="zh-CN" altLang="en-US" noProof="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50"/>
                                        <p:tgtEl>
                                          <p:spTgt spid="4">
                                            <p:txEl>
                                              <p:pRg st="0" end="0"/>
                                            </p:txEl>
                                          </p:spTgt>
                                        </p:tgtEl>
                                      </p:cBhvr>
                                    </p:animEffect>
                                  </p:childTnLst>
                                </p:cTn>
                              </p:par>
                              <p:par>
                                <p:cTn id="8" presetID="63" presetClass="path" presetSubtype="0" accel="50000" decel="50000" fill="hold" grpId="1" nodeType="withEffect">
                                  <p:stCondLst>
                                    <p:cond delay="0"/>
                                  </p:stCondLst>
                                  <p:childTnLst>
                                    <p:animMotion origin="layout" path="M -4.375E-6 -4.07407E-6 L 0.03178 0.00047 " pathEditMode="relative" rAng="0" ptsTypes="AA">
                                      <p:cBhvr>
                                        <p:cTn id="9" dur="750" fill="hold"/>
                                        <p:tgtEl>
                                          <p:spTgt spid="4">
                                            <p:txEl>
                                              <p:pRg st="0" end="0"/>
                                            </p:txEl>
                                          </p:spTgt>
                                        </p:tgtEl>
                                        <p:attrNameLst>
                                          <p:attrName>ppt_x</p:attrName>
                                          <p:attrName>ppt_y</p:attrName>
                                        </p:attrNameLst>
                                      </p:cBhvr>
                                      <p:rCtr x="1589"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p">
        <p:tmplLst>
          <p:tmpl lvl="1">
            <p:tnLst>
              <p:par>
                <p:cTn presetID="63" presetClass="path" presetSubtype="0" accel="50000" decel="50000" fill="hold" nodeType="withEffect">
                  <p:stCondLst>
                    <p:cond delay="0"/>
                  </p:stCondLst>
                  <p:childTnLst>
                    <p:animMotion origin="layout" path="M -4.375E-6 -4.07407E-6 L 0.03178 0.00047 " pathEditMode="relative" rAng="0" ptsTypes="AA">
                      <p:cBhvr>
                        <p:cTn dur="750" fill="hold"/>
                        <p:tgtEl>
                          <p:spTgt spid="4"/>
                        </p:tgtEl>
                        <p:attrNameLst>
                          <p:attrName>ppt_x</p:attrName>
                          <p:attrName>ppt_y</p:attrName>
                        </p:attrNameLst>
                      </p:cBhvr>
                      <p:rCtr x="1589" y="23"/>
                    </p:animMotion>
                  </p:childTnLst>
                </p:cTn>
              </p:par>
            </p:tnLst>
          </p:tmpl>
        </p:tmplLst>
      </p:bldP>
    </p:bld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1" Type="http://schemas.openxmlformats.org/officeDocument/2006/relationships/theme" Target="../theme/theme1.xml"/><Relationship Id="rId30" Type="http://schemas.openxmlformats.org/officeDocument/2006/relationships/image" Target="../media/image8.png"/><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304800" y="1275347"/>
            <a:ext cx="11658600" cy="1870769"/>
          </a:xfrm>
          <a:prstGeom prst="rect">
            <a:avLst/>
          </a:prstGeom>
        </p:spPr>
        <p:txBody>
          <a:bodyPr vert="horz" wrap="square" lIns="91440" tIns="45720" rIns="91440" bIns="45720" rtlCol="0">
            <a:spAutoFit/>
          </a:bodyPr>
          <a:lstStyle/>
          <a:p>
            <a:pPr lvl="0" rtl="0"/>
            <a:r>
              <a:rPr lang="zh-CN" altLang="en-US" noProof="0"/>
              <a:t>编辑母版文本样式</a:t>
            </a:r>
            <a:endParaRPr lang="zh-CN" altLang="en-US" noProof="0"/>
          </a:p>
          <a:p>
            <a:pPr lvl="1" rtl="0"/>
            <a:r>
              <a:rPr lang="zh-CN" altLang="en-US" noProof="0"/>
              <a:t>第二级</a:t>
            </a:r>
            <a:endParaRPr lang="zh-CN" altLang="en-US" noProof="0"/>
          </a:p>
          <a:p>
            <a:pPr lvl="2" rtl="0"/>
            <a:r>
              <a:rPr lang="zh-CN" altLang="en-US" noProof="0"/>
              <a:t>第三级</a:t>
            </a:r>
            <a:endParaRPr lang="zh-CN" altLang="en-US" noProof="0"/>
          </a:p>
          <a:p>
            <a:pPr lvl="3" rtl="0"/>
            <a:r>
              <a:rPr lang="zh-CN" altLang="en-US" noProof="0"/>
              <a:t>第四级</a:t>
            </a:r>
            <a:endParaRPr lang="zh-CN" altLang="en-US" noProof="0"/>
          </a:p>
          <a:p>
            <a:pPr lvl="4" rtl="0"/>
            <a:r>
              <a:rPr lang="zh-CN" altLang="en-US" noProof="0"/>
              <a:t>第五级</a:t>
            </a:r>
            <a:endParaRPr lang="zh-CN" altLang="en-US" noProof="0"/>
          </a:p>
        </p:txBody>
      </p:sp>
      <p:sp>
        <p:nvSpPr>
          <p:cNvPr id="4" name="标题占位符 3"/>
          <p:cNvSpPr>
            <a:spLocks noGrp="1"/>
          </p:cNvSpPr>
          <p:nvPr>
            <p:ph type="title"/>
          </p:nvPr>
        </p:nvSpPr>
        <p:spPr>
          <a:xfrm>
            <a:off x="304800" y="419100"/>
            <a:ext cx="11658600" cy="590931"/>
          </a:xfrm>
          <a:prstGeom prst="rect">
            <a:avLst/>
          </a:prstGeom>
        </p:spPr>
        <p:txBody>
          <a:bodyPr vert="horz" wrap="square" lIns="91440" tIns="45720" rIns="91440" bIns="45720" rtlCol="0" anchor="t" anchorCtr="0">
            <a:spAutoFit/>
          </a:bodyPr>
          <a:lstStyle/>
          <a:p>
            <a:pPr rtl="0"/>
            <a:r>
              <a:rPr lang="zh-CN" altLang="en-US" noProof="0"/>
              <a:t>单击此处编辑母版标题样式</a:t>
            </a:r>
            <a:endParaRPr lang="zh-CN" altLang="en-US" noProof="0"/>
          </a:p>
        </p:txBody>
      </p:sp>
      <p:sp>
        <p:nvSpPr>
          <p:cNvPr id="8" name="灯片编号占位符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latin typeface="Microsoft YaHei UI" panose="020B0503020204020204" pitchFamily="34" charset="-122"/>
                <a:ea typeface="Microsoft YaHei UI" panose="020B0503020204020204" pitchFamily="34" charset="-122"/>
              </a:defRPr>
            </a:lvl1pPr>
          </a:lstStyle>
          <a:p>
            <a:fld id="{4997E989-D798-4C62-8E93-3D2D613C2488}" type="slidenum">
              <a:rPr lang="en-US" altLang="zh-CN" noProof="0" smtClean="0"/>
            </a:fld>
            <a:endParaRPr lang="zh-CN" altLang="en-US" noProof="0"/>
          </a:p>
        </p:txBody>
      </p:sp>
      <p:pic>
        <p:nvPicPr>
          <p:cNvPr id="12" name="图片 11" descr="水印"/>
          <p:cNvPicPr>
            <a:picLocks noChangeAspect="1"/>
          </p:cNvPicPr>
          <p:nvPr userDrawn="1"/>
        </p:nvPicPr>
        <p:blipFill>
          <a:blip r:embed="rId30"/>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Lst>
  <p:hf hdr="0" ftr="0" dt="0"/>
  <p:txStyles>
    <p:title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Microsoft YaHei UI" panose="020B0503020204020204" pitchFamily="34" charset="-122"/>
          <a:ea typeface="Microsoft YaHei UI" panose="020B0503020204020204" pitchFamily="34" charset="-122"/>
          <a:cs typeface="Segoe UI Semibold" panose="020B0702040204020203"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gradFill>
            <a:gsLst>
              <a:gs pos="15000">
                <a:schemeClr val="tx1"/>
              </a:gs>
              <a:gs pos="47000">
                <a:schemeClr val="tx1"/>
              </a:gs>
            </a:gsLst>
            <a:lin ang="5400000" scaled="1"/>
          </a:gradFill>
          <a:latin typeface="Microsoft YaHei UI" panose="020B0503020204020204" pitchFamily="34" charset="-122"/>
          <a:ea typeface="Microsoft YaHei UI" panose="020B0503020204020204" pitchFamily="34" charset="-122"/>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icrosoft YaHei UI" panose="020B0503020204020204" pitchFamily="34" charset="-122"/>
          <a:ea typeface="Microsoft YaHei UI" panose="020B0503020204020204" pitchFamily="34" charset="-122"/>
          <a:cs typeface="+mn-cs"/>
        </a:defRPr>
      </a:lvl2pPr>
      <a:lvl3pPr marL="0" indent="0" algn="l"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icrosoft YaHei UI" panose="020B0503020204020204" pitchFamily="34" charset="-122"/>
          <a:ea typeface="Microsoft YaHei UI" panose="020B0503020204020204" pitchFamily="34" charset="-122"/>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icrosoft YaHei UI" panose="020B0503020204020204" pitchFamily="34" charset="-122"/>
          <a:ea typeface="Microsoft YaHei UI" panose="020B0503020204020204" pitchFamily="34" charset="-122"/>
          <a:cs typeface="+mn-cs"/>
        </a:defRPr>
      </a:lvl4pPr>
      <a:lvl5pPr marL="0" indent="0" algn="l"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icrosoft YaHei UI" panose="020B0503020204020204" pitchFamily="34" charset="-122"/>
          <a:ea typeface="Microsoft YaHei U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image" Target="../media/image8.png"/><Relationship Id="rId1" Type="http://schemas.openxmlformats.org/officeDocument/2006/relationships/image" Target="../media/image9.jpe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3.png"/><Relationship Id="rId3" Type="http://schemas.microsoft.com/office/2007/relationships/media" Target="../media/media2.mp3"/><Relationship Id="rId2" Type="http://schemas.openxmlformats.org/officeDocument/2006/relationships/audio" Target="../media/media2.mp3"/><Relationship Id="rId1" Type="http://schemas.openxmlformats.org/officeDocument/2006/relationships/image" Target="../media/image26.jpe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3.png"/><Relationship Id="rId2" Type="http://schemas.microsoft.com/office/2007/relationships/media" Target="../media/media2.mp3"/><Relationship Id="rId1" Type="http://schemas.openxmlformats.org/officeDocument/2006/relationships/audio" Target="../media/media2.mp3"/></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24.xml"/><Relationship Id="rId5" Type="http://schemas.openxmlformats.org/officeDocument/2006/relationships/image" Target="../media/image8.png"/><Relationship Id="rId4" Type="http://schemas.openxmlformats.org/officeDocument/2006/relationships/image" Target="../media/image27.jpeg"/><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9.jpeg"/><Relationship Id="rId1" Type="http://schemas.openxmlformats.org/officeDocument/2006/relationships/image" Target="../media/image28.jpe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8.xml"/><Relationship Id="rId3" Type="http://schemas.openxmlformats.org/officeDocument/2006/relationships/image" Target="../media/image8.png"/><Relationship Id="rId2" Type="http://schemas.openxmlformats.org/officeDocument/2006/relationships/image" Target="../media/image31.jpeg"/><Relationship Id="rId1" Type="http://schemas.openxmlformats.org/officeDocument/2006/relationships/image" Target="../media/image30.jpe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9.xml"/><Relationship Id="rId2" Type="http://schemas.openxmlformats.org/officeDocument/2006/relationships/image" Target="../media/image33.jpeg"/><Relationship Id="rId1" Type="http://schemas.openxmlformats.org/officeDocument/2006/relationships/image" Target="../media/image32.jpe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9.xml"/><Relationship Id="rId2" Type="http://schemas.openxmlformats.org/officeDocument/2006/relationships/image" Target="../media/image35.jpeg"/><Relationship Id="rId1" Type="http://schemas.openxmlformats.org/officeDocument/2006/relationships/image" Target="../media/image34.jpe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9.xml"/><Relationship Id="rId2" Type="http://schemas.openxmlformats.org/officeDocument/2006/relationships/image" Target="../media/image37.jpeg"/><Relationship Id="rId1" Type="http://schemas.openxmlformats.org/officeDocument/2006/relationships/image" Target="../media/image36.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2.xml"/><Relationship Id="rId1" Type="http://schemas.openxmlformats.org/officeDocument/2006/relationships/image" Target="../media/image38.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2.xml"/><Relationship Id="rId2" Type="http://schemas.openxmlformats.org/officeDocument/2006/relationships/image" Target="../media/image8.png"/><Relationship Id="rId1"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8.png"/><Relationship Id="rId1" Type="http://schemas.openxmlformats.org/officeDocument/2006/relationships/image" Target="../media/image11.png"/></Relationships>
</file>

<file path=ppt/slides/_rels/slide4.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image" Target="../media/image19.png"/><Relationship Id="rId7" Type="http://schemas.openxmlformats.org/officeDocument/2006/relationships/image" Target="../media/image18.png"/><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0" Type="http://schemas.openxmlformats.org/officeDocument/2006/relationships/slideLayout" Target="../slideLayouts/slideLayout7.xml"/><Relationship Id="rId1"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0.jpe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23.png"/><Relationship Id="rId6" Type="http://schemas.microsoft.com/office/2007/relationships/media" Target="../media/media1.mp3"/><Relationship Id="rId5" Type="http://schemas.openxmlformats.org/officeDocument/2006/relationships/audio" Target="../media/media1.mp3"/><Relationship Id="rId4" Type="http://schemas.openxmlformats.org/officeDocument/2006/relationships/image" Target="../media/image2.svg"/><Relationship Id="rId3" Type="http://schemas.openxmlformats.org/officeDocument/2006/relationships/image" Target="../media/image22.png"/><Relationship Id="rId2" Type="http://schemas.openxmlformats.org/officeDocument/2006/relationships/image" Target="../media/image1.svg"/><Relationship Id="rId1" Type="http://schemas.openxmlformats.org/officeDocument/2006/relationships/image" Target="../media/image21.pn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23.png"/><Relationship Id="rId3" Type="http://schemas.microsoft.com/office/2007/relationships/media" Target="../media/media2.mp3"/><Relationship Id="rId2" Type="http://schemas.openxmlformats.org/officeDocument/2006/relationships/audio" Target="../media/media2.mp3"/><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3.png"/><Relationship Id="rId3" Type="http://schemas.microsoft.com/office/2007/relationships/media" Target="../media/media2.mp3"/><Relationship Id="rId2" Type="http://schemas.openxmlformats.org/officeDocument/2006/relationships/audio" Target="../media/media2.mp3"/><Relationship Id="rId1" Type="http://schemas.openxmlformats.org/officeDocument/2006/relationships/image" Target="../media/image24.jpe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3.png"/><Relationship Id="rId3" Type="http://schemas.microsoft.com/office/2007/relationships/media" Target="../media/media2.mp3"/><Relationship Id="rId2" Type="http://schemas.openxmlformats.org/officeDocument/2006/relationships/audio" Target="../media/media2.mp3"/><Relationship Id="rId1"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30059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a:xfrm>
            <a:off x="566222" y="1825438"/>
            <a:ext cx="11718245" cy="5570179"/>
          </a:xfrm>
        </p:spPr>
        <p:txBody>
          <a:bodyPr/>
          <a:lstStyle/>
          <a:p>
            <a:pPr algn="l">
              <a:lnSpc>
                <a:spcPct val="125000"/>
              </a:lnSpc>
            </a:pPr>
            <a:r>
              <a:rPr lang="en-US" altLang="zh-CN" dirty="0"/>
              <a:t>   </a:t>
            </a:r>
            <a:r>
              <a:rPr lang="en-US" altLang="zh-CN" dirty="0">
                <a:solidFill>
                  <a:srgbClr val="FF0000"/>
                </a:solidFill>
              </a:rPr>
              <a:t> </a:t>
            </a:r>
            <a:r>
              <a:rPr lang="en-US" altLang="zh-CN" sz="3600" b="0" i="0" dirty="0">
                <a:solidFill>
                  <a:srgbClr val="FF0000"/>
                </a:solidFill>
                <a:effectLst/>
                <a:latin typeface="Berlin Sans FB Demi" panose="020E0802020502020306" pitchFamily="34" charset="0"/>
                <a:ea typeface="Yu Gothic UI Semibold" panose="020B0700000000000000" pitchFamily="34" charset="-128"/>
              </a:rPr>
              <a:t>Breaking news, Saturday 12 August.</a:t>
            </a:r>
            <a:r>
              <a:rPr lang="en-US" altLang="zh-CN" sz="3600" b="0" i="0" dirty="0">
                <a:solidFill>
                  <a:srgbClr val="111F2C"/>
                </a:solidFill>
                <a:effectLst/>
                <a:latin typeface="Berlin Sans FB Demi" panose="020E0802020502020306" pitchFamily="34" charset="0"/>
                <a:ea typeface="Yu Gothic UI Semibold" panose="020B0700000000000000" pitchFamily="34" charset="-128"/>
              </a:rPr>
              <a:t> A tornado </a:t>
            </a:r>
            <a:r>
              <a:rPr lang="en-US" altLang="zh-CN" sz="3600" b="0" i="0" dirty="0">
                <a:solidFill>
                  <a:schemeClr val="tx1"/>
                </a:solidFill>
                <a:effectLst/>
                <a:latin typeface="Berlin Sans FB Demi" panose="020E0802020502020306" pitchFamily="34" charset="0"/>
                <a:ea typeface="Yu Gothic UI Semibold" panose="020B0700000000000000" pitchFamily="34" charset="-128"/>
              </a:rPr>
              <a:t>was </a:t>
            </a:r>
            <a:r>
              <a:rPr lang="en-US" altLang="zh-CN" sz="3600" b="0" i="0" dirty="0">
                <a:solidFill>
                  <a:srgbClr val="FF0000"/>
                </a:solidFill>
                <a:effectLst/>
                <a:latin typeface="Berlin Sans FB Demi" panose="020E0802020502020306" pitchFamily="34" charset="0"/>
                <a:ea typeface="Yu Gothic UI Semibold" panose="020B0700000000000000" pitchFamily="34" charset="-128"/>
              </a:rPr>
              <a:t>just seen</a:t>
            </a:r>
            <a:r>
              <a:rPr lang="en-US" altLang="zh-CN" sz="3600" b="0" i="0" dirty="0">
                <a:solidFill>
                  <a:srgbClr val="111F2C"/>
                </a:solidFill>
                <a:effectLst/>
                <a:latin typeface="Berlin Sans FB Demi" panose="020E0802020502020306" pitchFamily="34" charset="0"/>
                <a:ea typeface="Yu Gothic UI Semibold" panose="020B0700000000000000" pitchFamily="34" charset="-128"/>
              </a:rPr>
              <a:t> in southern Memphis. </a:t>
            </a:r>
            <a:r>
              <a:rPr lang="en-US" altLang="zh-CN" sz="3600" b="0" i="0" dirty="0">
                <a:solidFill>
                  <a:srgbClr val="FF0000"/>
                </a:solidFill>
                <a:effectLst/>
                <a:latin typeface="Berlin Sans FB Demi" panose="020E0802020502020306" pitchFamily="34" charset="0"/>
                <a:ea typeface="Yu Gothic UI Semibold" panose="020B0700000000000000" pitchFamily="34" charset="-128"/>
              </a:rPr>
              <a:t>Eyewitnesses said that</a:t>
            </a:r>
            <a:r>
              <a:rPr lang="en-US" altLang="zh-CN" sz="3600" b="0" i="0" dirty="0">
                <a:solidFill>
                  <a:srgbClr val="111F2C"/>
                </a:solidFill>
                <a:effectLst/>
                <a:latin typeface="Berlin Sans FB Demi" panose="020E0802020502020306" pitchFamily="34" charset="0"/>
                <a:ea typeface="Yu Gothic UI Semibold" panose="020B0700000000000000" pitchFamily="34" charset="-128"/>
              </a:rPr>
              <a:t> at 9:25 a.m., the tornado destroyed four homes. A police officer</a:t>
            </a:r>
            <a:r>
              <a:rPr lang="en-US" altLang="zh-CN" sz="3600" b="0" i="0" dirty="0">
                <a:solidFill>
                  <a:srgbClr val="FF0000"/>
                </a:solidFill>
                <a:effectLst/>
                <a:latin typeface="Berlin Sans FB Demi" panose="020E0802020502020306" pitchFamily="34" charset="0"/>
                <a:ea typeface="Yu Gothic UI Semibold" panose="020B0700000000000000" pitchFamily="34" charset="-128"/>
              </a:rPr>
              <a:t> tells us that</a:t>
            </a:r>
            <a:r>
              <a:rPr lang="en-US" altLang="zh-CN" sz="3600" b="0" i="0" dirty="0">
                <a:solidFill>
                  <a:srgbClr val="111F2C"/>
                </a:solidFill>
                <a:effectLst/>
                <a:latin typeface="Berlin Sans FB Demi" panose="020E0802020502020306" pitchFamily="34" charset="0"/>
                <a:ea typeface="Yu Gothic UI Semibold" panose="020B0700000000000000" pitchFamily="34" charset="-128"/>
              </a:rPr>
              <a:t> at least one person </a:t>
            </a:r>
            <a:r>
              <a:rPr lang="en-US" altLang="zh-CN" sz="3600" b="0" i="0" dirty="0">
                <a:solidFill>
                  <a:srgbClr val="FF0000"/>
                </a:solidFill>
                <a:effectLst/>
                <a:latin typeface="Berlin Sans FB Demi" panose="020E0802020502020306" pitchFamily="34" charset="0"/>
                <a:ea typeface="Yu Gothic UI Semibold" panose="020B0700000000000000" pitchFamily="34" charset="-128"/>
              </a:rPr>
              <a:t>has died</a:t>
            </a:r>
            <a:r>
              <a:rPr lang="en-US" altLang="zh-CN" sz="3600" b="0" i="0" dirty="0">
                <a:solidFill>
                  <a:srgbClr val="111F2C"/>
                </a:solidFill>
                <a:effectLst/>
                <a:latin typeface="Berlin Sans FB Demi" panose="020E0802020502020306" pitchFamily="34" charset="0"/>
                <a:ea typeface="Yu Gothic UI Semibold" panose="020B0700000000000000" pitchFamily="34" charset="-128"/>
              </a:rPr>
              <a:t>. More tornados are possible, and the police advise avoiding the area.</a:t>
            </a:r>
            <a:br>
              <a:rPr lang="en-US" altLang="zh-CN" sz="3600" dirty="0"/>
            </a:br>
            <a:br>
              <a:rPr lang="en-US" altLang="zh-CN" sz="3600" dirty="0"/>
            </a:br>
            <a:endParaRPr lang="zh-CN" altLang="en-US" dirty="0"/>
          </a:p>
        </p:txBody>
      </p:sp>
      <p:sp>
        <p:nvSpPr>
          <p:cNvPr id="4" name="灯片编号占位符 3"/>
          <p:cNvSpPr>
            <a:spLocks noGrp="1"/>
          </p:cNvSpPr>
          <p:nvPr>
            <p:ph type="sldNum" sz="quarter" idx="4"/>
          </p:nvPr>
        </p:nvSpPr>
        <p:spPr/>
        <p:txBody>
          <a:bodyPr/>
          <a:lstStyle/>
          <a:p>
            <a:fld id="{4997E989-D798-4C62-8E93-3D2D613C2488}" type="slidenum">
              <a:rPr lang="en-US" altLang="zh-CN" noProof="0" smtClean="0"/>
            </a:fld>
            <a:endParaRPr lang="zh-CN" altLang="en-US" noProof="0"/>
          </a:p>
        </p:txBody>
      </p:sp>
      <p:sp>
        <p:nvSpPr>
          <p:cNvPr id="6" name="文本框 5"/>
          <p:cNvSpPr txBox="1"/>
          <p:nvPr/>
        </p:nvSpPr>
        <p:spPr>
          <a:xfrm>
            <a:off x="4374222" y="1016879"/>
            <a:ext cx="6097712" cy="646331"/>
          </a:xfrm>
          <a:prstGeom prst="rect">
            <a:avLst/>
          </a:prstGeom>
          <a:noFill/>
        </p:spPr>
        <p:txBody>
          <a:bodyPr wrap="square">
            <a:spAutoFit/>
          </a:bodyPr>
          <a:lstStyle/>
          <a:p>
            <a:r>
              <a:rPr lang="en-US" altLang="zh-CN" sz="3600" b="0" i="0" dirty="0">
                <a:solidFill>
                  <a:srgbClr val="111F2C"/>
                </a:solidFill>
                <a:effectLst/>
                <a:latin typeface="微软雅黑" panose="020B0503020204020204" pitchFamily="34" charset="-122"/>
                <a:ea typeface="微软雅黑" panose="020B0503020204020204" pitchFamily="34" charset="-122"/>
              </a:rPr>
              <a:t>News report 3</a:t>
            </a:r>
            <a:endParaRPr lang="zh-CN" altLang="en-US" sz="3600" dirty="0"/>
          </a:p>
        </p:txBody>
      </p:sp>
      <p:sp>
        <p:nvSpPr>
          <p:cNvPr id="8" name="矩形 7"/>
          <p:cNvSpPr/>
          <p:nvPr/>
        </p:nvSpPr>
        <p:spPr>
          <a:xfrm>
            <a:off x="1017141" y="1905373"/>
            <a:ext cx="7489861" cy="64633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482886" y="2713932"/>
            <a:ext cx="1962364" cy="64633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6964166" y="2631639"/>
            <a:ext cx="4512067" cy="64633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991474" y="4004164"/>
            <a:ext cx="2467509" cy="64633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8330629" y="3968398"/>
            <a:ext cx="1768868" cy="64633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79114" y="60947"/>
            <a:ext cx="3881920" cy="1439080"/>
          </a:xfrm>
          <a:prstGeom prst="rect">
            <a:avLst/>
          </a:prstGeom>
        </p:spPr>
      </p:pic>
      <p:pic>
        <p:nvPicPr>
          <p:cNvPr id="16" name="Listening and Speaking 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9011863" y="207379"/>
            <a:ext cx="406400" cy="406400"/>
          </a:xfrm>
          <a:prstGeom prst="rect">
            <a:avLst/>
          </a:prstGeom>
        </p:spPr>
      </p:pic>
      <p:sp>
        <p:nvSpPr>
          <p:cNvPr id="2" name="矩形 1"/>
          <p:cNvSpPr/>
          <p:nvPr/>
        </p:nvSpPr>
        <p:spPr>
          <a:xfrm>
            <a:off x="123825" y="0"/>
            <a:ext cx="4250397" cy="1663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4"/>
          <p:cNvSpPr/>
          <p:nvPr/>
        </p:nvSpPr>
        <p:spPr>
          <a:xfrm>
            <a:off x="294198" y="115624"/>
            <a:ext cx="11577100" cy="655187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6"/>
                </p:tgtEl>
              </p:cMediaNode>
            </p:audio>
          </p:childTnLst>
        </p:cTn>
      </p:par>
    </p:tnLst>
    <p:bldLst>
      <p:bldP spid="8" grpId="0" animBg="1"/>
      <p:bldP spid="9" grpId="0" animBg="1"/>
      <p:bldP spid="10" grpId="0" animBg="1"/>
      <p:bldP spid="11" grpId="0" animBg="1"/>
      <p:bldP spid="12"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a:xfrm>
            <a:off x="473755" y="1473043"/>
            <a:ext cx="11718245" cy="4877682"/>
          </a:xfrm>
        </p:spPr>
        <p:txBody>
          <a:bodyPr/>
          <a:lstStyle/>
          <a:p>
            <a:pPr algn="l">
              <a:lnSpc>
                <a:spcPct val="125000"/>
              </a:lnSpc>
            </a:pPr>
            <a:r>
              <a:rPr lang="en-US" altLang="zh-CN" dirty="0"/>
              <a:t>   </a:t>
            </a:r>
            <a:r>
              <a:rPr lang="en-US" altLang="zh-CN" dirty="0">
                <a:solidFill>
                  <a:srgbClr val="FF0000"/>
                </a:solidFill>
              </a:rPr>
              <a:t> </a:t>
            </a:r>
            <a:r>
              <a:rPr lang="en-US" altLang="zh-CN" sz="3600" b="0" i="0" dirty="0">
                <a:solidFill>
                  <a:srgbClr val="111F2C"/>
                </a:solidFill>
                <a:effectLst/>
                <a:latin typeface="Berlin Sans FB Demi" panose="020E0802020502020306" pitchFamily="34" charset="0"/>
                <a:ea typeface="微软雅黑" panose="020B0503020204020204" pitchFamily="34" charset="-122"/>
              </a:rPr>
              <a:t>And in Seoul, a landslide damaged a library and a supermarket in a southern </a:t>
            </a:r>
            <a:r>
              <a:rPr lang="en-US" altLang="zh-CN" sz="3600" b="0" i="0" dirty="0" err="1">
                <a:solidFill>
                  <a:srgbClr val="111F2C"/>
                </a:solidFill>
                <a:effectLst/>
                <a:latin typeface="Berlin Sans FB Demi" panose="020E0802020502020306" pitchFamily="34" charset="0"/>
                <a:ea typeface="微软雅黑" panose="020B0503020204020204" pitchFamily="34" charset="-122"/>
              </a:rPr>
              <a:t>neighbourhood</a:t>
            </a:r>
            <a:r>
              <a:rPr lang="en-US" altLang="zh-CN" sz="3600" b="0" i="0" dirty="0">
                <a:solidFill>
                  <a:srgbClr val="111F2C"/>
                </a:solidFill>
                <a:effectLst/>
                <a:latin typeface="Berlin Sans FB Demi" panose="020E0802020502020306" pitchFamily="34" charset="0"/>
                <a:ea typeface="微软雅黑" panose="020B0503020204020204" pitchFamily="34" charset="-122"/>
              </a:rPr>
              <a:t>. The landslide </a:t>
            </a:r>
            <a:r>
              <a:rPr lang="en-US" altLang="zh-CN" sz="3600" b="0" i="0" dirty="0">
                <a:solidFill>
                  <a:srgbClr val="FF0000"/>
                </a:solidFill>
                <a:effectLst/>
                <a:latin typeface="Berlin Sans FB Demi" panose="020E0802020502020306" pitchFamily="34" charset="0"/>
                <a:ea typeface="微软雅黑" panose="020B0503020204020204" pitchFamily="34" charset="-122"/>
              </a:rPr>
              <a:t>was caused by </a:t>
            </a:r>
            <a:r>
              <a:rPr lang="en-US" altLang="zh-CN" sz="3600" b="0" i="0" dirty="0">
                <a:solidFill>
                  <a:srgbClr val="111F2C"/>
                </a:solidFill>
                <a:effectLst/>
                <a:latin typeface="Berlin Sans FB Demi" panose="020E0802020502020306" pitchFamily="34" charset="0"/>
                <a:ea typeface="微软雅黑" panose="020B0503020204020204" pitchFamily="34" charset="-122"/>
              </a:rPr>
              <a:t>the heavy rain that has fallen in Seoul over the past week. </a:t>
            </a:r>
            <a:r>
              <a:rPr lang="en-US" altLang="zh-CN" sz="3600" b="0" i="0" dirty="0">
                <a:solidFill>
                  <a:srgbClr val="FF0000"/>
                </a:solidFill>
                <a:effectLst/>
                <a:latin typeface="Berlin Sans FB Demi" panose="020E0802020502020306" pitchFamily="34" charset="0"/>
                <a:ea typeface="微软雅黑" panose="020B0503020204020204" pitchFamily="34" charset="-122"/>
              </a:rPr>
              <a:t>According to the police</a:t>
            </a:r>
            <a:r>
              <a:rPr lang="en-US" altLang="zh-CN" sz="3600" b="0" i="0" dirty="0">
                <a:solidFill>
                  <a:srgbClr val="111F2C"/>
                </a:solidFill>
                <a:effectLst/>
                <a:latin typeface="Berlin Sans FB Demi" panose="020E0802020502020306" pitchFamily="34" charset="0"/>
                <a:ea typeface="微软雅黑" panose="020B0503020204020204" pitchFamily="34" charset="-122"/>
              </a:rPr>
              <a:t>, no one was injured in the landslide, but several cars were damaged. Those are the </a:t>
            </a:r>
            <a:r>
              <a:rPr lang="en-US" altLang="zh-CN" sz="3600" b="0" i="0" dirty="0">
                <a:solidFill>
                  <a:srgbClr val="FF0000"/>
                </a:solidFill>
                <a:effectLst/>
                <a:latin typeface="Berlin Sans FB Demi" panose="020E0802020502020306" pitchFamily="34" charset="0"/>
                <a:ea typeface="微软雅黑" panose="020B0503020204020204" pitchFamily="34" charset="-122"/>
              </a:rPr>
              <a:t>top news</a:t>
            </a:r>
            <a:r>
              <a:rPr lang="en-US" altLang="zh-CN" sz="3600" b="0" i="0" dirty="0">
                <a:solidFill>
                  <a:srgbClr val="111F2C"/>
                </a:solidFill>
                <a:effectLst/>
                <a:latin typeface="Berlin Sans FB Demi" panose="020E0802020502020306" pitchFamily="34" charset="0"/>
                <a:ea typeface="微软雅黑" panose="020B0503020204020204" pitchFamily="34" charset="-122"/>
              </a:rPr>
              <a:t> for today, </a:t>
            </a:r>
            <a:r>
              <a:rPr lang="en-US" altLang="zh-CN" sz="3600" b="0" i="0" dirty="0">
                <a:solidFill>
                  <a:srgbClr val="FF0000"/>
                </a:solidFill>
                <a:effectLst/>
                <a:latin typeface="Berlin Sans FB Demi" panose="020E0802020502020306" pitchFamily="34" charset="0"/>
                <a:ea typeface="微软雅黑" panose="020B0503020204020204" pitchFamily="34" charset="-122"/>
              </a:rPr>
              <a:t>Wednesday 21 July</a:t>
            </a:r>
            <a:r>
              <a:rPr lang="en-US" altLang="zh-CN" sz="3600" b="0" i="0" dirty="0">
                <a:solidFill>
                  <a:srgbClr val="111F2C"/>
                </a:solidFill>
                <a:effectLst/>
                <a:latin typeface="Berlin Sans FB Demi" panose="020E0802020502020306" pitchFamily="34" charset="0"/>
                <a:ea typeface="微软雅黑" panose="020B0503020204020204" pitchFamily="34" charset="-122"/>
              </a:rPr>
              <a:t>.</a:t>
            </a:r>
            <a:br>
              <a:rPr lang="en-US" altLang="zh-CN" sz="3600" dirty="0"/>
            </a:br>
            <a:endParaRPr lang="zh-CN" altLang="en-US" dirty="0"/>
          </a:p>
        </p:txBody>
      </p:sp>
      <p:sp>
        <p:nvSpPr>
          <p:cNvPr id="4" name="灯片编号占位符 3"/>
          <p:cNvSpPr>
            <a:spLocks noGrp="1"/>
          </p:cNvSpPr>
          <p:nvPr>
            <p:ph type="sldNum" sz="quarter" idx="4"/>
          </p:nvPr>
        </p:nvSpPr>
        <p:spPr/>
        <p:txBody>
          <a:bodyPr/>
          <a:lstStyle/>
          <a:p>
            <a:fld id="{4997E989-D798-4C62-8E93-3D2D613C2488}" type="slidenum">
              <a:rPr lang="en-US" altLang="zh-CN" noProof="0" smtClean="0"/>
            </a:fld>
            <a:endParaRPr lang="zh-CN" altLang="en-US" noProof="0"/>
          </a:p>
        </p:txBody>
      </p:sp>
      <p:sp>
        <p:nvSpPr>
          <p:cNvPr id="6" name="文本框 5"/>
          <p:cNvSpPr txBox="1"/>
          <p:nvPr/>
        </p:nvSpPr>
        <p:spPr>
          <a:xfrm>
            <a:off x="4374222" y="1016879"/>
            <a:ext cx="6097712" cy="646331"/>
          </a:xfrm>
          <a:prstGeom prst="rect">
            <a:avLst/>
          </a:prstGeom>
          <a:noFill/>
        </p:spPr>
        <p:txBody>
          <a:bodyPr wrap="square">
            <a:spAutoFit/>
          </a:bodyPr>
          <a:lstStyle/>
          <a:p>
            <a:r>
              <a:rPr lang="en-US" altLang="zh-CN" sz="3600" b="0" i="0" dirty="0">
                <a:solidFill>
                  <a:srgbClr val="111F2C"/>
                </a:solidFill>
                <a:effectLst/>
                <a:latin typeface="微软雅黑" panose="020B0503020204020204" pitchFamily="34" charset="-122"/>
                <a:ea typeface="微软雅黑" panose="020B0503020204020204" pitchFamily="34" charset="-122"/>
              </a:rPr>
              <a:t>News report </a:t>
            </a:r>
            <a:r>
              <a:rPr lang="en-US" altLang="zh-CN" sz="3600" dirty="0">
                <a:solidFill>
                  <a:srgbClr val="111F2C"/>
                </a:solidFill>
                <a:latin typeface="微软雅黑" panose="020B0503020204020204" pitchFamily="34" charset="-122"/>
                <a:ea typeface="微软雅黑" panose="020B0503020204020204" pitchFamily="34" charset="-122"/>
              </a:rPr>
              <a:t>4</a:t>
            </a:r>
            <a:endParaRPr lang="zh-CN" altLang="en-US" sz="3600" dirty="0"/>
          </a:p>
        </p:txBody>
      </p:sp>
      <p:sp>
        <p:nvSpPr>
          <p:cNvPr id="5" name="矩形 4"/>
          <p:cNvSpPr/>
          <p:nvPr/>
        </p:nvSpPr>
        <p:spPr>
          <a:xfrm>
            <a:off x="380145" y="2932789"/>
            <a:ext cx="3154166" cy="64633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4643918" y="3712118"/>
            <a:ext cx="4633645" cy="64633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3344239" y="4981697"/>
            <a:ext cx="1813388" cy="64633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7397393" y="5031421"/>
            <a:ext cx="3863083" cy="64633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657544" y="214707"/>
            <a:ext cx="2311687" cy="646331"/>
          </a:xfrm>
          <a:prstGeom prst="rect">
            <a:avLst/>
          </a:prstGeom>
          <a:solidFill>
            <a:srgbClr val="FFFF00"/>
          </a:solidFill>
        </p:spPr>
        <p:txBody>
          <a:bodyPr wrap="square" rtlCol="0">
            <a:spAutoFit/>
          </a:bodyPr>
          <a:lstStyle/>
          <a:p>
            <a:r>
              <a:rPr lang="en-US" altLang="zh-CN" sz="3600" dirty="0">
                <a:latin typeface="Corbel" panose="020B0503020204020204" pitchFamily="34" charset="0"/>
              </a:rPr>
              <a:t>Top News</a:t>
            </a:r>
            <a:endParaRPr lang="zh-CN" altLang="en-US" sz="3600" dirty="0">
              <a:latin typeface="Corbel" panose="020B0503020204020204" pitchFamily="34" charset="0"/>
            </a:endParaRPr>
          </a:p>
        </p:txBody>
      </p:sp>
      <p:pic>
        <p:nvPicPr>
          <p:cNvPr id="11" name="Listening and Speaking 3">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9125734" y="334672"/>
            <a:ext cx="406400" cy="406400"/>
          </a:xfrm>
          <a:prstGeom prst="rect">
            <a:avLst/>
          </a:prstGeom>
        </p:spPr>
      </p:pic>
      <p:sp>
        <p:nvSpPr>
          <p:cNvPr id="12" name="矩形 11"/>
          <p:cNvSpPr/>
          <p:nvPr/>
        </p:nvSpPr>
        <p:spPr>
          <a:xfrm>
            <a:off x="123825" y="0"/>
            <a:ext cx="4250397" cy="1663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9"/>
          <p:cNvSpPr/>
          <p:nvPr/>
        </p:nvSpPr>
        <p:spPr>
          <a:xfrm>
            <a:off x="294198" y="115624"/>
            <a:ext cx="11577100" cy="655187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1"/>
                </p:tgtEl>
              </p:cMediaNode>
            </p:audio>
          </p:childTnLst>
        </p:cTn>
      </p:par>
    </p:tnLst>
    <p:bldLst>
      <p:bldP spid="5" grpId="0" animBg="1"/>
      <p:bldP spid="7" grpId="0" animBg="1"/>
      <p:bldP spid="8" grpId="0" animBg="1"/>
      <p:bldP spid="9"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对话气泡: 圆角矩形 27"/>
          <p:cNvSpPr/>
          <p:nvPr/>
        </p:nvSpPr>
        <p:spPr>
          <a:xfrm>
            <a:off x="2239767" y="0"/>
            <a:ext cx="9616612" cy="6742405"/>
          </a:xfrm>
          <a:prstGeom prst="wedgeRoundRectCallout">
            <a:avLst>
              <a:gd name="adj1" fmla="val -54672"/>
              <a:gd name="adj2" fmla="val 8008"/>
              <a:gd name="adj3" fmla="val 1666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灯片编号占位符 6"/>
          <p:cNvSpPr>
            <a:spLocks noGrp="1"/>
          </p:cNvSpPr>
          <p:nvPr>
            <p:ph type="sldNum" sz="quarter" idx="12"/>
          </p:nvPr>
        </p:nvSpPr>
        <p:spPr/>
        <p:txBody>
          <a:bodyPr/>
          <a:lstStyle/>
          <a:p>
            <a:fld id="{4997E989-D798-4C62-8E93-3D2D613C2488}" type="slidenum">
              <a:rPr lang="en-US" altLang="zh-CN" noProof="0" smtClean="0"/>
            </a:fld>
            <a:endParaRPr lang="zh-CN" altLang="en-US" noProof="0"/>
          </a:p>
        </p:txBody>
      </p:sp>
      <p:pic>
        <p:nvPicPr>
          <p:cNvPr id="5" name="图片 4"/>
          <p:cNvPicPr>
            <a:picLocks noChangeAspect="1"/>
          </p:cNvPicPr>
          <p:nvPr/>
        </p:nvPicPr>
        <p:blipFill>
          <a:blip r:embed="rId1" cstate="screen">
            <a:extLst>
              <a:ext uri="{28A0092B-C50C-407E-A947-70E740481C1C}">
                <a14:useLocalDpi xmlns:a14="http://schemas.microsoft.com/office/drawing/2010/main" val="0"/>
              </a:ext>
            </a:extLst>
          </a:blip>
          <a:stretch>
            <a:fillRect/>
          </a:stretch>
        </p:blipFill>
        <p:spPr>
          <a:xfrm>
            <a:off x="2494167" y="617007"/>
            <a:ext cx="3601833" cy="1395002"/>
          </a:xfrm>
          <a:prstGeom prst="rect">
            <a:avLst/>
          </a:prstGeom>
        </p:spPr>
      </p:pic>
      <p:pic>
        <p:nvPicPr>
          <p:cNvPr id="9" name="图片 8"/>
          <p:cNvPicPr>
            <a:picLocks noChangeAspect="1"/>
          </p:cNvPicPr>
          <p:nvPr/>
        </p:nvPicPr>
        <p:blipFill rotWithShape="1">
          <a:blip r:embed="rId2" cstate="screen">
            <a:extLst>
              <a:ext uri="{28A0092B-C50C-407E-A947-70E740481C1C}">
                <a14:useLocalDpi xmlns:a14="http://schemas.microsoft.com/office/drawing/2010/main" val="0"/>
              </a:ext>
            </a:extLst>
          </a:blip>
          <a:srcRect l="2746" t="19795" b="38520"/>
          <a:stretch>
            <a:fillRect/>
          </a:stretch>
        </p:blipFill>
        <p:spPr>
          <a:xfrm>
            <a:off x="2570110" y="2335290"/>
            <a:ext cx="3525890" cy="913197"/>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0776" y="3571768"/>
            <a:ext cx="3426258" cy="1439080"/>
          </a:xfrm>
          <a:prstGeom prst="rect">
            <a:avLst/>
          </a:prstGeom>
        </p:spPr>
      </p:pic>
      <p:sp>
        <p:nvSpPr>
          <p:cNvPr id="13" name="文本框 12"/>
          <p:cNvSpPr txBox="1"/>
          <p:nvPr/>
        </p:nvSpPr>
        <p:spPr>
          <a:xfrm>
            <a:off x="2690776" y="5594662"/>
            <a:ext cx="2311687" cy="646331"/>
          </a:xfrm>
          <a:prstGeom prst="rect">
            <a:avLst/>
          </a:prstGeom>
          <a:solidFill>
            <a:schemeClr val="accent5">
              <a:lumMod val="50000"/>
            </a:schemeClr>
          </a:solidFill>
        </p:spPr>
        <p:txBody>
          <a:bodyPr wrap="square" rtlCol="0">
            <a:spAutoFit/>
          </a:bodyPr>
          <a:lstStyle/>
          <a:p>
            <a:r>
              <a:rPr lang="en-US" altLang="zh-CN" sz="3600" b="1" dirty="0">
                <a:solidFill>
                  <a:schemeClr val="bg1"/>
                </a:solidFill>
                <a:latin typeface="Corbel" panose="020B0503020204020204" pitchFamily="34" charset="0"/>
              </a:rPr>
              <a:t>Top News</a:t>
            </a:r>
            <a:endParaRPr lang="zh-CN" altLang="en-US" sz="3600" b="1" dirty="0">
              <a:solidFill>
                <a:schemeClr val="bg1"/>
              </a:solidFill>
              <a:latin typeface="Corbel" panose="020B0503020204020204" pitchFamily="34" charset="0"/>
            </a:endParaRPr>
          </a:p>
        </p:txBody>
      </p:sp>
      <p:sp>
        <p:nvSpPr>
          <p:cNvPr id="15" name="文本框 14"/>
          <p:cNvSpPr txBox="1"/>
          <p:nvPr/>
        </p:nvSpPr>
        <p:spPr>
          <a:xfrm>
            <a:off x="2611065" y="-88011"/>
            <a:ext cx="3739335" cy="646331"/>
          </a:xfrm>
          <a:prstGeom prst="rect">
            <a:avLst/>
          </a:prstGeom>
          <a:solidFill>
            <a:srgbClr val="8C8AF5"/>
          </a:solidFill>
        </p:spPr>
        <p:txBody>
          <a:bodyPr wrap="square" rtlCol="0">
            <a:spAutoFit/>
          </a:bodyPr>
          <a:lstStyle/>
          <a:p>
            <a:r>
              <a:rPr lang="en-US" altLang="zh-CN" sz="3600" b="1" dirty="0">
                <a:solidFill>
                  <a:schemeClr val="bg1"/>
                </a:solidFill>
                <a:latin typeface="Corbel" panose="020B0503020204020204" pitchFamily="34" charset="0"/>
              </a:rPr>
              <a:t>Different Periods</a:t>
            </a:r>
            <a:endParaRPr lang="zh-CN" altLang="en-US" sz="3600" b="1" dirty="0">
              <a:solidFill>
                <a:schemeClr val="bg1"/>
              </a:solidFill>
              <a:latin typeface="Corbel" panose="020B0503020204020204" pitchFamily="34" charset="0"/>
            </a:endParaRPr>
          </a:p>
        </p:txBody>
      </p:sp>
      <p:sp>
        <p:nvSpPr>
          <p:cNvPr id="17" name="文本框 16"/>
          <p:cNvSpPr txBox="1"/>
          <p:nvPr/>
        </p:nvSpPr>
        <p:spPr>
          <a:xfrm>
            <a:off x="6746870" y="-123200"/>
            <a:ext cx="4922593" cy="646331"/>
          </a:xfrm>
          <a:prstGeom prst="rect">
            <a:avLst/>
          </a:prstGeom>
          <a:solidFill>
            <a:srgbClr val="8C8AF5"/>
          </a:solidFill>
        </p:spPr>
        <p:txBody>
          <a:bodyPr wrap="square" rtlCol="0">
            <a:spAutoFit/>
          </a:bodyPr>
          <a:lstStyle/>
          <a:p>
            <a:r>
              <a:rPr lang="en-US" altLang="zh-CN" sz="3600" b="1" dirty="0">
                <a:solidFill>
                  <a:schemeClr val="bg1"/>
                </a:solidFill>
                <a:latin typeface="Corbel" panose="020B0503020204020204" pitchFamily="34" charset="0"/>
              </a:rPr>
              <a:t>Different expressions</a:t>
            </a:r>
            <a:endParaRPr lang="zh-CN" altLang="en-US" sz="3600" b="1" dirty="0">
              <a:solidFill>
                <a:schemeClr val="bg1"/>
              </a:solidFill>
              <a:latin typeface="Corbel" panose="020B0503020204020204" pitchFamily="34" charset="0"/>
            </a:endParaRPr>
          </a:p>
        </p:txBody>
      </p:sp>
      <p:sp>
        <p:nvSpPr>
          <p:cNvPr id="19" name="文本框 18"/>
          <p:cNvSpPr txBox="1"/>
          <p:nvPr/>
        </p:nvSpPr>
        <p:spPr>
          <a:xfrm>
            <a:off x="6569687" y="800292"/>
            <a:ext cx="4922593" cy="523220"/>
          </a:xfrm>
          <a:prstGeom prst="rect">
            <a:avLst/>
          </a:prstGeom>
          <a:noFill/>
        </p:spPr>
        <p:txBody>
          <a:bodyPr wrap="square">
            <a:spAutoFit/>
          </a:bodyPr>
          <a:lstStyle/>
          <a:p>
            <a:r>
              <a:rPr lang="en-US" altLang="zh-CN" sz="2800" b="0" i="0" dirty="0">
                <a:solidFill>
                  <a:srgbClr val="111F2C"/>
                </a:solidFill>
                <a:effectLst/>
                <a:latin typeface="微软雅黑" panose="020B0503020204020204" pitchFamily="34" charset="-122"/>
                <a:ea typeface="微软雅黑" panose="020B0503020204020204" pitchFamily="34" charset="-122"/>
              </a:rPr>
              <a:t>Good morning, it's</a:t>
            </a:r>
            <a:endParaRPr lang="zh-CN" altLang="en-US" sz="2800" dirty="0"/>
          </a:p>
        </p:txBody>
      </p:sp>
      <p:sp>
        <p:nvSpPr>
          <p:cNvPr id="21" name="文本框 20"/>
          <p:cNvSpPr txBox="1"/>
          <p:nvPr/>
        </p:nvSpPr>
        <p:spPr>
          <a:xfrm>
            <a:off x="6339013" y="2294380"/>
            <a:ext cx="6097712" cy="954107"/>
          </a:xfrm>
          <a:prstGeom prst="rect">
            <a:avLst/>
          </a:prstGeom>
          <a:noFill/>
        </p:spPr>
        <p:txBody>
          <a:bodyPr wrap="square">
            <a:spAutoFit/>
          </a:bodyPr>
          <a:lstStyle/>
          <a:p>
            <a:r>
              <a:rPr lang="en-US" altLang="zh-CN" sz="2800" b="0" i="0" dirty="0">
                <a:solidFill>
                  <a:srgbClr val="111F2C"/>
                </a:solidFill>
                <a:effectLst/>
                <a:latin typeface="微软雅黑" panose="020B0503020204020204" pitchFamily="34" charset="-122"/>
                <a:ea typeface="微软雅黑" panose="020B0503020204020204" pitchFamily="34" charset="-122"/>
              </a:rPr>
              <a:t>Good evening. Today is... </a:t>
            </a:r>
            <a:r>
              <a:rPr lang="en-US" altLang="zh-CN" sz="2800" b="0" i="0" dirty="0">
                <a:solidFill>
                  <a:srgbClr val="FF0000"/>
                </a:solidFill>
                <a:effectLst/>
                <a:latin typeface="微软雅黑" panose="020B0503020204020204" pitchFamily="34" charset="-122"/>
                <a:ea typeface="微软雅黑" panose="020B0503020204020204" pitchFamily="34" charset="-122"/>
              </a:rPr>
              <a:t>More news about </a:t>
            </a:r>
            <a:r>
              <a:rPr lang="en-US" altLang="zh-CN" sz="2800" dirty="0">
                <a:solidFill>
                  <a:srgbClr val="111F2C"/>
                </a:solidFill>
                <a:latin typeface="微软雅黑" panose="020B0503020204020204" pitchFamily="34" charset="-122"/>
                <a:ea typeface="微软雅黑" panose="020B0503020204020204" pitchFamily="34" charset="-122"/>
              </a:rPr>
              <a:t>..</a:t>
            </a:r>
            <a:r>
              <a:rPr lang="en-US" altLang="zh-CN" sz="2800" b="0" i="0" dirty="0">
                <a:solidFill>
                  <a:srgbClr val="111F2C"/>
                </a:solidFill>
                <a:effectLst/>
                <a:latin typeface="微软雅黑" panose="020B0503020204020204" pitchFamily="34" charset="-122"/>
                <a:ea typeface="微软雅黑" panose="020B0503020204020204" pitchFamily="34" charset="-122"/>
              </a:rPr>
              <a:t>. </a:t>
            </a:r>
            <a:endParaRPr lang="zh-CN" altLang="en-US" sz="2800" dirty="0"/>
          </a:p>
        </p:txBody>
      </p:sp>
      <p:sp>
        <p:nvSpPr>
          <p:cNvPr id="23" name="文本框 22"/>
          <p:cNvSpPr txBox="1"/>
          <p:nvPr/>
        </p:nvSpPr>
        <p:spPr>
          <a:xfrm>
            <a:off x="6339013" y="3383367"/>
            <a:ext cx="6303194" cy="1815882"/>
          </a:xfrm>
          <a:prstGeom prst="rect">
            <a:avLst/>
          </a:prstGeom>
          <a:noFill/>
        </p:spPr>
        <p:txBody>
          <a:bodyPr wrap="square">
            <a:spAutoFit/>
          </a:bodyPr>
          <a:lstStyle/>
          <a:p>
            <a:r>
              <a:rPr lang="en-US" altLang="zh-CN" sz="2800" b="0" i="0" dirty="0">
                <a:solidFill>
                  <a:srgbClr val="111F2C"/>
                </a:solidFill>
                <a:effectLst/>
                <a:latin typeface="微软雅黑" panose="020B0503020204020204" pitchFamily="34" charset="-122"/>
                <a:ea typeface="微软雅黑" panose="020B0503020204020204" pitchFamily="34" charset="-122"/>
              </a:rPr>
              <a:t>Breaking news, Saturday 12 August. …</a:t>
            </a:r>
            <a:r>
              <a:rPr lang="en-US" altLang="zh-CN" sz="2800" b="0" i="0" dirty="0">
                <a:solidFill>
                  <a:srgbClr val="FF0000"/>
                </a:solidFill>
                <a:effectLst/>
                <a:latin typeface="微软雅黑" panose="020B0503020204020204" pitchFamily="34" charset="-122"/>
                <a:ea typeface="微软雅黑" panose="020B0503020204020204" pitchFamily="34" charset="-122"/>
              </a:rPr>
              <a:t>was just seen</a:t>
            </a:r>
            <a:r>
              <a:rPr lang="en-US" altLang="zh-CN" sz="2800" b="0" i="0" dirty="0">
                <a:solidFill>
                  <a:srgbClr val="111F2C"/>
                </a:solidFill>
                <a:effectLst/>
                <a:latin typeface="微软雅黑" panose="020B0503020204020204" pitchFamily="34" charset="-122"/>
                <a:ea typeface="微软雅黑" panose="020B0503020204020204" pitchFamily="34" charset="-122"/>
              </a:rPr>
              <a:t> in... </a:t>
            </a:r>
            <a:r>
              <a:rPr lang="en-US" altLang="zh-CN" sz="2800" b="0" i="0" dirty="0">
                <a:solidFill>
                  <a:srgbClr val="FF0000"/>
                </a:solidFill>
                <a:effectLst/>
                <a:latin typeface="微软雅黑" panose="020B0503020204020204" pitchFamily="34" charset="-122"/>
                <a:ea typeface="微软雅黑" panose="020B0503020204020204" pitchFamily="34" charset="-122"/>
              </a:rPr>
              <a:t>Eyewitnesses</a:t>
            </a:r>
            <a:r>
              <a:rPr lang="en-US" altLang="zh-CN" sz="2800" b="0" i="0" dirty="0">
                <a:solidFill>
                  <a:srgbClr val="111F2C"/>
                </a:solidFill>
                <a:effectLst/>
                <a:latin typeface="微软雅黑" panose="020B0503020204020204" pitchFamily="34" charset="-122"/>
                <a:ea typeface="微软雅黑" panose="020B0503020204020204" pitchFamily="34" charset="-122"/>
              </a:rPr>
              <a:t> </a:t>
            </a:r>
            <a:r>
              <a:rPr lang="en-US" altLang="zh-CN" sz="2800" b="0" i="0" dirty="0">
                <a:solidFill>
                  <a:srgbClr val="FF0000"/>
                </a:solidFill>
                <a:effectLst/>
                <a:latin typeface="微软雅黑" panose="020B0503020204020204" pitchFamily="34" charset="-122"/>
                <a:ea typeface="微软雅黑" panose="020B0503020204020204" pitchFamily="34" charset="-122"/>
              </a:rPr>
              <a:t>said that</a:t>
            </a:r>
            <a:r>
              <a:rPr lang="en-US" altLang="zh-CN" sz="2800" b="0" i="0" dirty="0">
                <a:solidFill>
                  <a:srgbClr val="111F2C"/>
                </a:solidFill>
                <a:effectLst/>
                <a:latin typeface="微软雅黑" panose="020B0503020204020204" pitchFamily="34" charset="-122"/>
                <a:ea typeface="微软雅黑" panose="020B0503020204020204" pitchFamily="34" charset="-122"/>
              </a:rPr>
              <a:t> …</a:t>
            </a:r>
            <a:endParaRPr lang="en-US" altLang="zh-CN" sz="2800" b="0" i="0" dirty="0">
              <a:solidFill>
                <a:srgbClr val="111F2C"/>
              </a:solidFill>
              <a:effectLst/>
              <a:latin typeface="微软雅黑" panose="020B0503020204020204" pitchFamily="34" charset="-122"/>
              <a:ea typeface="微软雅黑" panose="020B0503020204020204" pitchFamily="34" charset="-122"/>
            </a:endParaRPr>
          </a:p>
          <a:p>
            <a:r>
              <a:rPr lang="en-US" altLang="zh-CN" sz="2800" b="0" i="0" dirty="0">
                <a:solidFill>
                  <a:srgbClr val="111F2C"/>
                </a:solidFill>
                <a:effectLst/>
                <a:latin typeface="微软雅黑" panose="020B0503020204020204" pitchFamily="34" charset="-122"/>
                <a:ea typeface="微软雅黑" panose="020B0503020204020204" pitchFamily="34" charset="-122"/>
              </a:rPr>
              <a:t>A police officer </a:t>
            </a:r>
            <a:r>
              <a:rPr lang="en-US" altLang="zh-CN" sz="2800" b="0" i="0" dirty="0">
                <a:solidFill>
                  <a:srgbClr val="FF0000"/>
                </a:solidFill>
                <a:effectLst/>
                <a:latin typeface="微软雅黑" panose="020B0503020204020204" pitchFamily="34" charset="-122"/>
                <a:ea typeface="微软雅黑" panose="020B0503020204020204" pitchFamily="34" charset="-122"/>
              </a:rPr>
              <a:t>tells us that</a:t>
            </a:r>
            <a:r>
              <a:rPr lang="en-US" altLang="zh-CN" sz="2800" b="0" i="0" dirty="0">
                <a:solidFill>
                  <a:srgbClr val="111F2C"/>
                </a:solidFill>
                <a:effectLst/>
                <a:latin typeface="微软雅黑" panose="020B0503020204020204" pitchFamily="34" charset="-122"/>
                <a:ea typeface="微软雅黑" panose="020B0503020204020204" pitchFamily="34" charset="-122"/>
              </a:rPr>
              <a:t>… </a:t>
            </a:r>
            <a:endParaRPr lang="zh-CN" altLang="en-US" sz="2800" dirty="0"/>
          </a:p>
        </p:txBody>
      </p:sp>
      <p:sp>
        <p:nvSpPr>
          <p:cNvPr id="25" name="文本框 24"/>
          <p:cNvSpPr txBox="1"/>
          <p:nvPr/>
        </p:nvSpPr>
        <p:spPr>
          <a:xfrm>
            <a:off x="6339013" y="5365210"/>
            <a:ext cx="5650788" cy="1384995"/>
          </a:xfrm>
          <a:prstGeom prst="rect">
            <a:avLst/>
          </a:prstGeom>
          <a:noFill/>
        </p:spPr>
        <p:txBody>
          <a:bodyPr wrap="square">
            <a:spAutoFit/>
          </a:bodyPr>
          <a:lstStyle/>
          <a:p>
            <a:r>
              <a:rPr lang="en-US" altLang="zh-CN" sz="2800" b="0" i="0" dirty="0">
                <a:solidFill>
                  <a:srgbClr val="FF0000"/>
                </a:solidFill>
                <a:effectLst/>
                <a:latin typeface="微软雅黑" panose="020B0503020204020204" pitchFamily="34" charset="-122"/>
                <a:ea typeface="微软雅黑" panose="020B0503020204020204" pitchFamily="34" charset="-122"/>
              </a:rPr>
              <a:t>According to</a:t>
            </a:r>
            <a:r>
              <a:rPr lang="en-US" altLang="zh-CN" sz="2800" b="0" i="0" dirty="0">
                <a:solidFill>
                  <a:srgbClr val="111F2C"/>
                </a:solidFill>
                <a:effectLst/>
                <a:latin typeface="微软雅黑" panose="020B0503020204020204" pitchFamily="34" charset="-122"/>
                <a:ea typeface="微软雅黑" panose="020B0503020204020204" pitchFamily="34" charset="-122"/>
              </a:rPr>
              <a:t> …,… </a:t>
            </a:r>
            <a:endParaRPr lang="en-US" altLang="zh-CN" sz="2800" b="0" i="0" dirty="0">
              <a:solidFill>
                <a:srgbClr val="111F2C"/>
              </a:solidFill>
              <a:effectLst/>
              <a:latin typeface="微软雅黑" panose="020B0503020204020204" pitchFamily="34" charset="-122"/>
              <a:ea typeface="微软雅黑" panose="020B0503020204020204" pitchFamily="34" charset="-122"/>
            </a:endParaRPr>
          </a:p>
          <a:p>
            <a:r>
              <a:rPr lang="en-US" altLang="zh-CN" sz="2800" b="0" i="0" dirty="0">
                <a:solidFill>
                  <a:srgbClr val="111F2C"/>
                </a:solidFill>
                <a:effectLst/>
                <a:latin typeface="微软雅黑" panose="020B0503020204020204" pitchFamily="34" charset="-122"/>
                <a:ea typeface="微软雅黑" panose="020B0503020204020204" pitchFamily="34" charset="-122"/>
              </a:rPr>
              <a:t>Those are the top news for today, </a:t>
            </a:r>
            <a:r>
              <a:rPr lang="en-US" altLang="zh-CN" sz="2800" i="0" dirty="0">
                <a:solidFill>
                  <a:srgbClr val="111F2C"/>
                </a:solidFill>
                <a:effectLst/>
                <a:latin typeface="微软雅黑" panose="020B0503020204020204" pitchFamily="34" charset="-122"/>
                <a:ea typeface="微软雅黑" panose="020B0503020204020204" pitchFamily="34" charset="-122"/>
              </a:rPr>
              <a:t>W</a:t>
            </a:r>
            <a:r>
              <a:rPr lang="en-US" altLang="zh-CN" sz="2800" b="0" i="0" dirty="0">
                <a:solidFill>
                  <a:srgbClr val="111F2C"/>
                </a:solidFill>
                <a:effectLst/>
                <a:latin typeface="微软雅黑" panose="020B0503020204020204" pitchFamily="34" charset="-122"/>
                <a:ea typeface="微软雅黑" panose="020B0503020204020204" pitchFamily="34" charset="-122"/>
              </a:rPr>
              <a:t>ednesday 21 July,</a:t>
            </a:r>
            <a:endParaRPr lang="zh-CN" altLang="en-US" sz="2800" dirty="0"/>
          </a:p>
        </p:txBody>
      </p:sp>
      <p:pic>
        <p:nvPicPr>
          <p:cNvPr id="27" name="图片 2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rot="533452">
            <a:off x="49248" y="2563862"/>
            <a:ext cx="1985188" cy="1985188"/>
          </a:xfrm>
          <a:prstGeom prst="rect">
            <a:avLst/>
          </a:prstGeom>
        </p:spPr>
      </p:pic>
      <p:pic>
        <p:nvPicPr>
          <p:cNvPr id="12" name="图片 11" descr="水印"/>
          <p:cNvPicPr>
            <a:picLocks noChangeAspect="1"/>
          </p:cNvPicPr>
          <p:nvPr userDrawn="1"/>
        </p:nvPicPr>
        <p:blipFill>
          <a:blip r:embed="rId5"/>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3" grpId="0" animBg="1"/>
      <p:bldP spid="17" grpId="0" animBg="1"/>
      <p:bldP spid="19" grpId="0"/>
      <p:bldP spid="21" grpId="0"/>
      <p:bldP spid="23"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8" name="思想气泡: 云 7"/>
          <p:cNvSpPr/>
          <p:nvPr/>
        </p:nvSpPr>
        <p:spPr>
          <a:xfrm>
            <a:off x="739740" y="1263721"/>
            <a:ext cx="10161142" cy="2455524"/>
          </a:xfrm>
          <a:prstGeom prst="cloudCallou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占位符 2"/>
          <p:cNvSpPr>
            <a:spLocks noGrp="1"/>
          </p:cNvSpPr>
          <p:nvPr>
            <p:ph type="body" sz="quarter" idx="13"/>
          </p:nvPr>
        </p:nvSpPr>
        <p:spPr>
          <a:xfrm>
            <a:off x="9994" y="2100735"/>
            <a:ext cx="11658600" cy="781496"/>
          </a:xfrm>
        </p:spPr>
        <p:txBody>
          <a:bodyPr/>
          <a:lstStyle/>
          <a:p>
            <a:pPr>
              <a:lnSpc>
                <a:spcPct val="120000"/>
              </a:lnSpc>
              <a:buFont typeface="Arial" panose="020B0604020202020204" pitchFamily="34" charset="0"/>
              <a:buNone/>
            </a:pPr>
            <a:r>
              <a:rPr lang="en-US" altLang="zh-CN" sz="4000" dirty="0">
                <a:solidFill>
                  <a:srgbClr val="0000FF"/>
                </a:solidFill>
                <a:latin typeface="Arial Black" panose="020B0A04020102020204" pitchFamily="34" charset="0"/>
                <a:ea typeface="微软雅黑" panose="020B0503020204020204" pitchFamily="34" charset="-122"/>
                <a:cs typeface="Arial" panose="020B0604020202020204" pitchFamily="34" charset="0"/>
                <a:sym typeface="Calibri" panose="020F0502020204030204" pitchFamily="34" charset="0"/>
              </a:rPr>
              <a:t>Let’s make news report</a:t>
            </a:r>
            <a:endParaRPr lang="zh-CN" altLang="en-US" sz="4000" dirty="0">
              <a:latin typeface="Arial Black" panose="020B0A04020102020204" pitchFamily="34" charset="0"/>
            </a:endParaRPr>
          </a:p>
        </p:txBody>
      </p:sp>
      <p:sp>
        <p:nvSpPr>
          <p:cNvPr id="4" name="灯片编号占位符 3"/>
          <p:cNvSpPr>
            <a:spLocks noGrp="1"/>
          </p:cNvSpPr>
          <p:nvPr>
            <p:ph type="sldNum" sz="quarter" idx="4"/>
          </p:nvPr>
        </p:nvSpPr>
        <p:spPr/>
        <p:txBody>
          <a:bodyPr/>
          <a:lstStyle/>
          <a:p>
            <a:fld id="{4997E989-D798-4C62-8E93-3D2D613C2488}" type="slidenum">
              <a:rPr lang="en-US" altLang="zh-CN" noProof="0" smtClean="0"/>
            </a:fld>
            <a:endParaRPr lang="zh-CN" altLang="en-US" noProof="0"/>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3016" y="4102341"/>
            <a:ext cx="4550917" cy="2747721"/>
          </a:xfrm>
          <a:prstGeom prst="rect">
            <a:avLst/>
          </a:prstGeom>
        </p:spPr>
      </p:pic>
      <p:pic>
        <p:nvPicPr>
          <p:cNvPr id="10" name="图片 9"/>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9121171" y="3626778"/>
            <a:ext cx="2809126" cy="309703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对话气泡: 圆角矩形 3"/>
          <p:cNvSpPr/>
          <p:nvPr/>
        </p:nvSpPr>
        <p:spPr>
          <a:xfrm>
            <a:off x="8634627" y="119713"/>
            <a:ext cx="4251309" cy="5179338"/>
          </a:xfrm>
          <a:prstGeom prst="wedgeRoundRectCallou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对话气泡: 圆角矩形 2"/>
          <p:cNvSpPr/>
          <p:nvPr/>
        </p:nvSpPr>
        <p:spPr>
          <a:xfrm>
            <a:off x="4364662" y="63572"/>
            <a:ext cx="4251309" cy="5179338"/>
          </a:xfrm>
          <a:prstGeom prst="wedgeRoundRectCallo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对话气泡: 圆角矩形 1"/>
          <p:cNvSpPr/>
          <p:nvPr/>
        </p:nvSpPr>
        <p:spPr>
          <a:xfrm>
            <a:off x="-8081" y="0"/>
            <a:ext cx="4251309" cy="5179338"/>
          </a:xfrm>
          <a:prstGeom prst="wedgeRoundRectCallou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958" name="文本框 79"/>
          <p:cNvSpPr txBox="1">
            <a:spLocks noChangeArrowheads="1"/>
          </p:cNvSpPr>
          <p:nvPr/>
        </p:nvSpPr>
        <p:spPr bwMode="auto">
          <a:xfrm>
            <a:off x="8562221" y="1410385"/>
            <a:ext cx="3896719"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4330" indent="-354330">
              <a:defRPr>
                <a:solidFill>
                  <a:schemeClr val="tx1"/>
                </a:solidFill>
                <a:latin typeface="等线" panose="02010600030101010101" pitchFamily="2" charset="-122"/>
                <a:ea typeface="等线" panose="02010600030101010101" pitchFamily="2" charset="-122"/>
              </a:defRPr>
            </a:lvl1pPr>
            <a:lvl2pPr marL="819150" indent="-285750">
              <a:defRPr>
                <a:solidFill>
                  <a:schemeClr val="tx1"/>
                </a:solidFill>
                <a:latin typeface="等线" panose="02010600030101010101" pitchFamily="2" charset="-122"/>
                <a:ea typeface="等线" panose="02010600030101010101" pitchFamily="2" charset="-122"/>
              </a:defRPr>
            </a:lvl2pPr>
            <a:lvl3pPr marL="1227455" indent="-228600">
              <a:defRPr>
                <a:solidFill>
                  <a:schemeClr val="tx1"/>
                </a:solidFill>
                <a:latin typeface="等线" panose="02010600030101010101" pitchFamily="2" charset="-122"/>
                <a:ea typeface="等线" panose="02010600030101010101" pitchFamily="2" charset="-122"/>
              </a:defRPr>
            </a:lvl3pPr>
            <a:lvl4pPr marL="1635125"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r>
              <a:rPr lang="en-US" altLang="zh-CN" sz="2800" dirty="0">
                <a:latin typeface="Times New Roman" panose="02020603050405020304" pitchFamily="18" charset="0"/>
                <a:cs typeface="Times New Roman" panose="02020603050405020304" pitchFamily="18" charset="0"/>
              </a:rPr>
              <a:t>● Began in May</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 82 killed, 500,000 </a:t>
            </a:r>
            <a:r>
              <a:rPr lang="en-US" altLang="zh-CN" sz="2800" b="1" dirty="0">
                <a:solidFill>
                  <a:srgbClr val="FF0000"/>
                </a:solidFill>
                <a:latin typeface="Times New Roman" panose="02020603050405020304" pitchFamily="18" charset="0"/>
                <a:cs typeface="Times New Roman" panose="02020603050405020304" pitchFamily="18" charset="0"/>
              </a:rPr>
              <a:t>affected</a:t>
            </a:r>
            <a:endParaRPr lang="en-US" altLang="zh-CN" sz="2800" b="1" dirty="0">
              <a:solidFill>
                <a:srgbClr val="FF0000"/>
              </a:solidFill>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 Rescue teams provide food  and water</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 </a:t>
            </a:r>
            <a:r>
              <a:rPr lang="en-US" altLang="zh-CN" sz="2800" b="1" dirty="0">
                <a:solidFill>
                  <a:srgbClr val="FF0000"/>
                </a:solidFill>
                <a:latin typeface="Times New Roman" panose="02020603050405020304" pitchFamily="18" charset="0"/>
                <a:cs typeface="Times New Roman" panose="02020603050405020304" pitchFamily="18" charset="0"/>
              </a:rPr>
              <a:t>Shelters</a:t>
            </a:r>
            <a:r>
              <a:rPr lang="en-US" altLang="zh-CN" sz="2800" dirty="0">
                <a:latin typeface="Times New Roman" panose="02020603050405020304" pitchFamily="18" charset="0"/>
                <a:cs typeface="Times New Roman" panose="02020603050405020304" pitchFamily="18" charset="0"/>
              </a:rPr>
              <a:t> set up by the government</a:t>
            </a:r>
            <a:endParaRPr lang="zh-CN" altLang="en-US" sz="2800" dirty="0">
              <a:latin typeface="Times New Roman" panose="02020603050405020304" pitchFamily="18" charset="0"/>
              <a:cs typeface="Times New Roman" panose="02020603050405020304" pitchFamily="18" charset="0"/>
            </a:endParaRPr>
          </a:p>
        </p:txBody>
      </p:sp>
      <p:sp>
        <p:nvSpPr>
          <p:cNvPr id="39957" name="文本框 78"/>
          <p:cNvSpPr txBox="1">
            <a:spLocks noChangeArrowheads="1"/>
          </p:cNvSpPr>
          <p:nvPr/>
        </p:nvSpPr>
        <p:spPr bwMode="auto">
          <a:xfrm>
            <a:off x="4243228" y="1209020"/>
            <a:ext cx="4458942"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63525" indent="-263525">
              <a:defRPr>
                <a:solidFill>
                  <a:schemeClr val="tx1"/>
                </a:solidFill>
                <a:latin typeface="等线" panose="02010600030101010101" pitchFamily="2" charset="-122"/>
                <a:ea typeface="等线" panose="02010600030101010101" pitchFamily="2" charset="-122"/>
              </a:defRPr>
            </a:lvl1pPr>
            <a:lvl2pPr marL="819150" indent="-285750">
              <a:defRPr>
                <a:solidFill>
                  <a:schemeClr val="tx1"/>
                </a:solidFill>
                <a:latin typeface="等线" panose="02010600030101010101" pitchFamily="2" charset="-122"/>
                <a:ea typeface="等线" panose="02010600030101010101" pitchFamily="2" charset="-122"/>
              </a:defRPr>
            </a:lvl2pPr>
            <a:lvl3pPr marL="1227455" indent="-228600">
              <a:defRPr>
                <a:solidFill>
                  <a:schemeClr val="tx1"/>
                </a:solidFill>
                <a:latin typeface="等线" panose="02010600030101010101" pitchFamily="2" charset="-122"/>
                <a:ea typeface="等线" panose="02010600030101010101" pitchFamily="2" charset="-122"/>
              </a:defRPr>
            </a:lvl3pPr>
            <a:lvl4pPr marL="1635125"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r>
              <a:rPr lang="en-US" altLang="zh-CN" sz="2800" dirty="0">
                <a:latin typeface="Times New Roman" panose="02020603050405020304" pitchFamily="18" charset="0"/>
                <a:cs typeface="Times New Roman" panose="02020603050405020304" pitchFamily="18" charset="0"/>
              </a:rPr>
              <a:t>● Began on 1 May</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 2,400 homes destroyed</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 Almost 88,000 people </a:t>
            </a:r>
            <a:r>
              <a:rPr lang="en-US" altLang="zh-CN" sz="2800" b="1" dirty="0">
                <a:solidFill>
                  <a:srgbClr val="FF0000"/>
                </a:solidFill>
                <a:latin typeface="Times New Roman" panose="02020603050405020304" pitchFamily="18" charset="0"/>
                <a:cs typeface="Times New Roman" panose="02020603050405020304" pitchFamily="18" charset="0"/>
              </a:rPr>
              <a:t>evacuated</a:t>
            </a:r>
            <a:endParaRPr lang="en-US" altLang="zh-CN" sz="2800" b="1" dirty="0">
              <a:solidFill>
                <a:srgbClr val="FF0000"/>
              </a:solidFill>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 Hundreds of firefighters arrived</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 Planes, </a:t>
            </a:r>
            <a:r>
              <a:rPr lang="en-US" altLang="zh-CN" sz="2800" b="1" dirty="0">
                <a:solidFill>
                  <a:srgbClr val="FF0000"/>
                </a:solidFill>
                <a:latin typeface="Times New Roman" panose="02020603050405020304" pitchFamily="18" charset="0"/>
                <a:cs typeface="Times New Roman" panose="02020603050405020304" pitchFamily="18" charset="0"/>
              </a:rPr>
              <a:t>helicopters</a:t>
            </a:r>
            <a:r>
              <a:rPr lang="en-US" altLang="zh-CN" sz="2800" dirty="0">
                <a:latin typeface="Times New Roman" panose="02020603050405020304" pitchFamily="18" charset="0"/>
                <a:cs typeface="Times New Roman" panose="02020603050405020304" pitchFamily="18" charset="0"/>
              </a:rPr>
              <a:t> used to fight the fire</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 No deaths, no injures</a:t>
            </a:r>
            <a:endParaRPr lang="zh-CN" altLang="en-US" sz="2800" dirty="0">
              <a:latin typeface="Times New Roman" panose="02020603050405020304" pitchFamily="18" charset="0"/>
              <a:cs typeface="Times New Roman" panose="02020603050405020304" pitchFamily="18" charset="0"/>
            </a:endParaRPr>
          </a:p>
        </p:txBody>
      </p:sp>
      <p:sp>
        <p:nvSpPr>
          <p:cNvPr id="39944" name="矩形 54"/>
          <p:cNvSpPr>
            <a:spLocks noChangeArrowheads="1"/>
          </p:cNvSpPr>
          <p:nvPr/>
        </p:nvSpPr>
        <p:spPr bwMode="auto">
          <a:xfrm>
            <a:off x="1219993" y="100668"/>
            <a:ext cx="2290763" cy="529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lnSpc>
                <a:spcPct val="110000"/>
              </a:lnSpc>
            </a:pPr>
            <a:r>
              <a:rPr lang="en-US" altLang="zh-CN" sz="2800" dirty="0">
                <a:solidFill>
                  <a:srgbClr val="006600"/>
                </a:solidFill>
                <a:latin typeface="Arial" panose="020B0604020202020204" pitchFamily="34" charset="0"/>
                <a:ea typeface="微软雅黑" panose="020B0503020204020204" pitchFamily="34" charset="-122"/>
                <a:cs typeface="Arial" panose="020B0604020202020204" pitchFamily="34" charset="0"/>
              </a:rPr>
              <a:t>Earthquake</a:t>
            </a:r>
            <a:endParaRPr lang="zh-CN" altLang="en-US" sz="2800" dirty="0">
              <a:solidFill>
                <a:srgbClr val="006600"/>
              </a:solidFill>
              <a:latin typeface="Arial" panose="020B0604020202020204" pitchFamily="34" charset="0"/>
              <a:ea typeface="微软雅黑" panose="020B0503020204020204" pitchFamily="34" charset="-122"/>
              <a:cs typeface="Arial" panose="020B0604020202020204" pitchFamily="34" charset="0"/>
            </a:endParaRPr>
          </a:p>
        </p:txBody>
      </p:sp>
      <p:sp>
        <p:nvSpPr>
          <p:cNvPr id="39945" name="矩形 55"/>
          <p:cNvSpPr>
            <a:spLocks noChangeArrowheads="1"/>
          </p:cNvSpPr>
          <p:nvPr/>
        </p:nvSpPr>
        <p:spPr bwMode="auto">
          <a:xfrm>
            <a:off x="5049044" y="161926"/>
            <a:ext cx="1778000" cy="529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lnSpc>
                <a:spcPct val="110000"/>
              </a:lnSpc>
            </a:pPr>
            <a:r>
              <a:rPr lang="en-US" altLang="zh-CN" sz="2800">
                <a:solidFill>
                  <a:srgbClr val="006600"/>
                </a:solidFill>
                <a:latin typeface="Arial" panose="020B0604020202020204" pitchFamily="34" charset="0"/>
                <a:ea typeface="微软雅黑" panose="020B0503020204020204" pitchFamily="34" charset="-122"/>
                <a:cs typeface="Arial" panose="020B0604020202020204" pitchFamily="34" charset="0"/>
              </a:rPr>
              <a:t>Wildfire</a:t>
            </a:r>
            <a:endParaRPr lang="zh-CN" altLang="en-US" sz="2800">
              <a:solidFill>
                <a:srgbClr val="006600"/>
              </a:solidFill>
              <a:latin typeface="Arial" panose="020B0604020202020204" pitchFamily="34" charset="0"/>
              <a:ea typeface="微软雅黑" panose="020B0503020204020204" pitchFamily="34" charset="-122"/>
              <a:cs typeface="Arial" panose="020B0604020202020204" pitchFamily="34" charset="0"/>
            </a:endParaRPr>
          </a:p>
        </p:txBody>
      </p:sp>
      <p:sp>
        <p:nvSpPr>
          <p:cNvPr id="39947" name="矩形 57"/>
          <p:cNvSpPr>
            <a:spLocks noChangeArrowheads="1"/>
          </p:cNvSpPr>
          <p:nvPr/>
        </p:nvSpPr>
        <p:spPr bwMode="auto">
          <a:xfrm>
            <a:off x="9476742" y="131891"/>
            <a:ext cx="1371600" cy="529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lnSpc>
                <a:spcPct val="110000"/>
              </a:lnSpc>
            </a:pPr>
            <a:r>
              <a:rPr lang="en-US" altLang="zh-CN" sz="2800" dirty="0">
                <a:solidFill>
                  <a:srgbClr val="006600"/>
                </a:solidFill>
                <a:latin typeface="Arial" panose="020B0604020202020204" pitchFamily="34" charset="0"/>
                <a:ea typeface="微软雅黑" panose="020B0503020204020204" pitchFamily="34" charset="-122"/>
                <a:cs typeface="Arial" panose="020B0604020202020204" pitchFamily="34" charset="0"/>
              </a:rPr>
              <a:t>Flood</a:t>
            </a:r>
            <a:endParaRPr lang="zh-CN" altLang="en-US" sz="2800" dirty="0">
              <a:solidFill>
                <a:srgbClr val="006600"/>
              </a:solidFill>
              <a:latin typeface="Arial" panose="020B0604020202020204" pitchFamily="34" charset="0"/>
              <a:ea typeface="微软雅黑" panose="020B0503020204020204" pitchFamily="34" charset="-122"/>
              <a:cs typeface="Arial" panose="020B0604020202020204" pitchFamily="34" charset="0"/>
            </a:endParaRPr>
          </a:p>
        </p:txBody>
      </p:sp>
      <p:sp>
        <p:nvSpPr>
          <p:cNvPr id="70" name="Rectangle 42"/>
          <p:cNvSpPr/>
          <p:nvPr/>
        </p:nvSpPr>
        <p:spPr>
          <a:xfrm flipH="1">
            <a:off x="1113918" y="639764"/>
            <a:ext cx="2951163" cy="449262"/>
          </a:xfrm>
          <a:prstGeom prst="rect">
            <a:avLst/>
          </a:prstGeom>
          <a:noFill/>
          <a:ln w="12700" cap="flat" cmpd="sng" algn="ctr">
            <a:noFill/>
            <a:prstDash val="solid"/>
          </a:ln>
          <a:effectLst/>
        </p:spPr>
        <p:txBody>
          <a:bodyPr tIns="0" bIns="0"/>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lnSpc>
                <a:spcPct val="110000"/>
              </a:lnSpc>
            </a:pP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Wenchuan, China</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6" name="Rectangle 42"/>
          <p:cNvSpPr/>
          <p:nvPr/>
        </p:nvSpPr>
        <p:spPr>
          <a:xfrm flipH="1">
            <a:off x="4548982" y="698501"/>
            <a:ext cx="2995613" cy="449263"/>
          </a:xfrm>
          <a:prstGeom prst="rect">
            <a:avLst/>
          </a:prstGeom>
          <a:noFill/>
          <a:ln w="12700" cap="flat" cmpd="sng" algn="ctr">
            <a:noFill/>
            <a:prstDash val="solid"/>
          </a:ln>
          <a:effectLst/>
        </p:spPr>
        <p:txBody>
          <a:bodyPr tIns="0" bIns="0"/>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lnSpc>
                <a:spcPct val="110000"/>
              </a:lnSpc>
            </a:pPr>
            <a:r>
              <a:rPr lang="en-US" altLang="zh-CN" sz="2800">
                <a:latin typeface="Times New Roman" panose="02020603050405020304" pitchFamily="18" charset="0"/>
                <a:ea typeface="微软雅黑" panose="020B0503020204020204" pitchFamily="34" charset="-122"/>
                <a:cs typeface="Times New Roman" panose="02020603050405020304" pitchFamily="18" charset="0"/>
              </a:rPr>
              <a:t>Alberta, Canada</a:t>
            </a:r>
            <a:endParaRPr lang="zh-CN" altLang="en-US" sz="280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7" name="Rectangle 42"/>
          <p:cNvSpPr/>
          <p:nvPr/>
        </p:nvSpPr>
        <p:spPr>
          <a:xfrm flipH="1">
            <a:off x="8485445" y="759756"/>
            <a:ext cx="3576415" cy="449263"/>
          </a:xfrm>
          <a:prstGeom prst="rect">
            <a:avLst/>
          </a:prstGeom>
          <a:noFill/>
          <a:ln w="12700" cap="flat" cmpd="sng" algn="ctr">
            <a:noFill/>
            <a:prstDash val="solid"/>
          </a:ln>
          <a:effectLst/>
        </p:spPr>
        <p:txBody>
          <a:bodyPr tIns="0" bIns="0"/>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lnSpc>
                <a:spcPct val="110000"/>
              </a:lnSpc>
            </a:pP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Colombo, Sri Lanka</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9956" name="文本框 77"/>
          <p:cNvSpPr txBox="1">
            <a:spLocks noChangeArrowheads="1"/>
          </p:cNvSpPr>
          <p:nvPr/>
        </p:nvSpPr>
        <p:spPr bwMode="auto">
          <a:xfrm>
            <a:off x="0" y="1206077"/>
            <a:ext cx="4065081"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4330" indent="-354330">
              <a:defRPr>
                <a:solidFill>
                  <a:schemeClr val="tx1"/>
                </a:solidFill>
                <a:latin typeface="等线" panose="02010600030101010101" pitchFamily="2" charset="-122"/>
                <a:ea typeface="等线" panose="02010600030101010101" pitchFamily="2" charset="-122"/>
              </a:defRPr>
            </a:lvl1pPr>
            <a:lvl2pPr marL="819150" indent="-285750">
              <a:defRPr>
                <a:solidFill>
                  <a:schemeClr val="tx1"/>
                </a:solidFill>
                <a:latin typeface="等线" panose="02010600030101010101" pitchFamily="2" charset="-122"/>
                <a:ea typeface="等线" panose="02010600030101010101" pitchFamily="2" charset="-122"/>
              </a:defRPr>
            </a:lvl2pPr>
            <a:lvl3pPr marL="1227455" indent="-228600">
              <a:defRPr>
                <a:solidFill>
                  <a:schemeClr val="tx1"/>
                </a:solidFill>
                <a:latin typeface="等线" panose="02010600030101010101" pitchFamily="2" charset="-122"/>
                <a:ea typeface="等线" panose="02010600030101010101" pitchFamily="2" charset="-122"/>
              </a:defRPr>
            </a:lvl3pPr>
            <a:lvl4pPr marL="1635125"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r>
              <a:rPr lang="en-US" altLang="zh-CN" sz="2800" dirty="0">
                <a:latin typeface="Times New Roman" panose="02020603050405020304" pitchFamily="18" charset="0"/>
                <a:cs typeface="Times New Roman" panose="02020603050405020304" pitchFamily="18" charset="0"/>
              </a:rPr>
              <a:t>● 14:28 Monday, 12 May</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 </a:t>
            </a:r>
            <a:r>
              <a:rPr lang="en-US" altLang="zh-CN" sz="2800" b="1" dirty="0">
                <a:solidFill>
                  <a:srgbClr val="FF0000"/>
                </a:solidFill>
                <a:latin typeface="Times New Roman" panose="02020603050405020304" pitchFamily="18" charset="0"/>
                <a:cs typeface="Times New Roman" panose="02020603050405020304" pitchFamily="18" charset="0"/>
              </a:rPr>
              <a:t>Magnitude </a:t>
            </a:r>
            <a:r>
              <a:rPr lang="en-US" altLang="zh-CN" sz="2800" dirty="0">
                <a:latin typeface="Times New Roman" panose="02020603050405020304" pitchFamily="18" charset="0"/>
                <a:cs typeface="Times New Roman" panose="02020603050405020304" pitchFamily="18" charset="0"/>
              </a:rPr>
              <a:t>7.8 (8.0)</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 At least 8,500 killed (by 13 May)</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 </a:t>
            </a:r>
            <a:r>
              <a:rPr lang="en-US" altLang="zh-CN" sz="2800" b="1" dirty="0">
                <a:solidFill>
                  <a:srgbClr val="FF0000"/>
                </a:solidFill>
                <a:latin typeface="Times New Roman" panose="02020603050405020304" pitchFamily="18" charset="0"/>
                <a:cs typeface="Times New Roman" panose="02020603050405020304" pitchFamily="18" charset="0"/>
              </a:rPr>
              <a:t>Rescue workers</a:t>
            </a:r>
            <a:r>
              <a:rPr lang="en-US" altLang="zh-CN" sz="2800" dirty="0">
                <a:latin typeface="Times New Roman" panose="02020603050405020304" pitchFamily="18" charset="0"/>
                <a:cs typeface="Times New Roman" panose="02020603050405020304" pitchFamily="18" charset="0"/>
              </a:rPr>
              <a:t>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(medical teams, </a:t>
            </a:r>
            <a:r>
              <a:rPr lang="en-US" altLang="zh-CN" sz="2800" b="1" dirty="0" err="1">
                <a:solidFill>
                  <a:srgbClr val="FF0000"/>
                </a:solidFill>
                <a:latin typeface="Times New Roman" panose="02020603050405020304" pitchFamily="18" charset="0"/>
                <a:cs typeface="Times New Roman" panose="02020603050405020304" pitchFamily="18" charset="0"/>
              </a:rPr>
              <a:t>troops</a:t>
            </a:r>
            <a:r>
              <a:rPr lang="en-US" altLang="zh-CN" sz="2800" dirty="0" err="1">
                <a:latin typeface="Times New Roman" panose="02020603050405020304" pitchFamily="18" charset="0"/>
                <a:cs typeface="Times New Roman" panose="02020603050405020304" pitchFamily="18" charset="0"/>
              </a:rPr>
              <a:t>,volunteers</a:t>
            </a:r>
            <a:r>
              <a:rPr lang="en-US" altLang="zh-CN" sz="2800" dirty="0">
                <a:latin typeface="Times New Roman" panose="02020603050405020304" pitchFamily="18" charset="0"/>
                <a:cs typeface="Times New Roman" panose="02020603050405020304" pitchFamily="18" charset="0"/>
              </a:rPr>
              <a:t>, etc.) organized quickly</a:t>
            </a:r>
            <a:endParaRPr lang="zh-CN" altLang="en-US" sz="2800" dirty="0">
              <a:latin typeface="Times New Roman" panose="02020603050405020304" pitchFamily="18" charset="0"/>
              <a:cs typeface="Times New Roman" panose="02020603050405020304" pitchFamily="18" charset="0"/>
            </a:endParaRPr>
          </a:p>
        </p:txBody>
      </p:sp>
      <p:pic>
        <p:nvPicPr>
          <p:cNvPr id="7" name="图片 6"/>
          <p:cNvPicPr>
            <a:picLocks noChangeAspect="1"/>
          </p:cNvPicPr>
          <p:nvPr/>
        </p:nvPicPr>
        <p:blipFill>
          <a:blip r:embed="rId1" cstate="screen">
            <a:extLst>
              <a:ext uri="{28A0092B-C50C-407E-A947-70E740481C1C}">
                <a14:useLocalDpi xmlns:a14="http://schemas.microsoft.com/office/drawing/2010/main" val="0"/>
              </a:ext>
            </a:extLst>
          </a:blip>
          <a:stretch>
            <a:fillRect/>
          </a:stretch>
        </p:blipFill>
        <p:spPr>
          <a:xfrm>
            <a:off x="517540" y="5242910"/>
            <a:ext cx="2551333" cy="1671440"/>
          </a:xfrm>
          <a:prstGeom prst="rect">
            <a:avLst/>
          </a:prstGeom>
        </p:spPr>
      </p:pic>
      <p:pic>
        <p:nvPicPr>
          <p:cNvPr id="11" name="图片 10"/>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757729" y="5299051"/>
            <a:ext cx="2286684" cy="1715013"/>
          </a:xfrm>
          <a:prstGeom prst="rect">
            <a:avLst/>
          </a:prstGeom>
        </p:spPr>
      </p:pic>
      <p:pic>
        <p:nvPicPr>
          <p:cNvPr id="14" name="图片 13"/>
          <p:cNvPicPr>
            <a:picLocks noChangeAspect="1"/>
          </p:cNvPicPr>
          <p:nvPr/>
        </p:nvPicPr>
        <p:blipFill>
          <a:blip r:embed="rId1" cstate="screen">
            <a:extLst>
              <a:ext uri="{28A0092B-C50C-407E-A947-70E740481C1C}">
                <a14:useLocalDpi xmlns:a14="http://schemas.microsoft.com/office/drawing/2010/main" val="0"/>
              </a:ext>
            </a:extLst>
          </a:blip>
          <a:stretch>
            <a:fillRect/>
          </a:stretch>
        </p:blipFill>
        <p:spPr>
          <a:xfrm>
            <a:off x="8949178" y="5299051"/>
            <a:ext cx="2551333" cy="1671440"/>
          </a:xfrm>
          <a:prstGeom prst="rect">
            <a:avLst/>
          </a:prstGeom>
        </p:spPr>
      </p:pic>
      <p:pic>
        <p:nvPicPr>
          <p:cNvPr id="12" name="图片 11" descr="水印"/>
          <p:cNvPicPr>
            <a:picLocks noChangeAspect="1"/>
          </p:cNvPicPr>
          <p:nvPr userDrawn="1"/>
        </p:nvPicPr>
        <p:blipFill>
          <a:blip r:embed="rId3"/>
          <a:stretch>
            <a:fillRect/>
          </a:stretch>
        </p:blipFill>
        <p:spPr>
          <a:xfrm>
            <a:off x="7186295" y="63500"/>
            <a:ext cx="4902200" cy="1586865"/>
          </a:xfrm>
          <a:prstGeom prst="rect">
            <a:avLst/>
          </a:prstGeom>
        </p:spPr>
      </p:pic>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3738663" y="5624838"/>
            <a:ext cx="775136" cy="24622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endParaRPr kumimoji="0" lang="en-US" altLang="zh-CN" sz="100" b="0" i="0" u="none" strike="noStrike" kern="0" cap="none" spc="0" normalizeH="0" baseline="0" noProof="0" dirty="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素材下载：</a:t>
            </a:r>
            <a:r>
              <a:rPr kumimoji="0" lang="en-US" altLang="zh-CN" sz="100" b="0" i="0" u="none" strike="noStrike" kern="0" cap="none" spc="0" normalizeH="0" baseline="0" noProof="0" dirty="0">
                <a:ln>
                  <a:noFill/>
                </a:ln>
                <a:solidFill>
                  <a:prstClr val="white"/>
                </a:solidFill>
                <a:effectLst/>
                <a:uLnTx/>
                <a:uFillTx/>
              </a:rPr>
              <a:t>www.1ppt.com/sucai/</a:t>
            </a:r>
            <a:endParaRPr kumimoji="0" lang="en-US" altLang="zh-CN" sz="100" b="0" i="0" u="none" strike="noStrike" kern="0" cap="none" spc="0" normalizeH="0" baseline="0" noProof="0" dirty="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图表下载：</a:t>
            </a:r>
            <a:r>
              <a:rPr kumimoji="0" lang="en-US" altLang="zh-CN" sz="100" b="0" i="0" u="none" strike="noStrike" kern="0" cap="none" spc="0" normalizeH="0" baseline="0" noProof="0" dirty="0">
                <a:ln>
                  <a:noFill/>
                </a:ln>
                <a:solidFill>
                  <a:prstClr val="white"/>
                </a:solidFill>
                <a:effectLst/>
                <a:uLnTx/>
                <a:uFillTx/>
              </a:rPr>
              <a:t>www.1ppt.com/tubiao/      </a:t>
            </a:r>
            <a:endParaRPr kumimoji="0" lang="en-US" altLang="zh-CN" sz="100" b="0" i="0" u="none" strike="noStrike" kern="0" cap="none" spc="0" normalizeH="0" baseline="0" noProof="0" dirty="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优秀</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endParaRPr kumimoji="0" lang="en-US" altLang="zh-CN" sz="100" b="0" i="0" u="none" strike="noStrike" kern="0" cap="none" spc="0" normalizeH="0" baseline="0" noProof="0" dirty="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Word</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www.1ppt.com/word/              Excel</a:t>
            </a:r>
            <a:r>
              <a:rPr kumimoji="0" lang="zh-CN" altLang="en-US" sz="100" b="0" i="0" u="none" strike="noStrike" kern="0" cap="none" spc="0" normalizeH="0" baseline="0" noProof="0" dirty="0">
                <a:ln>
                  <a:noFill/>
                </a:ln>
                <a:solidFill>
                  <a:prstClr val="white"/>
                </a:solidFill>
                <a:effectLst/>
                <a:uLnTx/>
                <a:uFillTx/>
              </a:rPr>
              <a:t>教程：</a:t>
            </a:r>
            <a:r>
              <a:rPr kumimoji="0" lang="en-US" altLang="zh-CN" sz="100" b="0" i="0" u="none" strike="noStrike" kern="0" cap="none" spc="0" normalizeH="0" baseline="0" noProof="0" dirty="0">
                <a:ln>
                  <a:noFill/>
                </a:ln>
                <a:solidFill>
                  <a:prstClr val="white"/>
                </a:solidFill>
                <a:effectLst/>
                <a:uLnTx/>
                <a:uFillTx/>
              </a:rPr>
              <a:t>www.1ppt.com/excel/  </a:t>
            </a:r>
            <a:endParaRPr kumimoji="0" lang="en-US" altLang="zh-CN" sz="100" b="0" i="0" u="none" strike="noStrike" kern="0" cap="none" spc="0" normalizeH="0" baseline="0" noProof="0" dirty="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资料下载：</a:t>
            </a:r>
            <a:r>
              <a:rPr kumimoji="0" lang="en-US" altLang="zh-CN" sz="100" b="0" i="0" u="none" strike="noStrike" kern="0" cap="none" spc="0" normalizeH="0" baseline="0" noProof="0" dirty="0">
                <a:ln>
                  <a:noFill/>
                </a:ln>
                <a:solidFill>
                  <a:prstClr val="white"/>
                </a:solidFill>
                <a:effectLst/>
                <a:uLnTx/>
                <a:uFillTx/>
              </a:rPr>
              <a:t>www.1ppt.com/ziliao/                PPT</a:t>
            </a:r>
            <a:r>
              <a:rPr kumimoji="0" lang="zh-CN" altLang="en-US" sz="100" b="0" i="0" u="none" strike="noStrike" kern="0" cap="none" spc="0" normalizeH="0" baseline="0" noProof="0" dirty="0">
                <a:ln>
                  <a:noFill/>
                </a:ln>
                <a:solidFill>
                  <a:prstClr val="white"/>
                </a:solidFill>
                <a:effectLst/>
                <a:uLnTx/>
                <a:uFillTx/>
              </a:rPr>
              <a:t>课件下载：</a:t>
            </a:r>
            <a:r>
              <a:rPr kumimoji="0" lang="en-US" altLang="zh-CN" sz="100" b="0" i="0" u="none" strike="noStrike" kern="0" cap="none" spc="0" normalizeH="0" baseline="0" noProof="0" dirty="0">
                <a:ln>
                  <a:noFill/>
                </a:ln>
                <a:solidFill>
                  <a:prstClr val="white"/>
                </a:solidFill>
                <a:effectLst/>
                <a:uLnTx/>
                <a:uFillTx/>
              </a:rPr>
              <a:t>www.1ppt.com/kejian/ </a:t>
            </a:r>
            <a:endParaRPr kumimoji="0" lang="en-US" altLang="zh-CN" sz="100" b="0" i="0" u="none" strike="noStrike" kern="0" cap="none" spc="0" normalizeH="0" baseline="0" noProof="0" dirty="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范文下载：</a:t>
            </a:r>
            <a:r>
              <a:rPr kumimoji="0" lang="en-US" altLang="zh-CN" sz="100" b="0" i="0" u="none" strike="noStrike" kern="0" cap="none" spc="0" normalizeH="0" baseline="0" noProof="0" dirty="0">
                <a:ln>
                  <a:noFill/>
                </a:ln>
                <a:solidFill>
                  <a:prstClr val="white"/>
                </a:solidFill>
                <a:effectLst/>
                <a:uLnTx/>
                <a:uFillTx/>
              </a:rPr>
              <a:t>www.1ppt.com/fanwen/             </a:t>
            </a:r>
            <a:r>
              <a:rPr kumimoji="0" lang="zh-CN" altLang="en-US" sz="100" b="0" i="0" u="none" strike="noStrike" kern="0" cap="none" spc="0" normalizeH="0" baseline="0" noProof="0" dirty="0">
                <a:ln>
                  <a:noFill/>
                </a:ln>
                <a:solidFill>
                  <a:prstClr val="white"/>
                </a:solidFill>
                <a:effectLst/>
                <a:uLnTx/>
                <a:uFillTx/>
              </a:rPr>
              <a:t>试卷下载：</a:t>
            </a:r>
            <a:r>
              <a:rPr kumimoji="0" lang="en-US" altLang="zh-CN" sz="100" b="0" i="0" u="none" strike="noStrike" kern="0" cap="none" spc="0" normalizeH="0" baseline="0" noProof="0" dirty="0">
                <a:ln>
                  <a:noFill/>
                </a:ln>
                <a:solidFill>
                  <a:prstClr val="white"/>
                </a:solidFill>
                <a:effectLst/>
                <a:uLnTx/>
                <a:uFillTx/>
              </a:rPr>
              <a:t>www.1ppt.com/shiti/  </a:t>
            </a:r>
            <a:endParaRPr kumimoji="0" lang="en-US" altLang="zh-CN" sz="100" b="0" i="0" u="none" strike="noStrike" kern="0" cap="none" spc="0" normalizeH="0" baseline="0" noProof="0" dirty="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教案下载：</a:t>
            </a:r>
            <a:r>
              <a:rPr kumimoji="0" lang="en-US" altLang="zh-CN" sz="100" b="0" i="0" u="none" strike="noStrike" kern="0" cap="none" spc="0" normalizeH="0" baseline="0" noProof="0" dirty="0">
                <a:ln>
                  <a:noFill/>
                </a:ln>
                <a:solidFill>
                  <a:prstClr val="white"/>
                </a:solidFill>
                <a:effectLst/>
                <a:uLnTx/>
                <a:uFillTx/>
              </a:rPr>
              <a:t>www.1ppt.com/jiaoan/        </a:t>
            </a:r>
            <a:endParaRPr kumimoji="0" lang="en-US" altLang="zh-CN" sz="100" b="0" i="0" u="none" strike="noStrike" kern="0" cap="none" spc="0" normalizeH="0" baseline="0" noProof="0" dirty="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endParaRPr kumimoji="0" lang="en-US" altLang="zh-CN" sz="100" b="0" i="0" u="none" strike="noStrike" kern="0" cap="none" spc="0" normalizeH="0" baseline="0" noProof="0" dirty="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 </a:t>
            </a:r>
            <a:endParaRPr kumimoji="0" lang="zh-CN" altLang="en-US" sz="100" b="0" i="0" u="none" strike="noStrike" kern="0" cap="none" spc="0" normalizeH="0" baseline="0" noProof="0" dirty="0">
              <a:ln>
                <a:noFill/>
              </a:ln>
              <a:solidFill>
                <a:prstClr val="white"/>
              </a:solidFill>
              <a:effectLst/>
              <a:uLnTx/>
              <a:uFillTx/>
            </a:endParaRPr>
          </a:p>
        </p:txBody>
      </p:sp>
      <p:grpSp>
        <p:nvGrpSpPr>
          <p:cNvPr id="11" name="组合 10"/>
          <p:cNvGrpSpPr/>
          <p:nvPr/>
        </p:nvGrpSpPr>
        <p:grpSpPr>
          <a:xfrm>
            <a:off x="369569" y="-6985"/>
            <a:ext cx="699771" cy="965200"/>
            <a:chOff x="582" y="-11"/>
            <a:chExt cx="1102" cy="1520"/>
          </a:xfrm>
        </p:grpSpPr>
        <p:grpSp>
          <p:nvGrpSpPr>
            <p:cNvPr id="7" name="组合 6"/>
            <p:cNvGrpSpPr/>
            <p:nvPr/>
          </p:nvGrpSpPr>
          <p:grpSpPr>
            <a:xfrm>
              <a:off x="602" y="-11"/>
              <a:ext cx="1082" cy="1520"/>
              <a:chOff x="1586" y="929"/>
              <a:chExt cx="1673" cy="2383"/>
            </a:xfrm>
          </p:grpSpPr>
          <p:sp>
            <p:nvSpPr>
              <p:cNvPr id="4" name="矩形 3"/>
              <p:cNvSpPr/>
              <p:nvPr/>
            </p:nvSpPr>
            <p:spPr>
              <a:xfrm>
                <a:off x="1586" y="929"/>
                <a:ext cx="1673" cy="238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等腰三角形 5"/>
              <p:cNvSpPr/>
              <p:nvPr/>
            </p:nvSpPr>
            <p:spPr>
              <a:xfrm>
                <a:off x="1586" y="2381"/>
                <a:ext cx="1671" cy="93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文本框 7"/>
            <p:cNvSpPr txBox="1"/>
            <p:nvPr/>
          </p:nvSpPr>
          <p:spPr>
            <a:xfrm>
              <a:off x="582" y="220"/>
              <a:ext cx="1081" cy="727"/>
            </a:xfrm>
            <a:prstGeom prst="rect">
              <a:avLst/>
            </a:prstGeom>
            <a:noFill/>
          </p:spPr>
          <p:txBody>
            <a:bodyPr wrap="square" rtlCol="0">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01</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sp>
        <p:nvSpPr>
          <p:cNvPr id="21" name="文本框 20"/>
          <p:cNvSpPr txBox="1"/>
          <p:nvPr/>
        </p:nvSpPr>
        <p:spPr>
          <a:xfrm>
            <a:off x="5913825" y="1146800"/>
            <a:ext cx="6031125" cy="3970318"/>
          </a:xfrm>
          <a:prstGeom prst="rect">
            <a:avLst/>
          </a:prstGeom>
          <a:noFill/>
        </p:spPr>
        <p:txBody>
          <a:bodyPr wrap="square" rtlCol="0">
            <a:spAutoFit/>
          </a:bodyPr>
          <a:lstStyle/>
          <a:p>
            <a:pPr algn="just"/>
            <a:r>
              <a:rPr lang="en-US" altLang="zh-CN" sz="2800" b="1" dirty="0">
                <a:latin typeface="Times New Roman" panose="02020603050405020304" pitchFamily="18" charset="0"/>
                <a:cs typeface="Times New Roman" panose="02020603050405020304" pitchFamily="18" charset="0"/>
              </a:rPr>
              <a:t>   Good morning. Today is 13 May.</a:t>
            </a:r>
            <a:br>
              <a:rPr lang="en-US" altLang="zh-CN" sz="2800" b="1" dirty="0">
                <a:latin typeface="Times New Roman" panose="02020603050405020304" pitchFamily="18" charset="0"/>
                <a:cs typeface="Times New Roman" panose="02020603050405020304" pitchFamily="18" charset="0"/>
              </a:rPr>
            </a:br>
            <a:r>
              <a:rPr lang="en-US" altLang="zh-CN" sz="2800" b="1" dirty="0">
                <a:latin typeface="Times New Roman" panose="02020603050405020304" pitchFamily="18" charset="0"/>
                <a:cs typeface="Times New Roman" panose="02020603050405020304" pitchFamily="18" charset="0"/>
              </a:rPr>
              <a:t>A huge earthquake hit </a:t>
            </a:r>
            <a:r>
              <a:rPr lang="en-US" altLang="zh-CN" sz="2800" b="1" dirty="0" err="1">
                <a:latin typeface="Times New Roman" panose="02020603050405020304" pitchFamily="18" charset="0"/>
                <a:cs typeface="Times New Roman" panose="02020603050405020304" pitchFamily="18" charset="0"/>
              </a:rPr>
              <a:t>Wenchuan</a:t>
            </a:r>
            <a:r>
              <a:rPr lang="en-US" altLang="zh-CN" sz="2800" b="1" dirty="0">
                <a:latin typeface="Times New Roman" panose="02020603050405020304" pitchFamily="18" charset="0"/>
                <a:cs typeface="Times New Roman" panose="02020603050405020304" pitchFamily="18" charset="0"/>
              </a:rPr>
              <a:t>, China yesterday. It has killed at least 8,500 people by now. The earthquake measured 7.8 on the Richter </a:t>
            </a:r>
            <a:r>
              <a:rPr lang="en-US" altLang="zh-CN" sz="2800" b="1" dirty="0" err="1">
                <a:latin typeface="Times New Roman" panose="02020603050405020304" pitchFamily="18" charset="0"/>
                <a:cs typeface="Times New Roman" panose="02020603050405020304" pitchFamily="18" charset="0"/>
              </a:rPr>
              <a:t>scale.Injured</a:t>
            </a:r>
            <a:r>
              <a:rPr lang="en-US" altLang="zh-CN" sz="2800" b="1" dirty="0">
                <a:latin typeface="Times New Roman" panose="02020603050405020304" pitchFamily="18" charset="0"/>
                <a:cs typeface="Times New Roman" panose="02020603050405020304" pitchFamily="18" charset="0"/>
              </a:rPr>
              <a:t> survivors have been moved to safety by rescue workers, including medical workers, troops, and volunteers, who organized quickly.</a:t>
            </a:r>
            <a:endParaRPr lang="zh-CN" altLang="en-US" sz="2800" b="1" dirty="0">
              <a:latin typeface="Times New Roman" panose="02020603050405020304" pitchFamily="18" charset="0"/>
              <a:ea typeface="AXIS Std M" panose="020B0600000000000000" pitchFamily="34" charset="-128"/>
              <a:cs typeface="Times New Roman" panose="02020603050405020304" pitchFamily="18" charset="0"/>
            </a:endParaRPr>
          </a:p>
        </p:txBody>
      </p:sp>
      <p:sp>
        <p:nvSpPr>
          <p:cNvPr id="23" name="文本框 18"/>
          <p:cNvSpPr txBox="1"/>
          <p:nvPr/>
        </p:nvSpPr>
        <p:spPr>
          <a:xfrm>
            <a:off x="1286009" y="214005"/>
            <a:ext cx="3538086" cy="523220"/>
          </a:xfrm>
          <a:prstGeom prst="rect">
            <a:avLst/>
          </a:prstGeom>
          <a:noFill/>
        </p:spPr>
        <p:txBody>
          <a:bodyPr wrap="square" rtlCol="0">
            <a:spAutoFit/>
          </a:bodyPr>
          <a:lstStyle/>
          <a:p>
            <a:pPr algn="l"/>
            <a:r>
              <a:rPr lang="en-US" altLang="zh-CN" sz="2800" b="1" dirty="0">
                <a:solidFill>
                  <a:schemeClr val="tx1">
                    <a:lumMod val="65000"/>
                    <a:lumOff val="35000"/>
                  </a:schemeClr>
                </a:solidFill>
                <a:latin typeface="微软雅黑" panose="020B0503020204020204" pitchFamily="34" charset="-122"/>
                <a:ea typeface="微软雅黑" panose="020B0503020204020204" pitchFamily="34" charset="-122"/>
              </a:rPr>
              <a:t>A possible Sample</a:t>
            </a:r>
            <a:endParaRPr lang="en-US" altLang="zh-CN" sz="28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a:off x="627779" y="1045547"/>
            <a:ext cx="5099251" cy="5499631"/>
            <a:chOff x="627779" y="1045547"/>
            <a:chExt cx="5099251" cy="5499631"/>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27779" y="1045547"/>
              <a:ext cx="5099251" cy="2817684"/>
            </a:xfrm>
            <a:prstGeom prst="rect">
              <a:avLst/>
            </a:prstGeom>
          </p:spPr>
        </p:pic>
        <p:pic>
          <p:nvPicPr>
            <p:cNvPr id="3" name="图片 2"/>
            <p:cNvPicPr>
              <a:picLocks noChangeAspect="1"/>
            </p:cNvPicPr>
            <p:nvPr/>
          </p:nvPicPr>
          <p:blipFill rotWithShape="1">
            <a:blip r:embed="rId2" cstate="screen">
              <a:extLst>
                <a:ext uri="{28A0092B-C50C-407E-A947-70E740481C1C}">
                  <a14:useLocalDpi xmlns:a14="http://schemas.microsoft.com/office/drawing/2010/main" val="0"/>
                </a:ext>
              </a:extLst>
            </a:blip>
            <a:srcRect r="16413"/>
            <a:stretch>
              <a:fillRect/>
            </a:stretch>
          </p:blipFill>
          <p:spPr>
            <a:xfrm>
              <a:off x="627779" y="3792353"/>
              <a:ext cx="5099251" cy="2752825"/>
            </a:xfrm>
            <a:prstGeom prst="rect">
              <a:avLst/>
            </a:prstGeom>
          </p:spPr>
        </p:pic>
      </p:grpSp>
      <p:sp>
        <p:nvSpPr>
          <p:cNvPr id="9" name="TextBox 8"/>
          <p:cNvSpPr txBox="1"/>
          <p:nvPr/>
        </p:nvSpPr>
        <p:spPr>
          <a:xfrm>
            <a:off x="6000452" y="288739"/>
            <a:ext cx="5149516" cy="584775"/>
          </a:xfrm>
          <a:prstGeom prst="rect">
            <a:avLst/>
          </a:prstGeom>
          <a:noFill/>
        </p:spPr>
        <p:txBody>
          <a:bodyPr wrap="square" rtlCol="0">
            <a:spAutoFit/>
          </a:bodyPr>
          <a:lstStyle/>
          <a:p>
            <a:pPr algn="ctr"/>
            <a:r>
              <a:rPr lang="en-US" altLang="zh-CN" sz="3200" b="1" dirty="0">
                <a:solidFill>
                  <a:srgbClr val="FF0000"/>
                </a:solidFill>
                <a:latin typeface="Times New Roman" panose="02020603050405020304" pitchFamily="18" charset="0"/>
                <a:ea typeface="华文行楷" panose="02010800040101010101" pitchFamily="2" charset="-122"/>
                <a:cs typeface="Times New Roman" panose="02020603050405020304" pitchFamily="18" charset="0"/>
              </a:rPr>
              <a:t>News Report on Earthquake</a:t>
            </a:r>
            <a:endParaRPr lang="zh-CN" altLang="en-US" sz="3200" b="1" dirty="0">
              <a:solidFill>
                <a:srgbClr val="FF0000"/>
              </a:solidFill>
              <a:latin typeface="Times New Roman" panose="02020603050405020304" pitchFamily="18" charset="0"/>
              <a:ea typeface="华文行楷" panose="0201080004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par>
                          <p:cTn id="8" fill="hold">
                            <p:stCondLst>
                              <p:cond delay="500"/>
                            </p:stCondLst>
                            <p:childTnLst>
                              <p:par>
                                <p:cTn id="9" presetID="22" presetClass="entr" presetSubtype="8" fill="hold" grpId="1"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3738663" y="5624838"/>
            <a:ext cx="775136" cy="24622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endParaRPr kumimoji="0" lang="en-US" altLang="zh-CN" sz="100" b="0" i="0" u="none" strike="noStrike" kern="0" cap="none" spc="0" normalizeH="0" baseline="0" noProof="0" dirty="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素材下载：</a:t>
            </a:r>
            <a:r>
              <a:rPr kumimoji="0" lang="en-US" altLang="zh-CN" sz="100" b="0" i="0" u="none" strike="noStrike" kern="0" cap="none" spc="0" normalizeH="0" baseline="0" noProof="0" dirty="0">
                <a:ln>
                  <a:noFill/>
                </a:ln>
                <a:solidFill>
                  <a:prstClr val="white"/>
                </a:solidFill>
                <a:effectLst/>
                <a:uLnTx/>
                <a:uFillTx/>
              </a:rPr>
              <a:t>www.1ppt.com/sucai/</a:t>
            </a:r>
            <a:endParaRPr kumimoji="0" lang="en-US" altLang="zh-CN" sz="100" b="0" i="0" u="none" strike="noStrike" kern="0" cap="none" spc="0" normalizeH="0" baseline="0" noProof="0" dirty="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图表下载：</a:t>
            </a:r>
            <a:r>
              <a:rPr kumimoji="0" lang="en-US" altLang="zh-CN" sz="100" b="0" i="0" u="none" strike="noStrike" kern="0" cap="none" spc="0" normalizeH="0" baseline="0" noProof="0" dirty="0">
                <a:ln>
                  <a:noFill/>
                </a:ln>
                <a:solidFill>
                  <a:prstClr val="white"/>
                </a:solidFill>
                <a:effectLst/>
                <a:uLnTx/>
                <a:uFillTx/>
              </a:rPr>
              <a:t>www.1ppt.com/tubiao/      </a:t>
            </a:r>
            <a:endParaRPr kumimoji="0" lang="en-US" altLang="zh-CN" sz="100" b="0" i="0" u="none" strike="noStrike" kern="0" cap="none" spc="0" normalizeH="0" baseline="0" noProof="0" dirty="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优秀</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endParaRPr kumimoji="0" lang="en-US" altLang="zh-CN" sz="100" b="0" i="0" u="none" strike="noStrike" kern="0" cap="none" spc="0" normalizeH="0" baseline="0" noProof="0" dirty="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Word</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www.1ppt.com/word/              Excel</a:t>
            </a:r>
            <a:r>
              <a:rPr kumimoji="0" lang="zh-CN" altLang="en-US" sz="100" b="0" i="0" u="none" strike="noStrike" kern="0" cap="none" spc="0" normalizeH="0" baseline="0" noProof="0" dirty="0">
                <a:ln>
                  <a:noFill/>
                </a:ln>
                <a:solidFill>
                  <a:prstClr val="white"/>
                </a:solidFill>
                <a:effectLst/>
                <a:uLnTx/>
                <a:uFillTx/>
              </a:rPr>
              <a:t>教程：</a:t>
            </a:r>
            <a:r>
              <a:rPr kumimoji="0" lang="en-US" altLang="zh-CN" sz="100" b="0" i="0" u="none" strike="noStrike" kern="0" cap="none" spc="0" normalizeH="0" baseline="0" noProof="0" dirty="0">
                <a:ln>
                  <a:noFill/>
                </a:ln>
                <a:solidFill>
                  <a:prstClr val="white"/>
                </a:solidFill>
                <a:effectLst/>
                <a:uLnTx/>
                <a:uFillTx/>
              </a:rPr>
              <a:t>www.1ppt.com/excel/  </a:t>
            </a:r>
            <a:endParaRPr kumimoji="0" lang="en-US" altLang="zh-CN" sz="100" b="0" i="0" u="none" strike="noStrike" kern="0" cap="none" spc="0" normalizeH="0" baseline="0" noProof="0" dirty="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资料下载：</a:t>
            </a:r>
            <a:r>
              <a:rPr kumimoji="0" lang="en-US" altLang="zh-CN" sz="100" b="0" i="0" u="none" strike="noStrike" kern="0" cap="none" spc="0" normalizeH="0" baseline="0" noProof="0" dirty="0">
                <a:ln>
                  <a:noFill/>
                </a:ln>
                <a:solidFill>
                  <a:prstClr val="white"/>
                </a:solidFill>
                <a:effectLst/>
                <a:uLnTx/>
                <a:uFillTx/>
              </a:rPr>
              <a:t>www.1ppt.com/ziliao/                PPT</a:t>
            </a:r>
            <a:r>
              <a:rPr kumimoji="0" lang="zh-CN" altLang="en-US" sz="100" b="0" i="0" u="none" strike="noStrike" kern="0" cap="none" spc="0" normalizeH="0" baseline="0" noProof="0" dirty="0">
                <a:ln>
                  <a:noFill/>
                </a:ln>
                <a:solidFill>
                  <a:prstClr val="white"/>
                </a:solidFill>
                <a:effectLst/>
                <a:uLnTx/>
                <a:uFillTx/>
              </a:rPr>
              <a:t>课件下载：</a:t>
            </a:r>
            <a:r>
              <a:rPr kumimoji="0" lang="en-US" altLang="zh-CN" sz="100" b="0" i="0" u="none" strike="noStrike" kern="0" cap="none" spc="0" normalizeH="0" baseline="0" noProof="0" dirty="0">
                <a:ln>
                  <a:noFill/>
                </a:ln>
                <a:solidFill>
                  <a:prstClr val="white"/>
                </a:solidFill>
                <a:effectLst/>
                <a:uLnTx/>
                <a:uFillTx/>
              </a:rPr>
              <a:t>www.1ppt.com/kejian/ </a:t>
            </a:r>
            <a:endParaRPr kumimoji="0" lang="en-US" altLang="zh-CN" sz="100" b="0" i="0" u="none" strike="noStrike" kern="0" cap="none" spc="0" normalizeH="0" baseline="0" noProof="0" dirty="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范文下载：</a:t>
            </a:r>
            <a:r>
              <a:rPr kumimoji="0" lang="en-US" altLang="zh-CN" sz="100" b="0" i="0" u="none" strike="noStrike" kern="0" cap="none" spc="0" normalizeH="0" baseline="0" noProof="0" dirty="0">
                <a:ln>
                  <a:noFill/>
                </a:ln>
                <a:solidFill>
                  <a:prstClr val="white"/>
                </a:solidFill>
                <a:effectLst/>
                <a:uLnTx/>
                <a:uFillTx/>
              </a:rPr>
              <a:t>www.1ppt.com/fanwen/             </a:t>
            </a:r>
            <a:r>
              <a:rPr kumimoji="0" lang="zh-CN" altLang="en-US" sz="100" b="0" i="0" u="none" strike="noStrike" kern="0" cap="none" spc="0" normalizeH="0" baseline="0" noProof="0" dirty="0">
                <a:ln>
                  <a:noFill/>
                </a:ln>
                <a:solidFill>
                  <a:prstClr val="white"/>
                </a:solidFill>
                <a:effectLst/>
                <a:uLnTx/>
                <a:uFillTx/>
              </a:rPr>
              <a:t>试卷下载：</a:t>
            </a:r>
            <a:r>
              <a:rPr kumimoji="0" lang="en-US" altLang="zh-CN" sz="100" b="0" i="0" u="none" strike="noStrike" kern="0" cap="none" spc="0" normalizeH="0" baseline="0" noProof="0" dirty="0">
                <a:ln>
                  <a:noFill/>
                </a:ln>
                <a:solidFill>
                  <a:prstClr val="white"/>
                </a:solidFill>
                <a:effectLst/>
                <a:uLnTx/>
                <a:uFillTx/>
              </a:rPr>
              <a:t>www.1ppt.com/shiti/  </a:t>
            </a:r>
            <a:endParaRPr kumimoji="0" lang="en-US" altLang="zh-CN" sz="100" b="0" i="0" u="none" strike="noStrike" kern="0" cap="none" spc="0" normalizeH="0" baseline="0" noProof="0" dirty="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教案下载：</a:t>
            </a:r>
            <a:r>
              <a:rPr kumimoji="0" lang="en-US" altLang="zh-CN" sz="100" b="0" i="0" u="none" strike="noStrike" kern="0" cap="none" spc="0" normalizeH="0" baseline="0" noProof="0" dirty="0">
                <a:ln>
                  <a:noFill/>
                </a:ln>
                <a:solidFill>
                  <a:prstClr val="white"/>
                </a:solidFill>
                <a:effectLst/>
                <a:uLnTx/>
                <a:uFillTx/>
              </a:rPr>
              <a:t>www.1ppt.com/jiaoan/        </a:t>
            </a:r>
            <a:endParaRPr kumimoji="0" lang="en-US" altLang="zh-CN" sz="100" b="0" i="0" u="none" strike="noStrike" kern="0" cap="none" spc="0" normalizeH="0" baseline="0" noProof="0" dirty="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endParaRPr kumimoji="0" lang="en-US" altLang="zh-CN" sz="100" b="0" i="0" u="none" strike="noStrike" kern="0" cap="none" spc="0" normalizeH="0" baseline="0" noProof="0" dirty="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 </a:t>
            </a:r>
            <a:endParaRPr kumimoji="0" lang="zh-CN" altLang="en-US" sz="100" b="0" i="0" u="none" strike="noStrike" kern="0" cap="none" spc="0" normalizeH="0" baseline="0" noProof="0" dirty="0">
              <a:ln>
                <a:noFill/>
              </a:ln>
              <a:solidFill>
                <a:prstClr val="white"/>
              </a:solidFill>
              <a:effectLst/>
              <a:uLnTx/>
              <a:uFillTx/>
            </a:endParaRPr>
          </a:p>
        </p:txBody>
      </p:sp>
      <p:grpSp>
        <p:nvGrpSpPr>
          <p:cNvPr id="11" name="组合 10"/>
          <p:cNvGrpSpPr/>
          <p:nvPr/>
        </p:nvGrpSpPr>
        <p:grpSpPr>
          <a:xfrm>
            <a:off x="369569" y="-6985"/>
            <a:ext cx="699771" cy="965200"/>
            <a:chOff x="582" y="-11"/>
            <a:chExt cx="1102" cy="1520"/>
          </a:xfrm>
        </p:grpSpPr>
        <p:grpSp>
          <p:nvGrpSpPr>
            <p:cNvPr id="7" name="组合 6"/>
            <p:cNvGrpSpPr/>
            <p:nvPr/>
          </p:nvGrpSpPr>
          <p:grpSpPr>
            <a:xfrm>
              <a:off x="602" y="-11"/>
              <a:ext cx="1082" cy="1520"/>
              <a:chOff x="1586" y="929"/>
              <a:chExt cx="1673" cy="2383"/>
            </a:xfrm>
          </p:grpSpPr>
          <p:sp>
            <p:nvSpPr>
              <p:cNvPr id="4" name="矩形 3"/>
              <p:cNvSpPr/>
              <p:nvPr/>
            </p:nvSpPr>
            <p:spPr>
              <a:xfrm>
                <a:off x="1586" y="929"/>
                <a:ext cx="1673" cy="238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等腰三角形 5"/>
              <p:cNvSpPr/>
              <p:nvPr/>
            </p:nvSpPr>
            <p:spPr>
              <a:xfrm>
                <a:off x="1586" y="2381"/>
                <a:ext cx="1671" cy="93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文本框 7"/>
            <p:cNvSpPr txBox="1"/>
            <p:nvPr/>
          </p:nvSpPr>
          <p:spPr>
            <a:xfrm>
              <a:off x="582" y="220"/>
              <a:ext cx="1081" cy="727"/>
            </a:xfrm>
            <a:prstGeom prst="rect">
              <a:avLst/>
            </a:prstGeom>
            <a:noFill/>
          </p:spPr>
          <p:txBody>
            <a:bodyPr wrap="square" rtlCol="0">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02</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sp>
        <p:nvSpPr>
          <p:cNvPr id="21" name="文本框 20"/>
          <p:cNvSpPr txBox="1"/>
          <p:nvPr/>
        </p:nvSpPr>
        <p:spPr>
          <a:xfrm>
            <a:off x="5424894" y="1592965"/>
            <a:ext cx="6767106" cy="4031873"/>
          </a:xfrm>
          <a:prstGeom prst="rect">
            <a:avLst/>
          </a:prstGeom>
          <a:noFill/>
        </p:spPr>
        <p:txBody>
          <a:bodyPr wrap="square" rtlCol="0">
            <a:spAutoFit/>
          </a:bodyPr>
          <a:lstStyle/>
          <a:p>
            <a:r>
              <a:rPr lang="en-US" altLang="zh-CN" sz="3200" b="1" dirty="0">
                <a:latin typeface="Times New Roman" panose="02020603050405020304" pitchFamily="18" charset="0"/>
                <a:cs typeface="Times New Roman" panose="02020603050405020304" pitchFamily="18" charset="0"/>
              </a:rPr>
              <a:t>A wildfire which began on 1 May in </a:t>
            </a:r>
            <a:endParaRPr lang="en-US" altLang="zh-CN" sz="3200" b="1" dirty="0">
              <a:latin typeface="Times New Roman" panose="02020603050405020304" pitchFamily="18" charset="0"/>
              <a:cs typeface="Times New Roman" panose="02020603050405020304" pitchFamily="18" charset="0"/>
            </a:endParaRPr>
          </a:p>
          <a:p>
            <a:r>
              <a:rPr lang="en-US" altLang="zh-CN" sz="3200" b="1" dirty="0">
                <a:latin typeface="Times New Roman" panose="02020603050405020304" pitchFamily="18" charset="0"/>
                <a:cs typeface="Times New Roman" panose="02020603050405020304" pitchFamily="18" charset="0"/>
              </a:rPr>
              <a:t>Alberta, Canada, has destroyed 2,400 homes. Almost 88,000 people have been evacuated. Hundreds of firefighters along with planes and helicopters have arrived to help fight the fire. Luckily, there have been no deaths or injuries.</a:t>
            </a:r>
            <a:endParaRPr lang="zh-CN" altLang="en-US" sz="3200" b="1" dirty="0">
              <a:latin typeface="Times New Roman" panose="02020603050405020304" pitchFamily="18" charset="0"/>
              <a:ea typeface="AXIS Std M" panose="020B0600000000000000" pitchFamily="34" charset="-128"/>
              <a:cs typeface="Times New Roman" panose="02020603050405020304" pitchFamily="18" charset="0"/>
            </a:endParaRPr>
          </a:p>
        </p:txBody>
      </p:sp>
      <p:sp>
        <p:nvSpPr>
          <p:cNvPr id="9" name="TextBox 8"/>
          <p:cNvSpPr txBox="1"/>
          <p:nvPr/>
        </p:nvSpPr>
        <p:spPr>
          <a:xfrm>
            <a:off x="5913824" y="760027"/>
            <a:ext cx="5149516" cy="584775"/>
          </a:xfrm>
          <a:prstGeom prst="rect">
            <a:avLst/>
          </a:prstGeom>
          <a:noFill/>
        </p:spPr>
        <p:txBody>
          <a:bodyPr wrap="square" rtlCol="0">
            <a:spAutoFit/>
          </a:bodyPr>
          <a:lstStyle/>
          <a:p>
            <a:pPr algn="ctr"/>
            <a:r>
              <a:rPr lang="en-US" altLang="zh-CN" sz="3200" b="1" dirty="0">
                <a:solidFill>
                  <a:srgbClr val="FF0000"/>
                </a:solidFill>
                <a:latin typeface="Times New Roman" panose="02020603050405020304" pitchFamily="18" charset="0"/>
                <a:ea typeface="华文行楷" panose="02010800040101010101" pitchFamily="2" charset="-122"/>
                <a:cs typeface="Times New Roman" panose="02020603050405020304" pitchFamily="18" charset="0"/>
              </a:rPr>
              <a:t>News Report on Wildfire</a:t>
            </a:r>
            <a:endParaRPr lang="zh-CN" altLang="en-US" sz="3200" b="1" dirty="0">
              <a:solidFill>
                <a:srgbClr val="FF0000"/>
              </a:solidFill>
              <a:latin typeface="Times New Roman" panose="02020603050405020304" pitchFamily="18" charset="0"/>
              <a:ea typeface="华文行楷" panose="02010800040101010101" pitchFamily="2" charset="-122"/>
              <a:cs typeface="Times New Roman" panose="02020603050405020304" pitchFamily="18" charset="0"/>
            </a:endParaRPr>
          </a:p>
        </p:txBody>
      </p:sp>
      <p:grpSp>
        <p:nvGrpSpPr>
          <p:cNvPr id="13" name="组合 12"/>
          <p:cNvGrpSpPr/>
          <p:nvPr/>
        </p:nvGrpSpPr>
        <p:grpSpPr>
          <a:xfrm>
            <a:off x="557964" y="1048352"/>
            <a:ext cx="4630052" cy="5631581"/>
            <a:chOff x="557964" y="1048352"/>
            <a:chExt cx="4630052" cy="5631581"/>
          </a:xfrm>
        </p:grpSpPr>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57964" y="1048352"/>
              <a:ext cx="4630052" cy="3048000"/>
            </a:xfrm>
            <a:prstGeom prst="rect">
              <a:avLst/>
            </a:prstGeom>
          </p:spPr>
        </p:pic>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662" y="3894220"/>
              <a:ext cx="4624353" cy="2785713"/>
            </a:xfrm>
            <a:prstGeom prst="rect">
              <a:avLst/>
            </a:prstGeom>
          </p:spPr>
        </p:pic>
      </p:grpSp>
      <p:sp>
        <p:nvSpPr>
          <p:cNvPr id="14" name="文本框 18"/>
          <p:cNvSpPr txBox="1"/>
          <p:nvPr/>
        </p:nvSpPr>
        <p:spPr>
          <a:xfrm>
            <a:off x="1286009" y="214005"/>
            <a:ext cx="3538086" cy="523220"/>
          </a:xfrm>
          <a:prstGeom prst="rect">
            <a:avLst/>
          </a:prstGeom>
          <a:noFill/>
        </p:spPr>
        <p:txBody>
          <a:bodyPr wrap="square" rtlCol="0">
            <a:spAutoFit/>
          </a:bodyPr>
          <a:lstStyle/>
          <a:p>
            <a:pPr algn="l"/>
            <a:r>
              <a:rPr lang="en-US" altLang="zh-CN" sz="2800" b="1" dirty="0">
                <a:solidFill>
                  <a:schemeClr val="tx1">
                    <a:lumMod val="65000"/>
                    <a:lumOff val="35000"/>
                  </a:schemeClr>
                </a:solidFill>
                <a:latin typeface="微软雅黑" panose="020B0503020204020204" pitchFamily="34" charset="-122"/>
                <a:ea typeface="微软雅黑" panose="020B0503020204020204" pitchFamily="34" charset="-122"/>
              </a:rPr>
              <a:t>A possible Sample</a:t>
            </a:r>
            <a:endParaRPr lang="en-US" altLang="zh-CN" sz="28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par>
                          <p:cTn id="13" fill="hold">
                            <p:stCondLst>
                              <p:cond delay="500"/>
                            </p:stCondLst>
                            <p:childTnLst>
                              <p:par>
                                <p:cTn id="14" presetID="22" presetClass="entr" presetSubtype="8" fill="hold" grpId="1"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4" grpId="0"/>
      <p:bldP spid="14"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3738663" y="5624838"/>
            <a:ext cx="775136" cy="24622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endParaRPr kumimoji="0" lang="en-US" altLang="zh-CN" sz="100" b="0" i="0" u="none" strike="noStrike" kern="0" cap="none" spc="0" normalizeH="0" baseline="0" noProof="0" dirty="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素材下载：</a:t>
            </a:r>
            <a:r>
              <a:rPr kumimoji="0" lang="en-US" altLang="zh-CN" sz="100" b="0" i="0" u="none" strike="noStrike" kern="0" cap="none" spc="0" normalizeH="0" baseline="0" noProof="0" dirty="0">
                <a:ln>
                  <a:noFill/>
                </a:ln>
                <a:solidFill>
                  <a:prstClr val="white"/>
                </a:solidFill>
                <a:effectLst/>
                <a:uLnTx/>
                <a:uFillTx/>
              </a:rPr>
              <a:t>www.1ppt.com/sucai/</a:t>
            </a:r>
            <a:endParaRPr kumimoji="0" lang="en-US" altLang="zh-CN" sz="100" b="0" i="0" u="none" strike="noStrike" kern="0" cap="none" spc="0" normalizeH="0" baseline="0" noProof="0" dirty="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图表下载：</a:t>
            </a:r>
            <a:r>
              <a:rPr kumimoji="0" lang="en-US" altLang="zh-CN" sz="100" b="0" i="0" u="none" strike="noStrike" kern="0" cap="none" spc="0" normalizeH="0" baseline="0" noProof="0" dirty="0">
                <a:ln>
                  <a:noFill/>
                </a:ln>
                <a:solidFill>
                  <a:prstClr val="white"/>
                </a:solidFill>
                <a:effectLst/>
                <a:uLnTx/>
                <a:uFillTx/>
              </a:rPr>
              <a:t>www.1ppt.com/tubiao/      </a:t>
            </a:r>
            <a:endParaRPr kumimoji="0" lang="en-US" altLang="zh-CN" sz="100" b="0" i="0" u="none" strike="noStrike" kern="0" cap="none" spc="0" normalizeH="0" baseline="0" noProof="0" dirty="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优秀</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endParaRPr kumimoji="0" lang="en-US" altLang="zh-CN" sz="100" b="0" i="0" u="none" strike="noStrike" kern="0" cap="none" spc="0" normalizeH="0" baseline="0" noProof="0" dirty="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Word</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www.1ppt.com/word/              Excel</a:t>
            </a:r>
            <a:r>
              <a:rPr kumimoji="0" lang="zh-CN" altLang="en-US" sz="100" b="0" i="0" u="none" strike="noStrike" kern="0" cap="none" spc="0" normalizeH="0" baseline="0" noProof="0" dirty="0">
                <a:ln>
                  <a:noFill/>
                </a:ln>
                <a:solidFill>
                  <a:prstClr val="white"/>
                </a:solidFill>
                <a:effectLst/>
                <a:uLnTx/>
                <a:uFillTx/>
              </a:rPr>
              <a:t>教程：</a:t>
            </a:r>
            <a:r>
              <a:rPr kumimoji="0" lang="en-US" altLang="zh-CN" sz="100" b="0" i="0" u="none" strike="noStrike" kern="0" cap="none" spc="0" normalizeH="0" baseline="0" noProof="0" dirty="0">
                <a:ln>
                  <a:noFill/>
                </a:ln>
                <a:solidFill>
                  <a:prstClr val="white"/>
                </a:solidFill>
                <a:effectLst/>
                <a:uLnTx/>
                <a:uFillTx/>
              </a:rPr>
              <a:t>www.1ppt.com/excel/  </a:t>
            </a:r>
            <a:endParaRPr kumimoji="0" lang="en-US" altLang="zh-CN" sz="100" b="0" i="0" u="none" strike="noStrike" kern="0" cap="none" spc="0" normalizeH="0" baseline="0" noProof="0" dirty="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资料下载：</a:t>
            </a:r>
            <a:r>
              <a:rPr kumimoji="0" lang="en-US" altLang="zh-CN" sz="100" b="0" i="0" u="none" strike="noStrike" kern="0" cap="none" spc="0" normalizeH="0" baseline="0" noProof="0" dirty="0">
                <a:ln>
                  <a:noFill/>
                </a:ln>
                <a:solidFill>
                  <a:prstClr val="white"/>
                </a:solidFill>
                <a:effectLst/>
                <a:uLnTx/>
                <a:uFillTx/>
              </a:rPr>
              <a:t>www.1ppt.com/ziliao/                PPT</a:t>
            </a:r>
            <a:r>
              <a:rPr kumimoji="0" lang="zh-CN" altLang="en-US" sz="100" b="0" i="0" u="none" strike="noStrike" kern="0" cap="none" spc="0" normalizeH="0" baseline="0" noProof="0" dirty="0">
                <a:ln>
                  <a:noFill/>
                </a:ln>
                <a:solidFill>
                  <a:prstClr val="white"/>
                </a:solidFill>
                <a:effectLst/>
                <a:uLnTx/>
                <a:uFillTx/>
              </a:rPr>
              <a:t>课件下载：</a:t>
            </a:r>
            <a:r>
              <a:rPr kumimoji="0" lang="en-US" altLang="zh-CN" sz="100" b="0" i="0" u="none" strike="noStrike" kern="0" cap="none" spc="0" normalizeH="0" baseline="0" noProof="0" dirty="0">
                <a:ln>
                  <a:noFill/>
                </a:ln>
                <a:solidFill>
                  <a:prstClr val="white"/>
                </a:solidFill>
                <a:effectLst/>
                <a:uLnTx/>
                <a:uFillTx/>
              </a:rPr>
              <a:t>www.1ppt.com/kejian/ </a:t>
            </a:r>
            <a:endParaRPr kumimoji="0" lang="en-US" altLang="zh-CN" sz="100" b="0" i="0" u="none" strike="noStrike" kern="0" cap="none" spc="0" normalizeH="0" baseline="0" noProof="0" dirty="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范文下载：</a:t>
            </a:r>
            <a:r>
              <a:rPr kumimoji="0" lang="en-US" altLang="zh-CN" sz="100" b="0" i="0" u="none" strike="noStrike" kern="0" cap="none" spc="0" normalizeH="0" baseline="0" noProof="0" dirty="0">
                <a:ln>
                  <a:noFill/>
                </a:ln>
                <a:solidFill>
                  <a:prstClr val="white"/>
                </a:solidFill>
                <a:effectLst/>
                <a:uLnTx/>
                <a:uFillTx/>
              </a:rPr>
              <a:t>www.1ppt.com/fanwen/             </a:t>
            </a:r>
            <a:r>
              <a:rPr kumimoji="0" lang="zh-CN" altLang="en-US" sz="100" b="0" i="0" u="none" strike="noStrike" kern="0" cap="none" spc="0" normalizeH="0" baseline="0" noProof="0" dirty="0">
                <a:ln>
                  <a:noFill/>
                </a:ln>
                <a:solidFill>
                  <a:prstClr val="white"/>
                </a:solidFill>
                <a:effectLst/>
                <a:uLnTx/>
                <a:uFillTx/>
              </a:rPr>
              <a:t>试卷下载：</a:t>
            </a:r>
            <a:r>
              <a:rPr kumimoji="0" lang="en-US" altLang="zh-CN" sz="100" b="0" i="0" u="none" strike="noStrike" kern="0" cap="none" spc="0" normalizeH="0" baseline="0" noProof="0" dirty="0">
                <a:ln>
                  <a:noFill/>
                </a:ln>
                <a:solidFill>
                  <a:prstClr val="white"/>
                </a:solidFill>
                <a:effectLst/>
                <a:uLnTx/>
                <a:uFillTx/>
              </a:rPr>
              <a:t>www.1ppt.com/shiti/  </a:t>
            </a:r>
            <a:endParaRPr kumimoji="0" lang="en-US" altLang="zh-CN" sz="100" b="0" i="0" u="none" strike="noStrike" kern="0" cap="none" spc="0" normalizeH="0" baseline="0" noProof="0" dirty="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教案下载：</a:t>
            </a:r>
            <a:r>
              <a:rPr kumimoji="0" lang="en-US" altLang="zh-CN" sz="100" b="0" i="0" u="none" strike="noStrike" kern="0" cap="none" spc="0" normalizeH="0" baseline="0" noProof="0" dirty="0">
                <a:ln>
                  <a:noFill/>
                </a:ln>
                <a:solidFill>
                  <a:prstClr val="white"/>
                </a:solidFill>
                <a:effectLst/>
                <a:uLnTx/>
                <a:uFillTx/>
              </a:rPr>
              <a:t>www.1ppt.com/jiaoan/        </a:t>
            </a:r>
            <a:endParaRPr kumimoji="0" lang="en-US" altLang="zh-CN" sz="100" b="0" i="0" u="none" strike="noStrike" kern="0" cap="none" spc="0" normalizeH="0" baseline="0" noProof="0" dirty="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endParaRPr kumimoji="0" lang="en-US" altLang="zh-CN" sz="100" b="0" i="0" u="none" strike="noStrike" kern="0" cap="none" spc="0" normalizeH="0" baseline="0" noProof="0" dirty="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 </a:t>
            </a:r>
            <a:endParaRPr kumimoji="0" lang="zh-CN" altLang="en-US" sz="100" b="0" i="0" u="none" strike="noStrike" kern="0" cap="none" spc="0" normalizeH="0" baseline="0" noProof="0" dirty="0">
              <a:ln>
                <a:noFill/>
              </a:ln>
              <a:solidFill>
                <a:prstClr val="white"/>
              </a:solidFill>
              <a:effectLst/>
              <a:uLnTx/>
              <a:uFillTx/>
            </a:endParaRPr>
          </a:p>
        </p:txBody>
      </p:sp>
      <p:grpSp>
        <p:nvGrpSpPr>
          <p:cNvPr id="11" name="组合 10"/>
          <p:cNvGrpSpPr/>
          <p:nvPr/>
        </p:nvGrpSpPr>
        <p:grpSpPr>
          <a:xfrm>
            <a:off x="369569" y="-6985"/>
            <a:ext cx="699771" cy="965200"/>
            <a:chOff x="582" y="-11"/>
            <a:chExt cx="1102" cy="1520"/>
          </a:xfrm>
        </p:grpSpPr>
        <p:grpSp>
          <p:nvGrpSpPr>
            <p:cNvPr id="7" name="组合 6"/>
            <p:cNvGrpSpPr/>
            <p:nvPr/>
          </p:nvGrpSpPr>
          <p:grpSpPr>
            <a:xfrm>
              <a:off x="602" y="-11"/>
              <a:ext cx="1082" cy="1520"/>
              <a:chOff x="1586" y="929"/>
              <a:chExt cx="1673" cy="2383"/>
            </a:xfrm>
          </p:grpSpPr>
          <p:sp>
            <p:nvSpPr>
              <p:cNvPr id="4" name="矩形 3"/>
              <p:cNvSpPr/>
              <p:nvPr/>
            </p:nvSpPr>
            <p:spPr>
              <a:xfrm>
                <a:off x="1586" y="929"/>
                <a:ext cx="1673" cy="238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等腰三角形 5"/>
              <p:cNvSpPr/>
              <p:nvPr/>
            </p:nvSpPr>
            <p:spPr>
              <a:xfrm>
                <a:off x="1586" y="2381"/>
                <a:ext cx="1671" cy="93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文本框 7"/>
            <p:cNvSpPr txBox="1"/>
            <p:nvPr/>
          </p:nvSpPr>
          <p:spPr>
            <a:xfrm>
              <a:off x="582" y="220"/>
              <a:ext cx="1081" cy="727"/>
            </a:xfrm>
            <a:prstGeom prst="rect">
              <a:avLst/>
            </a:prstGeom>
            <a:noFill/>
          </p:spPr>
          <p:txBody>
            <a:bodyPr wrap="square" rtlCol="0">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03</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sp>
        <p:nvSpPr>
          <p:cNvPr id="21" name="文本框 20"/>
          <p:cNvSpPr txBox="1"/>
          <p:nvPr/>
        </p:nvSpPr>
        <p:spPr>
          <a:xfrm>
            <a:off x="5403686" y="1130792"/>
            <a:ext cx="6406045" cy="3108543"/>
          </a:xfrm>
          <a:prstGeom prst="rect">
            <a:avLst/>
          </a:prstGeom>
          <a:noFill/>
        </p:spPr>
        <p:txBody>
          <a:bodyPr wrap="square" rtlCol="0">
            <a:spAutoFit/>
          </a:bodyPr>
          <a:lstStyle/>
          <a:p>
            <a:pPr algn="just"/>
            <a:r>
              <a:rPr lang="en-US" altLang="zh-CN" sz="2800" b="1" dirty="0">
                <a:latin typeface="Times New Roman" panose="02020603050405020304" pitchFamily="18" charset="0"/>
                <a:cs typeface="Times New Roman" panose="02020603050405020304" pitchFamily="18" charset="0"/>
              </a:rPr>
              <a:t>A flood in Colombo, Sri Lanka, </a:t>
            </a:r>
            <a:endParaRPr lang="en-US" altLang="zh-CN" sz="2800" b="1" dirty="0">
              <a:latin typeface="Times New Roman" panose="02020603050405020304" pitchFamily="18" charset="0"/>
              <a:cs typeface="Times New Roman" panose="02020603050405020304" pitchFamily="18" charset="0"/>
            </a:endParaRPr>
          </a:p>
          <a:p>
            <a:pPr algn="just"/>
            <a:r>
              <a:rPr lang="en-US" altLang="zh-CN" sz="2800" b="1" dirty="0">
                <a:latin typeface="Times New Roman" panose="02020603050405020304" pitchFamily="18" charset="0"/>
                <a:cs typeface="Times New Roman" panose="02020603050405020304" pitchFamily="18" charset="0"/>
              </a:rPr>
              <a:t>has killed 82 people. The flood, </a:t>
            </a:r>
            <a:endParaRPr lang="en-US" altLang="zh-CN" sz="2800" b="1" dirty="0">
              <a:latin typeface="Times New Roman" panose="02020603050405020304" pitchFamily="18" charset="0"/>
              <a:cs typeface="Times New Roman" panose="02020603050405020304" pitchFamily="18" charset="0"/>
            </a:endParaRPr>
          </a:p>
          <a:p>
            <a:pPr algn="just"/>
            <a:r>
              <a:rPr lang="en-US" altLang="zh-CN" sz="2800" b="1" dirty="0">
                <a:latin typeface="Times New Roman" panose="02020603050405020304" pitchFamily="18" charset="0"/>
                <a:cs typeface="Times New Roman" panose="02020603050405020304" pitchFamily="18" charset="0"/>
              </a:rPr>
              <a:t>Which began in May, has affected nearly 500,000 people. Rescue teams are </a:t>
            </a:r>
            <a:endParaRPr lang="en-US" altLang="zh-CN" sz="2800" b="1" dirty="0">
              <a:latin typeface="Times New Roman" panose="02020603050405020304" pitchFamily="18" charset="0"/>
              <a:cs typeface="Times New Roman" panose="02020603050405020304" pitchFamily="18" charset="0"/>
            </a:endParaRPr>
          </a:p>
          <a:p>
            <a:pPr algn="just"/>
            <a:r>
              <a:rPr lang="en-US" altLang="zh-CN" sz="2800" b="1" dirty="0">
                <a:latin typeface="Times New Roman" panose="02020603050405020304" pitchFamily="18" charset="0"/>
                <a:cs typeface="Times New Roman" panose="02020603050405020304" pitchFamily="18" charset="0"/>
              </a:rPr>
              <a:t>providing food and water, </a:t>
            </a:r>
            <a:endParaRPr lang="en-US" altLang="zh-CN" sz="2800" b="1" dirty="0">
              <a:latin typeface="Times New Roman" panose="02020603050405020304" pitchFamily="18" charset="0"/>
              <a:cs typeface="Times New Roman" panose="02020603050405020304" pitchFamily="18" charset="0"/>
            </a:endParaRPr>
          </a:p>
          <a:p>
            <a:pPr algn="just"/>
            <a:r>
              <a:rPr lang="en-US" altLang="zh-CN" sz="2800" b="1" dirty="0">
                <a:latin typeface="Times New Roman" panose="02020603050405020304" pitchFamily="18" charset="0"/>
                <a:cs typeface="Times New Roman" panose="02020603050405020304" pitchFamily="18" charset="0"/>
              </a:rPr>
              <a:t>and shelters have been set up by </a:t>
            </a:r>
            <a:endParaRPr lang="en-US" altLang="zh-CN" sz="2800" b="1" dirty="0">
              <a:latin typeface="Times New Roman" panose="02020603050405020304" pitchFamily="18" charset="0"/>
              <a:cs typeface="Times New Roman" panose="02020603050405020304" pitchFamily="18" charset="0"/>
            </a:endParaRPr>
          </a:p>
          <a:p>
            <a:pPr algn="just"/>
            <a:r>
              <a:rPr lang="en-US" altLang="zh-CN" sz="2800" b="1" dirty="0">
                <a:latin typeface="Times New Roman" panose="02020603050405020304" pitchFamily="18" charset="0"/>
                <a:cs typeface="Times New Roman" panose="02020603050405020304" pitchFamily="18" charset="0"/>
              </a:rPr>
              <a:t>the government.</a:t>
            </a:r>
            <a:endParaRPr lang="zh-CN" altLang="en-US" sz="2800" b="1" dirty="0">
              <a:latin typeface="Times New Roman" panose="02020603050405020304" pitchFamily="18" charset="0"/>
              <a:ea typeface="AXIS Std M" panose="020B0600000000000000" pitchFamily="34" charset="-128"/>
              <a:cs typeface="Times New Roman" panose="02020603050405020304" pitchFamily="18" charset="0"/>
            </a:endParaRPr>
          </a:p>
        </p:txBody>
      </p:sp>
      <p:sp>
        <p:nvSpPr>
          <p:cNvPr id="23" name="文本框 18"/>
          <p:cNvSpPr txBox="1"/>
          <p:nvPr/>
        </p:nvSpPr>
        <p:spPr>
          <a:xfrm>
            <a:off x="1286009" y="214005"/>
            <a:ext cx="3538086" cy="523220"/>
          </a:xfrm>
          <a:prstGeom prst="rect">
            <a:avLst/>
          </a:prstGeom>
          <a:noFill/>
        </p:spPr>
        <p:txBody>
          <a:bodyPr wrap="square" rtlCol="0">
            <a:spAutoFit/>
          </a:bodyPr>
          <a:lstStyle/>
          <a:p>
            <a:pPr algn="l"/>
            <a:r>
              <a:rPr lang="en-US" altLang="zh-CN" sz="2800" b="1" dirty="0">
                <a:solidFill>
                  <a:schemeClr val="tx1">
                    <a:lumMod val="65000"/>
                    <a:lumOff val="35000"/>
                  </a:schemeClr>
                </a:solidFill>
                <a:latin typeface="微软雅黑" panose="020B0503020204020204" pitchFamily="34" charset="-122"/>
                <a:ea typeface="微软雅黑" panose="020B0503020204020204" pitchFamily="34" charset="-122"/>
              </a:rPr>
              <a:t>Post-</a:t>
            </a:r>
            <a:r>
              <a:rPr lang="en-US" altLang="zh-CN" sz="2800" b="1" dirty="0" err="1">
                <a:solidFill>
                  <a:schemeClr val="tx1">
                    <a:lumMod val="65000"/>
                    <a:lumOff val="35000"/>
                  </a:schemeClr>
                </a:solidFill>
                <a:latin typeface="微软雅黑" panose="020B0503020204020204" pitchFamily="34" charset="-122"/>
                <a:ea typeface="微软雅黑" panose="020B0503020204020204" pitchFamily="34" charset="-122"/>
              </a:rPr>
              <a:t>listenin</a:t>
            </a:r>
            <a:endParaRPr lang="en-US" altLang="zh-CN" sz="28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9" name="TextBox 8"/>
          <p:cNvSpPr txBox="1"/>
          <p:nvPr/>
        </p:nvSpPr>
        <p:spPr>
          <a:xfrm>
            <a:off x="6000452" y="288739"/>
            <a:ext cx="5149516" cy="584775"/>
          </a:xfrm>
          <a:prstGeom prst="rect">
            <a:avLst/>
          </a:prstGeom>
          <a:noFill/>
        </p:spPr>
        <p:txBody>
          <a:bodyPr wrap="square" rtlCol="0">
            <a:spAutoFit/>
          </a:bodyPr>
          <a:lstStyle/>
          <a:p>
            <a:pPr algn="ctr"/>
            <a:r>
              <a:rPr lang="en-US" altLang="zh-CN" sz="3200" b="1" dirty="0">
                <a:solidFill>
                  <a:srgbClr val="FF0000"/>
                </a:solidFill>
                <a:latin typeface="Times New Roman" panose="02020603050405020304" pitchFamily="18" charset="0"/>
                <a:ea typeface="华文行楷" panose="02010800040101010101" pitchFamily="2" charset="-122"/>
                <a:cs typeface="Times New Roman" panose="02020603050405020304" pitchFamily="18" charset="0"/>
              </a:rPr>
              <a:t>News Report on Flood</a:t>
            </a:r>
            <a:endParaRPr lang="zh-CN" altLang="en-US" sz="3200" b="1" dirty="0">
              <a:solidFill>
                <a:srgbClr val="FF0000"/>
              </a:solidFill>
              <a:latin typeface="Times New Roman" panose="02020603050405020304" pitchFamily="18" charset="0"/>
              <a:ea typeface="华文行楷" panose="02010800040101010101" pitchFamily="2" charset="-122"/>
              <a:cs typeface="Times New Roman" panose="02020603050405020304" pitchFamily="18" charset="0"/>
            </a:endParaRPr>
          </a:p>
        </p:txBody>
      </p:sp>
      <p:grpSp>
        <p:nvGrpSpPr>
          <p:cNvPr id="13" name="组合 12"/>
          <p:cNvGrpSpPr/>
          <p:nvPr/>
        </p:nvGrpSpPr>
        <p:grpSpPr>
          <a:xfrm>
            <a:off x="382269" y="1037348"/>
            <a:ext cx="4902000" cy="5623333"/>
            <a:chOff x="382269" y="1037348"/>
            <a:chExt cx="4902000" cy="5623333"/>
          </a:xfrm>
        </p:grpSpPr>
        <p:pic>
          <p:nvPicPr>
            <p:cNvPr id="10" name="图片 9"/>
            <p:cNvPicPr>
              <a:picLocks noChangeAspect="1"/>
            </p:cNvPicPr>
            <p:nvPr/>
          </p:nvPicPr>
          <p:blipFill>
            <a:blip r:embed="rId1" cstate="screen">
              <a:extLst>
                <a:ext uri="{28A0092B-C50C-407E-A947-70E740481C1C}">
                  <a14:useLocalDpi xmlns:a14="http://schemas.microsoft.com/office/drawing/2010/main" val="0"/>
                </a:ext>
              </a:extLst>
            </a:blip>
            <a:stretch>
              <a:fillRect/>
            </a:stretch>
          </p:blipFill>
          <p:spPr>
            <a:xfrm>
              <a:off x="405580" y="1037348"/>
              <a:ext cx="4878689" cy="2947511"/>
            </a:xfrm>
            <a:prstGeom prst="rect">
              <a:avLst/>
            </a:prstGeom>
          </p:spPr>
        </p:pic>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269" y="3984858"/>
              <a:ext cx="4902000" cy="2675823"/>
            </a:xfrm>
            <a:prstGeom prst="rect">
              <a:avLst/>
            </a:prstGeom>
          </p:spPr>
        </p:pic>
      </p:grpSp>
      <p:sp>
        <p:nvSpPr>
          <p:cNvPr id="14" name="文本框 18"/>
          <p:cNvSpPr txBox="1"/>
          <p:nvPr/>
        </p:nvSpPr>
        <p:spPr>
          <a:xfrm>
            <a:off x="1438409" y="366405"/>
            <a:ext cx="3538086" cy="523220"/>
          </a:xfrm>
          <a:prstGeom prst="rect">
            <a:avLst/>
          </a:prstGeom>
          <a:noFill/>
        </p:spPr>
        <p:txBody>
          <a:bodyPr wrap="square" rtlCol="0">
            <a:spAutoFit/>
          </a:bodyPr>
          <a:lstStyle/>
          <a:p>
            <a:pPr algn="l"/>
            <a:r>
              <a:rPr lang="en-US" altLang="zh-CN" sz="2800" b="1" dirty="0">
                <a:solidFill>
                  <a:schemeClr val="tx1">
                    <a:lumMod val="65000"/>
                    <a:lumOff val="35000"/>
                  </a:schemeClr>
                </a:solidFill>
                <a:latin typeface="微软雅黑" panose="020B0503020204020204" pitchFamily="34" charset="-122"/>
                <a:ea typeface="微软雅黑" panose="020B0503020204020204" pitchFamily="34" charset="-122"/>
              </a:rPr>
              <a:t>A possible Sample</a:t>
            </a:r>
            <a:endParaRPr lang="en-US" altLang="zh-CN" sz="28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par>
                          <p:cTn id="8" fill="hold">
                            <p:stCondLst>
                              <p:cond delay="500"/>
                            </p:stCondLst>
                            <p:childTnLst>
                              <p:par>
                                <p:cTn id="9" presetID="22" presetClass="entr" presetSubtype="8" fill="hold" grpId="1"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childTnLst>
                          </p:cTn>
                        </p:par>
                        <p:par>
                          <p:cTn id="17" fill="hold">
                            <p:stCondLst>
                              <p:cond delay="500"/>
                            </p:stCondLst>
                            <p:childTnLst>
                              <p:par>
                                <p:cTn id="18" presetID="22" presetClass="entr" presetSubtype="8" fill="hold" grpId="1"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3" grpId="1"/>
      <p:bldP spid="14" grpId="0"/>
      <p:bldP spid="14"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任意多边形：形状 64"/>
          <p:cNvSpPr>
            <a:spLocks noChangeAspect="1"/>
          </p:cNvSpPr>
          <p:nvPr/>
        </p:nvSpPr>
        <p:spPr>
          <a:xfrm>
            <a:off x="232519" y="-2693505"/>
            <a:ext cx="4728754" cy="4728754"/>
          </a:xfrm>
          <a:custGeom>
            <a:avLst/>
            <a:gdLst>
              <a:gd name="connsiteX0" fmla="*/ 244064 w 488128"/>
              <a:gd name="connsiteY0" fmla="*/ 0 h 488128"/>
              <a:gd name="connsiteX1" fmla="*/ 488128 w 488128"/>
              <a:gd name="connsiteY1" fmla="*/ 244064 h 488128"/>
              <a:gd name="connsiteX2" fmla="*/ 244064 w 488128"/>
              <a:gd name="connsiteY2" fmla="*/ 488128 h 488128"/>
              <a:gd name="connsiteX3" fmla="*/ 0 w 488128"/>
              <a:gd name="connsiteY3" fmla="*/ 244064 h 488128"/>
              <a:gd name="connsiteX4" fmla="*/ 244064 w 488128"/>
              <a:gd name="connsiteY4" fmla="*/ 0 h 488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128" h="488128">
                <a:moveTo>
                  <a:pt x="244064" y="0"/>
                </a:moveTo>
                <a:cubicBezTo>
                  <a:pt x="378857" y="0"/>
                  <a:pt x="488128" y="109271"/>
                  <a:pt x="488128" y="244064"/>
                </a:cubicBezTo>
                <a:cubicBezTo>
                  <a:pt x="488128" y="378857"/>
                  <a:pt x="378857" y="488128"/>
                  <a:pt x="244064" y="488128"/>
                </a:cubicBezTo>
                <a:cubicBezTo>
                  <a:pt x="109271" y="488128"/>
                  <a:pt x="0" y="378857"/>
                  <a:pt x="0" y="244064"/>
                </a:cubicBezTo>
                <a:cubicBezTo>
                  <a:pt x="0" y="109271"/>
                  <a:pt x="109271" y="0"/>
                  <a:pt x="2440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a:ln>
                <a:noFill/>
              </a:ln>
              <a:solidFill>
                <a:sysClr val="windowText" lastClr="000000"/>
              </a:solidFill>
              <a:effectLst/>
              <a:uLnTx/>
              <a:uFillTx/>
              <a:latin typeface="Microsoft YaHei UI" panose="020B0503020204020204" pitchFamily="34" charset="-122"/>
              <a:ea typeface="Microsoft YaHei UI" panose="020B0503020204020204" pitchFamily="34" charset="-122"/>
            </a:endParaRPr>
          </a:p>
        </p:txBody>
      </p:sp>
      <p:sp>
        <p:nvSpPr>
          <p:cNvPr id="14" name="文本占位符 13"/>
          <p:cNvSpPr>
            <a:spLocks noGrp="1"/>
          </p:cNvSpPr>
          <p:nvPr>
            <p:ph type="body" sz="quarter" idx="10"/>
          </p:nvPr>
        </p:nvSpPr>
        <p:spPr>
          <a:xfrm>
            <a:off x="944880" y="2662267"/>
            <a:ext cx="4251587" cy="1434239"/>
          </a:xfrm>
        </p:spPr>
        <p:txBody>
          <a:bodyPr rtlCol="0"/>
          <a:lstStyle/>
          <a:p>
            <a:pPr rtl="0"/>
            <a:r>
              <a:rPr lang="en-US" altLang="zh-CN" sz="3200" dirty="0">
                <a:latin typeface="Matura MT Script Capitals" panose="03020802060602070202" pitchFamily="66" charset="0"/>
                <a:ea typeface="Microsoft YaHei UI" panose="020B0503020204020204" pitchFamily="34" charset="-122"/>
              </a:rPr>
              <a:t>Make your own video of reporting news</a:t>
            </a:r>
            <a:endParaRPr lang="zh-CN" altLang="en-US" sz="3200" dirty="0">
              <a:latin typeface="Matura MT Script Capitals" panose="03020802060602070202" pitchFamily="66" charset="0"/>
              <a:ea typeface="Microsoft YaHei UI" panose="020B0503020204020204" pitchFamily="34" charset="-122"/>
            </a:endParaRPr>
          </a:p>
        </p:txBody>
      </p:sp>
      <p:sp>
        <p:nvSpPr>
          <p:cNvPr id="15" name="文本占位符 14"/>
          <p:cNvSpPr>
            <a:spLocks noGrp="1"/>
          </p:cNvSpPr>
          <p:nvPr>
            <p:ph type="body" sz="quarter" idx="11"/>
          </p:nvPr>
        </p:nvSpPr>
        <p:spPr>
          <a:xfrm>
            <a:off x="6011529" y="799243"/>
            <a:ext cx="5671764" cy="535531"/>
          </a:xfrm>
        </p:spPr>
        <p:txBody>
          <a:bodyPr rtlCol="0"/>
          <a:lstStyle/>
          <a:p>
            <a:pPr rtl="0"/>
            <a:r>
              <a:rPr lang="en-US" altLang="zh-CN" sz="3200" dirty="0"/>
              <a:t>1. Find the latest News </a:t>
            </a:r>
            <a:endParaRPr lang="zh-CN" altLang="en-US" sz="3200" dirty="0"/>
          </a:p>
        </p:txBody>
      </p:sp>
      <p:sp>
        <p:nvSpPr>
          <p:cNvPr id="32" name="标题 31"/>
          <p:cNvSpPr>
            <a:spLocks noGrp="1"/>
          </p:cNvSpPr>
          <p:nvPr>
            <p:ph type="title"/>
          </p:nvPr>
        </p:nvSpPr>
        <p:spPr>
          <a:xfrm>
            <a:off x="555244" y="0"/>
            <a:ext cx="4083304" cy="1040285"/>
          </a:xfrm>
        </p:spPr>
        <p:txBody>
          <a:bodyPr rtlCol="0"/>
          <a:lstStyle/>
          <a:p>
            <a:pPr rtl="0"/>
            <a:r>
              <a:rPr lang="en-US" altLang="zh-CN" sz="4000" dirty="0">
                <a:gradFill>
                  <a:gsLst>
                    <a:gs pos="15000">
                      <a:schemeClr val="bg1"/>
                    </a:gs>
                    <a:gs pos="47000">
                      <a:schemeClr val="bg1"/>
                    </a:gs>
                  </a:gsLst>
                  <a:lin ang="5400000" scaled="1"/>
                </a:gradFill>
                <a:latin typeface="Showcard Gothic" panose="04020904020102020604" pitchFamily="82" charset="0"/>
              </a:rPr>
              <a:t>Homework</a:t>
            </a:r>
            <a:endParaRPr lang="zh-CN" altLang="en-US" sz="4000" dirty="0">
              <a:gradFill>
                <a:gsLst>
                  <a:gs pos="15000">
                    <a:schemeClr val="bg1"/>
                  </a:gs>
                  <a:gs pos="47000">
                    <a:schemeClr val="bg1"/>
                  </a:gs>
                </a:gsLst>
                <a:lin ang="5400000" scaled="1"/>
              </a:gradFill>
              <a:latin typeface="Showcard Gothic" panose="04020904020102020604" pitchFamily="82" charset="0"/>
            </a:endParaRPr>
          </a:p>
        </p:txBody>
      </p:sp>
      <p:sp>
        <p:nvSpPr>
          <p:cNvPr id="21" name="文本占位符 20"/>
          <p:cNvSpPr>
            <a:spLocks noGrp="1"/>
          </p:cNvSpPr>
          <p:nvPr>
            <p:ph type="body" sz="quarter" idx="12"/>
          </p:nvPr>
        </p:nvSpPr>
        <p:spPr>
          <a:xfrm>
            <a:off x="6013807" y="2456489"/>
            <a:ext cx="5671764" cy="978729"/>
          </a:xfrm>
        </p:spPr>
        <p:txBody>
          <a:bodyPr rtlCol="0"/>
          <a:lstStyle/>
          <a:p>
            <a:pPr rtl="0"/>
            <a:r>
              <a:rPr lang="en-US" altLang="zh-CN" sz="3200" dirty="0"/>
              <a:t>2.Report it and record it into a video.</a:t>
            </a:r>
            <a:endParaRPr lang="zh-CN" altLang="en-US" sz="3200" dirty="0"/>
          </a:p>
        </p:txBody>
      </p:sp>
      <p:sp>
        <p:nvSpPr>
          <p:cNvPr id="22" name="文本占位符 21"/>
          <p:cNvSpPr>
            <a:spLocks noGrp="1"/>
          </p:cNvSpPr>
          <p:nvPr>
            <p:ph type="body" sz="quarter" idx="13"/>
          </p:nvPr>
        </p:nvSpPr>
        <p:spPr>
          <a:xfrm>
            <a:off x="6096000" y="4225921"/>
            <a:ext cx="5671764" cy="535531"/>
          </a:xfrm>
        </p:spPr>
        <p:txBody>
          <a:bodyPr rtlCol="0"/>
          <a:lstStyle/>
          <a:p>
            <a:pPr rtl="0"/>
            <a:r>
              <a:rPr lang="en-US" altLang="zh-CN" sz="3200" dirty="0"/>
              <a:t>3. Send it to  </a:t>
            </a:r>
            <a:r>
              <a:rPr lang="en-US" altLang="zh-CN" sz="3200" dirty="0" err="1"/>
              <a:t>Dingding</a:t>
            </a:r>
            <a:endParaRPr lang="zh-CN" altLang="en-US" sz="3200" dirty="0"/>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500"/>
                                        <p:tgtEl>
                                          <p:spTgt spid="14">
                                            <p:txEl>
                                              <p:pRg st="0" end="0"/>
                                            </p:txEl>
                                          </p:spTgt>
                                        </p:tgtEl>
                                      </p:cBhvr>
                                    </p:animEffect>
                                  </p:childTnLst>
                                </p:cTn>
                              </p:par>
                              <p:par>
                                <p:cTn id="13" presetID="63" presetClass="path" presetSubtype="0" decel="100000" fill="hold" grpId="1" nodeType="withEffect">
                                  <p:stCondLst>
                                    <p:cond delay="0"/>
                                  </p:stCondLst>
                                  <p:childTnLst>
                                    <p:animMotion origin="layout" path="M -0.14336 -2.22222E-6 L -2.91667E-6 -2.22222E-6 " pathEditMode="relative" rAng="0" ptsTypes="AA">
                                      <p:cBhvr>
                                        <p:cTn id="14" dur="750" fill="hold"/>
                                        <p:tgtEl>
                                          <p:spTgt spid="14">
                                            <p:txEl>
                                              <p:pRg st="0" end="0"/>
                                            </p:txEl>
                                          </p:spTgt>
                                        </p:tgtEl>
                                        <p:attrNameLst>
                                          <p:attrName>ppt_x</p:attrName>
                                          <p:attrName>ppt_y</p:attrName>
                                        </p:attrNameLst>
                                      </p:cBhvr>
                                      <p:rCtr x="7161" y="0"/>
                                    </p:animMotion>
                                  </p:childTnLst>
                                </p:cTn>
                              </p:par>
                            </p:childTnLst>
                          </p:cTn>
                        </p:par>
                        <p:par>
                          <p:cTn id="15" fill="hold">
                            <p:stCondLst>
                              <p:cond delay="1000"/>
                            </p:stCondLst>
                            <p:childTnLst>
                              <p:par>
                                <p:cTn id="16" presetID="10" presetClass="entr" presetSubtype="0" fill="hold" grpId="0" nodeType="afterEffect">
                                  <p:stCondLst>
                                    <p:cond delay="25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750"/>
                                        <p:tgtEl>
                                          <p:spTgt spid="15"/>
                                        </p:tgtEl>
                                      </p:cBhvr>
                                    </p:animEffect>
                                  </p:childTnLst>
                                </p:cTn>
                              </p:par>
                            </p:childTnLst>
                          </p:cTn>
                        </p:par>
                        <p:par>
                          <p:cTn id="19" fill="hold">
                            <p:stCondLst>
                              <p:cond delay="2250"/>
                            </p:stCondLst>
                            <p:childTnLst>
                              <p:par>
                                <p:cTn id="20" presetID="10" presetClass="entr" presetSubtype="0" fill="hold" grpId="0" nodeType="afterEffect">
                                  <p:stCondLst>
                                    <p:cond delay="25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750"/>
                                        <p:tgtEl>
                                          <p:spTgt spid="21"/>
                                        </p:tgtEl>
                                      </p:cBhvr>
                                    </p:animEffect>
                                  </p:childTnLst>
                                </p:cTn>
                              </p:par>
                            </p:childTnLst>
                          </p:cTn>
                        </p:par>
                        <p:par>
                          <p:cTn id="23" fill="hold">
                            <p:stCondLst>
                              <p:cond delay="3500"/>
                            </p:stCondLst>
                            <p:childTnLst>
                              <p:par>
                                <p:cTn id="24" presetID="10" presetClass="entr" presetSubtype="0" fill="hold" grpId="0" nodeType="afterEffect">
                                  <p:stCondLst>
                                    <p:cond delay="25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4" grpId="1" build="p"/>
      <p:bldP spid="15" grpId="0"/>
      <p:bldP spid="32" grpId="0"/>
      <p:bldP spid="21"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alpha val="40000"/>
          </a:schemeClr>
        </a:solidFill>
        <a:effectLst/>
      </p:bgPr>
    </p:bg>
    <p:spTree>
      <p:nvGrpSpPr>
        <p:cNvPr id="1" name=""/>
        <p:cNvGrpSpPr/>
        <p:nvPr/>
      </p:nvGrpSpPr>
      <p:grpSpPr>
        <a:xfrm>
          <a:off x="0" y="0"/>
          <a:ext cx="0" cy="0"/>
          <a:chOff x="0" y="0"/>
          <a:chExt cx="0" cy="0"/>
        </a:xfrm>
      </p:grpSpPr>
      <p:pic>
        <p:nvPicPr>
          <p:cNvPr id="31" name="图片占位符 30"/>
          <p:cNvPicPr>
            <a:picLocks noGrp="1" noChangeAspect="1"/>
          </p:cNvPicPr>
          <p:nvPr>
            <p:ph type="pic" sz="quarter" idx="14"/>
          </p:nvPr>
        </p:nvPicPr>
        <p:blipFill>
          <a:blip r:embed="rId1">
            <a:extLst>
              <a:ext uri="{28A0092B-C50C-407E-A947-70E740481C1C}">
                <a14:useLocalDpi xmlns:a14="http://schemas.microsoft.com/office/drawing/2010/main" val="0"/>
              </a:ext>
            </a:extLst>
          </a:blip>
          <a:srcRect/>
          <a:stretch>
            <a:fillRect/>
          </a:stretch>
        </p:blipFill>
        <p:spPr/>
      </p:pic>
      <p:sp>
        <p:nvSpPr>
          <p:cNvPr id="4" name="矩形 3"/>
          <p:cNvSpPr/>
          <p:nvPr/>
        </p:nvSpPr>
        <p:spPr>
          <a:xfrm>
            <a:off x="0" y="0"/>
            <a:ext cx="12192000" cy="6858000"/>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
        <p:nvSpPr>
          <p:cNvPr id="14" name="椭圆形 13"/>
          <p:cNvSpPr/>
          <p:nvPr/>
        </p:nvSpPr>
        <p:spPr>
          <a:xfrm>
            <a:off x="1219939" y="-739444"/>
            <a:ext cx="9107555" cy="9034439"/>
          </a:xfrm>
          <a:prstGeom prst="ellipse">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a:ln>
                <a:noFill/>
              </a:ln>
              <a:solidFill>
                <a:sysClr val="windowText" lastClr="000000"/>
              </a:solidFill>
              <a:effectLst/>
              <a:uLnTx/>
              <a:uFillTx/>
              <a:latin typeface="Microsoft YaHei UI" panose="020B0503020204020204" pitchFamily="34" charset="-122"/>
              <a:ea typeface="Microsoft YaHei UI" panose="020B0503020204020204" pitchFamily="34" charset="-122"/>
            </a:endParaRPr>
          </a:p>
        </p:txBody>
      </p:sp>
      <p:sp>
        <p:nvSpPr>
          <p:cNvPr id="15" name="椭圆形 14"/>
          <p:cNvSpPr/>
          <p:nvPr/>
        </p:nvSpPr>
        <p:spPr>
          <a:xfrm>
            <a:off x="1219939" y="-739444"/>
            <a:ext cx="9107555" cy="9034439"/>
          </a:xfrm>
          <a:prstGeom prst="ellipse">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a:ln>
                <a:noFill/>
              </a:ln>
              <a:solidFill>
                <a:sysClr val="windowText" lastClr="000000"/>
              </a:solidFill>
              <a:effectLst/>
              <a:uLnTx/>
              <a:uFillTx/>
              <a:latin typeface="Microsoft YaHei UI" panose="020B0503020204020204" pitchFamily="34" charset="-122"/>
              <a:ea typeface="Microsoft YaHei UI" panose="020B0503020204020204" pitchFamily="34" charset="-122"/>
            </a:endParaRPr>
          </a:p>
        </p:txBody>
      </p:sp>
      <p:sp>
        <p:nvSpPr>
          <p:cNvPr id="16" name="椭圆形 15"/>
          <p:cNvSpPr/>
          <p:nvPr/>
        </p:nvSpPr>
        <p:spPr>
          <a:xfrm>
            <a:off x="1219939" y="-739444"/>
            <a:ext cx="9107555" cy="9034439"/>
          </a:xfrm>
          <a:prstGeom prst="ellipse">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a:ln>
                <a:noFill/>
              </a:ln>
              <a:solidFill>
                <a:sysClr val="windowText" lastClr="000000"/>
              </a:solidFill>
              <a:effectLst/>
              <a:uLnTx/>
              <a:uFillTx/>
              <a:latin typeface="Microsoft YaHei UI" panose="020B0503020204020204" pitchFamily="34" charset="-122"/>
              <a:ea typeface="Microsoft YaHei UI" panose="020B0503020204020204" pitchFamily="34" charset="-122"/>
            </a:endParaRPr>
          </a:p>
        </p:txBody>
      </p:sp>
      <p:sp>
        <p:nvSpPr>
          <p:cNvPr id="10" name="椭圆形 9"/>
          <p:cNvSpPr/>
          <p:nvPr/>
        </p:nvSpPr>
        <p:spPr>
          <a:xfrm>
            <a:off x="5907634" y="3213970"/>
            <a:ext cx="2805809" cy="2783284"/>
          </a:xfrm>
          <a:prstGeom prst="ellipse">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a:ln>
                <a:noFill/>
              </a:ln>
              <a:solidFill>
                <a:sysClr val="windowText" lastClr="000000"/>
              </a:solidFill>
              <a:effectLst/>
              <a:uLnTx/>
              <a:uFillTx/>
              <a:latin typeface="Microsoft YaHei UI" panose="020B0503020204020204" pitchFamily="34" charset="-122"/>
              <a:ea typeface="Microsoft YaHei UI" panose="020B0503020204020204" pitchFamily="34" charset="-122"/>
            </a:endParaRPr>
          </a:p>
        </p:txBody>
      </p:sp>
      <p:sp>
        <p:nvSpPr>
          <p:cNvPr id="11" name="椭圆形 10"/>
          <p:cNvSpPr/>
          <p:nvPr/>
        </p:nvSpPr>
        <p:spPr>
          <a:xfrm>
            <a:off x="5907634" y="3213970"/>
            <a:ext cx="2805809" cy="2783284"/>
          </a:xfrm>
          <a:prstGeom prst="ellipse">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a:ln>
                <a:noFill/>
              </a:ln>
              <a:solidFill>
                <a:sysClr val="windowText" lastClr="000000"/>
              </a:solidFill>
              <a:effectLst/>
              <a:uLnTx/>
              <a:uFillTx/>
              <a:latin typeface="Microsoft YaHei UI" panose="020B0503020204020204" pitchFamily="34" charset="-122"/>
              <a:ea typeface="Microsoft YaHei UI" panose="020B0503020204020204" pitchFamily="34" charset="-122"/>
            </a:endParaRPr>
          </a:p>
        </p:txBody>
      </p:sp>
      <p:sp>
        <p:nvSpPr>
          <p:cNvPr id="12" name="椭圆形 11"/>
          <p:cNvSpPr/>
          <p:nvPr/>
        </p:nvSpPr>
        <p:spPr>
          <a:xfrm>
            <a:off x="5907634" y="3213970"/>
            <a:ext cx="2805809" cy="2783284"/>
          </a:xfrm>
          <a:prstGeom prst="ellipse">
            <a:avLst/>
          </a:prstGeom>
          <a:noFill/>
          <a:ln w="19050" cmpd="thinThick">
            <a:solidFill>
              <a:schemeClr val="accent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a:ln>
                <a:noFill/>
              </a:ln>
              <a:solidFill>
                <a:sysClr val="windowText" lastClr="000000"/>
              </a:solidFill>
              <a:effectLst/>
              <a:uLnTx/>
              <a:uFillTx/>
              <a:latin typeface="Microsoft YaHei UI" panose="020B0503020204020204" pitchFamily="34" charset="-122"/>
              <a:ea typeface="Microsoft YaHei UI" panose="020B0503020204020204" pitchFamily="34" charset="-122"/>
            </a:endParaRPr>
          </a:p>
        </p:txBody>
      </p:sp>
      <p:sp>
        <p:nvSpPr>
          <p:cNvPr id="46" name="矩形 45"/>
          <p:cNvSpPr/>
          <p:nvPr/>
        </p:nvSpPr>
        <p:spPr>
          <a:xfrm flipH="1">
            <a:off x="7911255" y="4253573"/>
            <a:ext cx="2995659" cy="7040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lnSpc>
                <a:spcPct val="90000"/>
              </a:lnSpc>
            </a:pPr>
            <a:r>
              <a:rPr lang="en-US" altLang="zh-CN" sz="2800" dirty="0">
                <a:gradFill>
                  <a:gsLst>
                    <a:gs pos="0">
                      <a:srgbClr val="75D1FF">
                        <a:lumMod val="5000"/>
                        <a:lumOff val="95000"/>
                      </a:srgbClr>
                    </a:gs>
                    <a:gs pos="100000">
                      <a:srgbClr val="FFFFFF"/>
                    </a:gs>
                  </a:gsLst>
                  <a:lin ang="5400000" scaled="1"/>
                </a:gradFill>
                <a:latin typeface="Microsoft YaHei UI" panose="020B0503020204020204" pitchFamily="34" charset="-122"/>
                <a:ea typeface="Microsoft YaHei UI" panose="020B0503020204020204" pitchFamily="34" charset="-122"/>
              </a:rPr>
              <a:t>Lily</a:t>
            </a:r>
            <a:endParaRPr lang="zh-CN" altLang="en-US" sz="2800" dirty="0">
              <a:gradFill>
                <a:gsLst>
                  <a:gs pos="0">
                    <a:srgbClr val="75D1FF">
                      <a:lumMod val="5000"/>
                      <a:lumOff val="95000"/>
                    </a:srgbClr>
                  </a:gs>
                  <a:gs pos="100000">
                    <a:srgbClr val="FFFFFF"/>
                  </a:gs>
                </a:gsLst>
                <a:lin ang="5400000" scaled="1"/>
              </a:gradFill>
              <a:latin typeface="Microsoft YaHei UI" panose="020B0503020204020204" pitchFamily="34" charset="-122"/>
              <a:ea typeface="Microsoft YaHei UI" panose="020B0503020204020204" pitchFamily="34" charset="-122"/>
            </a:endParaRPr>
          </a:p>
        </p:txBody>
      </p:sp>
      <p:sp>
        <p:nvSpPr>
          <p:cNvPr id="9" name="标题 6"/>
          <p:cNvSpPr txBox="1"/>
          <p:nvPr/>
        </p:nvSpPr>
        <p:spPr>
          <a:xfrm>
            <a:off x="1679957" y="3280601"/>
            <a:ext cx="5909265" cy="874205"/>
          </a:xfrm>
          <a:prstGeom prst="rect">
            <a:avLst/>
          </a:prstGeom>
        </p:spPr>
        <p:txBody>
          <a:bodyPr vert="horz" lIns="91440" tIns="0" rIns="91440" bIns="0" rtlCol="0" anchor="ctr">
            <a:noAutofit/>
          </a:bodyPr>
          <a:lstStyle>
            <a:lvl1pPr algn="ctr" defTabSz="914400" rtl="0" eaLnBrk="1" latinLnBrk="0" hangingPunct="1">
              <a:lnSpc>
                <a:spcPct val="90000"/>
              </a:lnSpc>
              <a:spcBef>
                <a:spcPct val="0"/>
              </a:spcBef>
              <a:buNone/>
              <a:defRPr lang="en-US" sz="3200" b="1" i="0" kern="1200" spc="300" dirty="0">
                <a:solidFill>
                  <a:schemeClr val="tx1">
                    <a:lumMod val="85000"/>
                    <a:lumOff val="15000"/>
                  </a:schemeClr>
                </a:solidFill>
                <a:latin typeface="+mj-lt"/>
                <a:ea typeface="+mn-ea"/>
                <a:cs typeface="Segoe UI Semilight" panose="020B0402040204020203" pitchFamily="34" charset="0"/>
              </a:defRPr>
            </a:lvl1pPr>
          </a:lstStyle>
          <a:p>
            <a:pPr rtl="0"/>
            <a:endParaRPr lang="zh-CN" altLang="en-US" sz="8800" spc="-300">
              <a:gradFill>
                <a:gsLst>
                  <a:gs pos="0">
                    <a:schemeClr val="accent1">
                      <a:lumMod val="5000"/>
                      <a:lumOff val="95000"/>
                    </a:schemeClr>
                  </a:gs>
                  <a:gs pos="100000">
                    <a:schemeClr val="bg1"/>
                  </a:gs>
                </a:gsLst>
                <a:lin ang="5400000" scaled="1"/>
              </a:gradFill>
              <a:latin typeface="Microsoft YaHei UI" panose="020B0503020204020204" pitchFamily="34" charset="-122"/>
              <a:ea typeface="Microsoft YaHei UI" panose="020B0503020204020204" pitchFamily="34" charset="-122"/>
            </a:endParaRPr>
          </a:p>
        </p:txBody>
      </p:sp>
      <p:sp>
        <p:nvSpPr>
          <p:cNvPr id="7" name="标题 6"/>
          <p:cNvSpPr>
            <a:spLocks noGrp="1"/>
          </p:cNvSpPr>
          <p:nvPr>
            <p:ph type="ctrTitle"/>
          </p:nvPr>
        </p:nvSpPr>
        <p:spPr>
          <a:xfrm>
            <a:off x="687847" y="2461199"/>
            <a:ext cx="8804365" cy="1311128"/>
          </a:xfrm>
        </p:spPr>
        <p:txBody>
          <a:bodyPr rtlCol="0"/>
          <a:lstStyle/>
          <a:p>
            <a:pPr rtl="0"/>
            <a:r>
              <a:rPr lang="en-US" altLang="zh-CN" dirty="0">
                <a:ea typeface="Microsoft YaHei UI" panose="020B0503020204020204" pitchFamily="34" charset="-122"/>
              </a:rPr>
              <a:t>Thank</a:t>
            </a:r>
            <a:endParaRPr lang="zh-CN" altLang="en-US" dirty="0">
              <a:ea typeface="Microsoft YaHei UI" panose="020B0503020204020204" pitchFamily="34" charset="-122"/>
            </a:endParaRPr>
          </a:p>
        </p:txBody>
      </p:sp>
      <p:sp>
        <p:nvSpPr>
          <p:cNvPr id="8" name="文本占位符 7"/>
          <p:cNvSpPr>
            <a:spLocks noGrp="1"/>
          </p:cNvSpPr>
          <p:nvPr>
            <p:ph type="body" sz="quarter" idx="13"/>
          </p:nvPr>
        </p:nvSpPr>
        <p:spPr>
          <a:xfrm>
            <a:off x="2699788" y="3439851"/>
            <a:ext cx="9461500" cy="1311128"/>
          </a:xfrm>
        </p:spPr>
        <p:txBody>
          <a:bodyPr rtlCol="0"/>
          <a:lstStyle/>
          <a:p>
            <a:pPr rtl="0"/>
            <a:r>
              <a:rPr lang="en-US" altLang="zh-CN" sz="8800" spc="-40" dirty="0">
                <a:ea typeface="Microsoft YaHei UI" panose="020B0503020204020204" pitchFamily="34" charset="-122"/>
              </a:rPr>
              <a:t>you</a:t>
            </a:r>
            <a:r>
              <a:rPr lang="zh-CN" altLang="en-US" sz="8800" spc="-40" dirty="0">
                <a:ea typeface="Microsoft YaHei UI" panose="020B0503020204020204" pitchFamily="34" charset="-122"/>
              </a:rPr>
              <a:t>！</a:t>
            </a:r>
            <a:r>
              <a:rPr lang="zh-CN" altLang="en-US" spc="-40" dirty="0">
                <a:ea typeface="Microsoft YaHei UI" panose="020B0503020204020204" pitchFamily="34" charset="-122"/>
              </a:rPr>
              <a:t> </a:t>
            </a:r>
            <a:endParaRPr lang="zh-CN" altLang="en-US" spc="-40" dirty="0">
              <a:ea typeface="Microsoft YaHei UI" panose="020B0503020204020204" pitchFamily="34" charset="-122"/>
            </a:endParaRPr>
          </a:p>
        </p:txBody>
      </p:sp>
      <p:sp>
        <p:nvSpPr>
          <p:cNvPr id="19" name="任意多边形：形状 18"/>
          <p:cNvSpPr/>
          <p:nvPr/>
        </p:nvSpPr>
        <p:spPr>
          <a:xfrm>
            <a:off x="7066536" y="4361548"/>
            <a:ext cx="488128" cy="488128"/>
          </a:xfrm>
          <a:custGeom>
            <a:avLst/>
            <a:gdLst>
              <a:gd name="connsiteX0" fmla="*/ 244064 w 488128"/>
              <a:gd name="connsiteY0" fmla="*/ 0 h 488128"/>
              <a:gd name="connsiteX1" fmla="*/ 488128 w 488128"/>
              <a:gd name="connsiteY1" fmla="*/ 244064 h 488128"/>
              <a:gd name="connsiteX2" fmla="*/ 244064 w 488128"/>
              <a:gd name="connsiteY2" fmla="*/ 488128 h 488128"/>
              <a:gd name="connsiteX3" fmla="*/ 0 w 488128"/>
              <a:gd name="connsiteY3" fmla="*/ 244064 h 488128"/>
              <a:gd name="connsiteX4" fmla="*/ 244064 w 488128"/>
              <a:gd name="connsiteY4" fmla="*/ 0 h 488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128" h="488128">
                <a:moveTo>
                  <a:pt x="244064" y="0"/>
                </a:moveTo>
                <a:cubicBezTo>
                  <a:pt x="378857" y="0"/>
                  <a:pt x="488128" y="109271"/>
                  <a:pt x="488128" y="244064"/>
                </a:cubicBezTo>
                <a:cubicBezTo>
                  <a:pt x="488128" y="378857"/>
                  <a:pt x="378857" y="488128"/>
                  <a:pt x="244064" y="488128"/>
                </a:cubicBezTo>
                <a:cubicBezTo>
                  <a:pt x="109271" y="488128"/>
                  <a:pt x="0" y="378857"/>
                  <a:pt x="0" y="244064"/>
                </a:cubicBezTo>
                <a:cubicBezTo>
                  <a:pt x="0" y="109271"/>
                  <a:pt x="109271" y="0"/>
                  <a:pt x="24406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a:ln>
                <a:noFill/>
              </a:ln>
              <a:solidFill>
                <a:sysClr val="windowText" lastClr="000000"/>
              </a:solidFill>
              <a:effectLst/>
              <a:uLnTx/>
              <a:uFillTx/>
              <a:latin typeface="Microsoft YaHei UI" panose="020B0503020204020204" pitchFamily="34" charset="-122"/>
              <a:ea typeface="Microsoft YaHei UI" panose="020B0503020204020204" pitchFamily="34" charset="-122"/>
            </a:endParaRPr>
          </a:p>
        </p:txBody>
      </p:sp>
      <p:sp>
        <p:nvSpPr>
          <p:cNvPr id="3" name="幻灯片编号占位符 2"/>
          <p:cNvSpPr>
            <a:spLocks noGrp="1"/>
          </p:cNvSpPr>
          <p:nvPr>
            <p:ph type="sldNum" sz="quarter" idx="12"/>
          </p:nvPr>
        </p:nvSpPr>
        <p:spPr/>
        <p:txBody>
          <a:bodyPr rtlCol="0"/>
          <a:lstStyle/>
          <a:p>
            <a:pPr rtl="0"/>
            <a:fld id="{5AE1514C-5E56-4738-A1FF-4B1CFD2A3E36}" type="slidenum">
              <a:rPr lang="en-US" altLang="zh-CN"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10" presetClass="exit" presetSubtype="0" fill="hold" grpId="1" nodeType="withEffect">
                                  <p:stCondLst>
                                    <p:cond delay="25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par>
                                <p:cTn id="18" presetID="10" presetClass="exit" presetSubtype="0" fill="hold" grpId="1" nodeType="withEffect">
                                  <p:stCondLst>
                                    <p:cond delay="500"/>
                                  </p:stCondLst>
                                  <p:childTnLst>
                                    <p:animEffect transition="out" filter="fade">
                                      <p:cBhvr>
                                        <p:cTn id="19" dur="500"/>
                                        <p:tgtEl>
                                          <p:spTgt spid="15"/>
                                        </p:tgtEl>
                                      </p:cBhvr>
                                    </p:animEffect>
                                    <p:set>
                                      <p:cBhvr>
                                        <p:cTn id="20" dur="1" fill="hold">
                                          <p:stCondLst>
                                            <p:cond delay="499"/>
                                          </p:stCondLst>
                                        </p:cTn>
                                        <p:tgtEl>
                                          <p:spTgt spid="15"/>
                                        </p:tgtEl>
                                        <p:attrNameLst>
                                          <p:attrName>style.visibility</p:attrName>
                                        </p:attrNameLst>
                                      </p:cBhvr>
                                      <p:to>
                                        <p:strVal val="hidden"/>
                                      </p:to>
                                    </p:set>
                                  </p:childTnLst>
                                </p:cTn>
                              </p:par>
                              <p:par>
                                <p:cTn id="21" presetID="53" presetClass="entr" presetSubtype="16" fill="hold" grpId="0" nodeType="withEffect">
                                  <p:stCondLst>
                                    <p:cond delay="50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Effect transition="in" filter="fade">
                                      <p:cBhvr>
                                        <p:cTn id="25" dur="500"/>
                                        <p:tgtEl>
                                          <p:spTgt spid="16"/>
                                        </p:tgtEl>
                                      </p:cBhvr>
                                    </p:animEffect>
                                  </p:childTnLst>
                                </p:cTn>
                              </p:par>
                              <p:par>
                                <p:cTn id="26" presetID="10" presetClass="exit" presetSubtype="0" fill="hold" grpId="1" nodeType="withEffect">
                                  <p:stCondLst>
                                    <p:cond delay="750"/>
                                  </p:stCondLst>
                                  <p:childTnLst>
                                    <p:animEffect transition="out" filter="fade">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par>
                                <p:cTn id="29" presetID="53" presetClass="entr" presetSubtype="16"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par>
                                <p:cTn id="34" presetID="10" presetClass="exit" presetSubtype="0" fill="hold" grpId="1" nodeType="withEffect">
                                  <p:stCondLst>
                                    <p:cond delay="250"/>
                                  </p:stCondLst>
                                  <p:childTnLst>
                                    <p:animEffect transition="out" filter="fade">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cTn>
                              </p:par>
                              <p:par>
                                <p:cTn id="37" presetID="53" presetClass="entr" presetSubtype="16" fill="hold" grpId="0" nodeType="withEffect">
                                  <p:stCondLst>
                                    <p:cond delay="25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par>
                                <p:cTn id="42" presetID="10" presetClass="exit" presetSubtype="0" fill="hold" grpId="1" nodeType="withEffect">
                                  <p:stCondLst>
                                    <p:cond delay="500"/>
                                  </p:stCondLst>
                                  <p:childTnLst>
                                    <p:animEffect transition="out" filter="fade">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par>
                                <p:cTn id="45" presetID="53" presetClass="entr" presetSubtype="16" fill="hold" grpId="0" nodeType="withEffect">
                                  <p:stCondLst>
                                    <p:cond delay="50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Effect transition="in" filter="fade">
                                      <p:cBhvr>
                                        <p:cTn id="49" dur="500"/>
                                        <p:tgtEl>
                                          <p:spTgt spid="12"/>
                                        </p:tgtEl>
                                      </p:cBhvr>
                                    </p:animEffect>
                                  </p:childTnLst>
                                </p:cTn>
                              </p:par>
                              <p:par>
                                <p:cTn id="50" presetID="10" presetClass="exit" presetSubtype="0" fill="hold" grpId="1" nodeType="withEffect">
                                  <p:stCondLst>
                                    <p:cond delay="750"/>
                                  </p:stCondLst>
                                  <p:childTnLst>
                                    <p:animEffect transition="out" filter="fad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childTnLst>
                          </p:cTn>
                        </p:par>
                        <p:par>
                          <p:cTn id="53" fill="hold">
                            <p:stCondLst>
                              <p:cond delay="500"/>
                            </p:stCondLst>
                            <p:childTnLst>
                              <p:par>
                                <p:cTn id="54" presetID="1" presetClass="entr" presetSubtype="0" fill="hold" grpId="0" nodeType="afterEffect">
                                  <p:stCondLst>
                                    <p:cond delay="0"/>
                                  </p:stCondLst>
                                  <p:childTnLst>
                                    <p:set>
                                      <p:cBhvr>
                                        <p:cTn id="55" dur="1" fill="hold">
                                          <p:stCondLst>
                                            <p:cond delay="0"/>
                                          </p:stCondLst>
                                        </p:cTn>
                                        <p:tgtEl>
                                          <p:spTgt spid="19"/>
                                        </p:tgtEl>
                                        <p:attrNameLst>
                                          <p:attrName>style.visibility</p:attrName>
                                        </p:attrNameLst>
                                      </p:cBhvr>
                                      <p:to>
                                        <p:strVal val="visible"/>
                                      </p:to>
                                    </p:set>
                                  </p:childTnLst>
                                </p:cTn>
                              </p:par>
                            </p:childTnLst>
                          </p:cTn>
                        </p:par>
                        <p:par>
                          <p:cTn id="56" fill="hold">
                            <p:stCondLst>
                              <p:cond delay="500"/>
                            </p:stCondLst>
                            <p:childTnLst>
                              <p:par>
                                <p:cTn id="57" presetID="2" presetClass="entr" presetSubtype="1" decel="100000" fill="hold" grpId="0" nodeType="afterEffect">
                                  <p:stCondLst>
                                    <p:cond delay="0"/>
                                  </p:stCondLst>
                                  <p:childTnLst>
                                    <p:set>
                                      <p:cBhvr>
                                        <p:cTn id="58" dur="1" fill="hold">
                                          <p:stCondLst>
                                            <p:cond delay="0"/>
                                          </p:stCondLst>
                                        </p:cTn>
                                        <p:tgtEl>
                                          <p:spTgt spid="46"/>
                                        </p:tgtEl>
                                        <p:attrNameLst>
                                          <p:attrName>style.visibility</p:attrName>
                                        </p:attrNameLst>
                                      </p:cBhvr>
                                      <p:to>
                                        <p:strVal val="visible"/>
                                      </p:to>
                                    </p:set>
                                    <p:anim calcmode="lin" valueType="num">
                                      <p:cBhvr additive="base">
                                        <p:cTn id="59" dur="650" fill="hold"/>
                                        <p:tgtEl>
                                          <p:spTgt spid="46"/>
                                        </p:tgtEl>
                                        <p:attrNameLst>
                                          <p:attrName>ppt_x</p:attrName>
                                        </p:attrNameLst>
                                      </p:cBhvr>
                                      <p:tavLst>
                                        <p:tav tm="0">
                                          <p:val>
                                            <p:strVal val="#ppt_x"/>
                                          </p:val>
                                        </p:tav>
                                        <p:tav tm="100000">
                                          <p:val>
                                            <p:strVal val="#ppt_x"/>
                                          </p:val>
                                        </p:tav>
                                      </p:tavLst>
                                    </p:anim>
                                    <p:anim calcmode="lin" valueType="num">
                                      <p:cBhvr additive="base">
                                        <p:cTn id="60" dur="650" fill="hold"/>
                                        <p:tgtEl>
                                          <p:spTgt spid="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16" grpId="0" animBg="1"/>
      <p:bldP spid="16" grpId="1" animBg="1"/>
      <p:bldP spid="10" grpId="0" animBg="1"/>
      <p:bldP spid="10" grpId="1" animBg="1"/>
      <p:bldP spid="11" grpId="0" animBg="1"/>
      <p:bldP spid="11" grpId="1" animBg="1"/>
      <p:bldP spid="12" grpId="0" animBg="1"/>
      <p:bldP spid="12" grpId="1" animBg="1"/>
      <p:bldP spid="46"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占位符 12"/>
          <p:cNvPicPr>
            <a:picLocks noGrp="1" noChangeAspect="1"/>
          </p:cNvPicPr>
          <p:nvPr>
            <p:ph type="pic" sz="quarter" idx="14"/>
          </p:nvPr>
        </p:nvPicPr>
        <p:blipFill>
          <a:blip r:embed="rId1" cstate="screen">
            <a:extLst>
              <a:ext uri="{28A0092B-C50C-407E-A947-70E740481C1C}">
                <a14:useLocalDpi xmlns:a14="http://schemas.microsoft.com/office/drawing/2010/main" val="0"/>
              </a:ext>
            </a:extLst>
          </a:blip>
          <a:srcRect t="5000" b="5000"/>
          <a:stretch>
            <a:fillRect/>
          </a:stretch>
        </p:blipFill>
        <p:spPr>
          <a:xfrm>
            <a:off x="273978" y="154112"/>
            <a:ext cx="11644044" cy="6549775"/>
          </a:xfrm>
        </p:spPr>
      </p:pic>
      <p:sp>
        <p:nvSpPr>
          <p:cNvPr id="4" name="矩形 3"/>
          <p:cNvSpPr/>
          <p:nvPr/>
        </p:nvSpPr>
        <p:spPr>
          <a:xfrm>
            <a:off x="-188366" y="0"/>
            <a:ext cx="12192000" cy="6858000"/>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
        <p:nvSpPr>
          <p:cNvPr id="14" name="椭圆形 13"/>
          <p:cNvSpPr/>
          <p:nvPr/>
        </p:nvSpPr>
        <p:spPr>
          <a:xfrm>
            <a:off x="1219939" y="-739444"/>
            <a:ext cx="9107555" cy="9034439"/>
          </a:xfrm>
          <a:prstGeom prst="ellipse">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a:ln>
                <a:noFill/>
              </a:ln>
              <a:solidFill>
                <a:sysClr val="windowText" lastClr="000000"/>
              </a:solidFill>
              <a:effectLst/>
              <a:uLnTx/>
              <a:uFillTx/>
              <a:latin typeface="Microsoft YaHei UI" panose="020B0503020204020204" pitchFamily="34" charset="-122"/>
              <a:ea typeface="Microsoft YaHei UI" panose="020B0503020204020204" pitchFamily="34" charset="-122"/>
            </a:endParaRPr>
          </a:p>
        </p:txBody>
      </p:sp>
      <p:sp>
        <p:nvSpPr>
          <p:cNvPr id="15" name="椭圆形 14"/>
          <p:cNvSpPr/>
          <p:nvPr/>
        </p:nvSpPr>
        <p:spPr>
          <a:xfrm>
            <a:off x="1219939" y="-739444"/>
            <a:ext cx="9107555" cy="9034439"/>
          </a:xfrm>
          <a:prstGeom prst="ellipse">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a:ln>
                <a:noFill/>
              </a:ln>
              <a:solidFill>
                <a:sysClr val="windowText" lastClr="000000"/>
              </a:solidFill>
              <a:effectLst/>
              <a:uLnTx/>
              <a:uFillTx/>
              <a:latin typeface="Microsoft YaHei UI" panose="020B0503020204020204" pitchFamily="34" charset="-122"/>
              <a:ea typeface="Microsoft YaHei UI" panose="020B0503020204020204" pitchFamily="34" charset="-122"/>
            </a:endParaRPr>
          </a:p>
        </p:txBody>
      </p:sp>
      <p:sp>
        <p:nvSpPr>
          <p:cNvPr id="16" name="椭圆形 15"/>
          <p:cNvSpPr/>
          <p:nvPr/>
        </p:nvSpPr>
        <p:spPr>
          <a:xfrm>
            <a:off x="1219939" y="-739444"/>
            <a:ext cx="9107555" cy="9034439"/>
          </a:xfrm>
          <a:prstGeom prst="ellipse">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a:ln>
                <a:noFill/>
              </a:ln>
              <a:solidFill>
                <a:sysClr val="windowText" lastClr="000000"/>
              </a:solidFill>
              <a:effectLst/>
              <a:uLnTx/>
              <a:uFillTx/>
              <a:latin typeface="Microsoft YaHei UI" panose="020B0503020204020204" pitchFamily="34" charset="-122"/>
              <a:ea typeface="Microsoft YaHei UI" panose="020B0503020204020204" pitchFamily="34" charset="-122"/>
            </a:endParaRPr>
          </a:p>
        </p:txBody>
      </p:sp>
      <p:sp>
        <p:nvSpPr>
          <p:cNvPr id="10" name="椭圆形 9"/>
          <p:cNvSpPr/>
          <p:nvPr/>
        </p:nvSpPr>
        <p:spPr>
          <a:xfrm>
            <a:off x="5907634" y="3213970"/>
            <a:ext cx="2805809" cy="2783284"/>
          </a:xfrm>
          <a:prstGeom prst="ellipse">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a:ln>
                <a:noFill/>
              </a:ln>
              <a:solidFill>
                <a:sysClr val="windowText" lastClr="000000"/>
              </a:solidFill>
              <a:effectLst/>
              <a:uLnTx/>
              <a:uFillTx/>
              <a:latin typeface="Microsoft YaHei UI" panose="020B0503020204020204" pitchFamily="34" charset="-122"/>
              <a:ea typeface="Microsoft YaHei UI" panose="020B0503020204020204" pitchFamily="34" charset="-122"/>
            </a:endParaRPr>
          </a:p>
        </p:txBody>
      </p:sp>
      <p:sp>
        <p:nvSpPr>
          <p:cNvPr id="11" name="椭圆形 10"/>
          <p:cNvSpPr/>
          <p:nvPr/>
        </p:nvSpPr>
        <p:spPr>
          <a:xfrm>
            <a:off x="5907634" y="3213970"/>
            <a:ext cx="2805809" cy="2783284"/>
          </a:xfrm>
          <a:prstGeom prst="ellipse">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a:ln>
                <a:noFill/>
              </a:ln>
              <a:solidFill>
                <a:sysClr val="windowText" lastClr="000000"/>
              </a:solidFill>
              <a:effectLst/>
              <a:uLnTx/>
              <a:uFillTx/>
              <a:latin typeface="Microsoft YaHei UI" panose="020B0503020204020204" pitchFamily="34" charset="-122"/>
              <a:ea typeface="Microsoft YaHei UI" panose="020B0503020204020204" pitchFamily="34" charset="-122"/>
            </a:endParaRPr>
          </a:p>
        </p:txBody>
      </p:sp>
      <p:sp>
        <p:nvSpPr>
          <p:cNvPr id="12" name="椭圆形 11"/>
          <p:cNvSpPr/>
          <p:nvPr/>
        </p:nvSpPr>
        <p:spPr>
          <a:xfrm>
            <a:off x="5907634" y="3213970"/>
            <a:ext cx="2805809" cy="2783284"/>
          </a:xfrm>
          <a:prstGeom prst="ellipse">
            <a:avLst/>
          </a:prstGeom>
          <a:noFill/>
          <a:ln w="19050" cmpd="thinThick">
            <a:solidFill>
              <a:schemeClr val="accent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a:ln>
                <a:noFill/>
              </a:ln>
              <a:solidFill>
                <a:sysClr val="windowText" lastClr="000000"/>
              </a:solidFill>
              <a:effectLst/>
              <a:uLnTx/>
              <a:uFillTx/>
              <a:latin typeface="Microsoft YaHei UI" panose="020B0503020204020204" pitchFamily="34" charset="-122"/>
              <a:ea typeface="Microsoft YaHei UI" panose="020B0503020204020204" pitchFamily="34" charset="-122"/>
            </a:endParaRPr>
          </a:p>
        </p:txBody>
      </p:sp>
      <p:sp>
        <p:nvSpPr>
          <p:cNvPr id="46" name="矩形 45"/>
          <p:cNvSpPr/>
          <p:nvPr/>
        </p:nvSpPr>
        <p:spPr>
          <a:xfrm flipH="1">
            <a:off x="7374797" y="4230908"/>
            <a:ext cx="4372890" cy="7040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lnSpc>
                <a:spcPct val="90000"/>
              </a:lnSpc>
            </a:pPr>
            <a:r>
              <a:rPr lang="en-US" altLang="zh-CN" sz="2800" b="1" dirty="0">
                <a:gradFill>
                  <a:gsLst>
                    <a:gs pos="0">
                      <a:srgbClr val="75D1FF">
                        <a:lumMod val="5000"/>
                        <a:lumOff val="95000"/>
                      </a:srgbClr>
                    </a:gs>
                    <a:gs pos="100000">
                      <a:srgbClr val="FFFFFF"/>
                    </a:gs>
                  </a:gsLst>
                  <a:lin ang="5400000" scaled="1"/>
                </a:gradFill>
                <a:latin typeface="Matura MT Script Capitals" panose="03020802060602070202" pitchFamily="66" charset="0"/>
                <a:ea typeface="Microsoft YaHei UI" panose="020B0503020204020204" pitchFamily="34" charset="-122"/>
              </a:rPr>
              <a:t>Listening &amp; Speaking</a:t>
            </a:r>
            <a:endParaRPr lang="zh-CN" altLang="en-US" sz="2800" b="1" dirty="0">
              <a:gradFill>
                <a:gsLst>
                  <a:gs pos="0">
                    <a:srgbClr val="75D1FF">
                      <a:lumMod val="5000"/>
                      <a:lumOff val="95000"/>
                    </a:srgbClr>
                  </a:gs>
                  <a:gs pos="100000">
                    <a:srgbClr val="FFFFFF"/>
                  </a:gs>
                </a:gsLst>
                <a:lin ang="5400000" scaled="1"/>
              </a:gradFill>
              <a:latin typeface="Matura MT Script Capitals" panose="03020802060602070202" pitchFamily="66" charset="0"/>
              <a:ea typeface="Microsoft YaHei UI" panose="020B0503020204020204" pitchFamily="34" charset="-122"/>
            </a:endParaRPr>
          </a:p>
        </p:txBody>
      </p:sp>
      <p:sp>
        <p:nvSpPr>
          <p:cNvPr id="9" name="标题 6"/>
          <p:cNvSpPr txBox="1"/>
          <p:nvPr/>
        </p:nvSpPr>
        <p:spPr>
          <a:xfrm>
            <a:off x="1679957" y="3280601"/>
            <a:ext cx="5909265" cy="874205"/>
          </a:xfrm>
          <a:prstGeom prst="rect">
            <a:avLst/>
          </a:prstGeom>
        </p:spPr>
        <p:txBody>
          <a:bodyPr vert="horz" lIns="91440" tIns="0" rIns="91440" bIns="0" rtlCol="0" anchor="ctr">
            <a:noAutofit/>
          </a:bodyPr>
          <a:lstStyle>
            <a:lvl1pPr algn="ctr" defTabSz="914400" rtl="0" eaLnBrk="1" latinLnBrk="0" hangingPunct="1">
              <a:lnSpc>
                <a:spcPct val="90000"/>
              </a:lnSpc>
              <a:spcBef>
                <a:spcPct val="0"/>
              </a:spcBef>
              <a:buNone/>
              <a:defRPr lang="en-US" sz="3200" b="1" i="0" kern="1200" spc="300" dirty="0">
                <a:solidFill>
                  <a:schemeClr val="tx1">
                    <a:lumMod val="85000"/>
                    <a:lumOff val="15000"/>
                  </a:schemeClr>
                </a:solidFill>
                <a:latin typeface="+mj-lt"/>
                <a:ea typeface="+mn-ea"/>
                <a:cs typeface="Segoe UI Semilight" panose="020B0402040204020203" pitchFamily="34" charset="0"/>
              </a:defRPr>
            </a:lvl1pPr>
          </a:lstStyle>
          <a:p>
            <a:pPr rtl="0"/>
            <a:endParaRPr lang="zh-CN" altLang="en-US" sz="8800" spc="-300">
              <a:gradFill>
                <a:gsLst>
                  <a:gs pos="0">
                    <a:schemeClr val="accent1">
                      <a:lumMod val="5000"/>
                      <a:lumOff val="95000"/>
                    </a:schemeClr>
                  </a:gs>
                  <a:gs pos="100000">
                    <a:schemeClr val="bg1"/>
                  </a:gs>
                </a:gsLst>
                <a:lin ang="5400000" scaled="1"/>
              </a:gradFill>
              <a:latin typeface="Microsoft YaHei UI" panose="020B0503020204020204" pitchFamily="34" charset="-122"/>
              <a:ea typeface="Microsoft YaHei UI" panose="020B0503020204020204" pitchFamily="34" charset="-122"/>
            </a:endParaRPr>
          </a:p>
        </p:txBody>
      </p:sp>
      <p:sp>
        <p:nvSpPr>
          <p:cNvPr id="7" name="标题 6"/>
          <p:cNvSpPr>
            <a:spLocks noGrp="1"/>
          </p:cNvSpPr>
          <p:nvPr>
            <p:ph type="ctrTitle"/>
          </p:nvPr>
        </p:nvSpPr>
        <p:spPr>
          <a:xfrm>
            <a:off x="703473" y="2079724"/>
            <a:ext cx="8804365" cy="1311128"/>
          </a:xfrm>
        </p:spPr>
        <p:txBody>
          <a:bodyPr rtlCol="0"/>
          <a:lstStyle/>
          <a:p>
            <a:pPr rtl="0"/>
            <a:r>
              <a:rPr lang="en-US" altLang="zh-CN" dirty="0">
                <a:ea typeface="Microsoft YaHei UI" panose="020B0503020204020204" pitchFamily="34" charset="-122"/>
              </a:rPr>
              <a:t>Natural</a:t>
            </a:r>
            <a:endParaRPr lang="zh-CN" altLang="en-US" dirty="0">
              <a:ea typeface="Microsoft YaHei UI" panose="020B0503020204020204" pitchFamily="34" charset="-122"/>
            </a:endParaRPr>
          </a:p>
        </p:txBody>
      </p:sp>
      <p:sp>
        <p:nvSpPr>
          <p:cNvPr id="8" name="文本占位符 7"/>
          <p:cNvSpPr>
            <a:spLocks noGrp="1"/>
          </p:cNvSpPr>
          <p:nvPr>
            <p:ph type="body" sz="quarter" idx="13"/>
          </p:nvPr>
        </p:nvSpPr>
        <p:spPr>
          <a:xfrm>
            <a:off x="1396266" y="3162946"/>
            <a:ext cx="9461500" cy="1311128"/>
          </a:xfrm>
        </p:spPr>
        <p:txBody>
          <a:bodyPr rtlCol="0"/>
          <a:lstStyle/>
          <a:p>
            <a:pPr rtl="0"/>
            <a:r>
              <a:rPr lang="en-US" altLang="zh-CN" sz="8800" spc="-40" dirty="0">
                <a:ea typeface="Microsoft YaHei UI" panose="020B0503020204020204" pitchFamily="34" charset="-122"/>
              </a:rPr>
              <a:t>Disasters</a:t>
            </a:r>
            <a:r>
              <a:rPr lang="zh-CN" altLang="en-US" sz="8800" spc="-40" dirty="0">
                <a:ea typeface="Microsoft YaHei UI" panose="020B0503020204020204" pitchFamily="34" charset="-122"/>
              </a:rPr>
              <a:t>！</a:t>
            </a:r>
            <a:r>
              <a:rPr lang="zh-CN" altLang="en-US" spc="-40" dirty="0">
                <a:ea typeface="Microsoft YaHei UI" panose="020B0503020204020204" pitchFamily="34" charset="-122"/>
              </a:rPr>
              <a:t> </a:t>
            </a:r>
            <a:endParaRPr lang="zh-CN" altLang="en-US" spc="-40" dirty="0">
              <a:ea typeface="Microsoft YaHei UI" panose="020B0503020204020204" pitchFamily="34" charset="-122"/>
            </a:endParaRPr>
          </a:p>
        </p:txBody>
      </p:sp>
      <p:sp>
        <p:nvSpPr>
          <p:cNvPr id="19" name="任意多边形：形状 18"/>
          <p:cNvSpPr/>
          <p:nvPr/>
        </p:nvSpPr>
        <p:spPr>
          <a:xfrm>
            <a:off x="7118844" y="4361548"/>
            <a:ext cx="488128" cy="488128"/>
          </a:xfrm>
          <a:custGeom>
            <a:avLst/>
            <a:gdLst>
              <a:gd name="connsiteX0" fmla="*/ 244064 w 488128"/>
              <a:gd name="connsiteY0" fmla="*/ 0 h 488128"/>
              <a:gd name="connsiteX1" fmla="*/ 488128 w 488128"/>
              <a:gd name="connsiteY1" fmla="*/ 244064 h 488128"/>
              <a:gd name="connsiteX2" fmla="*/ 244064 w 488128"/>
              <a:gd name="connsiteY2" fmla="*/ 488128 h 488128"/>
              <a:gd name="connsiteX3" fmla="*/ 0 w 488128"/>
              <a:gd name="connsiteY3" fmla="*/ 244064 h 488128"/>
              <a:gd name="connsiteX4" fmla="*/ 244064 w 488128"/>
              <a:gd name="connsiteY4" fmla="*/ 0 h 488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128" h="488128">
                <a:moveTo>
                  <a:pt x="244064" y="0"/>
                </a:moveTo>
                <a:cubicBezTo>
                  <a:pt x="378857" y="0"/>
                  <a:pt x="488128" y="109271"/>
                  <a:pt x="488128" y="244064"/>
                </a:cubicBezTo>
                <a:cubicBezTo>
                  <a:pt x="488128" y="378857"/>
                  <a:pt x="378857" y="488128"/>
                  <a:pt x="244064" y="488128"/>
                </a:cubicBezTo>
                <a:cubicBezTo>
                  <a:pt x="109271" y="488128"/>
                  <a:pt x="0" y="378857"/>
                  <a:pt x="0" y="244064"/>
                </a:cubicBezTo>
                <a:cubicBezTo>
                  <a:pt x="0" y="109271"/>
                  <a:pt x="109271" y="0"/>
                  <a:pt x="24406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a:ln>
                <a:noFill/>
              </a:ln>
              <a:solidFill>
                <a:sysClr val="windowText" lastClr="000000"/>
              </a:solidFill>
              <a:effectLst/>
              <a:uLnTx/>
              <a:uFillTx/>
              <a:latin typeface="Microsoft YaHei UI" panose="020B0503020204020204" pitchFamily="34" charset="-122"/>
              <a:ea typeface="Microsoft YaHei UI" panose="020B0503020204020204" pitchFamily="34" charset="-122"/>
            </a:endParaRPr>
          </a:p>
        </p:txBody>
      </p:sp>
      <p:sp>
        <p:nvSpPr>
          <p:cNvPr id="3" name="幻灯片编号占位符 2"/>
          <p:cNvSpPr>
            <a:spLocks noGrp="1"/>
          </p:cNvSpPr>
          <p:nvPr>
            <p:ph type="sldNum" sz="quarter" idx="12"/>
          </p:nvPr>
        </p:nvSpPr>
        <p:spPr/>
        <p:txBody>
          <a:bodyPr rtlCol="0"/>
          <a:lstStyle/>
          <a:p>
            <a:pPr rtl="0"/>
            <a:fld id="{5AE1514C-5E56-4738-A1FF-4B1CFD2A3E36}" type="slidenum">
              <a:rPr lang="en-US" altLang="zh-CN" smtClean="0"/>
            </a:fld>
            <a:endParaRPr lang="zh-CN" altLang="en-US"/>
          </a:p>
        </p:txBody>
      </p:sp>
      <p:pic>
        <p:nvPicPr>
          <p:cNvPr id="2" name="图片 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10" presetClass="exit" presetSubtype="0" fill="hold" grpId="1" nodeType="withEffect">
                                  <p:stCondLst>
                                    <p:cond delay="25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par>
                                <p:cTn id="18" presetID="10" presetClass="exit" presetSubtype="0" fill="hold" grpId="1" nodeType="withEffect">
                                  <p:stCondLst>
                                    <p:cond delay="500"/>
                                  </p:stCondLst>
                                  <p:childTnLst>
                                    <p:animEffect transition="out" filter="fade">
                                      <p:cBhvr>
                                        <p:cTn id="19" dur="500"/>
                                        <p:tgtEl>
                                          <p:spTgt spid="15"/>
                                        </p:tgtEl>
                                      </p:cBhvr>
                                    </p:animEffect>
                                    <p:set>
                                      <p:cBhvr>
                                        <p:cTn id="20" dur="1" fill="hold">
                                          <p:stCondLst>
                                            <p:cond delay="499"/>
                                          </p:stCondLst>
                                        </p:cTn>
                                        <p:tgtEl>
                                          <p:spTgt spid="15"/>
                                        </p:tgtEl>
                                        <p:attrNameLst>
                                          <p:attrName>style.visibility</p:attrName>
                                        </p:attrNameLst>
                                      </p:cBhvr>
                                      <p:to>
                                        <p:strVal val="hidden"/>
                                      </p:to>
                                    </p:set>
                                  </p:childTnLst>
                                </p:cTn>
                              </p:par>
                              <p:par>
                                <p:cTn id="21" presetID="53" presetClass="entr" presetSubtype="16" fill="hold" grpId="0" nodeType="withEffect">
                                  <p:stCondLst>
                                    <p:cond delay="50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Effect transition="in" filter="fade">
                                      <p:cBhvr>
                                        <p:cTn id="25" dur="500"/>
                                        <p:tgtEl>
                                          <p:spTgt spid="16"/>
                                        </p:tgtEl>
                                      </p:cBhvr>
                                    </p:animEffect>
                                  </p:childTnLst>
                                </p:cTn>
                              </p:par>
                              <p:par>
                                <p:cTn id="26" presetID="10" presetClass="exit" presetSubtype="0" fill="hold" grpId="1" nodeType="withEffect">
                                  <p:stCondLst>
                                    <p:cond delay="750"/>
                                  </p:stCondLst>
                                  <p:childTnLst>
                                    <p:animEffect transition="out" filter="fade">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par>
                                <p:cTn id="29" presetID="53" presetClass="entr" presetSubtype="16"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par>
                                <p:cTn id="34" presetID="10" presetClass="exit" presetSubtype="0" fill="hold" grpId="1" nodeType="withEffect">
                                  <p:stCondLst>
                                    <p:cond delay="250"/>
                                  </p:stCondLst>
                                  <p:childTnLst>
                                    <p:animEffect transition="out" filter="fade">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cTn>
                              </p:par>
                              <p:par>
                                <p:cTn id="37" presetID="53" presetClass="entr" presetSubtype="16" fill="hold" grpId="0" nodeType="withEffect">
                                  <p:stCondLst>
                                    <p:cond delay="25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par>
                                <p:cTn id="42" presetID="10" presetClass="exit" presetSubtype="0" fill="hold" grpId="1" nodeType="withEffect">
                                  <p:stCondLst>
                                    <p:cond delay="500"/>
                                  </p:stCondLst>
                                  <p:childTnLst>
                                    <p:animEffect transition="out" filter="fade">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par>
                                <p:cTn id="45" presetID="53" presetClass="entr" presetSubtype="16" fill="hold" grpId="0" nodeType="withEffect">
                                  <p:stCondLst>
                                    <p:cond delay="50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Effect transition="in" filter="fade">
                                      <p:cBhvr>
                                        <p:cTn id="49" dur="500"/>
                                        <p:tgtEl>
                                          <p:spTgt spid="12"/>
                                        </p:tgtEl>
                                      </p:cBhvr>
                                    </p:animEffect>
                                  </p:childTnLst>
                                </p:cTn>
                              </p:par>
                              <p:par>
                                <p:cTn id="50" presetID="10" presetClass="exit" presetSubtype="0" fill="hold" grpId="1" nodeType="withEffect">
                                  <p:stCondLst>
                                    <p:cond delay="750"/>
                                  </p:stCondLst>
                                  <p:childTnLst>
                                    <p:animEffect transition="out" filter="fad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childTnLst>
                          </p:cTn>
                        </p:par>
                        <p:par>
                          <p:cTn id="53" fill="hold">
                            <p:stCondLst>
                              <p:cond delay="500"/>
                            </p:stCondLst>
                            <p:childTnLst>
                              <p:par>
                                <p:cTn id="54" presetID="1" presetClass="entr" presetSubtype="0" fill="hold" grpId="0" nodeType="afterEffect">
                                  <p:stCondLst>
                                    <p:cond delay="0"/>
                                  </p:stCondLst>
                                  <p:childTnLst>
                                    <p:set>
                                      <p:cBhvr>
                                        <p:cTn id="55" dur="1" fill="hold">
                                          <p:stCondLst>
                                            <p:cond delay="0"/>
                                          </p:stCondLst>
                                        </p:cTn>
                                        <p:tgtEl>
                                          <p:spTgt spid="19"/>
                                        </p:tgtEl>
                                        <p:attrNameLst>
                                          <p:attrName>style.visibility</p:attrName>
                                        </p:attrNameLst>
                                      </p:cBhvr>
                                      <p:to>
                                        <p:strVal val="visible"/>
                                      </p:to>
                                    </p:set>
                                  </p:childTnLst>
                                </p:cTn>
                              </p:par>
                            </p:childTnLst>
                          </p:cTn>
                        </p:par>
                        <p:par>
                          <p:cTn id="56" fill="hold">
                            <p:stCondLst>
                              <p:cond delay="500"/>
                            </p:stCondLst>
                            <p:childTnLst>
                              <p:par>
                                <p:cTn id="57" presetID="2" presetClass="entr" presetSubtype="1" decel="100000" fill="hold" grpId="0" nodeType="afterEffect">
                                  <p:stCondLst>
                                    <p:cond delay="0"/>
                                  </p:stCondLst>
                                  <p:childTnLst>
                                    <p:set>
                                      <p:cBhvr>
                                        <p:cTn id="58" dur="1" fill="hold">
                                          <p:stCondLst>
                                            <p:cond delay="0"/>
                                          </p:stCondLst>
                                        </p:cTn>
                                        <p:tgtEl>
                                          <p:spTgt spid="46"/>
                                        </p:tgtEl>
                                        <p:attrNameLst>
                                          <p:attrName>style.visibility</p:attrName>
                                        </p:attrNameLst>
                                      </p:cBhvr>
                                      <p:to>
                                        <p:strVal val="visible"/>
                                      </p:to>
                                    </p:set>
                                    <p:anim calcmode="lin" valueType="num">
                                      <p:cBhvr additive="base">
                                        <p:cTn id="59" dur="650" fill="hold"/>
                                        <p:tgtEl>
                                          <p:spTgt spid="46"/>
                                        </p:tgtEl>
                                        <p:attrNameLst>
                                          <p:attrName>ppt_x</p:attrName>
                                        </p:attrNameLst>
                                      </p:cBhvr>
                                      <p:tavLst>
                                        <p:tav tm="0">
                                          <p:val>
                                            <p:strVal val="#ppt_x"/>
                                          </p:val>
                                        </p:tav>
                                        <p:tav tm="100000">
                                          <p:val>
                                            <p:strVal val="#ppt_x"/>
                                          </p:val>
                                        </p:tav>
                                      </p:tavLst>
                                    </p:anim>
                                    <p:anim calcmode="lin" valueType="num">
                                      <p:cBhvr additive="base">
                                        <p:cTn id="60" dur="650" fill="hold"/>
                                        <p:tgtEl>
                                          <p:spTgt spid="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16" grpId="0" animBg="1"/>
      <p:bldP spid="16" grpId="1" animBg="1"/>
      <p:bldP spid="10" grpId="0" animBg="1"/>
      <p:bldP spid="10" grpId="1" animBg="1"/>
      <p:bldP spid="11" grpId="0" animBg="1"/>
      <p:bldP spid="11" grpId="1" animBg="1"/>
      <p:bldP spid="12" grpId="0" animBg="1"/>
      <p:bldP spid="12" grpId="1" animBg="1"/>
      <p:bldP spid="46"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4"/>
          </p:nvPr>
        </p:nvSpPr>
        <p:spPr/>
        <p:txBody>
          <a:bodyPr/>
          <a:lstStyle/>
          <a:p>
            <a:fld id="{5AE1514C-5E56-4738-A1FF-4B1CFD2A3E36}" type="slidenum">
              <a:rPr lang="en-US" altLang="zh-CN" noProof="0" smtClean="0"/>
            </a:fld>
            <a:endParaRPr lang="zh-CN" altLang="en-US" noProof="0"/>
          </a:p>
        </p:txBody>
      </p:sp>
      <p:pic>
        <p:nvPicPr>
          <p:cNvPr id="12" name="图片 11"/>
          <p:cNvPicPr>
            <a:picLocks noChangeAspect="1"/>
          </p:cNvPicPr>
          <p:nvPr/>
        </p:nvPicPr>
        <p:blipFill rotWithShape="1">
          <a:blip r:embed="rId1"/>
          <a:srcRect t="2174" r="2862"/>
          <a:stretch>
            <a:fillRect/>
          </a:stretch>
        </p:blipFill>
        <p:spPr>
          <a:xfrm>
            <a:off x="734227" y="676627"/>
            <a:ext cx="4999832" cy="5135413"/>
          </a:xfrm>
          <a:prstGeom prst="rect">
            <a:avLst/>
          </a:prstGeom>
        </p:spPr>
      </p:pic>
      <p:sp>
        <p:nvSpPr>
          <p:cNvPr id="13" name="文本占位符 12"/>
          <p:cNvSpPr txBox="1">
            <a:spLocks noGrp="1"/>
          </p:cNvSpPr>
          <p:nvPr>
            <p:ph type="body" sz="quarter" idx="11"/>
          </p:nvPr>
        </p:nvSpPr>
        <p:spPr>
          <a:xfrm>
            <a:off x="6019203" y="1470130"/>
            <a:ext cx="5852095" cy="960263"/>
          </a:xfrm>
          <a:prstGeom prst="roundRect">
            <a:avLst/>
          </a:prstGeom>
          <a:noFill/>
        </p:spPr>
        <p:txBody>
          <a:bodyPr wrap="square" rtlCol="0">
            <a:spAutoFit/>
          </a:bodyPr>
          <a:lstStyle/>
          <a:p>
            <a:r>
              <a:rPr lang="en-US" altLang="zh-CN" sz="2800" dirty="0">
                <a:solidFill>
                  <a:schemeClr val="tx1">
                    <a:lumMod val="95000"/>
                    <a:lumOff val="5000"/>
                  </a:schemeClr>
                </a:solidFill>
                <a:latin typeface="Times New Roman" panose="02020603050405020304" pitchFamily="18" charset="0"/>
                <a:ea typeface="楷体" panose="02010609060101010101" charset="-122"/>
                <a:cs typeface="Times New Roman" panose="02020603050405020304" pitchFamily="18" charset="0"/>
              </a:rPr>
              <a:t>The soldiers</a:t>
            </a:r>
            <a:r>
              <a:rPr lang="en-US" altLang="zh-CN" sz="2800" dirty="0">
                <a:solidFill>
                  <a:schemeClr val="tx1"/>
                </a:solidFill>
                <a:latin typeface="Times New Roman" panose="02020603050405020304" pitchFamily="18" charset="0"/>
                <a:ea typeface="楷体" panose="02010609060101010101" charset="-122"/>
                <a:cs typeface="Times New Roman" panose="02020603050405020304" pitchFamily="18" charset="0"/>
              </a:rPr>
              <a:t> are </a:t>
            </a:r>
            <a:r>
              <a:rPr lang="en-US" altLang="zh-CN" sz="2800" dirty="0">
                <a:solidFill>
                  <a:srgbClr val="FF0000"/>
                </a:solidFill>
                <a:latin typeface="Times New Roman" panose="02020603050405020304" pitchFamily="18" charset="0"/>
                <a:ea typeface="楷体" panose="02010609060101010101" charset="-122"/>
                <a:cs typeface="Times New Roman" panose="02020603050405020304" pitchFamily="18" charset="0"/>
              </a:rPr>
              <a:t>rescuing </a:t>
            </a:r>
            <a:r>
              <a:rPr lang="en-US" altLang="zh-CN" sz="2800" dirty="0">
                <a:solidFill>
                  <a:schemeClr val="tx1">
                    <a:lumMod val="95000"/>
                    <a:lumOff val="5000"/>
                  </a:schemeClr>
                </a:solidFill>
                <a:latin typeface="Times New Roman" panose="02020603050405020304" pitchFamily="18" charset="0"/>
                <a:ea typeface="楷体" panose="02010609060101010101" charset="-122"/>
                <a:cs typeface="Times New Roman" panose="02020603050405020304" pitchFamily="18" charset="0"/>
              </a:rPr>
              <a:t>the </a:t>
            </a:r>
            <a:r>
              <a:rPr lang="en-US" altLang="zh-CN" sz="2800" dirty="0">
                <a:solidFill>
                  <a:schemeClr val="tx1"/>
                </a:solidFill>
                <a:latin typeface="Times New Roman" panose="02020603050405020304" pitchFamily="18" charset="0"/>
                <a:ea typeface="楷体" panose="02010609060101010101" charset="-122"/>
                <a:cs typeface="Times New Roman" panose="02020603050405020304" pitchFamily="18" charset="0"/>
              </a:rPr>
              <a:t>survivor</a:t>
            </a:r>
            <a:r>
              <a:rPr lang="en-US" altLang="zh-CN" sz="2800" dirty="0">
                <a:solidFill>
                  <a:schemeClr val="tx1">
                    <a:lumMod val="95000"/>
                    <a:lumOff val="5000"/>
                  </a:schemeClr>
                </a:solidFill>
                <a:latin typeface="Times New Roman" panose="02020603050405020304" pitchFamily="18" charset="0"/>
                <a:ea typeface="楷体" panose="02010609060101010101" charset="-122"/>
                <a:cs typeface="Times New Roman" panose="02020603050405020304" pitchFamily="18" charset="0"/>
              </a:rPr>
              <a:t>s of earthquake.</a:t>
            </a:r>
            <a:endParaRPr lang="en-US" altLang="zh-CN" sz="2800" dirty="0">
              <a:solidFill>
                <a:schemeClr val="tx1">
                  <a:lumMod val="95000"/>
                  <a:lumOff val="5000"/>
                </a:schemeClr>
              </a:solidFill>
              <a:latin typeface="Times New Roman" panose="02020603050405020304" pitchFamily="18" charset="0"/>
              <a:ea typeface="楷体" panose="02010609060101010101" charset="-122"/>
              <a:cs typeface="Times New Roman" panose="02020603050405020304" pitchFamily="18" charset="0"/>
            </a:endParaRPr>
          </a:p>
        </p:txBody>
      </p:sp>
      <p:sp>
        <p:nvSpPr>
          <p:cNvPr id="14" name="矩形: 圆角 13"/>
          <p:cNvSpPr/>
          <p:nvPr/>
        </p:nvSpPr>
        <p:spPr>
          <a:xfrm>
            <a:off x="294198" y="115624"/>
            <a:ext cx="11577100" cy="655187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3"/>
          <p:cNvSpPr txBox="1">
            <a:spLocks noChangeArrowheads="1"/>
          </p:cNvSpPr>
          <p:nvPr/>
        </p:nvSpPr>
        <p:spPr bwMode="auto">
          <a:xfrm>
            <a:off x="5835412" y="618579"/>
            <a:ext cx="8501063" cy="100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7" tIns="45718" rIns="91437" bIns="45718">
            <a:spAutoFit/>
          </a:bodyPr>
          <a:lstStyle>
            <a:lvl1pPr marL="457200" indent="-457200">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nSpc>
                <a:spcPct val="110000"/>
              </a:lnSpc>
              <a:buFontTx/>
              <a:buAutoNum type="arabicPeriod"/>
            </a:pPr>
            <a:r>
              <a:rPr lang="en-US" altLang="zh-CN" sz="28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What’s</a:t>
            </a:r>
            <a:r>
              <a:rPr lang="zh-CN" altLang="en-US" sz="28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going</a:t>
            </a:r>
            <a:r>
              <a:rPr lang="zh-CN" altLang="en-US" sz="28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on</a:t>
            </a:r>
            <a:r>
              <a:rPr lang="zh-CN" altLang="en-US" sz="28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in</a:t>
            </a:r>
            <a:r>
              <a:rPr lang="zh-CN" altLang="en-US" sz="28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this</a:t>
            </a:r>
            <a:r>
              <a:rPr lang="zh-CN" altLang="en-US" sz="28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photo?</a:t>
            </a:r>
            <a:endParaRPr lang="en-US" altLang="zh-CN" sz="28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a:p>
            <a:pPr marL="0" indent="0">
              <a:lnSpc>
                <a:spcPct val="110000"/>
              </a:lnSpc>
            </a:pPr>
            <a:endParaRPr lang="en-US" altLang="zh-CN" sz="28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 name="TextBox 3"/>
          <p:cNvSpPr txBox="1">
            <a:spLocks noChangeArrowheads="1"/>
          </p:cNvSpPr>
          <p:nvPr/>
        </p:nvSpPr>
        <p:spPr bwMode="auto">
          <a:xfrm>
            <a:off x="5835412" y="2637127"/>
            <a:ext cx="8501063" cy="53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7" tIns="45718" rIns="91437" bIns="45718">
            <a:spAutoFit/>
          </a:bodyPr>
          <a:lstStyle>
            <a:lvl1pPr marL="457200" indent="-457200">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marL="0" indent="0">
              <a:lnSpc>
                <a:spcPct val="110000"/>
              </a:lnSpc>
            </a:pPr>
            <a:r>
              <a:rPr lang="en-US" altLang="zh-CN" sz="28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2.What</a:t>
            </a:r>
            <a:r>
              <a:rPr lang="zh-CN" altLang="en-US" sz="28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ideas does this picture convey?</a:t>
            </a:r>
            <a:endParaRPr lang="en-US" altLang="zh-CN" sz="28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6" name="文本占位符 12"/>
          <p:cNvSpPr txBox="1"/>
          <p:nvPr/>
        </p:nvSpPr>
        <p:spPr>
          <a:xfrm>
            <a:off x="5944354" y="3391561"/>
            <a:ext cx="5825591" cy="2962513"/>
          </a:xfrm>
          <a:prstGeom prst="roundRect">
            <a:avLst/>
          </a:prstGeom>
          <a:solidFill>
            <a:srgbClr val="E6E6E6"/>
          </a:solidFill>
        </p:spPr>
        <p:txBody>
          <a:bodyPr vert="horz" wrap="square" lIns="91440" tIns="45720" rIns="91440" bIns="45720" rtlCol="0" anchor="t" anchorCtr="0">
            <a:spAutoFit/>
          </a:bodyPr>
          <a:lstStyle>
            <a:lvl1pPr marL="0" indent="0" algn="ctr" defTabSz="914400" rtl="0" eaLnBrk="1" latinLnBrk="0" hangingPunct="1">
              <a:lnSpc>
                <a:spcPct val="90000"/>
              </a:lnSpc>
              <a:spcBef>
                <a:spcPct val="0"/>
              </a:spcBef>
              <a:spcAft>
                <a:spcPts val="3000"/>
              </a:spcAft>
              <a:buFont typeface="Arial" panose="020B0604020202020204" pitchFamily="34" charset="0"/>
              <a:buNone/>
              <a:defRPr lang="en-US" sz="3600" b="0" i="0" kern="1200" spc="0" baseline="0" dirty="0">
                <a:solidFill>
                  <a:schemeClr val="tx2"/>
                </a:solidFill>
                <a:latin typeface="Microsoft YaHei UI" panose="020B0503020204020204" pitchFamily="34" charset="-122"/>
                <a:ea typeface="Microsoft YaHei UI" panose="020B0503020204020204" pitchFamily="34" charset="-122"/>
                <a:cs typeface="Segoe UI Semibold" panose="020B0702040204020203" pitchFamily="34" charset="0"/>
              </a:defRPr>
            </a:lvl1pPr>
            <a:lvl2pPr marL="0" indent="0" algn="ctr" defTabSz="914400" rtl="0" eaLnBrk="1" latinLnBrk="0" hangingPunct="1">
              <a:lnSpc>
                <a:spcPct val="90000"/>
              </a:lnSpc>
              <a:spcBef>
                <a:spcPts val="500"/>
              </a:spcBef>
              <a:buFont typeface="Arial" panose="020B0604020202020204" pitchFamily="34" charset="0"/>
              <a:buNone/>
              <a:defRPr sz="2800" kern="1200">
                <a:solidFill>
                  <a:schemeClr val="tx1">
                    <a:lumMod val="65000"/>
                    <a:lumOff val="35000"/>
                  </a:schemeClr>
                </a:solidFill>
                <a:latin typeface="Microsoft YaHei UI" panose="020B0503020204020204" pitchFamily="34" charset="-122"/>
                <a:ea typeface="Microsoft YaHei UI" panose="020B0503020204020204" pitchFamily="34" charset="-122"/>
                <a:cs typeface="+mn-cs"/>
              </a:defRPr>
            </a:lvl2pPr>
            <a:lvl3pPr marL="0" indent="0" algn="ctr" defTabSz="914400" rtl="0" eaLnBrk="1" latinLnBrk="0" hangingPunct="1">
              <a:lnSpc>
                <a:spcPct val="90000"/>
              </a:lnSpc>
              <a:spcBef>
                <a:spcPts val="1200"/>
              </a:spcBef>
              <a:spcAft>
                <a:spcPts val="1200"/>
              </a:spcAft>
              <a:buFont typeface="Arial" panose="020B0604020202020204" pitchFamily="34" charset="0"/>
              <a:buNone/>
              <a:defRPr lang="en-US" sz="2400" b="0" kern="1200" dirty="0">
                <a:solidFill>
                  <a:schemeClr val="tx1">
                    <a:lumMod val="85000"/>
                    <a:lumOff val="15000"/>
                  </a:schemeClr>
                </a:solidFill>
                <a:latin typeface="Microsoft YaHei UI" panose="020B0503020204020204" pitchFamily="34" charset="-122"/>
                <a:ea typeface="Microsoft YaHei UI" panose="020B0503020204020204" pitchFamily="34" charset="-122"/>
                <a:cs typeface="+mn-cs"/>
              </a:defRPr>
            </a:lvl3pPr>
            <a:lvl4pPr marL="0" indent="0" algn="ctr" defTabSz="914400" rtl="0" eaLnBrk="1" latinLnBrk="0" hangingPunct="1">
              <a:lnSpc>
                <a:spcPct val="90000"/>
              </a:lnSpc>
              <a:spcBef>
                <a:spcPts val="0"/>
              </a:spcBef>
              <a:spcAft>
                <a:spcPts val="600"/>
              </a:spcAft>
              <a:buFont typeface="Arial" panose="020B0604020202020204" pitchFamily="34" charset="0"/>
              <a:buNone/>
              <a:defRPr sz="2000" b="1" kern="1200">
                <a:solidFill>
                  <a:schemeClr val="tx1">
                    <a:lumMod val="85000"/>
                    <a:lumOff val="15000"/>
                  </a:schemeClr>
                </a:solidFill>
                <a:latin typeface="Microsoft YaHei UI" panose="020B0503020204020204" pitchFamily="34" charset="-122"/>
                <a:ea typeface="Microsoft YaHei UI" panose="020B0503020204020204" pitchFamily="34" charset="-122"/>
                <a:cs typeface="+mn-cs"/>
              </a:defRPr>
            </a:lvl4pPr>
            <a:lvl5pPr marL="0" indent="0" algn="ctr" defTabSz="914400" rtl="0" eaLnBrk="1" latinLnBrk="0" hangingPunct="1">
              <a:lnSpc>
                <a:spcPct val="90000"/>
              </a:lnSpc>
              <a:spcBef>
                <a:spcPts val="0"/>
              </a:spcBef>
              <a:spcAft>
                <a:spcPts val="1200"/>
              </a:spcAft>
              <a:buFont typeface="Arial" panose="020B0604020202020204" pitchFamily="34" charset="0"/>
              <a:buNone/>
              <a:defRPr sz="1800" kern="1200">
                <a:solidFill>
                  <a:schemeClr val="tx1">
                    <a:lumMod val="85000"/>
                    <a:lumOff val="15000"/>
                  </a:schemeClr>
                </a:solidFill>
                <a:latin typeface="Microsoft YaHei UI" panose="020B0503020204020204" pitchFamily="34" charset="-122"/>
                <a:ea typeface="Microsoft YaHei U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spcAft>
                <a:spcPts val="0"/>
              </a:spcAft>
            </a:pPr>
            <a:r>
              <a:rPr lang="en-US" altLang="zh-CN" sz="2800" b="1" dirty="0">
                <a:solidFill>
                  <a:srgbClr val="FF0000"/>
                </a:solidFill>
                <a:latin typeface="Arial Black" panose="020B0A04020102020204" pitchFamily="34" charset="0"/>
                <a:ea typeface="楷体" panose="02010609060101010101" charset="-122"/>
                <a:cs typeface="Segoe UI Light" panose="020B0502040204020203" pitchFamily="34" charset="0"/>
              </a:rPr>
              <a:t>Live to tell: </a:t>
            </a:r>
            <a:endParaRPr lang="en-US" altLang="zh-CN" sz="2800" b="1" dirty="0">
              <a:solidFill>
                <a:srgbClr val="FF0000"/>
              </a:solidFill>
              <a:latin typeface="Arial Black" panose="020B0A04020102020204" pitchFamily="34" charset="0"/>
              <a:ea typeface="楷体" panose="02010609060101010101" charset="-122"/>
              <a:cs typeface="Segoe UI Light" panose="020B0502040204020203" pitchFamily="34" charset="0"/>
            </a:endParaRPr>
          </a:p>
          <a:p>
            <a:pPr algn="l">
              <a:lnSpc>
                <a:spcPct val="100000"/>
              </a:lnSpc>
              <a:spcAft>
                <a:spcPts val="0"/>
              </a:spcAft>
            </a:pPr>
            <a:r>
              <a:rPr lang="en-US" altLang="zh-CN" sz="2800" b="1" dirty="0">
                <a:solidFill>
                  <a:schemeClr val="tx1">
                    <a:lumMod val="95000"/>
                    <a:lumOff val="5000"/>
                  </a:schemeClr>
                </a:solidFill>
                <a:latin typeface="+mn-lt"/>
                <a:ea typeface="楷体" panose="02010609060101010101" charset="-122"/>
                <a:cs typeface="Segoe UI Light" panose="020B0502040204020203" pitchFamily="34" charset="0"/>
              </a:rPr>
              <a:t>Raising Awareness, Reducing Mortality.</a:t>
            </a:r>
            <a:endParaRPr lang="en-US" altLang="zh-CN" sz="2800" b="1" dirty="0">
              <a:solidFill>
                <a:schemeClr val="tx1">
                  <a:lumMod val="95000"/>
                  <a:lumOff val="5000"/>
                </a:schemeClr>
              </a:solidFill>
              <a:latin typeface="+mn-lt"/>
              <a:ea typeface="楷体" panose="02010609060101010101" charset="-122"/>
              <a:cs typeface="Segoe UI Light" panose="020B0502040204020203" pitchFamily="34" charset="0"/>
            </a:endParaRPr>
          </a:p>
          <a:p>
            <a:pPr algn="r">
              <a:lnSpc>
                <a:spcPct val="100000"/>
              </a:lnSpc>
              <a:spcAft>
                <a:spcPts val="0"/>
              </a:spcAft>
            </a:pPr>
            <a:r>
              <a:rPr lang="en-US" altLang="zh-CN" sz="2800" b="1" dirty="0">
                <a:solidFill>
                  <a:schemeClr val="tx1">
                    <a:lumMod val="95000"/>
                    <a:lumOff val="5000"/>
                  </a:schemeClr>
                </a:solidFill>
                <a:latin typeface="Segoe UI Light" panose="020B0502040204020203" pitchFamily="34" charset="0"/>
                <a:ea typeface="楷体" panose="02010609060101010101" charset="-122"/>
                <a:cs typeface="Segoe UI Light" panose="020B0502040204020203" pitchFamily="34" charset="0"/>
              </a:rPr>
              <a:t>—United Nations </a:t>
            </a:r>
            <a:r>
              <a:rPr lang="en-US" altLang="zh-CN" sz="2800" b="1" dirty="0" err="1">
                <a:solidFill>
                  <a:schemeClr val="tx1">
                    <a:lumMod val="95000"/>
                    <a:lumOff val="5000"/>
                  </a:schemeClr>
                </a:solidFill>
                <a:latin typeface="Segoe UI Light" panose="020B0502040204020203" pitchFamily="34" charset="0"/>
                <a:ea typeface="楷体" panose="02010609060101010101" charset="-122"/>
                <a:cs typeface="Segoe UI Light" panose="020B0502040204020203" pitchFamily="34" charset="0"/>
              </a:rPr>
              <a:t>InternationalStrategy</a:t>
            </a:r>
            <a:r>
              <a:rPr lang="en-US" altLang="zh-CN" sz="2800" b="1" dirty="0">
                <a:solidFill>
                  <a:schemeClr val="tx1">
                    <a:lumMod val="95000"/>
                    <a:lumOff val="5000"/>
                  </a:schemeClr>
                </a:solidFill>
                <a:latin typeface="Segoe UI Light" panose="020B0502040204020203" pitchFamily="34" charset="0"/>
                <a:ea typeface="楷体" panose="02010609060101010101" charset="-122"/>
                <a:cs typeface="Segoe UI Light" panose="020B0502040204020203" pitchFamily="34" charset="0"/>
              </a:rPr>
              <a:t> </a:t>
            </a:r>
            <a:endParaRPr lang="en-US" altLang="zh-CN" sz="2800" b="1" dirty="0">
              <a:solidFill>
                <a:schemeClr val="tx1">
                  <a:lumMod val="95000"/>
                  <a:lumOff val="5000"/>
                </a:schemeClr>
              </a:solidFill>
              <a:latin typeface="Segoe UI Light" panose="020B0502040204020203" pitchFamily="34" charset="0"/>
              <a:ea typeface="楷体" panose="02010609060101010101" charset="-122"/>
              <a:cs typeface="Segoe UI Light" panose="020B0502040204020203" pitchFamily="34" charset="0"/>
            </a:endParaRPr>
          </a:p>
          <a:p>
            <a:pPr algn="r">
              <a:lnSpc>
                <a:spcPct val="100000"/>
              </a:lnSpc>
              <a:spcAft>
                <a:spcPts val="0"/>
              </a:spcAft>
            </a:pPr>
            <a:r>
              <a:rPr lang="en-US" altLang="zh-CN" sz="2800" b="1" dirty="0">
                <a:solidFill>
                  <a:schemeClr val="tx1">
                    <a:lumMod val="95000"/>
                    <a:lumOff val="5000"/>
                  </a:schemeClr>
                </a:solidFill>
                <a:latin typeface="Segoe UI Light" panose="020B0502040204020203" pitchFamily="34" charset="0"/>
                <a:ea typeface="楷体" panose="02010609060101010101" charset="-122"/>
                <a:cs typeface="Segoe UI Light" panose="020B0502040204020203" pitchFamily="34" charset="0"/>
              </a:rPr>
              <a:t>for Disaster Reduction (2016)</a:t>
            </a:r>
            <a:endParaRPr lang="en-US" altLang="zh-CN" sz="2800" b="1" dirty="0">
              <a:solidFill>
                <a:schemeClr val="tx1">
                  <a:lumMod val="95000"/>
                  <a:lumOff val="5000"/>
                </a:schemeClr>
              </a:solidFill>
              <a:latin typeface="Segoe UI Light" panose="020B0502040204020203" pitchFamily="34" charset="0"/>
              <a:ea typeface="楷体" panose="02010609060101010101" charset="-122"/>
              <a:cs typeface="Segoe UI Light" panose="020B0502040204020203" pitchFamily="34" charset="0"/>
            </a:endParaRPr>
          </a:p>
        </p:txBody>
      </p:sp>
      <p:sp>
        <p:nvSpPr>
          <p:cNvPr id="5" name="文本框 4"/>
          <p:cNvSpPr txBox="1"/>
          <p:nvPr/>
        </p:nvSpPr>
        <p:spPr>
          <a:xfrm>
            <a:off x="6166500" y="4872817"/>
            <a:ext cx="1962150" cy="523220"/>
          </a:xfrm>
          <a:prstGeom prst="rect">
            <a:avLst/>
          </a:prstGeom>
          <a:noFill/>
        </p:spPr>
        <p:txBody>
          <a:bodyPr wrap="square" rtlCol="0">
            <a:spAutoFit/>
          </a:bodyPr>
          <a:lstStyle/>
          <a:p>
            <a:r>
              <a:rPr lang="en-US" altLang="zh-CN" sz="2800" dirty="0">
                <a:solidFill>
                  <a:srgbClr val="FF0000"/>
                </a:solidFill>
              </a:rPr>
              <a:t>death rate</a:t>
            </a:r>
            <a:endParaRPr lang="zh-CN" altLang="en-US" sz="2800" dirty="0">
              <a:solidFill>
                <a:srgbClr val="FF0000"/>
              </a:solidFill>
            </a:endParaRPr>
          </a:p>
        </p:txBody>
      </p:sp>
      <p:sp>
        <p:nvSpPr>
          <p:cNvPr id="11" name="文本框 10"/>
          <p:cNvSpPr txBox="1"/>
          <p:nvPr/>
        </p:nvSpPr>
        <p:spPr>
          <a:xfrm>
            <a:off x="7873992" y="4388709"/>
            <a:ext cx="7167562" cy="523220"/>
          </a:xfrm>
          <a:prstGeom prst="rect">
            <a:avLst/>
          </a:prstGeom>
          <a:noFill/>
        </p:spPr>
        <p:txBody>
          <a:bodyPr wrap="square">
            <a:spAutoFit/>
          </a:bodyPr>
          <a:lstStyle/>
          <a:p>
            <a:r>
              <a:rPr lang="en-US" altLang="zh-CN" sz="2800" b="0" i="1" u="none" strike="noStrike" dirty="0">
                <a:solidFill>
                  <a:srgbClr val="333333"/>
                </a:solidFill>
                <a:effectLst/>
                <a:latin typeface="Arial" panose="020B0604020202020204" pitchFamily="34" charset="0"/>
              </a:rPr>
              <a:t>[</a:t>
            </a:r>
            <a:r>
              <a:rPr lang="en-US" altLang="zh-CN" sz="2800" b="0" i="1" u="none" strike="noStrike" dirty="0" err="1">
                <a:solidFill>
                  <a:srgbClr val="333333"/>
                </a:solidFill>
                <a:effectLst/>
                <a:latin typeface="Arial" panose="020B0604020202020204" pitchFamily="34" charset="0"/>
              </a:rPr>
              <a:t>mɔ</a:t>
            </a:r>
            <a:r>
              <a:rPr lang="en-US" altLang="zh-CN" sz="2800" b="0" i="1" u="none" strike="noStrike" dirty="0">
                <a:solidFill>
                  <a:srgbClr val="333333"/>
                </a:solidFill>
                <a:effectLst/>
                <a:latin typeface="Arial" panose="020B0604020202020204" pitchFamily="34" charset="0"/>
              </a:rPr>
              <a:t>ːˈ</a:t>
            </a:r>
            <a:r>
              <a:rPr lang="en-US" altLang="zh-CN" sz="2800" b="0" i="1" u="none" strike="noStrike" dirty="0" err="1">
                <a:solidFill>
                  <a:srgbClr val="333333"/>
                </a:solidFill>
                <a:effectLst/>
                <a:latin typeface="Arial" panose="020B0604020202020204" pitchFamily="34" charset="0"/>
              </a:rPr>
              <a:t>tæləti</a:t>
            </a:r>
            <a:r>
              <a:rPr lang="en-US" altLang="zh-CN" sz="2800" b="0" i="1" u="none" strike="noStrike" dirty="0">
                <a:solidFill>
                  <a:srgbClr val="333333"/>
                </a:solidFill>
                <a:effectLst/>
                <a:latin typeface="Arial" panose="020B0604020202020204" pitchFamily="34" charset="0"/>
              </a:rPr>
              <a:t>]</a:t>
            </a:r>
            <a:endParaRPr lang="zh-CN" altLang="en-US" sz="2800" i="1" dirty="0"/>
          </a:p>
        </p:txBody>
      </p:sp>
      <p:pic>
        <p:nvPicPr>
          <p:cNvPr id="6" name="图片 5"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animBg="1"/>
      <p:bldP spid="5"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4"/>
          </p:nvPr>
        </p:nvSpPr>
        <p:spPr/>
        <p:txBody>
          <a:bodyPr/>
          <a:lstStyle/>
          <a:p>
            <a:fld id="{4997E989-D798-4C62-8E93-3D2D613C2488}" type="slidenum">
              <a:rPr lang="en-US" altLang="zh-CN" noProof="0" smtClean="0"/>
            </a:fld>
            <a:endParaRPr lang="zh-CN" altLang="en-US" noProof="0"/>
          </a:p>
        </p:txBody>
      </p:sp>
      <p:pic>
        <p:nvPicPr>
          <p:cNvPr id="8" name="图片 7"/>
          <p:cNvPicPr>
            <a:picLocks noChangeAspect="1"/>
          </p:cNvPicPr>
          <p:nvPr/>
        </p:nvPicPr>
        <p:blipFill>
          <a:blip r:embed="rId1"/>
          <a:srcRect r="15850"/>
          <a:stretch>
            <a:fillRect/>
          </a:stretch>
        </p:blipFill>
        <p:spPr>
          <a:xfrm>
            <a:off x="3826864" y="2594366"/>
            <a:ext cx="3306587" cy="2268925"/>
          </a:xfrm>
          <a:prstGeom prst="ellipse">
            <a:avLst/>
          </a:prstGeom>
        </p:spPr>
      </p:pic>
      <p:pic>
        <p:nvPicPr>
          <p:cNvPr id="9" name="图片 8"/>
          <p:cNvPicPr>
            <a:picLocks noChangeAspect="1"/>
          </p:cNvPicPr>
          <p:nvPr/>
        </p:nvPicPr>
        <p:blipFill>
          <a:blip r:embed="rId2"/>
          <a:stretch>
            <a:fillRect/>
          </a:stretch>
        </p:blipFill>
        <p:spPr>
          <a:xfrm>
            <a:off x="7987647" y="100580"/>
            <a:ext cx="3463103" cy="2054861"/>
          </a:xfrm>
          <a:prstGeom prst="ellipse">
            <a:avLst/>
          </a:prstGeom>
        </p:spPr>
      </p:pic>
      <p:pic>
        <p:nvPicPr>
          <p:cNvPr id="10" name="图片 9"/>
          <p:cNvPicPr>
            <a:picLocks noChangeAspect="1"/>
          </p:cNvPicPr>
          <p:nvPr/>
        </p:nvPicPr>
        <p:blipFill rotWithShape="1">
          <a:blip r:embed="rId3"/>
          <a:srcRect l="6875" t="11196"/>
          <a:stretch>
            <a:fillRect/>
          </a:stretch>
        </p:blipFill>
        <p:spPr>
          <a:xfrm>
            <a:off x="0" y="2672107"/>
            <a:ext cx="3418322" cy="2509463"/>
          </a:xfrm>
          <a:prstGeom prst="ellipse">
            <a:avLst/>
          </a:prstGeom>
        </p:spPr>
      </p:pic>
      <p:pic>
        <p:nvPicPr>
          <p:cNvPr id="11" name="图片 10"/>
          <p:cNvPicPr>
            <a:picLocks noChangeAspect="1"/>
          </p:cNvPicPr>
          <p:nvPr/>
        </p:nvPicPr>
        <p:blipFill>
          <a:blip r:embed="rId4"/>
          <a:stretch>
            <a:fillRect/>
          </a:stretch>
        </p:blipFill>
        <p:spPr>
          <a:xfrm>
            <a:off x="7987647" y="2273805"/>
            <a:ext cx="3658220" cy="2054860"/>
          </a:xfrm>
          <a:prstGeom prst="ellipse">
            <a:avLst/>
          </a:prstGeom>
        </p:spPr>
      </p:pic>
      <p:pic>
        <p:nvPicPr>
          <p:cNvPr id="12" name="图片 11"/>
          <p:cNvPicPr>
            <a:picLocks noChangeAspect="1"/>
          </p:cNvPicPr>
          <p:nvPr/>
        </p:nvPicPr>
        <p:blipFill>
          <a:blip r:embed="rId5"/>
          <a:stretch>
            <a:fillRect/>
          </a:stretch>
        </p:blipFill>
        <p:spPr>
          <a:xfrm>
            <a:off x="8155040" y="4573200"/>
            <a:ext cx="3911773" cy="2184219"/>
          </a:xfrm>
          <a:prstGeom prst="roundRect">
            <a:avLst/>
          </a:prstGeom>
        </p:spPr>
      </p:pic>
      <p:pic>
        <p:nvPicPr>
          <p:cNvPr id="13" name="图片 12"/>
          <p:cNvPicPr>
            <a:picLocks noChangeAspect="1"/>
          </p:cNvPicPr>
          <p:nvPr/>
        </p:nvPicPr>
        <p:blipFill>
          <a:blip r:embed="rId6"/>
          <a:stretch>
            <a:fillRect/>
          </a:stretch>
        </p:blipFill>
        <p:spPr>
          <a:xfrm>
            <a:off x="4005496" y="4584197"/>
            <a:ext cx="3780214" cy="2273804"/>
          </a:xfrm>
          <a:prstGeom prst="ellipse">
            <a:avLst/>
          </a:prstGeom>
        </p:spPr>
      </p:pic>
      <p:pic>
        <p:nvPicPr>
          <p:cNvPr id="14" name="图片 13"/>
          <p:cNvPicPr>
            <a:picLocks noChangeAspect="1"/>
          </p:cNvPicPr>
          <p:nvPr/>
        </p:nvPicPr>
        <p:blipFill rotWithShape="1">
          <a:blip r:embed="rId7"/>
          <a:srcRect b="9780"/>
          <a:stretch>
            <a:fillRect/>
          </a:stretch>
        </p:blipFill>
        <p:spPr>
          <a:xfrm>
            <a:off x="4114310" y="134640"/>
            <a:ext cx="3135609" cy="2139165"/>
          </a:xfrm>
          <a:prstGeom prst="roundRect">
            <a:avLst/>
          </a:prstGeom>
        </p:spPr>
      </p:pic>
      <p:pic>
        <p:nvPicPr>
          <p:cNvPr id="15" name="图片 14"/>
          <p:cNvPicPr>
            <a:picLocks noChangeAspect="1"/>
          </p:cNvPicPr>
          <p:nvPr/>
        </p:nvPicPr>
        <p:blipFill>
          <a:blip r:embed="rId8"/>
          <a:stretch>
            <a:fillRect/>
          </a:stretch>
        </p:blipFill>
        <p:spPr>
          <a:xfrm>
            <a:off x="208354" y="100580"/>
            <a:ext cx="3418322" cy="2274870"/>
          </a:xfrm>
          <a:prstGeom prst="roundRect">
            <a:avLst/>
          </a:prstGeom>
        </p:spPr>
      </p:pic>
      <p:sp>
        <p:nvSpPr>
          <p:cNvPr id="3" name="文本框 2"/>
          <p:cNvSpPr txBox="1"/>
          <p:nvPr/>
        </p:nvSpPr>
        <p:spPr>
          <a:xfrm>
            <a:off x="946205" y="134640"/>
            <a:ext cx="2121206" cy="523220"/>
          </a:xfrm>
          <a:prstGeom prst="rect">
            <a:avLst/>
          </a:prstGeom>
          <a:solidFill>
            <a:schemeClr val="bg1"/>
          </a:solidFill>
        </p:spPr>
        <p:txBody>
          <a:bodyPr wrap="square" rtlCol="0">
            <a:spAutoFit/>
          </a:bodyPr>
          <a:lstStyle/>
          <a:p>
            <a:r>
              <a:rPr lang="en-US" altLang="zh-CN" sz="2800" b="1" dirty="0"/>
              <a:t>earthquake</a:t>
            </a:r>
            <a:endParaRPr lang="zh-CN" altLang="en-US" sz="2800" b="1" dirty="0"/>
          </a:p>
        </p:txBody>
      </p:sp>
      <p:sp>
        <p:nvSpPr>
          <p:cNvPr id="17" name="文本框 16"/>
          <p:cNvSpPr txBox="1"/>
          <p:nvPr/>
        </p:nvSpPr>
        <p:spPr>
          <a:xfrm>
            <a:off x="5132440" y="134640"/>
            <a:ext cx="1180896" cy="523220"/>
          </a:xfrm>
          <a:prstGeom prst="rect">
            <a:avLst/>
          </a:prstGeom>
          <a:solidFill>
            <a:schemeClr val="bg1"/>
          </a:solidFill>
        </p:spPr>
        <p:txBody>
          <a:bodyPr wrap="square" rtlCol="0">
            <a:spAutoFit/>
          </a:bodyPr>
          <a:lstStyle/>
          <a:p>
            <a:r>
              <a:rPr lang="en-US" altLang="zh-CN" sz="2800" b="1" dirty="0"/>
              <a:t>flood</a:t>
            </a:r>
            <a:endParaRPr lang="zh-CN" altLang="en-US" sz="2800" b="1" dirty="0"/>
          </a:p>
        </p:txBody>
      </p:sp>
      <p:sp>
        <p:nvSpPr>
          <p:cNvPr id="18" name="文本框 17"/>
          <p:cNvSpPr txBox="1"/>
          <p:nvPr/>
        </p:nvSpPr>
        <p:spPr>
          <a:xfrm>
            <a:off x="8940725" y="190501"/>
            <a:ext cx="1752064" cy="523220"/>
          </a:xfrm>
          <a:prstGeom prst="rect">
            <a:avLst/>
          </a:prstGeom>
          <a:solidFill>
            <a:schemeClr val="bg1"/>
          </a:solidFill>
        </p:spPr>
        <p:txBody>
          <a:bodyPr wrap="square" rtlCol="0">
            <a:spAutoFit/>
          </a:bodyPr>
          <a:lstStyle/>
          <a:p>
            <a:r>
              <a:rPr lang="en-US" altLang="zh-CN" sz="2800" b="1" dirty="0"/>
              <a:t>tsunami</a:t>
            </a:r>
            <a:endParaRPr lang="zh-CN" altLang="en-US" sz="2800" b="1" dirty="0"/>
          </a:p>
        </p:txBody>
      </p:sp>
      <p:sp>
        <p:nvSpPr>
          <p:cNvPr id="19" name="文本框 18"/>
          <p:cNvSpPr txBox="1"/>
          <p:nvPr/>
        </p:nvSpPr>
        <p:spPr>
          <a:xfrm>
            <a:off x="948422" y="2724833"/>
            <a:ext cx="1521477" cy="523220"/>
          </a:xfrm>
          <a:prstGeom prst="rect">
            <a:avLst/>
          </a:prstGeom>
          <a:solidFill>
            <a:schemeClr val="bg1"/>
          </a:solidFill>
        </p:spPr>
        <p:txBody>
          <a:bodyPr wrap="square" rtlCol="0">
            <a:spAutoFit/>
          </a:bodyPr>
          <a:lstStyle/>
          <a:p>
            <a:r>
              <a:rPr lang="en-US" altLang="zh-CN" sz="2800" b="1" dirty="0"/>
              <a:t>wildfire</a:t>
            </a:r>
            <a:endParaRPr lang="zh-CN" altLang="en-US" sz="2800" b="1" dirty="0"/>
          </a:p>
        </p:txBody>
      </p:sp>
      <p:sp>
        <p:nvSpPr>
          <p:cNvPr id="20" name="文本框 19"/>
          <p:cNvSpPr txBox="1"/>
          <p:nvPr/>
        </p:nvSpPr>
        <p:spPr>
          <a:xfrm>
            <a:off x="4660663" y="2724833"/>
            <a:ext cx="1652673" cy="523220"/>
          </a:xfrm>
          <a:prstGeom prst="rect">
            <a:avLst/>
          </a:prstGeom>
          <a:solidFill>
            <a:schemeClr val="bg1"/>
          </a:solidFill>
        </p:spPr>
        <p:txBody>
          <a:bodyPr wrap="square" rtlCol="0">
            <a:spAutoFit/>
          </a:bodyPr>
          <a:lstStyle/>
          <a:p>
            <a:r>
              <a:rPr lang="en-US" altLang="zh-CN" sz="2800" b="1" dirty="0"/>
              <a:t>tornado</a:t>
            </a:r>
            <a:endParaRPr lang="zh-CN" altLang="en-US" sz="2800" b="1" dirty="0"/>
          </a:p>
        </p:txBody>
      </p:sp>
      <p:sp>
        <p:nvSpPr>
          <p:cNvPr id="21" name="文本框 20"/>
          <p:cNvSpPr txBox="1"/>
          <p:nvPr/>
        </p:nvSpPr>
        <p:spPr>
          <a:xfrm>
            <a:off x="9128750" y="2410497"/>
            <a:ext cx="1564039" cy="523220"/>
          </a:xfrm>
          <a:prstGeom prst="rect">
            <a:avLst/>
          </a:prstGeom>
          <a:solidFill>
            <a:schemeClr val="bg1"/>
          </a:solidFill>
        </p:spPr>
        <p:txBody>
          <a:bodyPr wrap="square" rtlCol="0">
            <a:spAutoFit/>
          </a:bodyPr>
          <a:lstStyle/>
          <a:p>
            <a:r>
              <a:rPr lang="en-US" altLang="zh-CN" sz="2800" b="1" dirty="0"/>
              <a:t>drought</a:t>
            </a:r>
            <a:endParaRPr lang="zh-CN" altLang="en-US" sz="2800" b="1" dirty="0"/>
          </a:p>
        </p:txBody>
      </p:sp>
      <p:sp>
        <p:nvSpPr>
          <p:cNvPr id="22" name="文本框 21"/>
          <p:cNvSpPr txBox="1"/>
          <p:nvPr/>
        </p:nvSpPr>
        <p:spPr>
          <a:xfrm>
            <a:off x="4762831" y="4939105"/>
            <a:ext cx="1773141" cy="523220"/>
          </a:xfrm>
          <a:prstGeom prst="rect">
            <a:avLst/>
          </a:prstGeom>
          <a:solidFill>
            <a:schemeClr val="bg1"/>
          </a:solidFill>
        </p:spPr>
        <p:txBody>
          <a:bodyPr wrap="square" rtlCol="0">
            <a:spAutoFit/>
          </a:bodyPr>
          <a:lstStyle/>
          <a:p>
            <a:r>
              <a:rPr lang="en-US" altLang="zh-CN" sz="2800" b="1" dirty="0"/>
              <a:t>landslide</a:t>
            </a:r>
            <a:endParaRPr lang="zh-CN" altLang="en-US" sz="2800" b="1" dirty="0"/>
          </a:p>
        </p:txBody>
      </p:sp>
      <p:sp>
        <p:nvSpPr>
          <p:cNvPr id="23" name="文本框 22"/>
          <p:cNvSpPr txBox="1"/>
          <p:nvPr/>
        </p:nvSpPr>
        <p:spPr>
          <a:xfrm>
            <a:off x="8363290" y="4742373"/>
            <a:ext cx="3127955" cy="523220"/>
          </a:xfrm>
          <a:prstGeom prst="rect">
            <a:avLst/>
          </a:prstGeom>
          <a:solidFill>
            <a:schemeClr val="bg1"/>
          </a:solidFill>
        </p:spPr>
        <p:txBody>
          <a:bodyPr wrap="square" rtlCol="0">
            <a:spAutoFit/>
          </a:bodyPr>
          <a:lstStyle/>
          <a:p>
            <a:r>
              <a:rPr lang="en-US" altLang="zh-CN" sz="2800" b="1" dirty="0"/>
              <a:t>volcanic eruption</a:t>
            </a:r>
            <a:endParaRPr lang="zh-CN" altLang="en-US" sz="2800" b="1" dirty="0"/>
          </a:p>
        </p:txBody>
      </p:sp>
      <p:sp>
        <p:nvSpPr>
          <p:cNvPr id="4" name="TextBox 3"/>
          <p:cNvSpPr txBox="1">
            <a:spLocks noChangeArrowheads="1"/>
          </p:cNvSpPr>
          <p:nvPr/>
        </p:nvSpPr>
        <p:spPr bwMode="auto">
          <a:xfrm>
            <a:off x="269500" y="5348565"/>
            <a:ext cx="3518152" cy="1005912"/>
          </a:xfrm>
          <a:prstGeom prst="rect">
            <a:avLst/>
          </a:prstGeom>
          <a:solidFill>
            <a:srgbClr val="75D1FF"/>
          </a:solidFill>
          <a:ln w="9525">
            <a:noFill/>
            <a:miter lim="800000"/>
          </a:ln>
        </p:spPr>
        <p:txBody>
          <a:bodyPr wrap="square" lIns="91437" tIns="45718" rIns="91437" bIns="45718">
            <a:spAutoFit/>
          </a:bodyPr>
          <a:lstStyle>
            <a:lvl1pPr marL="457200" indent="-457200">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marL="0" indent="0">
              <a:lnSpc>
                <a:spcPct val="110000"/>
              </a:lnSpc>
            </a:pP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What</a:t>
            </a:r>
            <a:r>
              <a:rPr lang="zh-CN" altLang="en-US"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natural disasters can you think of?</a:t>
            </a:r>
            <a:endPar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图片 1" descr="水印"/>
          <p:cNvPicPr>
            <a:picLocks noChangeAspect="1"/>
          </p:cNvPicPr>
          <p:nvPr userDrawn="1"/>
        </p:nvPicPr>
        <p:blipFill>
          <a:blip r:embed="rId9"/>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ppt_x"/>
                                          </p:val>
                                        </p:tav>
                                        <p:tav tm="100000">
                                          <p:val>
                                            <p:strVal val="#ppt_x"/>
                                          </p:val>
                                        </p:tav>
                                      </p:tavLst>
                                    </p:anim>
                                    <p:anim calcmode="lin" valueType="num">
                                      <p:cBhvr additive="base">
                                        <p:cTn id="4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500" fill="hold"/>
                                        <p:tgtEl>
                                          <p:spTgt spid="11"/>
                                        </p:tgtEl>
                                        <p:attrNameLst>
                                          <p:attrName>ppt_x</p:attrName>
                                        </p:attrNameLst>
                                      </p:cBhvr>
                                      <p:tavLst>
                                        <p:tav tm="0">
                                          <p:val>
                                            <p:strVal val="#ppt_x"/>
                                          </p:val>
                                        </p:tav>
                                        <p:tav tm="100000">
                                          <p:val>
                                            <p:strVal val="#ppt_x"/>
                                          </p:val>
                                        </p:tav>
                                      </p:tavLst>
                                    </p:anim>
                                    <p:anim calcmode="lin" valueType="num">
                                      <p:cBhvr additive="base">
                                        <p:cTn id="5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additive="base">
                                        <p:cTn id="67" dur="500" fill="hold"/>
                                        <p:tgtEl>
                                          <p:spTgt spid="13"/>
                                        </p:tgtEl>
                                        <p:attrNameLst>
                                          <p:attrName>ppt_x</p:attrName>
                                        </p:attrNameLst>
                                      </p:cBhvr>
                                      <p:tavLst>
                                        <p:tav tm="0">
                                          <p:val>
                                            <p:strVal val="#ppt_x"/>
                                          </p:val>
                                        </p:tav>
                                        <p:tav tm="100000">
                                          <p:val>
                                            <p:strVal val="#ppt_x"/>
                                          </p:val>
                                        </p:tav>
                                      </p:tavLst>
                                    </p:anim>
                                    <p:anim calcmode="lin" valueType="num">
                                      <p:cBhvr additive="base">
                                        <p:cTn id="6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anim calcmode="lin" valueType="num">
                                      <p:cBhvr additive="base">
                                        <p:cTn id="77" dur="500" fill="hold"/>
                                        <p:tgtEl>
                                          <p:spTgt spid="12"/>
                                        </p:tgtEl>
                                        <p:attrNameLst>
                                          <p:attrName>ppt_x</p:attrName>
                                        </p:attrNameLst>
                                      </p:cBhvr>
                                      <p:tavLst>
                                        <p:tav tm="0">
                                          <p:val>
                                            <p:strVal val="#ppt_x"/>
                                          </p:val>
                                        </p:tav>
                                        <p:tav tm="100000">
                                          <p:val>
                                            <p:strVal val="#ppt_x"/>
                                          </p:val>
                                        </p:tav>
                                      </p:tavLst>
                                    </p:anim>
                                    <p:anim calcmode="lin" valueType="num">
                                      <p:cBhvr additive="base">
                                        <p:cTn id="7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P spid="18" grpId="0" animBg="1"/>
      <p:bldP spid="19" grpId="0" animBg="1"/>
      <p:bldP spid="20" grpId="0" animBg="1"/>
      <p:bldP spid="21" grpId="0" animBg="1"/>
      <p:bldP spid="22"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a:xfrm>
            <a:off x="271697" y="1828609"/>
            <a:ext cx="11658600" cy="590931"/>
          </a:xfrm>
        </p:spPr>
        <p:txBody>
          <a:bodyPr/>
          <a:lstStyle/>
          <a:p>
            <a:r>
              <a:rPr lang="en-US" altLang="zh-CN" dirty="0"/>
              <a:t>How do you learn about natural disasters?</a:t>
            </a:r>
            <a:endParaRPr lang="zh-CN" altLang="en-US" dirty="0"/>
          </a:p>
        </p:txBody>
      </p:sp>
      <p:sp>
        <p:nvSpPr>
          <p:cNvPr id="4" name="灯片编号占位符 3"/>
          <p:cNvSpPr>
            <a:spLocks noGrp="1"/>
          </p:cNvSpPr>
          <p:nvPr>
            <p:ph type="sldNum" sz="quarter" idx="4"/>
          </p:nvPr>
        </p:nvSpPr>
        <p:spPr/>
        <p:txBody>
          <a:bodyPr/>
          <a:lstStyle/>
          <a:p>
            <a:fld id="{4997E989-D798-4C62-8E93-3D2D613C2488}" type="slidenum">
              <a:rPr lang="en-US" altLang="zh-CN" noProof="0" smtClean="0"/>
            </a:fld>
            <a:endParaRPr lang="zh-CN" altLang="en-US" noProof="0"/>
          </a:p>
        </p:txBody>
      </p:sp>
      <p:pic>
        <p:nvPicPr>
          <p:cNvPr id="10" name="图片 9"/>
          <p:cNvPicPr>
            <a:picLocks noChangeAspect="1"/>
          </p:cNvPicPr>
          <p:nvPr/>
        </p:nvPicPr>
        <p:blipFill rotWithShape="1">
          <a:blip r:embed="rId1" cstate="screen">
            <a:extLst>
              <a:ext uri="{28A0092B-C50C-407E-A947-70E740481C1C}">
                <a14:useLocalDpi xmlns:a14="http://schemas.microsoft.com/office/drawing/2010/main" val="0"/>
              </a:ext>
            </a:extLst>
          </a:blip>
          <a:srcRect l="9074" r="5926" b="5440"/>
          <a:stretch>
            <a:fillRect/>
          </a:stretch>
        </p:blipFill>
        <p:spPr>
          <a:xfrm>
            <a:off x="3723640" y="2896406"/>
            <a:ext cx="4615097" cy="3078944"/>
          </a:xfrm>
          <a:prstGeom prst="rect">
            <a:avLst/>
          </a:prstGeom>
        </p:spPr>
      </p:pic>
      <p:sp>
        <p:nvSpPr>
          <p:cNvPr id="12" name="文本框 11"/>
          <p:cNvSpPr txBox="1"/>
          <p:nvPr/>
        </p:nvSpPr>
        <p:spPr>
          <a:xfrm>
            <a:off x="3924300" y="2635389"/>
            <a:ext cx="6096000" cy="707886"/>
          </a:xfrm>
          <a:prstGeom prst="rect">
            <a:avLst/>
          </a:prstGeom>
          <a:noFill/>
        </p:spPr>
        <p:txBody>
          <a:bodyPr wrap="square">
            <a:spAutoFit/>
          </a:bodyPr>
          <a:lstStyle/>
          <a:p>
            <a:r>
              <a:rPr kumimoji="0" lang="en-US" altLang="zh-CN" sz="4000" b="0" i="0" u="none" strike="noStrike" kern="1200" cap="none" spc="0" normalizeH="0" baseline="0" noProof="0" dirty="0">
                <a:ln>
                  <a:noFill/>
                </a:ln>
                <a:solidFill>
                  <a:srgbClr val="FF0000"/>
                </a:solidFill>
                <a:effectLst/>
                <a:uLnTx/>
                <a:uFillTx/>
                <a:latin typeface="Showcard Gothic" panose="04020904020102020604" pitchFamily="82" charset="0"/>
                <a:ea typeface="微软雅黑" panose="020B0503020204020204" pitchFamily="34" charset="-122"/>
                <a:cs typeface="Times New Roman" panose="02020603050405020304" pitchFamily="18" charset="0"/>
              </a:rPr>
              <a:t>news reports</a:t>
            </a:r>
            <a:endParaRPr lang="zh-CN" altLang="en-US" sz="4000" dirty="0">
              <a:latin typeface="Showcard Gothic" panose="04020904020102020604" pitchFamily="82" charset="0"/>
            </a:endParaRPr>
          </a:p>
        </p:txBody>
      </p:sp>
      <p:sp>
        <p:nvSpPr>
          <p:cNvPr id="2" name="矩形: 圆角 1"/>
          <p:cNvSpPr/>
          <p:nvPr/>
        </p:nvSpPr>
        <p:spPr>
          <a:xfrm>
            <a:off x="294198" y="226142"/>
            <a:ext cx="11475015" cy="644135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4"/>
          </p:nvPr>
        </p:nvSpPr>
        <p:spPr/>
        <p:txBody>
          <a:bodyPr/>
          <a:lstStyle/>
          <a:p>
            <a:fld id="{4997E989-D798-4C62-8E93-3D2D613C2488}" type="slidenum">
              <a:rPr lang="en-US" altLang="zh-CN" noProof="0" smtClean="0"/>
            </a:fld>
            <a:endParaRPr lang="zh-CN" altLang="en-US" noProof="0"/>
          </a:p>
        </p:txBody>
      </p:sp>
      <p:sp>
        <p:nvSpPr>
          <p:cNvPr id="5" name="文本框 4"/>
          <p:cNvSpPr txBox="1"/>
          <p:nvPr/>
        </p:nvSpPr>
        <p:spPr>
          <a:xfrm>
            <a:off x="412750" y="2230782"/>
            <a:ext cx="11366500" cy="1568450"/>
          </a:xfrm>
          <a:prstGeom prst="rect">
            <a:avLst/>
          </a:prstGeom>
          <a:solidFill>
            <a:srgbClr val="0070C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rPr>
              <a:t>● </a:t>
            </a:r>
            <a:r>
              <a:rPr kumimoji="0" lang="en-US" altLang="zh-CN"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rPr>
              <a:t>earthquake     </a:t>
            </a:r>
            <a:r>
              <a:rPr kumimoji="0" lang="zh-CN"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 </a:t>
            </a:r>
            <a:r>
              <a:rPr kumimoji="0" lang="en-US" altLang="zh-CN"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tornado      </a:t>
            </a:r>
            <a:r>
              <a:rPr kumimoji="0" lang="zh-CN"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 </a:t>
            </a:r>
            <a:r>
              <a:rPr kumimoji="0" lang="en-US" altLang="zh-CN"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wildfire  </a:t>
            </a:r>
            <a:r>
              <a:rPr kumimoji="0" lang="zh-CN"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a:t>
            </a:r>
            <a:r>
              <a:rPr kumimoji="0" lang="en-US" altLang="zh-CN"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drought</a:t>
            </a:r>
            <a:endParaRPr kumimoji="0" lang="en-US" altLang="zh-CN" sz="3200" b="1" i="0" u="none" strike="noStrike" kern="1200" cap="none" spc="0" normalizeH="0" baseline="0" noProof="0" dirty="0">
              <a:ln>
                <a:noFill/>
              </a:ln>
              <a:solidFill>
                <a:srgbClr val="FFFFFF"/>
              </a:solidFill>
              <a:effectLst/>
              <a:uLnTx/>
              <a:uFillTx/>
              <a:latin typeface="Times New Roman" panose="02020603050405020304"/>
              <a:ea typeface="楷体" panose="02010609060101010101" charset="-122"/>
              <a:cs typeface="Times New Roman" panose="02020603050405020304"/>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 </a:t>
            </a:r>
            <a:r>
              <a:rPr kumimoji="0" lang="en-US" altLang="zh-CN"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landslide         </a:t>
            </a:r>
            <a:r>
              <a:rPr kumimoji="0" lang="zh-CN"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 </a:t>
            </a:r>
            <a:r>
              <a:rPr kumimoji="0" lang="en-US" altLang="zh-CN"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tsunami       </a:t>
            </a:r>
            <a:r>
              <a:rPr kumimoji="0" lang="zh-CN"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 </a:t>
            </a:r>
            <a:r>
              <a:rPr kumimoji="0" lang="en-US" altLang="zh-CN"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flood      </a:t>
            </a:r>
            <a:r>
              <a:rPr kumimoji="0" lang="zh-CN"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 </a:t>
            </a:r>
            <a:r>
              <a:rPr kumimoji="0" lang="en-US" altLang="zh-CN"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volcanic eruption</a:t>
            </a:r>
            <a:endParaRPr kumimoji="0" lang="en-US" altLang="zh-CN"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sym typeface="+mn-ea"/>
            </a:endParaRPr>
          </a:p>
        </p:txBody>
      </p:sp>
      <p:pic>
        <p:nvPicPr>
          <p:cNvPr id="6" name="图片 15" descr="resourc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44445" y="2214880"/>
            <a:ext cx="565150" cy="565150"/>
          </a:xfrm>
          <a:prstGeom prst="rect">
            <a:avLst/>
          </a:prstGeom>
        </p:spPr>
      </p:pic>
      <p:pic>
        <p:nvPicPr>
          <p:cNvPr id="7" name="图片 15" descr="resourc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486978" y="2214880"/>
            <a:ext cx="565150" cy="565150"/>
          </a:xfrm>
          <a:prstGeom prst="rect">
            <a:avLst/>
          </a:prstGeom>
        </p:spPr>
      </p:pic>
      <p:pic>
        <p:nvPicPr>
          <p:cNvPr id="8" name="图片 15" descr="resourc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12750" y="3234082"/>
            <a:ext cx="565150" cy="565150"/>
          </a:xfrm>
          <a:prstGeom prst="rect">
            <a:avLst/>
          </a:prstGeom>
        </p:spPr>
      </p:pic>
      <p:pic>
        <p:nvPicPr>
          <p:cNvPr id="9" name="图片 16" descr="resourc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036945" y="3146425"/>
            <a:ext cx="565150" cy="565150"/>
          </a:xfrm>
          <a:prstGeom prst="rect">
            <a:avLst/>
          </a:prstGeom>
        </p:spPr>
      </p:pic>
      <p:grpSp>
        <p:nvGrpSpPr>
          <p:cNvPr id="10" name="组合 9"/>
          <p:cNvGrpSpPr/>
          <p:nvPr/>
        </p:nvGrpSpPr>
        <p:grpSpPr>
          <a:xfrm>
            <a:off x="520700" y="302260"/>
            <a:ext cx="11366500" cy="1499235"/>
            <a:chOff x="820" y="476"/>
            <a:chExt cx="17900" cy="2361"/>
          </a:xfrm>
        </p:grpSpPr>
        <p:sp>
          <p:nvSpPr>
            <p:cNvPr id="11" name="文本框 10"/>
            <p:cNvSpPr txBox="1"/>
            <p:nvPr/>
          </p:nvSpPr>
          <p:spPr>
            <a:xfrm>
              <a:off x="820" y="1916"/>
              <a:ext cx="17900" cy="921"/>
            </a:xfrm>
            <a:prstGeom prst="rect">
              <a:avLst/>
            </a:prstGeom>
            <a:solidFill>
              <a:schemeClr val="bg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Listen to </a:t>
              </a:r>
              <a:r>
                <a:rPr kumimoji="0" lang="en-US" altLang="zh-CN" sz="32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the </a:t>
              </a:r>
              <a:r>
                <a:rPr kumimoji="0" lang="en-US" altLang="zh-CN" sz="3200" b="0" i="0" u="none" strike="noStrike" kern="1200" cap="none" spc="0" normalizeH="0" baseline="0" noProof="0" dirty="0">
                  <a:ln>
                    <a:noFill/>
                  </a:ln>
                  <a:solidFill>
                    <a:srgbClr val="FF0000"/>
                  </a:solidFill>
                  <a:effectLst/>
                  <a:uLnTx/>
                  <a:uFillTx/>
                  <a:latin typeface="Showcard Gothic" panose="04020904020102020604" pitchFamily="82" charset="0"/>
                  <a:ea typeface="微软雅黑" panose="020B0503020204020204" pitchFamily="34" charset="-122"/>
                  <a:cs typeface="Times New Roman" panose="02020603050405020304" pitchFamily="18" charset="0"/>
                </a:rPr>
                <a:t>news reports</a:t>
              </a:r>
              <a:r>
                <a:rPr kumimoji="0" lang="en-US" altLang="zh-CN" sz="32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and tick the disasters that you hear.</a:t>
              </a:r>
              <a:endParaRPr kumimoji="0" lang="en-US" altLang="zh-C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2" name="图片 13" descr="resource"/>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50" y="476"/>
              <a:ext cx="1326" cy="1440"/>
            </a:xfrm>
            <a:prstGeom prst="rect">
              <a:avLst/>
            </a:prstGeom>
          </p:spPr>
        </p:pic>
      </p:grpSp>
      <p:grpSp>
        <p:nvGrpSpPr>
          <p:cNvPr id="13" name="组合 12"/>
          <p:cNvGrpSpPr/>
          <p:nvPr/>
        </p:nvGrpSpPr>
        <p:grpSpPr>
          <a:xfrm>
            <a:off x="967740" y="4714875"/>
            <a:ext cx="10256520" cy="1384935"/>
            <a:chOff x="2030" y="121"/>
            <a:chExt cx="16152" cy="2181"/>
          </a:xfrm>
        </p:grpSpPr>
        <p:sp>
          <p:nvSpPr>
            <p:cNvPr id="14" name="文本框 13"/>
            <p:cNvSpPr txBox="1"/>
            <p:nvPr/>
          </p:nvSpPr>
          <p:spPr>
            <a:xfrm>
              <a:off x="3724" y="121"/>
              <a:ext cx="14458" cy="2181"/>
            </a:xfrm>
            <a:prstGeom prst="rect">
              <a:avLst/>
            </a:prstGeom>
            <a:noFill/>
            <a:extLst>
              <a:ext uri="{909E8E84-426E-40DD-AFC4-6F175D3DCCD1}">
                <a14:hiddenFill xmlns:a14="http://schemas.microsoft.com/office/drawing/2010/main">
                  <a:solidFill>
                    <a:srgbClr val="FFC000"/>
                  </a:solidFill>
                </a14:hiddenFill>
              </a:ext>
            </a:extLst>
          </p:spPr>
          <p:txBody>
            <a:bodyPr wrap="square" rtlCol="0">
              <a:spAutoFit/>
            </a:bodyPr>
            <a:lstStyle/>
            <a:p>
              <a:r>
                <a:rPr lang="en-US" altLang="zh-CN" sz="2800" b="1" dirty="0">
                  <a:solidFill>
                    <a:schemeClr val="accent5">
                      <a:lumMod val="50000"/>
                    </a:schemeClr>
                  </a:solidFill>
                  <a:latin typeface="Times New Roman" panose="02020603050405020304" pitchFamily="18" charset="0"/>
                  <a:cs typeface="Times New Roman" panose="02020603050405020304" pitchFamily="18" charset="0"/>
                </a:rPr>
                <a:t>Circle the key word(s) in the questions below and write the kind of information they refer to. Then listen again and answer the questions.</a:t>
              </a:r>
              <a:endParaRPr lang="en-US" altLang="zh-CN" sz="2800" b="1" dirty="0">
                <a:solidFill>
                  <a:schemeClr val="accent5">
                    <a:lumMod val="50000"/>
                  </a:schemeClr>
                </a:solidFill>
                <a:latin typeface="Times New Roman" panose="02020603050405020304"/>
                <a:cs typeface="Times New Roman" panose="02020603050405020304"/>
              </a:endParaRPr>
            </a:p>
          </p:txBody>
        </p:sp>
        <p:pic>
          <p:nvPicPr>
            <p:cNvPr id="15" name="图片 13" descr="resource"/>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30" y="179"/>
              <a:ext cx="1440" cy="1440"/>
            </a:xfrm>
            <a:prstGeom prst="rect">
              <a:avLst/>
            </a:prstGeom>
          </p:spPr>
        </p:pic>
      </p:grpSp>
      <p:sp>
        <p:nvSpPr>
          <p:cNvPr id="2" name="箭头: 下 1"/>
          <p:cNvSpPr/>
          <p:nvPr/>
        </p:nvSpPr>
        <p:spPr>
          <a:xfrm>
            <a:off x="4734460" y="6099811"/>
            <a:ext cx="1744345" cy="759018"/>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Listening and Speaking 2">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92075" y="9207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1581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3"/>
                </p:tgtEl>
              </p:cMediaNode>
            </p:audio>
          </p:childTnLst>
        </p:cTn>
      </p:par>
    </p:tnLst>
    <p:bldLst>
      <p:bldP spid="5"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16" name="表格 15"/>
          <p:cNvGraphicFramePr>
            <a:graphicFrameLocks noGrp="1"/>
          </p:cNvGraphicFramePr>
          <p:nvPr>
            <p:custDataLst>
              <p:tags r:id="rId1"/>
            </p:custDataLst>
          </p:nvPr>
        </p:nvGraphicFramePr>
        <p:xfrm>
          <a:off x="567155" y="506788"/>
          <a:ext cx="11313795" cy="6451674"/>
        </p:xfrm>
        <a:graphic>
          <a:graphicData uri="http://schemas.openxmlformats.org/drawingml/2006/table">
            <a:tbl>
              <a:tblPr firstRow="1" bandRow="1">
                <a:tableStyleId>{5C22544A-7EE6-4342-B048-85BDC9FD1C3A}</a:tableStyleId>
              </a:tblPr>
              <a:tblGrid>
                <a:gridCol w="5566431"/>
                <a:gridCol w="2280863"/>
                <a:gridCol w="3466501"/>
              </a:tblGrid>
              <a:tr h="487905">
                <a:tc>
                  <a:txBody>
                    <a:bodyPr/>
                    <a:lstStyle/>
                    <a:p>
                      <a:pPr>
                        <a:lnSpc>
                          <a:spcPts val="2100"/>
                        </a:lnSpc>
                        <a:buNone/>
                      </a:pPr>
                      <a:endParaRPr lang="en-US" altLang="zh-CN" sz="2800" dirty="0">
                        <a:latin typeface="Times New Roman" panose="02020603050405020304" pitchFamily="18" charset="0"/>
                        <a:cs typeface="Times New Roman" panose="02020603050405020304" pitchFamily="18" charset="0"/>
                      </a:endParaRPr>
                    </a:p>
                    <a:p>
                      <a:pPr algn="ctr">
                        <a:lnSpc>
                          <a:spcPts val="2100"/>
                        </a:lnSpc>
                        <a:buNone/>
                      </a:pPr>
                      <a:r>
                        <a:rPr lang="en-US" altLang="zh-CN" sz="2800" dirty="0">
                          <a:latin typeface="Times New Roman" panose="02020603050405020304" pitchFamily="18" charset="0"/>
                          <a:cs typeface="Times New Roman" panose="02020603050405020304" pitchFamily="18" charset="0"/>
                        </a:rPr>
                        <a:t>Question</a:t>
                      </a:r>
                      <a:endParaRPr lang="en-US" altLang="zh-CN" sz="2800" dirty="0">
                        <a:latin typeface="Times New Roman" panose="02020603050405020304" pitchFamily="18" charset="0"/>
                        <a:cs typeface="Times New Roman" panose="02020603050405020304" pitchFamily="18" charset="0"/>
                      </a:endParaRPr>
                    </a:p>
                  </a:txBody>
                  <a:tcPr/>
                </a:tc>
                <a:tc>
                  <a:txBody>
                    <a:bodyPr/>
                    <a:lstStyle/>
                    <a:p>
                      <a:pPr>
                        <a:lnSpc>
                          <a:spcPts val="2200"/>
                        </a:lnSpc>
                        <a:buNone/>
                      </a:pPr>
                      <a:r>
                        <a:rPr lang="en-US" altLang="zh-CN" sz="2800" dirty="0">
                          <a:latin typeface="Times New Roman" panose="02020603050405020304" pitchFamily="18" charset="0"/>
                          <a:cs typeface="Times New Roman" panose="02020603050405020304" pitchFamily="18" charset="0"/>
                        </a:rPr>
                        <a:t>Type of information</a:t>
                      </a:r>
                      <a:endParaRPr lang="en-US" altLang="zh-CN" sz="2800" dirty="0">
                        <a:latin typeface="Times New Roman" panose="02020603050405020304" pitchFamily="18" charset="0"/>
                        <a:cs typeface="Times New Roman" panose="02020603050405020304" pitchFamily="18" charset="0"/>
                      </a:endParaRPr>
                    </a:p>
                  </a:txBody>
                  <a:tcPr/>
                </a:tc>
                <a:tc>
                  <a:txBody>
                    <a:bodyPr/>
                    <a:lstStyle/>
                    <a:p>
                      <a:pPr>
                        <a:lnSpc>
                          <a:spcPts val="2100"/>
                        </a:lnSpc>
                        <a:buNone/>
                      </a:pPr>
                      <a:endParaRPr lang="en-US" altLang="zh-CN" sz="2800" dirty="0">
                        <a:latin typeface="Times New Roman" panose="02020603050405020304" pitchFamily="18" charset="0"/>
                        <a:cs typeface="Times New Roman" panose="02020603050405020304" pitchFamily="18" charset="0"/>
                      </a:endParaRPr>
                    </a:p>
                    <a:p>
                      <a:pPr algn="ctr">
                        <a:lnSpc>
                          <a:spcPts val="2100"/>
                        </a:lnSpc>
                        <a:buNone/>
                      </a:pPr>
                      <a:r>
                        <a:rPr lang="en-US" altLang="zh-CN" sz="2800" dirty="0">
                          <a:latin typeface="Times New Roman" panose="02020603050405020304" pitchFamily="18" charset="0"/>
                          <a:cs typeface="Times New Roman" panose="02020603050405020304" pitchFamily="18" charset="0"/>
                        </a:rPr>
                        <a:t>Answer</a:t>
                      </a:r>
                      <a:endParaRPr lang="en-US" altLang="zh-CN" sz="2800" dirty="0">
                        <a:latin typeface="Times New Roman" panose="02020603050405020304" pitchFamily="18" charset="0"/>
                        <a:cs typeface="Times New Roman" panose="02020603050405020304" pitchFamily="18" charset="0"/>
                      </a:endParaRPr>
                    </a:p>
                  </a:txBody>
                  <a:tcPr/>
                </a:tc>
              </a:tr>
              <a:tr h="953964">
                <a:tc>
                  <a:txBody>
                    <a:bodyPr/>
                    <a:lstStyle/>
                    <a:p>
                      <a:pPr>
                        <a:lnSpc>
                          <a:spcPct val="100000"/>
                        </a:lnSpc>
                        <a:buNone/>
                      </a:pPr>
                      <a:r>
                        <a:rPr lang="en-US" altLang="zh-CN" sz="2800" b="0" dirty="0">
                          <a:latin typeface="Times New Roman" panose="02020603050405020304" pitchFamily="18" charset="0"/>
                          <a:cs typeface="Times New Roman" panose="02020603050405020304" pitchFamily="18" charset="0"/>
                        </a:rPr>
                        <a:t>1. What was the magnitude of the earthquake in Ecuador?</a:t>
                      </a:r>
                      <a:endParaRPr lang="en-US" altLang="zh-CN" sz="2800" b="0" dirty="0">
                        <a:latin typeface="Times New Roman" panose="02020603050405020304" pitchFamily="18" charset="0"/>
                        <a:cs typeface="Times New Roman" panose="02020603050405020304" pitchFamily="18" charset="0"/>
                      </a:endParaRPr>
                    </a:p>
                  </a:txBody>
                  <a:tcPr/>
                </a:tc>
                <a:tc>
                  <a:txBody>
                    <a:bodyPr/>
                    <a:lstStyle/>
                    <a:p>
                      <a:pPr>
                        <a:lnSpc>
                          <a:spcPct val="100000"/>
                        </a:lnSpc>
                        <a:buNone/>
                      </a:pPr>
                      <a:r>
                        <a:rPr lang="en-US" altLang="zh-CN" sz="2800" b="1" dirty="0">
                          <a:latin typeface="Times New Roman" panose="02020603050405020304" pitchFamily="18" charset="0"/>
                          <a:cs typeface="Times New Roman" panose="02020603050405020304" pitchFamily="18" charset="0"/>
                        </a:rPr>
                        <a:t>number</a:t>
                      </a:r>
                      <a:endParaRPr lang="en-US" altLang="zh-CN" sz="2800" b="1" dirty="0">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pPr>
                        <a:lnSpc>
                          <a:spcPct val="100000"/>
                        </a:lnSpc>
                        <a:buNone/>
                      </a:pPr>
                      <a:endParaRPr lang="zh-CN" altLang="en-US" sz="2400" dirty="0">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r>
              <a:tr h="953964">
                <a:tc>
                  <a:txBody>
                    <a:bodyPr/>
                    <a:lstStyle/>
                    <a:p>
                      <a:pPr>
                        <a:lnSpc>
                          <a:spcPct val="100000"/>
                        </a:lnSpc>
                        <a:buNone/>
                      </a:pPr>
                      <a:r>
                        <a:rPr lang="en-US" altLang="zh-CN" sz="2800" b="0" dirty="0">
                          <a:latin typeface="Times New Roman" panose="02020603050405020304" pitchFamily="18" charset="0"/>
                          <a:cs typeface="Times New Roman" panose="02020603050405020304" pitchFamily="18" charset="0"/>
                        </a:rPr>
                        <a:t>2. How many people were killed or injured in Ecuador?</a:t>
                      </a:r>
                      <a:endParaRPr lang="en-US" altLang="zh-CN" sz="2800" b="0" dirty="0">
                        <a:latin typeface="Times New Roman" panose="02020603050405020304" pitchFamily="18" charset="0"/>
                        <a:cs typeface="Times New Roman" panose="02020603050405020304" pitchFamily="18" charset="0"/>
                      </a:endParaRPr>
                    </a:p>
                  </a:txBody>
                  <a:tcPr/>
                </a:tc>
                <a:tc>
                  <a:txBody>
                    <a:bodyPr/>
                    <a:lstStyle/>
                    <a:p>
                      <a:pPr>
                        <a:lnSpc>
                          <a:spcPct val="100000"/>
                        </a:lnSpc>
                        <a:buNone/>
                      </a:pPr>
                      <a:endParaRPr lang="en-US" altLang="zh-CN" sz="2400" dirty="0">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pPr>
                        <a:lnSpc>
                          <a:spcPct val="100000"/>
                        </a:lnSpc>
                        <a:buNone/>
                      </a:pPr>
                      <a:endParaRPr lang="zh-CN" altLang="en-US" sz="2400" dirty="0">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r>
              <a:tr h="487905">
                <a:tc>
                  <a:txBody>
                    <a:bodyPr/>
                    <a:lstStyle/>
                    <a:p>
                      <a:pPr>
                        <a:lnSpc>
                          <a:spcPct val="100000"/>
                        </a:lnSpc>
                        <a:buNone/>
                      </a:pPr>
                      <a:r>
                        <a:rPr lang="en-US" altLang="zh-CN" sz="2800" b="0" dirty="0">
                          <a:latin typeface="Times New Roman" panose="02020603050405020304" pitchFamily="18" charset="0"/>
                          <a:cs typeface="Times New Roman" panose="02020603050405020304" pitchFamily="18" charset="0"/>
                        </a:rPr>
                        <a:t>3. Where are the floods?</a:t>
                      </a:r>
                      <a:endParaRPr lang="en-US" altLang="zh-CN" sz="2800" b="0" dirty="0">
                        <a:latin typeface="Times New Roman" panose="02020603050405020304" pitchFamily="18" charset="0"/>
                        <a:cs typeface="Times New Roman" panose="02020603050405020304" pitchFamily="18" charset="0"/>
                      </a:endParaRPr>
                    </a:p>
                  </a:txBody>
                  <a:tcPr/>
                </a:tc>
                <a:tc>
                  <a:txBody>
                    <a:bodyPr/>
                    <a:lstStyle/>
                    <a:p>
                      <a:pPr>
                        <a:lnSpc>
                          <a:spcPct val="100000"/>
                        </a:lnSpc>
                        <a:buNone/>
                      </a:pPr>
                      <a:endParaRPr lang="en-US" altLang="zh-CN" sz="2400" dirty="0">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pPr>
                        <a:lnSpc>
                          <a:spcPct val="100000"/>
                        </a:lnSpc>
                        <a:buNone/>
                      </a:pPr>
                      <a:endParaRPr lang="zh-CN" altLang="en-US" sz="2400" dirty="0">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r>
              <a:tr h="953964">
                <a:tc>
                  <a:txBody>
                    <a:bodyPr/>
                    <a:lstStyle/>
                    <a:p>
                      <a:pPr>
                        <a:lnSpc>
                          <a:spcPct val="100000"/>
                        </a:lnSpc>
                        <a:buNone/>
                      </a:pPr>
                      <a:r>
                        <a:rPr lang="en-US" altLang="zh-CN" sz="2800" b="0" dirty="0">
                          <a:latin typeface="Times New Roman" panose="02020603050405020304" pitchFamily="18" charset="0"/>
                          <a:cs typeface="Times New Roman" panose="02020603050405020304" pitchFamily="18" charset="0"/>
                        </a:rPr>
                        <a:t>4.What are the rescue workers and soldiers doing in the flood-hit area?</a:t>
                      </a:r>
                      <a:endParaRPr lang="en-US" altLang="zh-CN" sz="2800" b="0" dirty="0">
                        <a:latin typeface="Times New Roman" panose="02020603050405020304" pitchFamily="18" charset="0"/>
                        <a:cs typeface="Times New Roman" panose="02020603050405020304" pitchFamily="18" charset="0"/>
                      </a:endParaRPr>
                    </a:p>
                  </a:txBody>
                  <a:tcPr/>
                </a:tc>
                <a:tc>
                  <a:txBody>
                    <a:bodyPr/>
                    <a:lstStyle/>
                    <a:p>
                      <a:pPr>
                        <a:lnSpc>
                          <a:spcPct val="100000"/>
                        </a:lnSpc>
                        <a:buNone/>
                      </a:pPr>
                      <a:endParaRPr lang="en-US" altLang="zh-CN" sz="2400" dirty="0">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pPr>
                        <a:lnSpc>
                          <a:spcPct val="100000"/>
                        </a:lnSpc>
                        <a:buNone/>
                      </a:pPr>
                      <a:endParaRPr lang="zh-CN" altLang="en-US" sz="2400" dirty="0">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r>
              <a:tr h="487905">
                <a:tc>
                  <a:txBody>
                    <a:bodyPr/>
                    <a:lstStyle/>
                    <a:p>
                      <a:pPr>
                        <a:lnSpc>
                          <a:spcPct val="100000"/>
                        </a:lnSpc>
                        <a:buNone/>
                      </a:pPr>
                      <a:r>
                        <a:rPr lang="en-US" altLang="zh-CN" sz="2800" b="0" dirty="0">
                          <a:latin typeface="Times New Roman" panose="02020603050405020304" pitchFamily="18" charset="0"/>
                          <a:cs typeface="Times New Roman" panose="02020603050405020304" pitchFamily="18" charset="0"/>
                        </a:rPr>
                        <a:t>5. When did people see the tornado in Memphis?</a:t>
                      </a:r>
                      <a:endParaRPr lang="en-US" altLang="zh-CN" sz="2800" b="0" dirty="0">
                        <a:latin typeface="Times New Roman" panose="02020603050405020304" pitchFamily="18" charset="0"/>
                        <a:cs typeface="Times New Roman" panose="02020603050405020304" pitchFamily="18" charset="0"/>
                      </a:endParaRPr>
                    </a:p>
                  </a:txBody>
                  <a:tcPr/>
                </a:tc>
                <a:tc>
                  <a:txBody>
                    <a:bodyPr/>
                    <a:lstStyle/>
                    <a:p>
                      <a:pPr>
                        <a:lnSpc>
                          <a:spcPct val="100000"/>
                        </a:lnSpc>
                        <a:buNone/>
                      </a:pPr>
                      <a:endParaRPr lang="zh-CN" altLang="en-US" sz="2400" dirty="0">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pPr>
                        <a:lnSpc>
                          <a:spcPct val="100000"/>
                        </a:lnSpc>
                        <a:buNone/>
                      </a:pPr>
                      <a:endParaRPr lang="zh-CN" altLang="en-US" sz="2400" dirty="0">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r>
              <a:tr h="487905">
                <a:tc>
                  <a:txBody>
                    <a:bodyPr/>
                    <a:lstStyle/>
                    <a:p>
                      <a:pPr>
                        <a:lnSpc>
                          <a:spcPct val="100000"/>
                        </a:lnSpc>
                        <a:buNone/>
                      </a:pPr>
                      <a:r>
                        <a:rPr lang="en-US" altLang="zh-CN" sz="2800" b="0" dirty="0">
                          <a:latin typeface="Times New Roman" panose="02020603050405020304" pitchFamily="18" charset="0"/>
                          <a:cs typeface="Times New Roman" panose="02020603050405020304" pitchFamily="18" charset="0"/>
                        </a:rPr>
                        <a:t>6.Which buildings were damaged in Seoul?</a:t>
                      </a:r>
                      <a:endParaRPr lang="en-US" altLang="zh-CN" sz="2800" b="0" dirty="0">
                        <a:latin typeface="Times New Roman" panose="02020603050405020304" pitchFamily="18" charset="0"/>
                        <a:cs typeface="Times New Roman" panose="02020603050405020304" pitchFamily="18" charset="0"/>
                      </a:endParaRPr>
                    </a:p>
                  </a:txBody>
                  <a:tcPr/>
                </a:tc>
                <a:tc>
                  <a:txBody>
                    <a:bodyPr/>
                    <a:lstStyle/>
                    <a:p>
                      <a:pPr>
                        <a:lnSpc>
                          <a:spcPct val="100000"/>
                        </a:lnSpc>
                        <a:buNone/>
                      </a:pPr>
                      <a:endParaRPr lang="zh-CN" altLang="en-US" sz="2400" dirty="0">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pPr>
                        <a:lnSpc>
                          <a:spcPct val="100000"/>
                        </a:lnSpc>
                        <a:buNone/>
                      </a:pPr>
                      <a:endParaRPr lang="zh-CN" altLang="en-US" sz="2400" dirty="0">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r>
              <a:tr h="487905">
                <a:tc>
                  <a:txBody>
                    <a:bodyPr/>
                    <a:lstStyle/>
                    <a:p>
                      <a:pPr>
                        <a:lnSpc>
                          <a:spcPct val="100000"/>
                        </a:lnSpc>
                        <a:buNone/>
                      </a:pPr>
                      <a:r>
                        <a:rPr lang="en-US" altLang="zh-CN" sz="2800" b="0" dirty="0">
                          <a:latin typeface="Times New Roman" panose="02020603050405020304" pitchFamily="18" charset="0"/>
                          <a:cs typeface="Times New Roman" panose="02020603050405020304" pitchFamily="18" charset="0"/>
                        </a:rPr>
                        <a:t>7.What caused the landslide in Seoul?</a:t>
                      </a:r>
                      <a:endParaRPr lang="en-US" altLang="zh-CN" sz="2800" b="0" dirty="0">
                        <a:latin typeface="Times New Roman" panose="02020603050405020304"/>
                        <a:cs typeface="Times New Roman" panose="02020603050405020304"/>
                      </a:endParaRPr>
                    </a:p>
                  </a:txBody>
                  <a:tcPr/>
                </a:tc>
                <a:tc>
                  <a:txBody>
                    <a:bodyPr/>
                    <a:lstStyle/>
                    <a:p>
                      <a:pPr>
                        <a:lnSpc>
                          <a:spcPct val="100000"/>
                        </a:lnSpc>
                        <a:buNone/>
                      </a:pPr>
                      <a:endParaRPr lang="zh-CN" altLang="en-US" sz="2400" dirty="0">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pPr>
                        <a:lnSpc>
                          <a:spcPct val="100000"/>
                        </a:lnSpc>
                        <a:buNone/>
                      </a:pPr>
                      <a:endParaRPr lang="zh-CN" altLang="en-US" sz="2400" dirty="0">
                        <a:latin typeface="Times New Roman" panose="02020603050405020304"/>
                        <a:cs typeface="Times New Roman" panose="02020603050405020304"/>
                      </a:endParaRPr>
                    </a:p>
                  </a:txBody>
                  <a:tcPr>
                    <a:solidFill>
                      <a:schemeClr val="accent6">
                        <a:lumMod val="20000"/>
                        <a:lumOff val="80000"/>
                      </a:schemeClr>
                    </a:solidFill>
                  </a:tcPr>
                </a:tc>
              </a:tr>
            </a:tbl>
          </a:graphicData>
        </a:graphic>
      </p:graphicFrame>
      <p:sp>
        <p:nvSpPr>
          <p:cNvPr id="23" name="文本框 22"/>
          <p:cNvSpPr txBox="1"/>
          <p:nvPr/>
        </p:nvSpPr>
        <p:spPr>
          <a:xfrm>
            <a:off x="9242066" y="1260975"/>
            <a:ext cx="1238885" cy="523220"/>
          </a:xfrm>
          <a:prstGeom prst="rect">
            <a:avLst/>
          </a:prstGeom>
          <a:noFill/>
        </p:spPr>
        <p:txBody>
          <a:bodyPr wrap="square" rtlCol="0">
            <a:spAutoFit/>
          </a:bodyPr>
          <a:lstStyle/>
          <a:p>
            <a:pPr lvl="0" algn="l">
              <a:buClrTx/>
              <a:buSzTx/>
              <a:buFontTx/>
            </a:pPr>
            <a:r>
              <a:rPr lang="en-US" altLang="zh-CN" sz="2800" dirty="0">
                <a:latin typeface="Times New Roman" panose="02020603050405020304" pitchFamily="18" charset="0"/>
                <a:cs typeface="Times New Roman" panose="02020603050405020304" pitchFamily="18" charset="0"/>
                <a:sym typeface="+mn-ea"/>
              </a:rPr>
              <a:t>7.8</a:t>
            </a:r>
            <a:endParaRPr lang="en-US" altLang="zh-CN" sz="2800" dirty="0">
              <a:latin typeface="Times New Roman" panose="02020603050405020304" pitchFamily="18" charset="0"/>
              <a:cs typeface="Times New Roman" panose="02020603050405020304" pitchFamily="18" charset="0"/>
              <a:sym typeface="+mn-ea"/>
            </a:endParaRPr>
          </a:p>
        </p:txBody>
      </p:sp>
      <p:sp>
        <p:nvSpPr>
          <p:cNvPr id="24" name="文本框 23"/>
          <p:cNvSpPr txBox="1"/>
          <p:nvPr/>
        </p:nvSpPr>
        <p:spPr>
          <a:xfrm>
            <a:off x="8448608" y="2171269"/>
            <a:ext cx="3696706" cy="954107"/>
          </a:xfrm>
          <a:prstGeom prst="rect">
            <a:avLst/>
          </a:prstGeom>
          <a:noFill/>
        </p:spPr>
        <p:txBody>
          <a:bodyPr wrap="square" rtlCol="0">
            <a:spAutoFit/>
          </a:bodyPr>
          <a:lstStyle/>
          <a:p>
            <a:pPr lvl="0" algn="l">
              <a:buClrTx/>
              <a:buSzTx/>
              <a:buFontTx/>
            </a:pPr>
            <a:r>
              <a:rPr lang="en-US" altLang="zh-CN" sz="2800" dirty="0">
                <a:latin typeface="Times New Roman" panose="02020603050405020304" pitchFamily="18" charset="0"/>
                <a:cs typeface="Times New Roman" panose="02020603050405020304" pitchFamily="18" charset="0"/>
                <a:sym typeface="+mn-ea"/>
              </a:rPr>
              <a:t>230 were killed /more than 1500 were injured</a:t>
            </a:r>
            <a:endParaRPr lang="en-US" altLang="zh-CN" sz="2800" dirty="0">
              <a:latin typeface="Times New Roman" panose="02020603050405020304" pitchFamily="18" charset="0"/>
              <a:cs typeface="Times New Roman" panose="02020603050405020304" pitchFamily="18" charset="0"/>
              <a:sym typeface="+mn-ea"/>
            </a:endParaRPr>
          </a:p>
        </p:txBody>
      </p:sp>
      <p:sp>
        <p:nvSpPr>
          <p:cNvPr id="25" name="文本框 24"/>
          <p:cNvSpPr txBox="1"/>
          <p:nvPr/>
        </p:nvSpPr>
        <p:spPr>
          <a:xfrm>
            <a:off x="8889323" y="3187156"/>
            <a:ext cx="1944369" cy="523220"/>
          </a:xfrm>
          <a:prstGeom prst="rect">
            <a:avLst/>
          </a:prstGeom>
          <a:noFill/>
        </p:spPr>
        <p:txBody>
          <a:bodyPr wrap="square" rtlCol="0">
            <a:spAutoFit/>
          </a:bodyPr>
          <a:lstStyle/>
          <a:p>
            <a:pPr lvl="0" algn="l">
              <a:buClrTx/>
              <a:buSzTx/>
              <a:buFontTx/>
            </a:pPr>
            <a:r>
              <a:rPr lang="en-US" altLang="zh-CN" sz="2800" dirty="0">
                <a:latin typeface="Times New Roman" panose="02020603050405020304" pitchFamily="18" charset="0"/>
                <a:cs typeface="Times New Roman" panose="02020603050405020304" pitchFamily="18" charset="0"/>
                <a:sym typeface="+mn-ea"/>
              </a:rPr>
              <a:t>in China</a:t>
            </a:r>
            <a:endParaRPr lang="en-US" altLang="zh-CN" sz="2800" dirty="0">
              <a:latin typeface="Times New Roman" panose="02020603050405020304" pitchFamily="18" charset="0"/>
              <a:cs typeface="Times New Roman" panose="02020603050405020304" pitchFamily="18" charset="0"/>
              <a:sym typeface="+mn-ea"/>
            </a:endParaRPr>
          </a:p>
        </p:txBody>
      </p:sp>
      <p:sp>
        <p:nvSpPr>
          <p:cNvPr id="32" name="文本框 31"/>
          <p:cNvSpPr txBox="1"/>
          <p:nvPr/>
        </p:nvSpPr>
        <p:spPr>
          <a:xfrm>
            <a:off x="8790981" y="3678238"/>
            <a:ext cx="2840441" cy="954107"/>
          </a:xfrm>
          <a:prstGeom prst="rect">
            <a:avLst/>
          </a:prstGeom>
          <a:noFill/>
        </p:spPr>
        <p:txBody>
          <a:bodyPr wrap="square" rtlCol="0">
            <a:spAutoFit/>
          </a:bodyPr>
          <a:lstStyle/>
          <a:p>
            <a:pPr lvl="0" algn="l">
              <a:buClrTx/>
              <a:buSzTx/>
              <a:buFontTx/>
            </a:pPr>
            <a:r>
              <a:rPr lang="en-US" altLang="zh-CN" sz="2800" dirty="0">
                <a:latin typeface="Times New Roman" panose="02020603050405020304" pitchFamily="18" charset="0"/>
                <a:cs typeface="Times New Roman" panose="02020603050405020304" pitchFamily="18" charset="0"/>
                <a:sym typeface="+mn-ea"/>
              </a:rPr>
              <a:t>worked to make people safe</a:t>
            </a:r>
            <a:endParaRPr lang="en-US" altLang="zh-CN" sz="2800" dirty="0">
              <a:latin typeface="Times New Roman" panose="02020603050405020304" pitchFamily="18" charset="0"/>
              <a:cs typeface="Times New Roman" panose="02020603050405020304" pitchFamily="18" charset="0"/>
              <a:sym typeface="+mn-ea"/>
            </a:endParaRPr>
          </a:p>
        </p:txBody>
      </p:sp>
      <p:sp>
        <p:nvSpPr>
          <p:cNvPr id="33" name="文本框 32"/>
          <p:cNvSpPr txBox="1"/>
          <p:nvPr/>
        </p:nvSpPr>
        <p:spPr>
          <a:xfrm>
            <a:off x="8889323" y="4780309"/>
            <a:ext cx="2043246" cy="523220"/>
          </a:xfrm>
          <a:prstGeom prst="rect">
            <a:avLst/>
          </a:prstGeom>
          <a:noFill/>
        </p:spPr>
        <p:txBody>
          <a:bodyPr wrap="square" rtlCol="0">
            <a:spAutoFit/>
          </a:bodyPr>
          <a:lstStyle/>
          <a:p>
            <a:pPr lvl="0" algn="l">
              <a:buClrTx/>
              <a:buSzTx/>
              <a:buFontTx/>
            </a:pPr>
            <a:r>
              <a:rPr lang="en-US" altLang="zh-CN" sz="2800" dirty="0">
                <a:latin typeface="Times New Roman" panose="02020603050405020304" pitchFamily="18" charset="0"/>
                <a:cs typeface="Times New Roman" panose="02020603050405020304" pitchFamily="18" charset="0"/>
                <a:sym typeface="+mn-ea"/>
              </a:rPr>
              <a:t>9:25 a.m.</a:t>
            </a:r>
            <a:endParaRPr lang="en-US" altLang="zh-CN" sz="2800" dirty="0">
              <a:latin typeface="Times New Roman" panose="02020603050405020304" pitchFamily="18" charset="0"/>
              <a:cs typeface="Times New Roman" panose="02020603050405020304" pitchFamily="18" charset="0"/>
              <a:sym typeface="+mn-ea"/>
            </a:endParaRPr>
          </a:p>
        </p:txBody>
      </p:sp>
      <p:sp>
        <p:nvSpPr>
          <p:cNvPr id="34" name="文本框 33"/>
          <p:cNvSpPr txBox="1"/>
          <p:nvPr/>
        </p:nvSpPr>
        <p:spPr>
          <a:xfrm>
            <a:off x="8889323" y="5451493"/>
            <a:ext cx="3035790" cy="954107"/>
          </a:xfrm>
          <a:prstGeom prst="rect">
            <a:avLst/>
          </a:prstGeom>
          <a:noFill/>
        </p:spPr>
        <p:txBody>
          <a:bodyPr wrap="square" rtlCol="0">
            <a:spAutoFit/>
          </a:bodyPr>
          <a:lstStyle/>
          <a:p>
            <a:pPr lvl="0" algn="l">
              <a:buClrTx/>
              <a:buSzTx/>
              <a:buFontTx/>
            </a:pPr>
            <a:r>
              <a:rPr lang="en-US" altLang="zh-CN" sz="2800" dirty="0">
                <a:latin typeface="Times New Roman" panose="02020603050405020304" pitchFamily="18" charset="0"/>
                <a:cs typeface="Times New Roman" panose="02020603050405020304" pitchFamily="18" charset="0"/>
                <a:sym typeface="+mn-ea"/>
              </a:rPr>
              <a:t>a library and  a supermarket</a:t>
            </a:r>
            <a:endParaRPr lang="en-US" altLang="zh-CN" sz="2800" dirty="0">
              <a:latin typeface="Times New Roman" panose="02020603050405020304" pitchFamily="18" charset="0"/>
              <a:cs typeface="Times New Roman" panose="02020603050405020304" pitchFamily="18" charset="0"/>
              <a:sym typeface="+mn-ea"/>
            </a:endParaRPr>
          </a:p>
        </p:txBody>
      </p:sp>
      <p:sp>
        <p:nvSpPr>
          <p:cNvPr id="35" name="文本框 34"/>
          <p:cNvSpPr txBox="1"/>
          <p:nvPr/>
        </p:nvSpPr>
        <p:spPr>
          <a:xfrm>
            <a:off x="9065057" y="6389167"/>
            <a:ext cx="2134480" cy="523220"/>
          </a:xfrm>
          <a:prstGeom prst="rect">
            <a:avLst/>
          </a:prstGeom>
          <a:noFill/>
        </p:spPr>
        <p:txBody>
          <a:bodyPr wrap="square" rtlCol="0">
            <a:spAutoFit/>
          </a:bodyPr>
          <a:lstStyle/>
          <a:p>
            <a:pPr lvl="0" algn="l">
              <a:buClrTx/>
              <a:buSzTx/>
              <a:buFontTx/>
            </a:pPr>
            <a:r>
              <a:rPr lang="en-US" altLang="zh-CN" sz="2800" dirty="0">
                <a:latin typeface="Times New Roman" panose="02020603050405020304" pitchFamily="18" charset="0"/>
                <a:cs typeface="Times New Roman" panose="02020603050405020304" pitchFamily="18" charset="0"/>
                <a:sym typeface="+mn-ea"/>
              </a:rPr>
              <a:t>a heavy rain</a:t>
            </a:r>
            <a:endParaRPr lang="en-US" altLang="zh-CN" sz="2800" dirty="0">
              <a:latin typeface="Times New Roman" panose="02020603050405020304" pitchFamily="18" charset="0"/>
              <a:cs typeface="Times New Roman" panose="02020603050405020304" pitchFamily="18" charset="0"/>
              <a:sym typeface="+mn-ea"/>
            </a:endParaRPr>
          </a:p>
        </p:txBody>
      </p:sp>
      <p:sp>
        <p:nvSpPr>
          <p:cNvPr id="39" name="文本框 38"/>
          <p:cNvSpPr txBox="1">
            <a:spLocks noChangeArrowheads="1"/>
          </p:cNvSpPr>
          <p:nvPr/>
        </p:nvSpPr>
        <p:spPr bwMode="auto">
          <a:xfrm>
            <a:off x="6316605" y="2364668"/>
            <a:ext cx="16081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r>
              <a:rPr lang="en-US" altLang="zh-CN" sz="2800" dirty="0">
                <a:solidFill>
                  <a:srgbClr val="FF0000"/>
                </a:solidFill>
                <a:latin typeface="Times New Roman" panose="02020603050405020304" pitchFamily="18" charset="0"/>
                <a:cs typeface="Times New Roman" panose="02020603050405020304" pitchFamily="18" charset="0"/>
              </a:rPr>
              <a:t>number</a:t>
            </a:r>
            <a:endParaRPr lang="zh-CN" altLang="en-US" sz="2800" dirty="0">
              <a:solidFill>
                <a:srgbClr val="FF0000"/>
              </a:solidFill>
              <a:latin typeface="Times New Roman" panose="02020603050405020304" pitchFamily="18" charset="0"/>
              <a:cs typeface="Times New Roman" panose="02020603050405020304" pitchFamily="18" charset="0"/>
            </a:endParaRPr>
          </a:p>
        </p:txBody>
      </p:sp>
      <p:sp>
        <p:nvSpPr>
          <p:cNvPr id="40" name="文本框 39"/>
          <p:cNvSpPr txBox="1">
            <a:spLocks noChangeArrowheads="1"/>
          </p:cNvSpPr>
          <p:nvPr/>
        </p:nvSpPr>
        <p:spPr bwMode="auto">
          <a:xfrm>
            <a:off x="6486340" y="3061794"/>
            <a:ext cx="13557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r>
              <a:rPr lang="en-US" altLang="zh-CN" sz="2800" dirty="0">
                <a:solidFill>
                  <a:srgbClr val="FF0000"/>
                </a:solidFill>
                <a:latin typeface="Times New Roman" panose="02020603050405020304" pitchFamily="18" charset="0"/>
                <a:cs typeface="Times New Roman" panose="02020603050405020304" pitchFamily="18" charset="0"/>
              </a:rPr>
              <a:t>place</a:t>
            </a:r>
            <a:endParaRPr lang="zh-CN" altLang="en-US" sz="2800" dirty="0">
              <a:solidFill>
                <a:srgbClr val="FF0000"/>
              </a:solidFill>
              <a:latin typeface="Times New Roman" panose="02020603050405020304" pitchFamily="18" charset="0"/>
              <a:cs typeface="Times New Roman" panose="02020603050405020304" pitchFamily="18" charset="0"/>
            </a:endParaRPr>
          </a:p>
        </p:txBody>
      </p:sp>
      <p:sp>
        <p:nvSpPr>
          <p:cNvPr id="41" name="文本框 40"/>
          <p:cNvSpPr txBox="1">
            <a:spLocks noChangeArrowheads="1"/>
          </p:cNvSpPr>
          <p:nvPr/>
        </p:nvSpPr>
        <p:spPr bwMode="auto">
          <a:xfrm>
            <a:off x="6316605" y="3853664"/>
            <a:ext cx="17557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r>
              <a:rPr lang="en-US" altLang="zh-CN" sz="2800" dirty="0">
                <a:solidFill>
                  <a:srgbClr val="FF0000"/>
                </a:solidFill>
                <a:latin typeface="Times New Roman" panose="02020603050405020304" pitchFamily="18" charset="0"/>
                <a:cs typeface="Times New Roman" panose="02020603050405020304" pitchFamily="18" charset="0"/>
              </a:rPr>
              <a:t>activities</a:t>
            </a:r>
            <a:endParaRPr lang="zh-CN" altLang="en-US" sz="2800" dirty="0">
              <a:solidFill>
                <a:srgbClr val="FF0000"/>
              </a:solidFill>
              <a:latin typeface="Times New Roman" panose="02020603050405020304" pitchFamily="18" charset="0"/>
              <a:cs typeface="Times New Roman" panose="02020603050405020304" pitchFamily="18" charset="0"/>
            </a:endParaRPr>
          </a:p>
        </p:txBody>
      </p:sp>
      <p:sp>
        <p:nvSpPr>
          <p:cNvPr id="43" name="文本框 42"/>
          <p:cNvSpPr txBox="1">
            <a:spLocks noChangeArrowheads="1"/>
          </p:cNvSpPr>
          <p:nvPr/>
        </p:nvSpPr>
        <p:spPr bwMode="auto">
          <a:xfrm>
            <a:off x="6457694" y="4750572"/>
            <a:ext cx="20193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r>
              <a:rPr lang="en-US" altLang="zh-CN" sz="2800" dirty="0">
                <a:solidFill>
                  <a:srgbClr val="FF0000"/>
                </a:solidFill>
                <a:latin typeface="Times New Roman" panose="02020603050405020304" pitchFamily="18" charset="0"/>
                <a:cs typeface="Times New Roman" panose="02020603050405020304" pitchFamily="18" charset="0"/>
              </a:rPr>
              <a:t>time</a:t>
            </a:r>
            <a:endParaRPr lang="zh-CN" altLang="en-US" sz="2800" dirty="0">
              <a:solidFill>
                <a:srgbClr val="FF0000"/>
              </a:solidFill>
              <a:latin typeface="Times New Roman" panose="02020603050405020304" pitchFamily="18" charset="0"/>
              <a:cs typeface="Times New Roman" panose="02020603050405020304" pitchFamily="18" charset="0"/>
            </a:endParaRPr>
          </a:p>
        </p:txBody>
      </p:sp>
      <p:sp>
        <p:nvSpPr>
          <p:cNvPr id="44" name="文本框 43"/>
          <p:cNvSpPr txBox="1">
            <a:spLocks noChangeArrowheads="1"/>
          </p:cNvSpPr>
          <p:nvPr/>
        </p:nvSpPr>
        <p:spPr bwMode="auto">
          <a:xfrm>
            <a:off x="6394788" y="5712890"/>
            <a:ext cx="20193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r>
              <a:rPr lang="en-US" altLang="zh-CN" sz="2800" dirty="0">
                <a:solidFill>
                  <a:srgbClr val="FF0000"/>
                </a:solidFill>
                <a:latin typeface="Times New Roman" panose="02020603050405020304" pitchFamily="18" charset="0"/>
                <a:cs typeface="Times New Roman" panose="02020603050405020304" pitchFamily="18" charset="0"/>
              </a:rPr>
              <a:t>address</a:t>
            </a:r>
            <a:endParaRPr lang="zh-CN" altLang="en-US" sz="2800" dirty="0">
              <a:solidFill>
                <a:srgbClr val="FF0000"/>
              </a:solidFill>
              <a:latin typeface="Times New Roman" panose="02020603050405020304" pitchFamily="18" charset="0"/>
              <a:cs typeface="Times New Roman" panose="02020603050405020304" pitchFamily="18" charset="0"/>
            </a:endParaRPr>
          </a:p>
        </p:txBody>
      </p:sp>
      <p:sp>
        <p:nvSpPr>
          <p:cNvPr id="45" name="文本框 44"/>
          <p:cNvSpPr txBox="1">
            <a:spLocks noChangeArrowheads="1"/>
          </p:cNvSpPr>
          <p:nvPr/>
        </p:nvSpPr>
        <p:spPr bwMode="auto">
          <a:xfrm>
            <a:off x="6588361" y="6408182"/>
            <a:ext cx="20193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r>
              <a:rPr lang="en-US" altLang="zh-CN" sz="2800" dirty="0">
                <a:solidFill>
                  <a:srgbClr val="FF0000"/>
                </a:solidFill>
                <a:latin typeface="Times New Roman" panose="02020603050405020304" pitchFamily="18" charset="0"/>
                <a:cs typeface="Times New Roman" panose="02020603050405020304" pitchFamily="18" charset="0"/>
              </a:rPr>
              <a:t>reason</a:t>
            </a:r>
            <a:endParaRPr lang="zh-CN" altLang="en-US" sz="2800" dirty="0">
              <a:solidFill>
                <a:srgbClr val="FF0000"/>
              </a:solidFill>
              <a:latin typeface="Times New Roman" panose="02020603050405020304" pitchFamily="18" charset="0"/>
              <a:cs typeface="Times New Roman" panose="02020603050405020304" pitchFamily="18" charset="0"/>
            </a:endParaRPr>
          </a:p>
        </p:txBody>
      </p:sp>
      <p:sp>
        <p:nvSpPr>
          <p:cNvPr id="13" name="矩形 12"/>
          <p:cNvSpPr/>
          <p:nvPr/>
        </p:nvSpPr>
        <p:spPr>
          <a:xfrm>
            <a:off x="1065446" y="1258229"/>
            <a:ext cx="821933" cy="3726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p:cNvSpPr/>
          <p:nvPr/>
        </p:nvSpPr>
        <p:spPr>
          <a:xfrm>
            <a:off x="2985001" y="1258229"/>
            <a:ext cx="1566451" cy="3726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p:nvPr/>
        </p:nvSpPr>
        <p:spPr>
          <a:xfrm>
            <a:off x="959638" y="2137632"/>
            <a:ext cx="2656865" cy="5191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p:cNvSpPr/>
          <p:nvPr/>
        </p:nvSpPr>
        <p:spPr>
          <a:xfrm>
            <a:off x="977120" y="3125375"/>
            <a:ext cx="1026341" cy="4432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a:off x="932957" y="3664595"/>
            <a:ext cx="821933" cy="3726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1877103" y="4101280"/>
            <a:ext cx="821933" cy="3726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977120" y="4597225"/>
            <a:ext cx="896917" cy="3834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p:nvSpPr>
        <p:spPr>
          <a:xfrm>
            <a:off x="919617" y="5505416"/>
            <a:ext cx="2383061" cy="4130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52"/>
          <p:cNvSpPr/>
          <p:nvPr/>
        </p:nvSpPr>
        <p:spPr>
          <a:xfrm>
            <a:off x="932955" y="6470650"/>
            <a:ext cx="1882163" cy="4130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Listening and Speaking 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92075" y="92075"/>
            <a:ext cx="406400" cy="406400"/>
          </a:xfrm>
          <a:prstGeom prst="rect">
            <a:avLst/>
          </a:prstGeom>
        </p:spPr>
      </p:pic>
      <p:pic>
        <p:nvPicPr>
          <p:cNvPr id="12" name="图片 11" descr="水印"/>
          <p:cNvPicPr>
            <a:picLocks noChangeAspect="1"/>
          </p:cNvPicPr>
          <p:nvPr userDrawn="1"/>
        </p:nvPicPr>
        <p:blipFill>
          <a:blip r:embed="rId5"/>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1">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4">
                                            <p:txEl>
                                              <p:pRg st="0" end="0"/>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5">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anim calcmode="lin" valueType="num">
                                      <p:cBhvr additive="base">
                                        <p:cTn id="71" dur="500" fill="hold"/>
                                        <p:tgtEl>
                                          <p:spTgt spid="23"/>
                                        </p:tgtEl>
                                        <p:attrNameLst>
                                          <p:attrName>ppt_x</p:attrName>
                                        </p:attrNameLst>
                                      </p:cBhvr>
                                      <p:tavLst>
                                        <p:tav tm="0">
                                          <p:val>
                                            <p:strVal val="#ppt_x"/>
                                          </p:val>
                                        </p:tav>
                                        <p:tav tm="100000">
                                          <p:val>
                                            <p:strVal val="#ppt_x"/>
                                          </p:val>
                                        </p:tav>
                                      </p:tavLst>
                                    </p:anim>
                                    <p:anim calcmode="lin" valueType="num">
                                      <p:cBhvr additive="base">
                                        <p:cTn id="7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anim calcmode="lin" valueType="num">
                                      <p:cBhvr additive="base">
                                        <p:cTn id="77" dur="500" fill="hold"/>
                                        <p:tgtEl>
                                          <p:spTgt spid="24"/>
                                        </p:tgtEl>
                                        <p:attrNameLst>
                                          <p:attrName>ppt_x</p:attrName>
                                        </p:attrNameLst>
                                      </p:cBhvr>
                                      <p:tavLst>
                                        <p:tav tm="0">
                                          <p:val>
                                            <p:strVal val="#ppt_x"/>
                                          </p:val>
                                        </p:tav>
                                        <p:tav tm="100000">
                                          <p:val>
                                            <p:strVal val="#ppt_x"/>
                                          </p:val>
                                        </p:tav>
                                      </p:tavLst>
                                    </p:anim>
                                    <p:anim calcmode="lin" valueType="num">
                                      <p:cBhvr additive="base">
                                        <p:cTn id="7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25"/>
                                        </p:tgtEl>
                                        <p:attrNameLst>
                                          <p:attrName>style.visibility</p:attrName>
                                        </p:attrNameLst>
                                      </p:cBhvr>
                                      <p:to>
                                        <p:strVal val="visible"/>
                                      </p:to>
                                    </p:set>
                                    <p:anim calcmode="lin" valueType="num">
                                      <p:cBhvr additive="base">
                                        <p:cTn id="83" dur="500" fill="hold"/>
                                        <p:tgtEl>
                                          <p:spTgt spid="25"/>
                                        </p:tgtEl>
                                        <p:attrNameLst>
                                          <p:attrName>ppt_x</p:attrName>
                                        </p:attrNameLst>
                                      </p:cBhvr>
                                      <p:tavLst>
                                        <p:tav tm="0">
                                          <p:val>
                                            <p:strVal val="#ppt_x"/>
                                          </p:val>
                                        </p:tav>
                                        <p:tav tm="100000">
                                          <p:val>
                                            <p:strVal val="#ppt_x"/>
                                          </p:val>
                                        </p:tav>
                                      </p:tavLst>
                                    </p:anim>
                                    <p:anim calcmode="lin" valueType="num">
                                      <p:cBhvr additive="base">
                                        <p:cTn id="8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32"/>
                                        </p:tgtEl>
                                        <p:attrNameLst>
                                          <p:attrName>style.visibility</p:attrName>
                                        </p:attrNameLst>
                                      </p:cBhvr>
                                      <p:to>
                                        <p:strVal val="visible"/>
                                      </p:to>
                                    </p:set>
                                    <p:anim calcmode="lin" valueType="num">
                                      <p:cBhvr additive="base">
                                        <p:cTn id="89" dur="500" fill="hold"/>
                                        <p:tgtEl>
                                          <p:spTgt spid="32"/>
                                        </p:tgtEl>
                                        <p:attrNameLst>
                                          <p:attrName>ppt_x</p:attrName>
                                        </p:attrNameLst>
                                      </p:cBhvr>
                                      <p:tavLst>
                                        <p:tav tm="0">
                                          <p:val>
                                            <p:strVal val="#ppt_x"/>
                                          </p:val>
                                        </p:tav>
                                        <p:tav tm="100000">
                                          <p:val>
                                            <p:strVal val="#ppt_x"/>
                                          </p:val>
                                        </p:tav>
                                      </p:tavLst>
                                    </p:anim>
                                    <p:anim calcmode="lin" valueType="num">
                                      <p:cBhvr additive="base">
                                        <p:cTn id="9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33"/>
                                        </p:tgtEl>
                                        <p:attrNameLst>
                                          <p:attrName>style.visibility</p:attrName>
                                        </p:attrNameLst>
                                      </p:cBhvr>
                                      <p:to>
                                        <p:strVal val="visible"/>
                                      </p:to>
                                    </p:set>
                                    <p:anim calcmode="lin" valueType="num">
                                      <p:cBhvr additive="base">
                                        <p:cTn id="95" dur="500" fill="hold"/>
                                        <p:tgtEl>
                                          <p:spTgt spid="33"/>
                                        </p:tgtEl>
                                        <p:attrNameLst>
                                          <p:attrName>ppt_x</p:attrName>
                                        </p:attrNameLst>
                                      </p:cBhvr>
                                      <p:tavLst>
                                        <p:tav tm="0">
                                          <p:val>
                                            <p:strVal val="#ppt_x"/>
                                          </p:val>
                                        </p:tav>
                                        <p:tav tm="100000">
                                          <p:val>
                                            <p:strVal val="#ppt_x"/>
                                          </p:val>
                                        </p:tav>
                                      </p:tavLst>
                                    </p:anim>
                                    <p:anim calcmode="lin" valueType="num">
                                      <p:cBhvr additive="base">
                                        <p:cTn id="9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34"/>
                                        </p:tgtEl>
                                        <p:attrNameLst>
                                          <p:attrName>style.visibility</p:attrName>
                                        </p:attrNameLst>
                                      </p:cBhvr>
                                      <p:to>
                                        <p:strVal val="visible"/>
                                      </p:to>
                                    </p:set>
                                    <p:anim calcmode="lin" valueType="num">
                                      <p:cBhvr additive="base">
                                        <p:cTn id="101" dur="500" fill="hold"/>
                                        <p:tgtEl>
                                          <p:spTgt spid="34"/>
                                        </p:tgtEl>
                                        <p:attrNameLst>
                                          <p:attrName>ppt_x</p:attrName>
                                        </p:attrNameLst>
                                      </p:cBhvr>
                                      <p:tavLst>
                                        <p:tav tm="0">
                                          <p:val>
                                            <p:strVal val="#ppt_x"/>
                                          </p:val>
                                        </p:tav>
                                        <p:tav tm="100000">
                                          <p:val>
                                            <p:strVal val="#ppt_x"/>
                                          </p:val>
                                        </p:tav>
                                      </p:tavLst>
                                    </p:anim>
                                    <p:anim calcmode="lin" valueType="num">
                                      <p:cBhvr additive="base">
                                        <p:cTn id="10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35"/>
                                        </p:tgtEl>
                                        <p:attrNameLst>
                                          <p:attrName>style.visibility</p:attrName>
                                        </p:attrNameLst>
                                      </p:cBhvr>
                                      <p:to>
                                        <p:strVal val="visible"/>
                                      </p:to>
                                    </p:set>
                                    <p:anim calcmode="lin" valueType="num">
                                      <p:cBhvr additive="base">
                                        <p:cTn id="107" dur="500" fill="hold"/>
                                        <p:tgtEl>
                                          <p:spTgt spid="35"/>
                                        </p:tgtEl>
                                        <p:attrNameLst>
                                          <p:attrName>ppt_x</p:attrName>
                                        </p:attrNameLst>
                                      </p:cBhvr>
                                      <p:tavLst>
                                        <p:tav tm="0">
                                          <p:val>
                                            <p:strVal val="#ppt_x"/>
                                          </p:val>
                                        </p:tav>
                                        <p:tav tm="100000">
                                          <p:val>
                                            <p:strVal val="#ppt_x"/>
                                          </p:val>
                                        </p:tav>
                                      </p:tavLst>
                                    </p:anim>
                                    <p:anim calcmode="lin" valueType="num">
                                      <p:cBhvr additive="base">
                                        <p:cTn id="10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1" presetClass="mediacall" presetSubtype="0" fill="hold" nodeType="clickEffect">
                                  <p:stCondLst>
                                    <p:cond delay="0"/>
                                  </p:stCondLst>
                                  <p:childTnLst>
                                    <p:cmd type="call" cmd="playFrom(0.0)">
                                      <p:cBhvr>
                                        <p:cTn id="112" dur="144013"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3" fill="hold" display="0">
                  <p:stCondLst>
                    <p:cond delay="indefinite"/>
                  </p:stCondLst>
                  <p:endCondLst>
                    <p:cond evt="onStopAudio" delay="0">
                      <p:tgtEl>
                        <p:sldTgt/>
                      </p:tgtEl>
                    </p:cond>
                  </p:endCondLst>
                </p:cTn>
                <p:tgtEl>
                  <p:spTgt spid="26"/>
                </p:tgtEl>
              </p:cMediaNode>
            </p:audio>
          </p:childTnLst>
        </p:cTn>
      </p:par>
    </p:tnLst>
    <p:bldLst>
      <p:bldP spid="23" grpId="0" animBg="1"/>
      <p:bldP spid="24" grpId="0" animBg="1"/>
      <p:bldP spid="25" grpId="0" animBg="1"/>
      <p:bldP spid="32" grpId="0" animBg="1"/>
      <p:bldP spid="33" grpId="0" animBg="1"/>
      <p:bldP spid="34" grpId="0" animBg="1"/>
      <p:bldP spid="35" grpId="0" animBg="1"/>
      <p:bldP spid="13" grpId="0" animBg="1"/>
      <p:bldP spid="46" grpId="0" animBg="1"/>
      <p:bldP spid="47" grpId="0" animBg="1"/>
      <p:bldP spid="48" grpId="0" animBg="1"/>
      <p:bldP spid="49" grpId="0" animBg="1"/>
      <p:bldP spid="50" grpId="0" animBg="1"/>
      <p:bldP spid="51" grpId="0" animBg="1"/>
      <p:bldP spid="52" grpId="0" animBg="1"/>
      <p:bldP spid="5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a:xfrm>
            <a:off x="473755" y="1750222"/>
            <a:ext cx="11718245" cy="4569905"/>
          </a:xfrm>
        </p:spPr>
        <p:txBody>
          <a:bodyPr/>
          <a:lstStyle/>
          <a:p>
            <a:pPr algn="l">
              <a:lnSpc>
                <a:spcPct val="125000"/>
              </a:lnSpc>
            </a:pPr>
            <a:r>
              <a:rPr lang="en-US" altLang="zh-CN" dirty="0"/>
              <a:t>   </a:t>
            </a:r>
            <a:r>
              <a:rPr lang="en-US" altLang="zh-CN" dirty="0">
                <a:solidFill>
                  <a:srgbClr val="FF0000"/>
                </a:solidFill>
              </a:rPr>
              <a:t> </a:t>
            </a:r>
            <a:r>
              <a:rPr lang="en-US" altLang="zh-CN" b="0" i="0" dirty="0">
                <a:solidFill>
                  <a:srgbClr val="FF0000"/>
                </a:solidFill>
                <a:effectLst/>
                <a:latin typeface="Berlin Sans FB Demi" panose="020E0802020502020306" pitchFamily="34" charset="0"/>
                <a:ea typeface="Segoe UI Black" panose="020B0A02040204020203" pitchFamily="34" charset="0"/>
                <a:cs typeface="Times New Roman" panose="02020603050405020304" pitchFamily="18" charset="0"/>
              </a:rPr>
              <a:t>Good morning, it's 17 April</a:t>
            </a:r>
            <a:r>
              <a:rPr lang="en-US" altLang="zh-CN" sz="3200" b="0" i="0" dirty="0">
                <a:solidFill>
                  <a:srgbClr val="111F2C"/>
                </a:solidFill>
                <a:effectLst/>
                <a:latin typeface="Berlin Sans FB Demi" panose="020E0802020502020306" pitchFamily="34" charset="0"/>
                <a:ea typeface="Segoe UI Black" panose="020B0A02040204020203" pitchFamily="34" charset="0"/>
                <a:cs typeface="Times New Roman" panose="02020603050405020304" pitchFamily="18" charset="0"/>
              </a:rPr>
              <a:t>. </a:t>
            </a:r>
            <a:r>
              <a:rPr lang="en-US" altLang="zh-CN" sz="3200" b="1" i="0" dirty="0">
                <a:solidFill>
                  <a:srgbClr val="111F2C"/>
                </a:solidFill>
                <a:effectLst/>
                <a:latin typeface="Berlin Sans FB Demi" panose="020E0802020502020306" pitchFamily="34" charset="0"/>
                <a:ea typeface="Segoe UI Black" panose="020B0A02040204020203" pitchFamily="34" charset="0"/>
                <a:cs typeface="Times New Roman" panose="02020603050405020304" pitchFamily="18" charset="0"/>
              </a:rPr>
              <a:t>A strong earthquake</a:t>
            </a:r>
            <a:r>
              <a:rPr lang="en-US" altLang="zh-CN" sz="3200" b="0" i="0" dirty="0">
                <a:solidFill>
                  <a:srgbClr val="111F2C"/>
                </a:solidFill>
                <a:effectLst/>
                <a:latin typeface="Berlin Sans FB Demi" panose="020E0802020502020306" pitchFamily="34" charset="0"/>
                <a:ea typeface="Segoe UI Black" panose="020B0A02040204020203" pitchFamily="34" charset="0"/>
                <a:cs typeface="Times New Roman" panose="02020603050405020304" pitchFamily="18" charset="0"/>
              </a:rPr>
              <a:t> </a:t>
            </a:r>
            <a:r>
              <a:rPr lang="en-US" altLang="zh-CN" b="0" i="0" dirty="0">
                <a:solidFill>
                  <a:srgbClr val="FF0000"/>
                </a:solidFill>
                <a:effectLst/>
                <a:latin typeface="Berlin Sans FB Demi" panose="020E0802020502020306" pitchFamily="34" charset="0"/>
                <a:ea typeface="Segoe UI Black" panose="020B0A02040204020203" pitchFamily="34" charset="0"/>
                <a:cs typeface="Times New Roman" panose="02020603050405020304" pitchFamily="18" charset="0"/>
              </a:rPr>
              <a:t>hit </a:t>
            </a:r>
            <a:r>
              <a:rPr lang="en-US" altLang="zh-CN" sz="3200" b="0" i="0" dirty="0">
                <a:solidFill>
                  <a:srgbClr val="111F2C"/>
                </a:solidFill>
                <a:effectLst/>
                <a:latin typeface="Berlin Sans FB Demi" panose="020E0802020502020306" pitchFamily="34" charset="0"/>
                <a:ea typeface="Segoe UI Black" panose="020B0A02040204020203" pitchFamily="34" charset="0"/>
                <a:cs typeface="Times New Roman" panose="02020603050405020304" pitchFamily="18" charset="0"/>
              </a:rPr>
              <a:t>Ecuador yesterday</a:t>
            </a:r>
            <a:r>
              <a:rPr lang="en-US" altLang="zh-CN" sz="3200" dirty="0">
                <a:solidFill>
                  <a:srgbClr val="111F2C"/>
                </a:solidFill>
                <a:latin typeface="Berlin Sans FB Demi" panose="020E0802020502020306" pitchFamily="34" charset="0"/>
                <a:ea typeface="Segoe UI Black" panose="020B0A02040204020203" pitchFamily="34" charset="0"/>
                <a:cs typeface="Times New Roman" panose="02020603050405020304" pitchFamily="18" charset="0"/>
              </a:rPr>
              <a:t>. </a:t>
            </a:r>
            <a:r>
              <a:rPr lang="en-US" altLang="zh-CN" sz="3200" b="0" i="0" dirty="0">
                <a:solidFill>
                  <a:srgbClr val="111F2C"/>
                </a:solidFill>
                <a:effectLst/>
                <a:latin typeface="Berlin Sans FB Demi" panose="020E0802020502020306" pitchFamily="34" charset="0"/>
                <a:ea typeface="Segoe UI Black" panose="020B0A02040204020203" pitchFamily="34" charset="0"/>
                <a:cs typeface="Times New Roman" panose="02020603050405020304" pitchFamily="18" charset="0"/>
              </a:rPr>
              <a:t>The 7.8-magnitude earthquake </a:t>
            </a:r>
            <a:r>
              <a:rPr lang="en-US" altLang="zh-CN" sz="3200" b="0" i="0" dirty="0">
                <a:solidFill>
                  <a:srgbClr val="FF0000"/>
                </a:solidFill>
                <a:effectLst/>
                <a:latin typeface="Berlin Sans FB Demi" panose="020E0802020502020306" pitchFamily="34" charset="0"/>
                <a:ea typeface="Segoe UI Black" panose="020B0A02040204020203" pitchFamily="34" charset="0"/>
                <a:cs typeface="Times New Roman" panose="02020603050405020304" pitchFamily="18" charset="0"/>
              </a:rPr>
              <a:t>damaged</a:t>
            </a:r>
            <a:r>
              <a:rPr lang="en-US" altLang="zh-CN" sz="3200" b="0" i="0" dirty="0">
                <a:solidFill>
                  <a:srgbClr val="111F2C"/>
                </a:solidFill>
                <a:effectLst/>
                <a:latin typeface="Berlin Sans FB Demi" panose="020E0802020502020306" pitchFamily="34" charset="0"/>
                <a:ea typeface="Segoe UI Black" panose="020B0A02040204020203" pitchFamily="34" charset="0"/>
                <a:cs typeface="Times New Roman" panose="02020603050405020304" pitchFamily="18" charset="0"/>
              </a:rPr>
              <a:t> many buildings, and </a:t>
            </a:r>
            <a:r>
              <a:rPr lang="en-US" altLang="zh-CN" sz="3200" b="0" i="0" dirty="0">
                <a:solidFill>
                  <a:srgbClr val="FF0000"/>
                </a:solidFill>
                <a:effectLst/>
                <a:latin typeface="Berlin Sans FB Demi" panose="020E0802020502020306" pitchFamily="34" charset="0"/>
                <a:ea typeface="Segoe UI Black" panose="020B0A02040204020203" pitchFamily="34" charset="0"/>
                <a:cs typeface="Times New Roman" panose="02020603050405020304" pitchFamily="18" charset="0"/>
              </a:rPr>
              <a:t>early reports said that</a:t>
            </a:r>
            <a:r>
              <a:rPr lang="en-US" altLang="zh-CN" sz="3200" b="0" i="0" dirty="0">
                <a:solidFill>
                  <a:srgbClr val="111F2C"/>
                </a:solidFill>
                <a:effectLst/>
                <a:latin typeface="Berlin Sans FB Demi" panose="020E0802020502020306" pitchFamily="34" charset="0"/>
                <a:ea typeface="Segoe UI Black" panose="020B0A02040204020203" pitchFamily="34" charset="0"/>
                <a:cs typeface="Times New Roman" panose="02020603050405020304" pitchFamily="18" charset="0"/>
              </a:rPr>
              <a:t> about 230 people </a:t>
            </a:r>
            <a:r>
              <a:rPr lang="en-US" altLang="zh-CN" sz="3200" b="0" i="0" dirty="0">
                <a:solidFill>
                  <a:srgbClr val="FF0000"/>
                </a:solidFill>
                <a:effectLst/>
                <a:latin typeface="Berlin Sans FB Demi" panose="020E0802020502020306" pitchFamily="34" charset="0"/>
                <a:ea typeface="Segoe UI Black" panose="020B0A02040204020203" pitchFamily="34" charset="0"/>
                <a:cs typeface="Times New Roman" panose="02020603050405020304" pitchFamily="18" charset="0"/>
              </a:rPr>
              <a:t>were killed</a:t>
            </a:r>
            <a:r>
              <a:rPr lang="en-US" altLang="zh-CN" sz="3200" b="0" i="0" dirty="0">
                <a:solidFill>
                  <a:srgbClr val="111F2C"/>
                </a:solidFill>
                <a:effectLst/>
                <a:latin typeface="Berlin Sans FB Demi" panose="020E0802020502020306" pitchFamily="34" charset="0"/>
                <a:ea typeface="Segoe UI Black" panose="020B0A02040204020203" pitchFamily="34" charset="0"/>
                <a:cs typeface="Times New Roman" panose="02020603050405020304" pitchFamily="18" charset="0"/>
              </a:rPr>
              <a:t> and more than 1,500 </a:t>
            </a:r>
            <a:r>
              <a:rPr lang="en-US" altLang="zh-CN" sz="3200" b="0" i="0" dirty="0">
                <a:solidFill>
                  <a:srgbClr val="FF0000"/>
                </a:solidFill>
                <a:effectLst/>
                <a:latin typeface="Berlin Sans FB Demi" panose="020E0802020502020306" pitchFamily="34" charset="0"/>
                <a:ea typeface="Segoe UI Black" panose="020B0A02040204020203" pitchFamily="34" charset="0"/>
                <a:cs typeface="Times New Roman" panose="02020603050405020304" pitchFamily="18" charset="0"/>
              </a:rPr>
              <a:t>were injured</a:t>
            </a:r>
            <a:r>
              <a:rPr lang="en-US" altLang="zh-CN" sz="3200" b="0" i="0" dirty="0">
                <a:solidFill>
                  <a:srgbClr val="111F2C"/>
                </a:solidFill>
                <a:effectLst/>
                <a:latin typeface="Berlin Sans FB Demi" panose="020E0802020502020306" pitchFamily="34" charset="0"/>
                <a:ea typeface="Segoe UI Black" panose="020B0A02040204020203" pitchFamily="34" charset="0"/>
                <a:cs typeface="Times New Roman" panose="02020603050405020304" pitchFamily="18" charset="0"/>
              </a:rPr>
              <a:t>. Volunteers and rescue workers </a:t>
            </a:r>
            <a:r>
              <a:rPr lang="en-US" altLang="zh-CN" sz="3200" b="0" i="0" dirty="0">
                <a:solidFill>
                  <a:srgbClr val="FF0000"/>
                </a:solidFill>
                <a:effectLst/>
                <a:latin typeface="Berlin Sans FB Demi" panose="020E0802020502020306" pitchFamily="34" charset="0"/>
                <a:ea typeface="Segoe UI Black" panose="020B0A02040204020203" pitchFamily="34" charset="0"/>
                <a:cs typeface="Times New Roman" panose="02020603050405020304" pitchFamily="18" charset="0"/>
              </a:rPr>
              <a:t>are helping</a:t>
            </a:r>
            <a:r>
              <a:rPr lang="en-US" altLang="zh-CN" sz="3200" b="0" i="0" dirty="0">
                <a:solidFill>
                  <a:srgbClr val="111F2C"/>
                </a:solidFill>
                <a:effectLst/>
                <a:latin typeface="Berlin Sans FB Demi" panose="020E0802020502020306" pitchFamily="34" charset="0"/>
                <a:ea typeface="Segoe UI Black" panose="020B0A02040204020203" pitchFamily="34" charset="0"/>
                <a:cs typeface="Times New Roman" panose="02020603050405020304" pitchFamily="18" charset="0"/>
              </a:rPr>
              <a:t> the survivors.</a:t>
            </a:r>
            <a:br>
              <a:rPr lang="en-US" altLang="zh-CN" sz="3600" dirty="0"/>
            </a:br>
            <a:br>
              <a:rPr lang="en-US" altLang="zh-CN" sz="3600" dirty="0"/>
            </a:br>
            <a:endParaRPr lang="zh-CN" altLang="en-US" dirty="0"/>
          </a:p>
        </p:txBody>
      </p:sp>
      <p:sp>
        <p:nvSpPr>
          <p:cNvPr id="4" name="灯片编号占位符 3"/>
          <p:cNvSpPr>
            <a:spLocks noGrp="1"/>
          </p:cNvSpPr>
          <p:nvPr>
            <p:ph type="sldNum" sz="quarter" idx="4"/>
          </p:nvPr>
        </p:nvSpPr>
        <p:spPr/>
        <p:txBody>
          <a:bodyPr/>
          <a:lstStyle/>
          <a:p>
            <a:fld id="{4997E989-D798-4C62-8E93-3D2D613C2488}" type="slidenum">
              <a:rPr lang="en-US" altLang="zh-CN" noProof="0" smtClean="0"/>
            </a:fld>
            <a:endParaRPr lang="zh-CN" altLang="en-US" noProof="0"/>
          </a:p>
        </p:txBody>
      </p:sp>
      <p:sp>
        <p:nvSpPr>
          <p:cNvPr id="6" name="文本框 5"/>
          <p:cNvSpPr txBox="1"/>
          <p:nvPr/>
        </p:nvSpPr>
        <p:spPr>
          <a:xfrm>
            <a:off x="4374222" y="1016879"/>
            <a:ext cx="6097712" cy="646331"/>
          </a:xfrm>
          <a:prstGeom prst="rect">
            <a:avLst/>
          </a:prstGeom>
          <a:noFill/>
        </p:spPr>
        <p:txBody>
          <a:bodyPr wrap="square">
            <a:spAutoFit/>
          </a:bodyPr>
          <a:lstStyle/>
          <a:p>
            <a:r>
              <a:rPr lang="en-US" altLang="zh-CN" sz="3600" b="0" i="0" dirty="0">
                <a:solidFill>
                  <a:srgbClr val="111F2C"/>
                </a:solidFill>
                <a:effectLst/>
                <a:latin typeface="微软雅黑" panose="020B0503020204020204" pitchFamily="34" charset="-122"/>
                <a:ea typeface="微软雅黑" panose="020B0503020204020204" pitchFamily="34" charset="-122"/>
              </a:rPr>
              <a:t>News report 1</a:t>
            </a:r>
            <a:endParaRPr lang="zh-CN" altLang="en-US" sz="3600" dirty="0"/>
          </a:p>
        </p:txBody>
      </p:sp>
      <p:sp>
        <p:nvSpPr>
          <p:cNvPr id="7" name="矩形 6"/>
          <p:cNvSpPr/>
          <p:nvPr/>
        </p:nvSpPr>
        <p:spPr>
          <a:xfrm>
            <a:off x="1017141" y="1905373"/>
            <a:ext cx="5476125" cy="64633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0471934" y="1914693"/>
            <a:ext cx="702925" cy="64633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4350533" y="3041619"/>
            <a:ext cx="4069421" cy="64633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473755" y="3752165"/>
            <a:ext cx="2125607" cy="64633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6493266" y="3752165"/>
            <a:ext cx="2268877" cy="64633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3287730" y="4389814"/>
            <a:ext cx="2125607" cy="64633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9879887" y="2573265"/>
            <a:ext cx="1788707" cy="64633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p:cNvPicPr>
            <a:picLocks noChangeAspect="1"/>
          </p:cNvPicPr>
          <p:nvPr/>
        </p:nvPicPr>
        <p:blipFill>
          <a:blip r:embed="rId1" cstate="screen">
            <a:extLst>
              <a:ext uri="{28A0092B-C50C-407E-A947-70E740481C1C}">
                <a14:useLocalDpi xmlns:a14="http://schemas.microsoft.com/office/drawing/2010/main" val="0"/>
              </a:ext>
            </a:extLst>
          </a:blip>
          <a:stretch>
            <a:fillRect/>
          </a:stretch>
        </p:blipFill>
        <p:spPr>
          <a:xfrm>
            <a:off x="348580" y="128623"/>
            <a:ext cx="3601833" cy="1395002"/>
          </a:xfrm>
          <a:prstGeom prst="rect">
            <a:avLst/>
          </a:prstGeom>
        </p:spPr>
      </p:pic>
      <p:pic>
        <p:nvPicPr>
          <p:cNvPr id="17" name="Listening and Speaking 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8989495" y="293981"/>
            <a:ext cx="406400" cy="406400"/>
          </a:xfrm>
          <a:prstGeom prst="rect">
            <a:avLst/>
          </a:prstGeom>
        </p:spPr>
      </p:pic>
      <p:sp>
        <p:nvSpPr>
          <p:cNvPr id="14" name="文本框 13"/>
          <p:cNvSpPr txBox="1"/>
          <p:nvPr/>
        </p:nvSpPr>
        <p:spPr>
          <a:xfrm>
            <a:off x="3942757" y="1530465"/>
            <a:ext cx="1102084" cy="523220"/>
          </a:xfrm>
          <a:prstGeom prst="rect">
            <a:avLst/>
          </a:prstGeom>
          <a:solidFill>
            <a:srgbClr val="7030A0"/>
          </a:solidFill>
        </p:spPr>
        <p:txBody>
          <a:bodyPr wrap="square" rtlCol="0">
            <a:spAutoFit/>
          </a:bodyPr>
          <a:lstStyle/>
          <a:p>
            <a:pPr lvl="0" algn="l">
              <a:buClrTx/>
              <a:buSzTx/>
              <a:buFontTx/>
            </a:pPr>
            <a:r>
              <a:rPr lang="en-US" altLang="zh-CN" sz="2800" dirty="0">
                <a:solidFill>
                  <a:schemeClr val="bg1"/>
                </a:solidFill>
                <a:latin typeface="Stencil" panose="040409050D0802020404" pitchFamily="82" charset="0"/>
                <a:cs typeface="Times New Roman" panose="02020603050405020304" pitchFamily="18" charset="0"/>
                <a:sym typeface="+mn-ea"/>
              </a:rPr>
              <a:t>Time</a:t>
            </a:r>
            <a:endParaRPr lang="en-US" altLang="zh-CN" sz="2800" dirty="0">
              <a:solidFill>
                <a:schemeClr val="bg1"/>
              </a:solidFill>
              <a:latin typeface="Stencil" panose="040409050D0802020404" pitchFamily="82" charset="0"/>
              <a:cs typeface="Times New Roman" panose="02020603050405020304" pitchFamily="18" charset="0"/>
              <a:sym typeface="+mn-ea"/>
            </a:endParaRPr>
          </a:p>
        </p:txBody>
      </p:sp>
      <p:sp>
        <p:nvSpPr>
          <p:cNvPr id="15" name="文本框 14"/>
          <p:cNvSpPr txBox="1"/>
          <p:nvPr/>
        </p:nvSpPr>
        <p:spPr>
          <a:xfrm>
            <a:off x="9604016" y="1388893"/>
            <a:ext cx="1502133" cy="523220"/>
          </a:xfrm>
          <a:prstGeom prst="rect">
            <a:avLst/>
          </a:prstGeom>
          <a:solidFill>
            <a:srgbClr val="00B050"/>
          </a:solidFill>
        </p:spPr>
        <p:txBody>
          <a:bodyPr wrap="square" rtlCol="0">
            <a:spAutoFit/>
          </a:bodyPr>
          <a:lstStyle/>
          <a:p>
            <a:pPr lvl="0" algn="l">
              <a:buClrTx/>
              <a:buSzTx/>
              <a:buFontTx/>
            </a:pPr>
            <a:r>
              <a:rPr lang="en-US" altLang="zh-CN" sz="2800" dirty="0">
                <a:solidFill>
                  <a:schemeClr val="bg1"/>
                </a:solidFill>
                <a:latin typeface="Stencil" panose="040409050D0802020404" pitchFamily="82" charset="0"/>
                <a:cs typeface="Times New Roman" panose="02020603050405020304" pitchFamily="18" charset="0"/>
                <a:sym typeface="+mn-ea"/>
              </a:rPr>
              <a:t>Events</a:t>
            </a:r>
            <a:endParaRPr lang="en-US" altLang="zh-CN" sz="2800" dirty="0">
              <a:solidFill>
                <a:schemeClr val="bg1"/>
              </a:solidFill>
              <a:latin typeface="Stencil" panose="040409050D0802020404" pitchFamily="82" charset="0"/>
              <a:cs typeface="Times New Roman" panose="02020603050405020304" pitchFamily="18" charset="0"/>
              <a:sym typeface="+mn-ea"/>
            </a:endParaRPr>
          </a:p>
        </p:txBody>
      </p:sp>
      <p:sp>
        <p:nvSpPr>
          <p:cNvPr id="18" name="文本框 17"/>
          <p:cNvSpPr txBox="1"/>
          <p:nvPr/>
        </p:nvSpPr>
        <p:spPr>
          <a:xfrm>
            <a:off x="4208896" y="3466579"/>
            <a:ext cx="1671889" cy="523220"/>
          </a:xfrm>
          <a:prstGeom prst="rect">
            <a:avLst/>
          </a:prstGeom>
          <a:solidFill>
            <a:srgbClr val="FFC000"/>
          </a:solidFill>
        </p:spPr>
        <p:txBody>
          <a:bodyPr wrap="square" rtlCol="0">
            <a:spAutoFit/>
          </a:bodyPr>
          <a:lstStyle/>
          <a:p>
            <a:pPr lvl="0" algn="l">
              <a:buClrTx/>
              <a:buSzTx/>
              <a:buFontTx/>
            </a:pPr>
            <a:r>
              <a:rPr lang="en-US" altLang="zh-CN" sz="2800" dirty="0">
                <a:solidFill>
                  <a:schemeClr val="bg1"/>
                </a:solidFill>
                <a:latin typeface="Stencil" panose="040409050D0802020404" pitchFamily="82" charset="0"/>
                <a:cs typeface="Times New Roman" panose="02020603050405020304" pitchFamily="18" charset="0"/>
                <a:sym typeface="+mn-ea"/>
              </a:rPr>
              <a:t>Effects</a:t>
            </a:r>
            <a:endParaRPr lang="en-US" altLang="zh-CN" sz="2800" dirty="0">
              <a:solidFill>
                <a:schemeClr val="bg1"/>
              </a:solidFill>
              <a:latin typeface="Stencil" panose="040409050D0802020404" pitchFamily="82" charset="0"/>
              <a:cs typeface="Times New Roman" panose="02020603050405020304" pitchFamily="18" charset="0"/>
              <a:sym typeface="+mn-ea"/>
            </a:endParaRPr>
          </a:p>
        </p:txBody>
      </p:sp>
      <p:sp>
        <p:nvSpPr>
          <p:cNvPr id="19" name="文本框 18"/>
          <p:cNvSpPr txBox="1"/>
          <p:nvPr/>
        </p:nvSpPr>
        <p:spPr>
          <a:xfrm>
            <a:off x="8630083" y="4451369"/>
            <a:ext cx="2685617" cy="523220"/>
          </a:xfrm>
          <a:prstGeom prst="rect">
            <a:avLst/>
          </a:prstGeom>
          <a:solidFill>
            <a:srgbClr val="002060"/>
          </a:solidFill>
        </p:spPr>
        <p:txBody>
          <a:bodyPr wrap="square" rtlCol="0">
            <a:spAutoFit/>
          </a:bodyPr>
          <a:lstStyle/>
          <a:p>
            <a:pPr lvl="0" algn="l">
              <a:buClrTx/>
              <a:buSzTx/>
              <a:buFontTx/>
            </a:pPr>
            <a:r>
              <a:rPr lang="en-US" altLang="zh-CN" sz="2800" dirty="0">
                <a:solidFill>
                  <a:schemeClr val="bg1"/>
                </a:solidFill>
                <a:latin typeface="Stencil" panose="040409050D0802020404" pitchFamily="82" charset="0"/>
                <a:cs typeface="Times New Roman" panose="02020603050405020304" pitchFamily="18" charset="0"/>
                <a:sym typeface="+mn-ea"/>
              </a:rPr>
              <a:t>Rescue Work</a:t>
            </a:r>
            <a:endParaRPr lang="en-US" altLang="zh-CN" sz="2800" dirty="0">
              <a:solidFill>
                <a:schemeClr val="bg1"/>
              </a:solidFill>
              <a:latin typeface="Stencil" panose="040409050D0802020404" pitchFamily="82" charset="0"/>
              <a:cs typeface="Times New Roman" panose="02020603050405020304" pitchFamily="18" charset="0"/>
              <a:sym typeface="+mn-ea"/>
            </a:endParaRPr>
          </a:p>
        </p:txBody>
      </p:sp>
      <p:sp>
        <p:nvSpPr>
          <p:cNvPr id="20" name="矩形 19"/>
          <p:cNvSpPr/>
          <p:nvPr/>
        </p:nvSpPr>
        <p:spPr>
          <a:xfrm>
            <a:off x="123825" y="0"/>
            <a:ext cx="4085071" cy="15449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占位符 2"/>
          <p:cNvSpPr txBox="1"/>
          <p:nvPr/>
        </p:nvSpPr>
        <p:spPr>
          <a:xfrm>
            <a:off x="51485" y="5630353"/>
            <a:ext cx="11658600" cy="480131"/>
          </a:xfrm>
          <a:prstGeom prst="rect">
            <a:avLst/>
          </a:prstGeom>
        </p:spPr>
        <p:txBody>
          <a:bodyPr vert="horz" wrap="square" lIns="91440" tIns="45720" rIns="91440" bIns="45720" rtlCol="0" anchor="ctr">
            <a:spAutoFit/>
          </a:bodyPr>
          <a:lstStyle>
            <a:lvl1pPr marL="0" indent="0" algn="ctr" defTabSz="914400" rtl="0" eaLnBrk="1" latinLnBrk="0" hangingPunct="1">
              <a:lnSpc>
                <a:spcPct val="90000"/>
              </a:lnSpc>
              <a:spcBef>
                <a:spcPts val="0"/>
              </a:spcBef>
              <a:buFont typeface="Arial" panose="020B0604020202020204" pitchFamily="34" charset="0"/>
              <a:buNone/>
              <a:defRPr sz="3600" b="0" kern="1200" baseline="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1pPr>
            <a:lvl2pPr marL="0" indent="0" algn="ctr" defTabSz="914400" rtl="0" eaLnBrk="1" latinLnBrk="0" hangingPunct="1">
              <a:lnSpc>
                <a:spcPct val="90000"/>
              </a:lnSpc>
              <a:spcBef>
                <a:spcPts val="0"/>
              </a:spcBef>
              <a:buFont typeface="Arial" panose="020B0604020202020204" pitchFamily="34" charset="0"/>
              <a:buNone/>
              <a:defRPr sz="3600" b="1"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2pPr>
            <a:lvl3pPr marL="0" indent="0" algn="l"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icrosoft YaHei UI" panose="020B0503020204020204" pitchFamily="34" charset="-122"/>
                <a:ea typeface="Microsoft YaHei UI" panose="020B0503020204020204" pitchFamily="34" charset="-122"/>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icrosoft YaHei UI" panose="020B0503020204020204" pitchFamily="34" charset="-122"/>
                <a:ea typeface="Microsoft YaHei UI" panose="020B0503020204020204" pitchFamily="34" charset="-122"/>
                <a:cs typeface="+mn-cs"/>
              </a:defRPr>
            </a:lvl4pPr>
            <a:lvl5pPr marL="0" indent="0" algn="l"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icrosoft YaHei UI" panose="020B0503020204020204" pitchFamily="34" charset="-122"/>
                <a:ea typeface="Microsoft YaHei U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800" dirty="0">
                <a:solidFill>
                  <a:srgbClr val="FF0000"/>
                </a:solidFill>
              </a:rPr>
              <a:t>What tenses are used here and Why?</a:t>
            </a:r>
            <a:endParaRPr lang="zh-CN" altLang="en-US" sz="2800" dirty="0">
              <a:solidFill>
                <a:srgbClr val="FF0000"/>
              </a:solidFill>
            </a:endParaRPr>
          </a:p>
        </p:txBody>
      </p:sp>
      <p:sp>
        <p:nvSpPr>
          <p:cNvPr id="2" name="矩形: 圆角 1"/>
          <p:cNvSpPr/>
          <p:nvPr/>
        </p:nvSpPr>
        <p:spPr>
          <a:xfrm>
            <a:off x="294198" y="115624"/>
            <a:ext cx="11577100" cy="655187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ppt_x"/>
                                          </p:val>
                                        </p:tav>
                                        <p:tav tm="100000">
                                          <p:val>
                                            <p:strVal val="#ppt_x"/>
                                          </p:val>
                                        </p:tav>
                                      </p:tavLst>
                                    </p:anim>
                                    <p:anim calcmode="lin" valueType="num">
                                      <p:cBhvr additive="base">
                                        <p:cTn id="4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additive="base">
                                        <p:cTn id="53" dur="500" fill="hold"/>
                                        <p:tgtEl>
                                          <p:spTgt spid="19"/>
                                        </p:tgtEl>
                                        <p:attrNameLst>
                                          <p:attrName>ppt_x</p:attrName>
                                        </p:attrNameLst>
                                      </p:cBhvr>
                                      <p:tavLst>
                                        <p:tav tm="0">
                                          <p:val>
                                            <p:strVal val="#ppt_x"/>
                                          </p:val>
                                        </p:tav>
                                        <p:tav tm="100000">
                                          <p:val>
                                            <p:strVal val="#ppt_x"/>
                                          </p:val>
                                        </p:tav>
                                      </p:tavLst>
                                    </p:anim>
                                    <p:anim calcmode="lin" valueType="num">
                                      <p:cBhvr additive="base">
                                        <p:cTn id="5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9" fill="hold" display="0">
                  <p:stCondLst>
                    <p:cond delay="indefinite"/>
                  </p:stCondLst>
                  <p:endCondLst>
                    <p:cond evt="onStopAudio" delay="0">
                      <p:tgtEl>
                        <p:sldTgt/>
                      </p:tgtEl>
                    </p:cond>
                  </p:endCondLst>
                </p:cTn>
                <p:tgtEl>
                  <p:spTgt spid="17"/>
                </p:tgtEl>
              </p:cMediaNode>
            </p:audio>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8" grpId="0" animBg="1"/>
      <p:bldP spid="19"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a:xfrm>
            <a:off x="401836" y="1791631"/>
            <a:ext cx="11718245" cy="6192593"/>
          </a:xfrm>
        </p:spPr>
        <p:txBody>
          <a:bodyPr/>
          <a:lstStyle/>
          <a:p>
            <a:pPr algn="l">
              <a:lnSpc>
                <a:spcPct val="125000"/>
              </a:lnSpc>
            </a:pPr>
            <a:r>
              <a:rPr lang="en-US" altLang="zh-CN" sz="3200" b="0" i="0" dirty="0">
                <a:solidFill>
                  <a:srgbClr val="FF0000"/>
                </a:solidFill>
                <a:effectLst/>
                <a:latin typeface="Berlin Sans FB Demi" panose="020E0802020502020306" pitchFamily="34" charset="0"/>
                <a:ea typeface="微软雅黑" panose="020B0503020204020204" pitchFamily="34" charset="-122"/>
              </a:rPr>
              <a:t>       Good evening. Today is 27 March.</a:t>
            </a:r>
            <a:r>
              <a:rPr lang="en-US" altLang="zh-CN" sz="3200" b="0" i="0" dirty="0">
                <a:solidFill>
                  <a:srgbClr val="111F2C"/>
                </a:solidFill>
                <a:effectLst/>
                <a:latin typeface="Berlin Sans FB Demi" panose="020E0802020502020306" pitchFamily="34" charset="0"/>
                <a:ea typeface="微软雅黑" panose="020B0503020204020204" pitchFamily="34" charset="-122"/>
              </a:rPr>
              <a:t> </a:t>
            </a:r>
            <a:r>
              <a:rPr lang="en-US" altLang="zh-CN" sz="3200" b="0" i="0" dirty="0">
                <a:solidFill>
                  <a:srgbClr val="FF0000"/>
                </a:solidFill>
                <a:effectLst/>
                <a:latin typeface="Berlin Sans FB Demi" panose="020E0802020502020306" pitchFamily="34" charset="0"/>
                <a:ea typeface="微软雅黑" panose="020B0503020204020204" pitchFamily="34" charset="-122"/>
              </a:rPr>
              <a:t>More news about </a:t>
            </a:r>
            <a:r>
              <a:rPr lang="en-US" altLang="zh-CN" sz="3200" b="0" i="0" dirty="0">
                <a:solidFill>
                  <a:srgbClr val="111F2C"/>
                </a:solidFill>
                <a:effectLst/>
                <a:latin typeface="Berlin Sans FB Demi" panose="020E0802020502020306" pitchFamily="34" charset="0"/>
                <a:ea typeface="微软雅黑" panose="020B0503020204020204" pitchFamily="34" charset="-122"/>
              </a:rPr>
              <a:t>the floods in central China. The government </a:t>
            </a:r>
            <a:r>
              <a:rPr lang="en-US" altLang="zh-CN" sz="3200" b="0" i="0" dirty="0">
                <a:solidFill>
                  <a:srgbClr val="FF0000"/>
                </a:solidFill>
                <a:effectLst/>
                <a:latin typeface="Berlin Sans FB Demi" panose="020E0802020502020306" pitchFamily="34" charset="0"/>
                <a:ea typeface="微软雅黑" panose="020B0503020204020204" pitchFamily="34" charset="-122"/>
              </a:rPr>
              <a:t>is helping</a:t>
            </a:r>
            <a:r>
              <a:rPr lang="en-US" altLang="zh-CN" sz="3200" b="0" i="0" dirty="0">
                <a:solidFill>
                  <a:srgbClr val="111F2C"/>
                </a:solidFill>
                <a:effectLst/>
                <a:latin typeface="Berlin Sans FB Demi" panose="020E0802020502020306" pitchFamily="34" charset="0"/>
                <a:ea typeface="微软雅黑" panose="020B0503020204020204" pitchFamily="34" charset="-122"/>
              </a:rPr>
              <a:t> more than 12,000 people in Hunan and Jiangxi </a:t>
            </a:r>
            <a:r>
              <a:rPr lang="en-US" altLang="zh-CN" sz="3200" b="0" i="0" dirty="0">
                <a:solidFill>
                  <a:srgbClr val="FF0000"/>
                </a:solidFill>
                <a:effectLst/>
                <a:latin typeface="Berlin Sans FB Demi" panose="020E0802020502020306" pitchFamily="34" charset="0"/>
                <a:ea typeface="微软雅黑" panose="020B0503020204020204" pitchFamily="34" charset="-122"/>
              </a:rPr>
              <a:t>get away from</a:t>
            </a:r>
            <a:r>
              <a:rPr lang="en-US" altLang="zh-CN" sz="3200" b="0" i="0" dirty="0">
                <a:solidFill>
                  <a:srgbClr val="111F2C"/>
                </a:solidFill>
                <a:effectLst/>
                <a:latin typeface="Berlin Sans FB Demi" panose="020E0802020502020306" pitchFamily="34" charset="0"/>
                <a:ea typeface="微软雅黑" panose="020B0503020204020204" pitchFamily="34" charset="-122"/>
              </a:rPr>
              <a:t> the rising water. Homes and land</a:t>
            </a:r>
            <a:r>
              <a:rPr lang="en-US" altLang="zh-CN" sz="3200" b="0" i="0" dirty="0">
                <a:solidFill>
                  <a:srgbClr val="FF0000"/>
                </a:solidFill>
                <a:effectLst/>
                <a:latin typeface="Berlin Sans FB Demi" panose="020E0802020502020306" pitchFamily="34" charset="0"/>
                <a:ea typeface="微软雅黑" panose="020B0503020204020204" pitchFamily="34" charset="-122"/>
              </a:rPr>
              <a:t> have been destroyed</a:t>
            </a:r>
            <a:r>
              <a:rPr lang="en-US" altLang="zh-CN" sz="3200" b="0" i="0" dirty="0">
                <a:solidFill>
                  <a:srgbClr val="111F2C"/>
                </a:solidFill>
                <a:effectLst/>
                <a:latin typeface="Berlin Sans FB Demi" panose="020E0802020502020306" pitchFamily="34" charset="0"/>
                <a:ea typeface="微软雅黑" panose="020B0503020204020204" pitchFamily="34" charset="-122"/>
              </a:rPr>
              <a:t>, but no one has been killed. Rescue workers and soldiers </a:t>
            </a:r>
            <a:r>
              <a:rPr lang="en-US" altLang="zh-CN" sz="3200" b="0" i="0" dirty="0">
                <a:solidFill>
                  <a:srgbClr val="FF0000"/>
                </a:solidFill>
                <a:effectLst/>
                <a:latin typeface="Berlin Sans FB Demi" panose="020E0802020502020306" pitchFamily="34" charset="0"/>
                <a:ea typeface="微软雅黑" panose="020B0503020204020204" pitchFamily="34" charset="-122"/>
              </a:rPr>
              <a:t>are working </a:t>
            </a:r>
            <a:r>
              <a:rPr lang="en-US" altLang="zh-CN" sz="3200" b="0" i="0" dirty="0">
                <a:solidFill>
                  <a:schemeClr val="tx1"/>
                </a:solidFill>
                <a:effectLst/>
                <a:latin typeface="Berlin Sans FB Demi" panose="020E0802020502020306" pitchFamily="34" charset="0"/>
                <a:ea typeface="微软雅黑" panose="020B0503020204020204" pitchFamily="34" charset="-122"/>
              </a:rPr>
              <a:t>day and night </a:t>
            </a:r>
            <a:r>
              <a:rPr lang="en-US" altLang="zh-CN" sz="3200" b="0" i="0" dirty="0">
                <a:solidFill>
                  <a:srgbClr val="111F2C"/>
                </a:solidFill>
                <a:effectLst/>
                <a:latin typeface="Berlin Sans FB Demi" panose="020E0802020502020306" pitchFamily="34" charset="0"/>
                <a:ea typeface="微软雅黑" panose="020B0503020204020204" pitchFamily="34" charset="-122"/>
              </a:rPr>
              <a:t>to make sure that people are safe. They </a:t>
            </a:r>
            <a:r>
              <a:rPr lang="en-US" altLang="zh-CN" sz="3200" b="0" i="0" dirty="0">
                <a:solidFill>
                  <a:srgbClr val="FF0000"/>
                </a:solidFill>
                <a:effectLst/>
                <a:latin typeface="Berlin Sans FB Demi" panose="020E0802020502020306" pitchFamily="34" charset="0"/>
                <a:ea typeface="微软雅黑" panose="020B0503020204020204" pitchFamily="34" charset="-122"/>
              </a:rPr>
              <a:t>are also bringing</a:t>
            </a:r>
            <a:r>
              <a:rPr lang="en-US" altLang="zh-CN" sz="3200" b="0" i="0" dirty="0">
                <a:solidFill>
                  <a:srgbClr val="111F2C"/>
                </a:solidFill>
                <a:effectLst/>
                <a:latin typeface="Berlin Sans FB Demi" panose="020E0802020502020306" pitchFamily="34" charset="0"/>
                <a:ea typeface="微软雅黑" panose="020B0503020204020204" pitchFamily="34" charset="-122"/>
              </a:rPr>
              <a:t> food and water to those whose homes </a:t>
            </a:r>
            <a:r>
              <a:rPr lang="en-US" altLang="zh-CN" sz="3200" b="0" i="0" dirty="0">
                <a:solidFill>
                  <a:srgbClr val="FF0000"/>
                </a:solidFill>
                <a:effectLst/>
                <a:latin typeface="Berlin Sans FB Demi" panose="020E0802020502020306" pitchFamily="34" charset="0"/>
                <a:ea typeface="微软雅黑" panose="020B0503020204020204" pitchFamily="34" charset="-122"/>
              </a:rPr>
              <a:t>were lost in</a:t>
            </a:r>
            <a:r>
              <a:rPr lang="en-US" altLang="zh-CN" sz="3200" b="0" i="0" dirty="0">
                <a:solidFill>
                  <a:srgbClr val="111F2C"/>
                </a:solidFill>
                <a:effectLst/>
                <a:latin typeface="Berlin Sans FB Demi" panose="020E0802020502020306" pitchFamily="34" charset="0"/>
                <a:ea typeface="微软雅黑" panose="020B0503020204020204" pitchFamily="34" charset="-122"/>
              </a:rPr>
              <a:t> the disaster.</a:t>
            </a:r>
            <a:br>
              <a:rPr lang="en-US" altLang="zh-CN" sz="3200" dirty="0">
                <a:latin typeface="Berlin Sans FB Demi" panose="020E0802020502020306" pitchFamily="34" charset="0"/>
              </a:rPr>
            </a:br>
            <a:br>
              <a:rPr lang="en-US" altLang="zh-CN" sz="3200" dirty="0"/>
            </a:br>
            <a:br>
              <a:rPr lang="en-US" altLang="zh-CN" sz="3200" dirty="0"/>
            </a:br>
            <a:endParaRPr lang="zh-CN" altLang="en-US" sz="3200" dirty="0"/>
          </a:p>
        </p:txBody>
      </p:sp>
      <p:sp>
        <p:nvSpPr>
          <p:cNvPr id="4" name="灯片编号占位符 3"/>
          <p:cNvSpPr>
            <a:spLocks noGrp="1"/>
          </p:cNvSpPr>
          <p:nvPr>
            <p:ph type="sldNum" sz="quarter" idx="4"/>
          </p:nvPr>
        </p:nvSpPr>
        <p:spPr/>
        <p:txBody>
          <a:bodyPr/>
          <a:lstStyle/>
          <a:p>
            <a:fld id="{4997E989-D798-4C62-8E93-3D2D613C2488}" type="slidenum">
              <a:rPr lang="en-US" altLang="zh-CN" noProof="0" smtClean="0"/>
            </a:fld>
            <a:endParaRPr lang="zh-CN" altLang="en-US" noProof="0"/>
          </a:p>
        </p:txBody>
      </p:sp>
      <p:sp>
        <p:nvSpPr>
          <p:cNvPr id="6" name="文本框 5"/>
          <p:cNvSpPr txBox="1"/>
          <p:nvPr/>
        </p:nvSpPr>
        <p:spPr>
          <a:xfrm>
            <a:off x="4374222" y="1016879"/>
            <a:ext cx="6097712" cy="646331"/>
          </a:xfrm>
          <a:prstGeom prst="rect">
            <a:avLst/>
          </a:prstGeom>
          <a:noFill/>
        </p:spPr>
        <p:txBody>
          <a:bodyPr wrap="square">
            <a:spAutoFit/>
          </a:bodyPr>
          <a:lstStyle/>
          <a:p>
            <a:r>
              <a:rPr lang="en-US" altLang="zh-CN" sz="3600" b="0" i="0" dirty="0">
                <a:solidFill>
                  <a:srgbClr val="111F2C"/>
                </a:solidFill>
                <a:effectLst/>
                <a:latin typeface="微软雅黑" panose="020B0503020204020204" pitchFamily="34" charset="-122"/>
                <a:ea typeface="微软雅黑" panose="020B0503020204020204" pitchFamily="34" charset="-122"/>
              </a:rPr>
              <a:t>News report 2</a:t>
            </a:r>
            <a:endParaRPr lang="zh-CN" altLang="en-US" sz="3600" dirty="0"/>
          </a:p>
        </p:txBody>
      </p:sp>
      <p:sp>
        <p:nvSpPr>
          <p:cNvPr id="8" name="矩形 7"/>
          <p:cNvSpPr/>
          <p:nvPr/>
        </p:nvSpPr>
        <p:spPr>
          <a:xfrm>
            <a:off x="1017141" y="1905373"/>
            <a:ext cx="6113123" cy="64633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7746715" y="2460177"/>
            <a:ext cx="1869895" cy="64633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7130264" y="3123142"/>
            <a:ext cx="2709808" cy="64633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4849402" y="3804965"/>
            <a:ext cx="3832260" cy="64633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7746715" y="4385832"/>
            <a:ext cx="2270588" cy="64633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835775" y="5032163"/>
            <a:ext cx="3174714" cy="58086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7284378" y="5678494"/>
            <a:ext cx="2133600" cy="485792"/>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p:cNvPicPr>
            <a:picLocks noChangeAspect="1"/>
          </p:cNvPicPr>
          <p:nvPr/>
        </p:nvPicPr>
        <p:blipFill rotWithShape="1">
          <a:blip r:embed="rId1" cstate="screen">
            <a:extLst>
              <a:ext uri="{28A0092B-C50C-407E-A947-70E740481C1C}">
                <a14:useLocalDpi xmlns:a14="http://schemas.microsoft.com/office/drawing/2010/main" val="0"/>
              </a:ext>
            </a:extLst>
          </a:blip>
          <a:srcRect l="2746" t="19795" b="38520"/>
          <a:stretch>
            <a:fillRect/>
          </a:stretch>
        </p:blipFill>
        <p:spPr>
          <a:xfrm>
            <a:off x="113016" y="323630"/>
            <a:ext cx="4261206" cy="913197"/>
          </a:xfrm>
          <a:prstGeom prst="rect">
            <a:avLst/>
          </a:prstGeom>
        </p:spPr>
      </p:pic>
      <p:pic>
        <p:nvPicPr>
          <p:cNvPr id="20" name="Listening and Speaking 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8632575" y="88983"/>
            <a:ext cx="406400" cy="406400"/>
          </a:xfrm>
          <a:prstGeom prst="rect">
            <a:avLst/>
          </a:prstGeom>
        </p:spPr>
      </p:pic>
      <p:sp>
        <p:nvSpPr>
          <p:cNvPr id="15" name="矩形 14"/>
          <p:cNvSpPr/>
          <p:nvPr/>
        </p:nvSpPr>
        <p:spPr>
          <a:xfrm>
            <a:off x="123825" y="0"/>
            <a:ext cx="4250397" cy="1663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7326453" y="1850180"/>
            <a:ext cx="3145481" cy="64633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矩形: 圆角 1"/>
          <p:cNvSpPr/>
          <p:nvPr/>
        </p:nvSpPr>
        <p:spPr>
          <a:xfrm>
            <a:off x="294198" y="115624"/>
            <a:ext cx="11577100" cy="655187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20"/>
                </p:tgtEl>
              </p:cMediaNode>
            </p:audio>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tags/tag1.xml><?xml version="1.0" encoding="utf-8"?>
<p:tagLst xmlns:p="http://schemas.openxmlformats.org/presentationml/2006/main">
  <p:tag name="KSO_WM_UNIT_TABLE_BEAUTIFY" val="smartTable{33de859a-363c-44fd-85e4-a4ae5ac74309}"/>
</p:tagLst>
</file>

<file path=ppt/theme/theme1.xml><?xml version="1.0" encoding="utf-8"?>
<a:theme xmlns:a="http://schemas.openxmlformats.org/drawingml/2006/main" name="Storybuilding Neal Creative">
  <a:themeElements>
    <a:clrScheme name="Neal Analytics 2">
      <a:dk1>
        <a:srgbClr val="000000"/>
      </a:dk1>
      <a:lt1>
        <a:srgbClr val="FFFFFF"/>
      </a:lt1>
      <a:dk2>
        <a:srgbClr val="0074AF"/>
      </a:dk2>
      <a:lt2>
        <a:srgbClr val="00B0F0"/>
      </a:lt2>
      <a:accent1>
        <a:srgbClr val="75D1FF"/>
      </a:accent1>
      <a:accent2>
        <a:srgbClr val="004568"/>
      </a:accent2>
      <a:accent3>
        <a:srgbClr val="92D050"/>
      </a:accent3>
      <a:accent4>
        <a:srgbClr val="FFC000"/>
      </a:accent4>
      <a:accent5>
        <a:srgbClr val="004568"/>
      </a:accent5>
      <a:accent6>
        <a:srgbClr val="0074AF"/>
      </a:accent6>
      <a:hlink>
        <a:srgbClr val="43C0FF"/>
      </a:hlink>
      <a:folHlink>
        <a:srgbClr val="75D1FF"/>
      </a:folHlink>
    </a:clrScheme>
    <a:fontScheme name="MICROSOFT">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强大的演示文稿</Template>
  <TotalTime>0</TotalTime>
  <Words>6334</Words>
  <Application>WPS 演示</Application>
  <PresentationFormat>宽屏</PresentationFormat>
  <Paragraphs>288</Paragraphs>
  <Slides>19</Slides>
  <Notes>7</Notes>
  <HiddenSlides>0</HiddenSlides>
  <MMClips>6</MMClips>
  <ScaleCrop>false</ScaleCrop>
  <HeadingPairs>
    <vt:vector size="6" baseType="variant">
      <vt:variant>
        <vt:lpstr>已用的字体</vt:lpstr>
      </vt:variant>
      <vt:variant>
        <vt:i4>29</vt:i4>
      </vt:variant>
      <vt:variant>
        <vt:lpstr>主题</vt:lpstr>
      </vt:variant>
      <vt:variant>
        <vt:i4>1</vt:i4>
      </vt:variant>
      <vt:variant>
        <vt:lpstr>幻灯片标题</vt:lpstr>
      </vt:variant>
      <vt:variant>
        <vt:i4>19</vt:i4>
      </vt:variant>
    </vt:vector>
  </HeadingPairs>
  <TitlesOfParts>
    <vt:vector size="49" baseType="lpstr">
      <vt:lpstr>Arial</vt:lpstr>
      <vt:lpstr>宋体</vt:lpstr>
      <vt:lpstr>Wingdings</vt:lpstr>
      <vt:lpstr>Microsoft YaHei UI</vt:lpstr>
      <vt:lpstr>Segoe UI Semibold</vt:lpstr>
      <vt:lpstr>Segoe UI Semilight</vt:lpstr>
      <vt:lpstr>Segoe UI</vt:lpstr>
      <vt:lpstr>Microsoft YaHei UI Light</vt:lpstr>
      <vt:lpstr>Segoe UI Black</vt:lpstr>
      <vt:lpstr>Calibri</vt:lpstr>
      <vt:lpstr>Matura MT Script Capitals</vt:lpstr>
      <vt:lpstr>Times New Roman</vt:lpstr>
      <vt:lpstr>楷体</vt:lpstr>
      <vt:lpstr>等线</vt:lpstr>
      <vt:lpstr>微软雅黑</vt:lpstr>
      <vt:lpstr>Arial Black</vt:lpstr>
      <vt:lpstr>Segoe UI Light</vt:lpstr>
      <vt:lpstr>Showcard Gothic</vt:lpstr>
      <vt:lpstr>Times New Roman</vt:lpstr>
      <vt:lpstr>Berlin Sans FB Demi</vt:lpstr>
      <vt:lpstr>Stencil</vt:lpstr>
      <vt:lpstr>Yu Gothic UI Semibold</vt:lpstr>
      <vt:lpstr>Corbel</vt:lpstr>
      <vt:lpstr>AXIS Std M</vt:lpstr>
      <vt:lpstr>MS UI Gothic</vt:lpstr>
      <vt:lpstr>华文行楷</vt:lpstr>
      <vt:lpstr>Arial Unicode MS</vt:lpstr>
      <vt:lpstr>HelveticaNeue</vt:lpstr>
      <vt:lpstr>华文新魏</vt:lpstr>
      <vt:lpstr>Storybuilding Neal Creative</vt:lpstr>
      <vt:lpstr>PowerPoint 演示文稿</vt:lpstr>
      <vt:lpstr>Natural</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Homework</vt:lpstr>
      <vt:lpstr>Thank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Natural</dc:title>
  <dc:creator>婷婷 李</dc:creator>
  <cp:lastModifiedBy>南山有谷堆</cp:lastModifiedBy>
  <cp:revision>52</cp:revision>
  <dcterms:created xsi:type="dcterms:W3CDTF">2020-10-29T08:04:00Z</dcterms:created>
  <dcterms:modified xsi:type="dcterms:W3CDTF">2020-11-02T14:20:44Z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KSOProductBuildVer">
    <vt:lpwstr>2052-11.8.2.8506</vt:lpwstr>
  </property>
</Properties>
</file>