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17"/>
  </p:notesMasterIdLst>
  <p:sldIdLst>
    <p:sldId id="1502" r:id="rId4"/>
    <p:sldId id="1450" r:id="rId5"/>
    <p:sldId id="1490" r:id="rId6"/>
    <p:sldId id="1326" r:id="rId7"/>
    <p:sldId id="1472" r:id="rId8"/>
    <p:sldId id="1433" r:id="rId9"/>
    <p:sldId id="1434" r:id="rId10"/>
    <p:sldId id="1436" r:id="rId11"/>
    <p:sldId id="1464" r:id="rId12"/>
    <p:sldId id="1407" r:id="rId13"/>
    <p:sldId id="1411" r:id="rId14"/>
    <p:sldId id="1500" r:id="rId15"/>
    <p:sldId id="1471" r:id="rId1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438" y="-90"/>
      </p:cViewPr>
      <p:guideLst>
        <p:guide orient="horz" pos="2150"/>
        <p:guide pos="400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7D9E6193-AC82-44CC-9754-5AF94B34AF58}"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E85E38DC-6FD5-455E-81A5-FB7DAC3FAE4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a:miter lim="800000"/>
          </a:ln>
        </p:spPr>
      </p:sp>
      <p:sp>
        <p:nvSpPr>
          <p:cNvPr id="45058" name="备注占位符 2"/>
          <p:cNvSpPr>
            <a:spLocks noGrp="1"/>
          </p:cNvSpPr>
          <p:nvPr>
            <p:ph type="body"/>
          </p:nvPr>
        </p:nvSpPr>
        <p:spPr/>
        <p:txBody>
          <a:bodyPr wrap="square" lIns="91440" tIns="45720" rIns="91440" bIns="45720" anchor="t"/>
          <a:lstStyle/>
          <a:p>
            <a:pPr lvl="0" eaLnBrk="1" hangingPunct="1"/>
            <a:r>
              <a:rPr lang="zh-CN" altLang="en-US">
                <a:ea typeface="宋体" panose="02010600030101010101" pitchFamily="2" charset="-122"/>
              </a:rPr>
              <a:t>本</a:t>
            </a:r>
            <a:r>
              <a:rPr lang="en-US" altLang="zh-CN">
                <a:ea typeface="宋体" panose="02010600030101010101" pitchFamily="2" charset="-122"/>
              </a:rPr>
              <a:t>PPT</a:t>
            </a:r>
            <a:r>
              <a:rPr lang="zh-CN" altLang="en-US">
                <a:ea typeface="宋体" panose="02010600030101010101" pitchFamily="2" charset="-122"/>
              </a:rPr>
              <a:t>模板部分元素使用了幻灯片母版制作。如果需要修改，点击</a:t>
            </a:r>
            <a:r>
              <a:rPr lang="en-US" altLang="zh-CN">
                <a:ea typeface="宋体" panose="02010600030101010101" pitchFamily="2" charset="-122"/>
              </a:rPr>
              <a:t>-</a:t>
            </a:r>
            <a:r>
              <a:rPr lang="zh-CN" altLang="en-US">
                <a:ea typeface="宋体" panose="02010600030101010101" pitchFamily="2" charset="-122"/>
              </a:rPr>
              <a:t>视图</a:t>
            </a:r>
            <a:r>
              <a:rPr lang="en-US" altLang="zh-CN">
                <a:ea typeface="宋体" panose="02010600030101010101" pitchFamily="2" charset="-122"/>
              </a:rPr>
              <a:t>-</a:t>
            </a:r>
            <a:r>
              <a:rPr lang="zh-CN" altLang="en-US">
                <a:ea typeface="宋体" panose="02010600030101010101" pitchFamily="2" charset="-122"/>
              </a:rPr>
              <a:t>幻灯片母版</a:t>
            </a:r>
            <a:r>
              <a:rPr lang="en-US" altLang="zh-CN">
                <a:ea typeface="宋体" panose="02010600030101010101" pitchFamily="2" charset="-122"/>
              </a:rPr>
              <a:t>-</a:t>
            </a:r>
            <a:r>
              <a:rPr lang="zh-CN" altLang="en-US">
                <a:ea typeface="宋体" panose="02010600030101010101" pitchFamily="2" charset="-122"/>
              </a:rPr>
              <a:t>修改；完成后关闭编辑母版即可。</a:t>
            </a:r>
            <a:endParaRPr lang="zh-CN" altLang="en-US">
              <a:ea typeface="宋体" panose="02010600030101010101" pitchFamily="2" charset="-122"/>
            </a:endParaRPr>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a:ea typeface="微软雅黑" panose="020B0503020204020204" charset="-122"/>
              </a:rPr>
            </a:fld>
            <a:endParaRPr lang="zh-CN" altLang="en-US">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29CD8E6-C8AF-4614-BB03-A9EE5128244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6508B3-42B9-45B3-A278-F301BD0FECE7}"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D9817C-5C19-4339-AE15-4EAF23594AB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AE0126-260A-4A74-904B-B2807E925862}"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E0F87D7-7A9D-48F2-8F4C-2B5246535C5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EE9A38-F0EB-4D9A-8A5D-AABA0EA4E1A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fontAlgn="base">
              <a:defRPr noProof="1"/>
            </a:lvl1pPr>
          </a:lstStyle>
          <a:p>
            <a:pPr>
              <a:defRPr/>
            </a:pPr>
            <a:endParaRPr lang="zh-CN" altLang="en-US"/>
          </a:p>
        </p:txBody>
      </p:sp>
      <p:sp>
        <p:nvSpPr>
          <p:cNvPr id="6" name="页脚占位符 5"/>
          <p:cNvSpPr>
            <a:spLocks noGrp="1"/>
          </p:cNvSpPr>
          <p:nvPr>
            <p:ph type="ftr" sz="quarter" idx="11"/>
          </p:nvPr>
        </p:nvSpPr>
        <p:spPr/>
        <p:txBody>
          <a:bodyPr/>
          <a:lstStyle>
            <a:lvl1pPr fontAlgn="base">
              <a:defRPr noProof="1"/>
            </a:lvl1pPr>
          </a:lstStyle>
          <a:p>
            <a:pPr>
              <a:defRPr/>
            </a:pPr>
            <a:endParaRPr lang="zh-CN"/>
          </a:p>
        </p:txBody>
      </p:sp>
      <p:sp>
        <p:nvSpPr>
          <p:cNvPr id="7" name="灯片编号占位符 6"/>
          <p:cNvSpPr>
            <a:spLocks noGrp="1"/>
          </p:cNvSpPr>
          <p:nvPr>
            <p:ph type="sldNum" sz="quarter" idx="12"/>
          </p:nvPr>
        </p:nvSpPr>
        <p:spPr/>
        <p:txBody>
          <a:bodyPr/>
          <a:lstStyle>
            <a:lvl1pPr fontAlgn="base">
              <a:defRPr noProof="1">
                <a:latin typeface="Arial" panose="020B0604020202020204" pitchFamily="34" charset="0"/>
                <a:cs typeface="+mn-ea"/>
              </a:defRPr>
            </a:lvl1pPr>
          </a:lstStyle>
          <a:p>
            <a:pPr>
              <a:defRPr/>
            </a:pPr>
            <a:fld id="{668C4DDB-5B0E-4E1B-8BCC-57129824EDAF}" type="slidenum">
              <a:rPr lang="en-US" altLang="zh-CN"/>
            </a:fld>
            <a:endParaRPr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a:lstStyle/>
          <a:p>
            <a:pPr lvl="0"/>
            <a:endParaRPr lang="zh-CN" altLang="en-US" noProof="1"/>
          </a:p>
        </p:txBody>
      </p:sp>
      <p:sp>
        <p:nvSpPr>
          <p:cNvPr id="4" name="日期占位符 3"/>
          <p:cNvSpPr>
            <a:spLocks noGrp="1"/>
          </p:cNvSpPr>
          <p:nvPr>
            <p:ph type="dt" sz="half" idx="10"/>
          </p:nvPr>
        </p:nvSpPr>
        <p:spPr/>
        <p:txBody>
          <a:bodyPr/>
          <a:lstStyle>
            <a:lvl1pPr fontAlgn="base">
              <a:defRPr noProof="1"/>
            </a:lvl1pPr>
          </a:lstStyle>
          <a:p>
            <a:pPr>
              <a:defRPr/>
            </a:pPr>
            <a:endParaRPr lang="zh-CN" altLang="en-US"/>
          </a:p>
        </p:txBody>
      </p:sp>
      <p:sp>
        <p:nvSpPr>
          <p:cNvPr id="5" name="页脚占位符 4"/>
          <p:cNvSpPr>
            <a:spLocks noGrp="1"/>
          </p:cNvSpPr>
          <p:nvPr>
            <p:ph type="ftr" sz="quarter" idx="11"/>
          </p:nvPr>
        </p:nvSpPr>
        <p:spPr/>
        <p:txBody>
          <a:bodyPr/>
          <a:lstStyle>
            <a:lvl1pPr fontAlgn="base">
              <a:defRPr noProof="1"/>
            </a:lvl1pPr>
          </a:lstStyle>
          <a:p>
            <a:pPr>
              <a:defRPr/>
            </a:pPr>
            <a:endParaRPr lang="zh-CN"/>
          </a:p>
        </p:txBody>
      </p:sp>
      <p:sp>
        <p:nvSpPr>
          <p:cNvPr id="6" name="灯片编号占位符 5"/>
          <p:cNvSpPr>
            <a:spLocks noGrp="1"/>
          </p:cNvSpPr>
          <p:nvPr>
            <p:ph type="sldNum" sz="quarter" idx="12"/>
          </p:nvPr>
        </p:nvSpPr>
        <p:spPr/>
        <p:txBody>
          <a:bodyPr/>
          <a:lstStyle>
            <a:lvl1pPr fontAlgn="base">
              <a:defRPr noProof="1">
                <a:latin typeface="Arial" panose="020B0604020202020204" pitchFamily="34" charset="0"/>
                <a:cs typeface="+mn-ea"/>
              </a:defRPr>
            </a:lvl1pPr>
          </a:lstStyle>
          <a:p>
            <a:pPr>
              <a:defRPr/>
            </a:pPr>
            <a:fld id="{A1A27260-4904-4B79-8C93-CA3EB7B8724F}" type="slidenum">
              <a:rPr lang="en-US" altLang="zh-CN"/>
            </a:fld>
            <a:endParaRPr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b="15627"/>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slow"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矩形 1"/>
          <p:cNvSpPr/>
          <p:nvPr userDrawn="1"/>
        </p:nvSpPr>
        <p:spPr>
          <a:xfrm>
            <a:off x="8324851" y="6544733"/>
            <a:ext cx="774700" cy="429895"/>
          </a:xfrm>
          <a:prstGeom prst="rect">
            <a:avLst/>
          </a:prstGeom>
        </p:spPr>
        <p:txBody>
          <a:bodyPr>
            <a:spAutoFit/>
          </a:bodyPr>
          <a:lstStyle/>
          <a:p>
            <a:pPr fontAlgn="auto">
              <a:spcBef>
                <a:spcPts val="0"/>
              </a:spcBef>
              <a:spcAft>
                <a:spcPts val="0"/>
              </a:spcAft>
              <a:defRPr/>
            </a:pPr>
            <a:r>
              <a:rPr lang="en-US" altLang="zh-CN" sz="135" kern="0" dirty="0">
                <a:solidFill>
                  <a:prstClr val="white"/>
                </a:solidFill>
              </a:rPr>
              <a:t>PPT</a:t>
            </a:r>
            <a:r>
              <a:rPr lang="zh-CN" altLang="en-US" sz="135" kern="0" dirty="0">
                <a:solidFill>
                  <a:prstClr val="white"/>
                </a:solidFill>
              </a:rPr>
              <a:t>模板下载：</a:t>
            </a:r>
            <a:r>
              <a:rPr lang="en-US" altLang="zh-CN" sz="135" kern="0" dirty="0">
                <a:solidFill>
                  <a:prstClr val="white"/>
                </a:solidFill>
              </a:rPr>
              <a:t>www.1ppt.com/moban/     </a:t>
            </a:r>
            <a:r>
              <a:rPr lang="zh-CN" altLang="en-US" sz="135" kern="0" dirty="0">
                <a:solidFill>
                  <a:prstClr val="white"/>
                </a:solidFill>
              </a:rPr>
              <a:t>行业</a:t>
            </a:r>
            <a:r>
              <a:rPr lang="en-US" altLang="zh-CN" sz="135" kern="0" dirty="0">
                <a:solidFill>
                  <a:prstClr val="white"/>
                </a:solidFill>
              </a:rPr>
              <a:t>PPT</a:t>
            </a:r>
            <a:r>
              <a:rPr lang="zh-CN" altLang="en-US" sz="135" kern="0" dirty="0">
                <a:solidFill>
                  <a:prstClr val="white"/>
                </a:solidFill>
              </a:rPr>
              <a:t>模板：</a:t>
            </a:r>
            <a:r>
              <a:rPr lang="en-US" altLang="zh-CN" sz="135" kern="0" dirty="0">
                <a:solidFill>
                  <a:prstClr val="white"/>
                </a:solidFill>
              </a:rPr>
              <a:t>www.1ppt.com/hangye/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节日</a:t>
            </a:r>
            <a:r>
              <a:rPr lang="en-US" altLang="zh-CN" sz="135" kern="0" dirty="0">
                <a:solidFill>
                  <a:prstClr val="white"/>
                </a:solidFill>
              </a:rPr>
              <a:t>PPT</a:t>
            </a:r>
            <a:r>
              <a:rPr lang="zh-CN" altLang="en-US" sz="135" kern="0" dirty="0">
                <a:solidFill>
                  <a:prstClr val="white"/>
                </a:solidFill>
              </a:rPr>
              <a:t>模板：</a:t>
            </a:r>
            <a:r>
              <a:rPr lang="en-US" altLang="zh-CN" sz="135" kern="0" dirty="0">
                <a:solidFill>
                  <a:prstClr val="white"/>
                </a:solidFill>
              </a:rPr>
              <a:t>www.1ppt.com/jieri/           PPT</a:t>
            </a:r>
            <a:r>
              <a:rPr lang="zh-CN" altLang="en-US" sz="135" kern="0" dirty="0">
                <a:solidFill>
                  <a:prstClr val="white"/>
                </a:solidFill>
              </a:rPr>
              <a:t>素材下载：</a:t>
            </a:r>
            <a:r>
              <a:rPr lang="en-US" altLang="zh-CN" sz="135" kern="0" dirty="0">
                <a:solidFill>
                  <a:prstClr val="white"/>
                </a:solidFill>
              </a:rPr>
              <a:t>www.1ppt.com/sucai/</a:t>
            </a:r>
            <a:endParaRPr lang="en-US" altLang="zh-CN" sz="135" kern="0" dirty="0">
              <a:solidFill>
                <a:prstClr val="white"/>
              </a:solidFill>
            </a:endParaRPr>
          </a:p>
          <a:p>
            <a:pPr fontAlgn="auto">
              <a:spcBef>
                <a:spcPts val="0"/>
              </a:spcBef>
              <a:spcAft>
                <a:spcPts val="0"/>
              </a:spcAft>
              <a:defRPr/>
            </a:pPr>
            <a:r>
              <a:rPr lang="en-US" altLang="zh-CN" sz="135" kern="0" dirty="0">
                <a:solidFill>
                  <a:prstClr val="white"/>
                </a:solidFill>
              </a:rPr>
              <a:t>PPT</a:t>
            </a:r>
            <a:r>
              <a:rPr lang="zh-CN" altLang="en-US" sz="135" kern="0" dirty="0">
                <a:solidFill>
                  <a:prstClr val="white"/>
                </a:solidFill>
              </a:rPr>
              <a:t>背景图片：</a:t>
            </a:r>
            <a:r>
              <a:rPr lang="en-US" altLang="zh-CN" sz="135" kern="0" dirty="0">
                <a:solidFill>
                  <a:prstClr val="white"/>
                </a:solidFill>
              </a:rPr>
              <a:t>www.1ppt.com/beijing/      PPT</a:t>
            </a:r>
            <a:r>
              <a:rPr lang="zh-CN" altLang="en-US" sz="135" kern="0" dirty="0">
                <a:solidFill>
                  <a:prstClr val="white"/>
                </a:solidFill>
              </a:rPr>
              <a:t>图表下载：</a:t>
            </a:r>
            <a:r>
              <a:rPr lang="en-US" altLang="zh-CN" sz="135" kern="0" dirty="0">
                <a:solidFill>
                  <a:prstClr val="white"/>
                </a:solidFill>
              </a:rPr>
              <a:t>www.1ppt.com/tubiao/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优秀</a:t>
            </a:r>
            <a:r>
              <a:rPr lang="en-US" altLang="zh-CN" sz="135" kern="0" dirty="0">
                <a:solidFill>
                  <a:prstClr val="white"/>
                </a:solidFill>
              </a:rPr>
              <a:t>PPT</a:t>
            </a:r>
            <a:r>
              <a:rPr lang="zh-CN" altLang="en-US" sz="135" kern="0" dirty="0">
                <a:solidFill>
                  <a:prstClr val="white"/>
                </a:solidFill>
              </a:rPr>
              <a:t>下载：</a:t>
            </a:r>
            <a:r>
              <a:rPr lang="en-US" altLang="zh-CN" sz="135" kern="0" dirty="0">
                <a:solidFill>
                  <a:prstClr val="white"/>
                </a:solidFill>
              </a:rPr>
              <a:t>www.1ppt.com/xiazai/        PPT</a:t>
            </a:r>
            <a:r>
              <a:rPr lang="zh-CN" altLang="en-US" sz="135" kern="0" dirty="0">
                <a:solidFill>
                  <a:prstClr val="white"/>
                </a:solidFill>
              </a:rPr>
              <a:t>教程： </a:t>
            </a:r>
            <a:r>
              <a:rPr lang="en-US" altLang="zh-CN" sz="135" kern="0" dirty="0">
                <a:solidFill>
                  <a:prstClr val="white"/>
                </a:solidFill>
              </a:rPr>
              <a:t>www.1ppt.com/powerpoint/      </a:t>
            </a:r>
            <a:endParaRPr lang="en-US" altLang="zh-CN" sz="135" kern="0" dirty="0">
              <a:solidFill>
                <a:prstClr val="white"/>
              </a:solidFill>
            </a:endParaRPr>
          </a:p>
          <a:p>
            <a:pPr fontAlgn="auto">
              <a:spcBef>
                <a:spcPts val="0"/>
              </a:spcBef>
              <a:spcAft>
                <a:spcPts val="0"/>
              </a:spcAft>
              <a:defRPr/>
            </a:pPr>
            <a:r>
              <a:rPr lang="en-US" altLang="zh-CN" sz="135" kern="0" dirty="0">
                <a:solidFill>
                  <a:prstClr val="white"/>
                </a:solidFill>
              </a:rPr>
              <a:t>Word</a:t>
            </a:r>
            <a:r>
              <a:rPr lang="zh-CN" altLang="en-US" sz="135" kern="0" dirty="0">
                <a:solidFill>
                  <a:prstClr val="white"/>
                </a:solidFill>
              </a:rPr>
              <a:t>教程： </a:t>
            </a:r>
            <a:r>
              <a:rPr lang="en-US" altLang="zh-CN" sz="135" kern="0" dirty="0">
                <a:solidFill>
                  <a:prstClr val="white"/>
                </a:solidFill>
              </a:rPr>
              <a:t>www.1ppt.com/word/              Excel</a:t>
            </a:r>
            <a:r>
              <a:rPr lang="zh-CN" altLang="en-US" sz="135" kern="0" dirty="0">
                <a:solidFill>
                  <a:prstClr val="white"/>
                </a:solidFill>
              </a:rPr>
              <a:t>教程：</a:t>
            </a:r>
            <a:r>
              <a:rPr lang="en-US" altLang="zh-CN" sz="135" kern="0" dirty="0">
                <a:solidFill>
                  <a:prstClr val="white"/>
                </a:solidFill>
              </a:rPr>
              <a:t>www.1ppt.com/excel/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资料下载：</a:t>
            </a:r>
            <a:r>
              <a:rPr lang="en-US" altLang="zh-CN" sz="135" kern="0" dirty="0">
                <a:solidFill>
                  <a:prstClr val="white"/>
                </a:solidFill>
              </a:rPr>
              <a:t>www.1ppt.com/ziliao/                PPT</a:t>
            </a:r>
            <a:r>
              <a:rPr lang="zh-CN" altLang="en-US" sz="135" kern="0" dirty="0">
                <a:solidFill>
                  <a:prstClr val="white"/>
                </a:solidFill>
              </a:rPr>
              <a:t>课件下载：</a:t>
            </a:r>
            <a:r>
              <a:rPr lang="en-US" altLang="zh-CN" sz="135" kern="0" dirty="0">
                <a:solidFill>
                  <a:prstClr val="white"/>
                </a:solidFill>
              </a:rPr>
              <a:t>www.1ppt.com/kejian/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范文下载：</a:t>
            </a:r>
            <a:r>
              <a:rPr lang="en-US" altLang="zh-CN" sz="135" kern="0" dirty="0">
                <a:solidFill>
                  <a:prstClr val="white"/>
                </a:solidFill>
              </a:rPr>
              <a:t>www.1ppt.com/fanwen/             </a:t>
            </a:r>
            <a:r>
              <a:rPr lang="zh-CN" altLang="en-US" sz="135" kern="0" dirty="0">
                <a:solidFill>
                  <a:prstClr val="white"/>
                </a:solidFill>
              </a:rPr>
              <a:t>试卷下载：</a:t>
            </a:r>
            <a:r>
              <a:rPr lang="en-US" altLang="zh-CN" sz="135" kern="0" dirty="0">
                <a:solidFill>
                  <a:prstClr val="white"/>
                </a:solidFill>
              </a:rPr>
              <a:t>www.1ppt.com/shiti/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教案下载：</a:t>
            </a:r>
            <a:r>
              <a:rPr lang="en-US" altLang="zh-CN" sz="135" kern="0" dirty="0">
                <a:solidFill>
                  <a:prstClr val="white"/>
                </a:solidFill>
              </a:rPr>
              <a:t>www.1ppt.com/jiaoan/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字体下载：</a:t>
            </a:r>
            <a:r>
              <a:rPr lang="en-US" altLang="zh-CN" sz="135" kern="0" dirty="0">
                <a:solidFill>
                  <a:prstClr val="white"/>
                </a:solidFill>
              </a:rPr>
              <a:t>www.1ppt.com/ziti/</a:t>
            </a:r>
            <a:endParaRPr lang="en-US" altLang="zh-CN" sz="135" kern="0" dirty="0">
              <a:solidFill>
                <a:prstClr val="white"/>
              </a:solidFill>
            </a:endParaRPr>
          </a:p>
          <a:p>
            <a:pPr fontAlgn="auto">
              <a:spcBef>
                <a:spcPts val="0"/>
              </a:spcBef>
              <a:spcAft>
                <a:spcPts val="0"/>
              </a:spcAft>
              <a:defRPr/>
            </a:pPr>
            <a:r>
              <a:rPr lang="en-US" altLang="zh-CN" sz="135" kern="0" dirty="0">
                <a:solidFill>
                  <a:prstClr val="white"/>
                </a:solidFill>
              </a:rPr>
              <a:t> </a:t>
            </a:r>
            <a:endParaRPr lang="zh-CN" altLang="en-US" sz="135" kern="0" dirty="0">
              <a:solidFill>
                <a:prstClr val="white"/>
              </a:solidFill>
            </a:endParaRPr>
          </a:p>
        </p:txBody>
      </p:sp>
      <p:pic>
        <p:nvPicPr>
          <p:cNvPr id="3" name="图片 7"/>
          <p:cNvPicPr>
            <a:picLocks noChangeAspect="1"/>
          </p:cNvPicPr>
          <p:nvPr userDrawn="1"/>
        </p:nvPicPr>
        <p:blipFill>
          <a:blip r:embed="rId2"/>
          <a:srcRect b="23328"/>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E3201F5-E51C-4E02-8EE9-2DF14B91260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A4C2F88-2FAA-436E-9E53-D87524FEDB28}"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3201F5-E51C-4E02-8EE9-2DF14B91260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A4C2F88-2FAA-436E-9E53-D87524FEDB28}"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5FF41B-8DAD-4936-9571-60046E1638A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5AA240-A2E3-4384-BC10-0229C17430F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9B018717-278A-4620-A207-E32BCC15A02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6B07D8-47EC-4945-899A-F55022E8EB26}"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928C8CA-A554-4F8A-B13C-9CCC3F48A05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E1CEFB2-E1BE-4B11-8ACF-2DEA562C9143}"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ECCAC0B-4214-4BEE-A458-6232956463F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7416318-2B2A-40B3-AFD0-2D08E14E2BE5}"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CDA6624-0379-46A4-A182-0C9DB5D63B8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63C96F4-35D7-4090-A820-C5ACA1EBC9F6}"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A82BB6E-918B-4428-84A2-527E5F77F4E5}"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3A6DE1-5BEA-4B43-80CD-71CC23ABBE1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472E8BEA-F912-4A96-9982-1134BB973F9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31DE2A9-2065-47FB-9482-AEFA7144C2F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4C15DB0-51BA-4104-9678-722369EF346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BA6924D-BB7F-4714-B945-A7888610186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3.png"/><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DC3EA11-3C08-4268-B6D8-F47C8EA8FA67}" type="datetimeFigureOut">
              <a:rPr lang="zh-CN" altLang="en-US"/>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28D528E-E39C-4A3F-821E-CC530A2B4929}" type="slidenum">
              <a:rPr lang="zh-CN" altLang="en-US"/>
            </a:fld>
            <a:endParaRPr lang="zh-CN" altLang="en-US"/>
          </a:p>
        </p:txBody>
      </p:sp>
      <p:pic>
        <p:nvPicPr>
          <p:cNvPr id="8" name="图片 7" descr="水印"/>
          <p:cNvPicPr>
            <a:picLocks noChangeAspect="1"/>
          </p:cNvPicPr>
          <p:nvPr userDrawn="1"/>
        </p:nvPicPr>
        <p:blipFill>
          <a:blip r:embed="rId16"/>
          <a:stretch>
            <a:fillRect/>
          </a:stretch>
        </p:blipFill>
        <p:spPr>
          <a:xfrm>
            <a:off x="6950075" y="60325"/>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34000">
                <a:schemeClr val="bg1">
                  <a:lumMod val="95000"/>
                </a:schemeClr>
              </a:gs>
              <a:gs pos="0">
                <a:schemeClr val="accent3">
                  <a:lumMod val="0"/>
                  <a:lumOff val="100000"/>
                </a:schemeClr>
              </a:gs>
              <a:gs pos="76000">
                <a:schemeClr val="bg1">
                  <a:lumMod val="85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descr="水印"/>
          <p:cNvPicPr>
            <a:picLocks noChangeAspect="1"/>
          </p:cNvPicPr>
          <p:nvPr userDrawn="1"/>
        </p:nvPicPr>
        <p:blipFill>
          <a:blip r:embed="rId4"/>
          <a:stretch>
            <a:fillRect/>
          </a:stretch>
        </p:blipFill>
        <p:spPr>
          <a:xfrm>
            <a:off x="6950075" y="60325"/>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tags" Target="../tags/tag6.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tags" Target="../tags/tag3.xml"/><Relationship Id="rId4" Type="http://schemas.openxmlformats.org/officeDocument/2006/relationships/image" Target="../media/image7.jpeg"/><Relationship Id="rId3" Type="http://schemas.openxmlformats.org/officeDocument/2006/relationships/tags" Target="../tags/tag2.xml"/><Relationship Id="rId2" Type="http://schemas.openxmlformats.org/officeDocument/2006/relationships/image" Target="../media/image6.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50075" y="60325"/>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M1CB0G}186FA`18XM3EB1N5"/>
          <p:cNvPicPr>
            <a:picLocks noChangeAspect="1"/>
          </p:cNvPicPr>
          <p:nvPr/>
        </p:nvPicPr>
        <p:blipFill>
          <a:blip r:embed="rId1"/>
          <a:stretch>
            <a:fillRect/>
          </a:stretch>
        </p:blipFill>
        <p:spPr>
          <a:xfrm>
            <a:off x="160020" y="635"/>
            <a:ext cx="6936740" cy="6673850"/>
          </a:xfrm>
          <a:prstGeom prst="rect">
            <a:avLst/>
          </a:prstGeom>
        </p:spPr>
      </p:pic>
      <p:sp>
        <p:nvSpPr>
          <p:cNvPr id="8" name="文本框 7"/>
          <p:cNvSpPr txBox="1"/>
          <p:nvPr/>
        </p:nvSpPr>
        <p:spPr>
          <a:xfrm>
            <a:off x="160020" y="512445"/>
            <a:ext cx="6830060" cy="645160"/>
          </a:xfrm>
          <a:prstGeom prst="rect">
            <a:avLst/>
          </a:prstGeom>
          <a:noFill/>
          <a:ln w="50800">
            <a:solidFill>
              <a:schemeClr val="accent6">
                <a:lumMod val="75000"/>
              </a:schemeClr>
            </a:solidFill>
          </a:ln>
        </p:spPr>
        <p:txBody>
          <a:bodyPr wrap="square" rtlCol="0">
            <a:spAutoFit/>
          </a:bodyPr>
          <a:p>
            <a:endParaRPr lang="zh-CN" altLang="en-US"/>
          </a:p>
          <a:p>
            <a:endParaRPr lang="zh-CN" altLang="en-US"/>
          </a:p>
        </p:txBody>
      </p:sp>
      <p:sp>
        <p:nvSpPr>
          <p:cNvPr id="7" name="文本框 6"/>
          <p:cNvSpPr txBox="1"/>
          <p:nvPr/>
        </p:nvSpPr>
        <p:spPr>
          <a:xfrm>
            <a:off x="160020" y="1320165"/>
            <a:ext cx="6830060" cy="3969385"/>
          </a:xfrm>
          <a:prstGeom prst="rect">
            <a:avLst/>
          </a:prstGeom>
          <a:noFill/>
          <a:ln w="50800">
            <a:solidFill>
              <a:schemeClr val="accent3">
                <a:lumMod val="75000"/>
              </a:schemeClr>
            </a:solidFill>
          </a:ln>
        </p:spPr>
        <p:txBody>
          <a:bodyPr wrap="square" rtlCol="0">
            <a:spAutoFit/>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11" name="文本框 10"/>
          <p:cNvSpPr txBox="1"/>
          <p:nvPr/>
        </p:nvSpPr>
        <p:spPr>
          <a:xfrm>
            <a:off x="160020" y="5475605"/>
            <a:ext cx="6830060" cy="1198880"/>
          </a:xfrm>
          <a:prstGeom prst="rect">
            <a:avLst/>
          </a:prstGeom>
          <a:noFill/>
          <a:ln w="50800">
            <a:solidFill>
              <a:schemeClr val="accent5">
                <a:lumMod val="75000"/>
              </a:schemeClr>
            </a:solidFill>
          </a:ln>
        </p:spPr>
        <p:txBody>
          <a:bodyPr wrap="square" rtlCol="0">
            <a:spAutoFit/>
          </a:bodyPr>
          <a:p>
            <a:endParaRPr lang="zh-CN" altLang="en-US"/>
          </a:p>
          <a:p>
            <a:endParaRPr lang="zh-CN" altLang="en-US"/>
          </a:p>
          <a:p>
            <a:endParaRPr lang="zh-CN" altLang="en-US"/>
          </a:p>
          <a:p>
            <a:endParaRPr lang="zh-CN" altLang="en-US"/>
          </a:p>
        </p:txBody>
      </p:sp>
      <p:sp>
        <p:nvSpPr>
          <p:cNvPr id="2" name="文本框 1"/>
          <p:cNvSpPr txBox="1"/>
          <p:nvPr/>
        </p:nvSpPr>
        <p:spPr>
          <a:xfrm>
            <a:off x="7309485" y="227330"/>
            <a:ext cx="4758055" cy="6447155"/>
          </a:xfrm>
          <a:prstGeom prst="rect">
            <a:avLst/>
          </a:prstGeom>
          <a:noFill/>
        </p:spPr>
        <p:txBody>
          <a:bodyPr wrap="square" rtlCol="0">
            <a:spAutoFit/>
          </a:bodyPr>
          <a:p>
            <a:r>
              <a:rPr lang="en-US" altLang="zh-CN" sz="3600" b="1" dirty="0">
                <a:solidFill>
                  <a:srgbClr val="FF0000"/>
                </a:solidFill>
                <a:latin typeface="Times New Roman" panose="02020603050405020304" pitchFamily="18" charset="0"/>
                <a:sym typeface="宋体" panose="02010600030101010101" pitchFamily="2" charset="-122"/>
              </a:rPr>
              <a:t>Test type </a:t>
            </a:r>
            <a:r>
              <a:rPr lang="en-US" altLang="zh-CN" sz="3600" b="1">
                <a:solidFill>
                  <a:srgbClr val="FF0000"/>
                </a:solidFill>
                <a:latin typeface="Times New Roman" panose="02020603050405020304" pitchFamily="18" charset="0"/>
                <a:cs typeface="Times New Roman" panose="02020603050405020304" pitchFamily="18" charset="0"/>
              </a:rPr>
              <a:t>:</a:t>
            </a:r>
            <a:endParaRPr lang="en-US" altLang="zh-CN" sz="3600" b="1">
              <a:solidFill>
                <a:srgbClr val="FF0000"/>
              </a:solidFill>
              <a:latin typeface="Times New Roman" panose="02020603050405020304" pitchFamily="18" charset="0"/>
              <a:cs typeface="Times New Roman" panose="02020603050405020304" pitchFamily="18" charset="0"/>
            </a:endParaRPr>
          </a:p>
          <a:p>
            <a:pPr marL="0" indent="0" eaLnBrk="1" latinLnBrk="0" hangingPunct="1">
              <a:lnSpc>
                <a:spcPts val="4040"/>
              </a:lnSpc>
              <a:buNone/>
            </a:pPr>
            <a:r>
              <a:rPr lang="en-US" altLang="zh-CN" sz="3200" b="1" dirty="0">
                <a:latin typeface="Times New Roman" panose="02020603050405020304" pitchFamily="18" charset="0"/>
                <a:sym typeface="+mn-ea"/>
              </a:rPr>
              <a:t> A. Narration</a:t>
            </a:r>
            <a:r>
              <a:rPr lang="zh-CN" altLang="en-US" sz="3200" b="1" dirty="0" smtClean="0">
                <a:solidFill>
                  <a:prstClr val="black"/>
                </a:solidFill>
                <a:sym typeface="+mn-ea"/>
              </a:rPr>
              <a:t>（记叙文）</a:t>
            </a:r>
            <a:endParaRPr lang="zh-CN" altLang="en-US" sz="3200" b="1" dirty="0" smtClean="0">
              <a:solidFill>
                <a:prstClr val="black"/>
              </a:solidFill>
              <a:sym typeface="+mn-ea"/>
            </a:endParaRPr>
          </a:p>
          <a:p>
            <a:pPr marL="0" indent="0" eaLnBrk="1" latinLnBrk="0" hangingPunct="1">
              <a:lnSpc>
                <a:spcPts val="4040"/>
              </a:lnSpc>
              <a:buNone/>
            </a:pPr>
            <a:r>
              <a:rPr lang="en-US" altLang="zh-CN" sz="3200" b="1" dirty="0">
                <a:latin typeface="Times New Roman" panose="02020603050405020304" pitchFamily="18" charset="0"/>
                <a:sym typeface="+mn-ea"/>
              </a:rPr>
              <a:t> B. Editorial  </a:t>
            </a:r>
            <a:r>
              <a:rPr lang="zh-CN" altLang="en-US" sz="3200" b="1" dirty="0">
                <a:latin typeface="Times New Roman" panose="02020603050405020304" pitchFamily="18" charset="0"/>
                <a:sym typeface="+mn-ea"/>
              </a:rPr>
              <a:t>（社评文）</a:t>
            </a:r>
            <a:endParaRPr lang="en-US" altLang="zh-CN" sz="3200" b="1" dirty="0">
              <a:latin typeface="Times New Roman" panose="02020603050405020304" pitchFamily="18" charset="0"/>
              <a:ea typeface="宋体" panose="02010600030101010101" pitchFamily="2" charset="-122"/>
            </a:endParaRPr>
          </a:p>
          <a:p>
            <a:pPr marL="0" indent="0" eaLnBrk="1" latinLnBrk="0" hangingPunct="1">
              <a:lnSpc>
                <a:spcPts val="4040"/>
              </a:lnSpc>
              <a:buNone/>
            </a:pPr>
            <a:r>
              <a:rPr lang="en-US" altLang="zh-CN" sz="3200" b="1" dirty="0">
                <a:latin typeface="Times New Roman" panose="02020603050405020304" pitchFamily="18" charset="0"/>
                <a:sym typeface="+mn-ea"/>
              </a:rPr>
              <a:t> C. Exposition </a:t>
            </a:r>
            <a:r>
              <a:rPr lang="zh-CN" altLang="en-US" sz="3200" b="1" dirty="0" smtClean="0">
                <a:solidFill>
                  <a:prstClr val="black"/>
                </a:solidFill>
                <a:sym typeface="+mn-ea"/>
              </a:rPr>
              <a:t>（说明文）</a:t>
            </a:r>
            <a:endParaRPr lang="zh-CN" altLang="en-US" sz="3200" b="1" dirty="0" smtClean="0">
              <a:solidFill>
                <a:prstClr val="black"/>
              </a:solidFill>
              <a:sym typeface="+mn-ea"/>
            </a:endParaRPr>
          </a:p>
          <a:p>
            <a:pPr marL="0" indent="0">
              <a:buNone/>
            </a:pPr>
            <a:endParaRPr lang="zh-CN" altLang="en-US" sz="3600" b="1" dirty="0" smtClean="0">
              <a:solidFill>
                <a:prstClr val="black"/>
              </a:solidFill>
              <a:sym typeface="+mn-ea"/>
            </a:endParaRPr>
          </a:p>
          <a:p>
            <a:pPr marL="0" indent="0">
              <a:buNone/>
            </a:pPr>
            <a:r>
              <a:rPr lang="en-US" altLang="zh-CN" sz="3600" b="1" dirty="0">
                <a:solidFill>
                  <a:srgbClr val="FF0000"/>
                </a:solidFill>
                <a:latin typeface="Times New Roman" panose="02020603050405020304" pitchFamily="18" charset="0"/>
                <a:sym typeface="+mn-ea"/>
              </a:rPr>
              <a:t>Structure:</a:t>
            </a:r>
            <a:endParaRPr lang="en-US" altLang="zh-CN" sz="3600" b="1" dirty="0">
              <a:solidFill>
                <a:srgbClr val="FF0000"/>
              </a:solidFill>
              <a:latin typeface="Times New Roman" panose="02020603050405020304" pitchFamily="18" charset="0"/>
              <a:sym typeface="+mn-ea"/>
            </a:endParaRPr>
          </a:p>
          <a:p>
            <a:pPr marL="0" indent="0">
              <a:buNone/>
            </a:pPr>
            <a:endParaRPr lang="en-US" altLang="zh-CN" sz="3600" b="1" dirty="0" smtClean="0">
              <a:solidFill>
                <a:prstClr val="black"/>
              </a:solidFill>
              <a:latin typeface="Times New Roman" panose="02020603050405020304" pitchFamily="18" charset="0"/>
              <a:sym typeface="+mn-ea"/>
            </a:endParaRPr>
          </a:p>
          <a:p>
            <a:pPr marL="0" indent="0">
              <a:buNone/>
            </a:pPr>
            <a:endParaRPr lang="en-US" altLang="zh-CN" sz="3600" b="1" dirty="0" smtClean="0">
              <a:solidFill>
                <a:prstClr val="black"/>
              </a:solidFill>
              <a:latin typeface="Times New Roman" panose="02020603050405020304" pitchFamily="18" charset="0"/>
              <a:sym typeface="+mn-ea"/>
            </a:endParaRPr>
          </a:p>
          <a:p>
            <a:pPr marL="0" indent="0">
              <a:buNone/>
            </a:pPr>
            <a:r>
              <a:rPr lang="en-US" altLang="zh-CN" sz="3600" b="1" dirty="0">
                <a:solidFill>
                  <a:srgbClr val="FF0000"/>
                </a:solidFill>
                <a:latin typeface="Times New Roman" panose="02020603050405020304" pitchFamily="18" charset="0"/>
                <a:ea typeface="+mn-ea"/>
                <a:sym typeface="+mn-ea"/>
              </a:rPr>
              <a:t>Purpose:</a:t>
            </a:r>
            <a:endParaRPr lang="en-US" altLang="zh-CN" sz="3600" b="1" dirty="0">
              <a:solidFill>
                <a:srgbClr val="FF0000"/>
              </a:solidFill>
              <a:latin typeface="Times New Roman" panose="02020603050405020304" pitchFamily="18" charset="0"/>
            </a:endParaRPr>
          </a:p>
          <a:p>
            <a:pPr marL="0" indent="0">
              <a:buNone/>
            </a:pPr>
            <a:r>
              <a:rPr lang="en-US" altLang="zh-CN" sz="3600" b="1" dirty="0" smtClean="0">
                <a:latin typeface="Times New Roman" panose="02020603050405020304" pitchFamily="18" charset="0"/>
                <a:sym typeface="+mn-ea"/>
              </a:rPr>
              <a:t>To </a:t>
            </a:r>
            <a:r>
              <a:rPr lang="en-US" altLang="zh-CN" sz="3600" b="1" dirty="0" smtClean="0">
                <a:solidFill>
                  <a:srgbClr val="0000FF"/>
                </a:solidFill>
                <a:latin typeface="Times New Roman" panose="02020603050405020304" pitchFamily="18" charset="0"/>
                <a:sym typeface="+mn-ea"/>
              </a:rPr>
              <a:t>call on</a:t>
            </a:r>
            <a:r>
              <a:rPr lang="en-US" altLang="zh-CN" sz="3600" b="1" dirty="0" smtClean="0">
                <a:latin typeface="Times New Roman" panose="02020603050405020304" pitchFamily="18" charset="0"/>
                <a:sym typeface="+mn-ea"/>
              </a:rPr>
              <a:t> readers to be good tourists. </a:t>
            </a:r>
            <a:endParaRPr lang="zh-CN" altLang="en-US" sz="3600" b="1" dirty="0" smtClean="0">
              <a:solidFill>
                <a:prstClr val="black"/>
              </a:solidFill>
              <a:sym typeface="+mn-ea"/>
            </a:endParaRPr>
          </a:p>
          <a:p>
            <a:pPr marL="0" indent="0">
              <a:buNone/>
            </a:pPr>
            <a:r>
              <a:rPr lang="en-US" altLang="zh-CN" sz="2400" b="1" dirty="0" smtClean="0">
                <a:solidFill>
                  <a:prstClr val="black"/>
                </a:solidFill>
                <a:sym typeface="+mn-ea"/>
              </a:rPr>
              <a:t> </a:t>
            </a:r>
            <a:endParaRPr lang="en-US" altLang="zh-CN" sz="2400" b="1">
              <a:solidFill>
                <a:srgbClr val="C0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325120" y="2828290"/>
            <a:ext cx="2053590" cy="953135"/>
          </a:xfrm>
          <a:prstGeom prst="rect">
            <a:avLst/>
          </a:prstGeom>
          <a:solidFill>
            <a:srgbClr val="FFFF00"/>
          </a:solidFill>
          <a:ln w="57150">
            <a:solidFill>
              <a:srgbClr val="C00000"/>
            </a:solidFill>
          </a:ln>
        </p:spPr>
        <p:txBody>
          <a:bodyPr wrap="square" rtlCol="0">
            <a:spAutoFit/>
          </a:bodyPr>
          <a:p>
            <a:r>
              <a:rPr lang="en-US" altLang="zh-CN" sz="2800" b="1">
                <a:latin typeface="Times New Roman" panose="02020603050405020304" pitchFamily="18" charset="0"/>
                <a:cs typeface="Times New Roman" panose="02020603050405020304" pitchFamily="18" charset="0"/>
                <a:sym typeface="+mn-ea"/>
              </a:rPr>
              <a:t>two specific problems</a:t>
            </a:r>
            <a:endParaRPr lang="en-US" altLang="zh-CN" sz="2800" b="1">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325120" y="5814060"/>
            <a:ext cx="1840230" cy="521970"/>
          </a:xfrm>
          <a:prstGeom prst="rect">
            <a:avLst/>
          </a:prstGeom>
          <a:solidFill>
            <a:srgbClr val="FFFF00"/>
          </a:solidFill>
          <a:ln w="57150">
            <a:solidFill>
              <a:srgbClr val="C00000"/>
            </a:solidFill>
          </a:ln>
        </p:spPr>
        <p:txBody>
          <a:bodyPr wrap="square" rtlCol="0">
            <a:spAutoFit/>
          </a:bodyPr>
          <a:p>
            <a:r>
              <a:rPr lang="en-US" altLang="zh-CN" sz="2800" b="1">
                <a:latin typeface="Times New Roman" panose="02020603050405020304" pitchFamily="18" charset="0"/>
                <a:cs typeface="Times New Roman" panose="02020603050405020304" pitchFamily="18" charset="0"/>
                <a:sym typeface="+mn-ea"/>
              </a:rPr>
              <a:t>conclusion</a:t>
            </a:r>
            <a:endParaRPr lang="en-US" altLang="zh-CN" sz="2800" b="1">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325120" y="574040"/>
            <a:ext cx="1075055" cy="521970"/>
          </a:xfrm>
          <a:prstGeom prst="rect">
            <a:avLst/>
          </a:prstGeom>
          <a:solidFill>
            <a:srgbClr val="FFFF00"/>
          </a:solidFill>
          <a:ln w="57150">
            <a:solidFill>
              <a:srgbClr val="C00000"/>
            </a:solidFill>
          </a:ln>
        </p:spPr>
        <p:txBody>
          <a:bodyPr wrap="square" rtlCol="0">
            <a:spAutoFit/>
          </a:bodyPr>
          <a:p>
            <a:r>
              <a:rPr lang="en-US" altLang="zh-CN" sz="2800" b="1">
                <a:latin typeface="Times New Roman" panose="02020603050405020304" pitchFamily="18" charset="0"/>
                <a:cs typeface="Times New Roman" panose="02020603050405020304" pitchFamily="18" charset="0"/>
                <a:sym typeface="+mn-ea"/>
              </a:rPr>
              <a:t> topic</a:t>
            </a:r>
            <a:endParaRPr lang="en-US" altLang="zh-CN" sz="2800" b="1">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3641725" y="1746885"/>
            <a:ext cx="1986915" cy="953135"/>
          </a:xfrm>
          <a:prstGeom prst="rect">
            <a:avLst/>
          </a:prstGeom>
          <a:solidFill>
            <a:srgbClr val="FFFF00"/>
          </a:solidFill>
          <a:ln w="57150">
            <a:solidFill>
              <a:srgbClr val="C00000"/>
            </a:solidFill>
          </a:ln>
        </p:spPr>
        <p:txBody>
          <a:bodyPr wrap="square" rtlCol="0">
            <a:spAutoFit/>
          </a:bodyPr>
          <a:p>
            <a:r>
              <a:rPr lang="en-US" altLang="zh-CN" sz="2800" b="1">
                <a:latin typeface="Times New Roman" panose="02020603050405020304" pitchFamily="18" charset="0"/>
                <a:cs typeface="Times New Roman" panose="02020603050405020304" pitchFamily="18" charset="0"/>
                <a:sym typeface="+mn-ea"/>
              </a:rPr>
              <a:t>    destroy</a:t>
            </a:r>
            <a:endParaRPr lang="en-US" altLang="zh-CN" sz="2800" b="1">
              <a:latin typeface="Times New Roman" panose="02020603050405020304" pitchFamily="18" charset="0"/>
              <a:cs typeface="Times New Roman" panose="02020603050405020304" pitchFamily="18" charset="0"/>
              <a:sym typeface="+mn-ea"/>
            </a:endParaRPr>
          </a:p>
          <a:p>
            <a:r>
              <a:rPr lang="en-US" altLang="zh-CN" sz="2800" b="1">
                <a:solidFill>
                  <a:srgbClr val="FF0000"/>
                </a:solidFill>
                <a:latin typeface="Times New Roman" panose="02020603050405020304" pitchFamily="18" charset="0"/>
                <a:cs typeface="Times New Roman" panose="02020603050405020304" pitchFamily="18" charset="0"/>
                <a:sym typeface="+mn-ea"/>
              </a:rPr>
              <a:t>tourist sites</a:t>
            </a:r>
            <a:endParaRPr lang="en-US" altLang="zh-CN" sz="2800" b="1">
              <a:solidFill>
                <a:srgbClr val="FF0000"/>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3642360" y="3888105"/>
            <a:ext cx="1986280" cy="953135"/>
          </a:xfrm>
          <a:prstGeom prst="rect">
            <a:avLst/>
          </a:prstGeom>
          <a:solidFill>
            <a:srgbClr val="FFFF00"/>
          </a:solidFill>
          <a:ln w="57150">
            <a:solidFill>
              <a:srgbClr val="C00000"/>
            </a:solidFill>
          </a:ln>
        </p:spPr>
        <p:txBody>
          <a:bodyPr wrap="square" rtlCol="0">
            <a:spAutoFit/>
          </a:bodyPr>
          <a:p>
            <a:r>
              <a:rPr lang="en-US" altLang="zh-CN" sz="2800" b="1">
                <a:latin typeface="Times New Roman" panose="02020603050405020304" pitchFamily="18" charset="0"/>
                <a:ea typeface="+mn-ea"/>
                <a:cs typeface="Times New Roman" panose="02020603050405020304" pitchFamily="18" charset="0"/>
                <a:sym typeface="+mn-ea"/>
              </a:rPr>
              <a:t>   disturb</a:t>
            </a:r>
            <a:endParaRPr lang="en-US" altLang="zh-CN" sz="2800" b="1">
              <a:latin typeface="Times New Roman" panose="02020603050405020304" pitchFamily="18" charset="0"/>
              <a:ea typeface="+mn-ea"/>
              <a:cs typeface="Times New Roman" panose="02020603050405020304" pitchFamily="18" charset="0"/>
              <a:sym typeface="+mn-ea"/>
            </a:endParaRPr>
          </a:p>
          <a:p>
            <a:r>
              <a:rPr lang="en-US" altLang="zh-CN" sz="2800" b="1">
                <a:latin typeface="Times New Roman" panose="02020603050405020304" pitchFamily="18" charset="0"/>
                <a:ea typeface="+mn-ea"/>
                <a:cs typeface="Times New Roman" panose="02020603050405020304" pitchFamily="18" charset="0"/>
                <a:sym typeface="+mn-ea"/>
              </a:rPr>
              <a:t>  </a:t>
            </a:r>
            <a:r>
              <a:rPr lang="en-US" altLang="zh-CN" sz="2800" b="1">
                <a:solidFill>
                  <a:srgbClr val="FF0000"/>
                </a:solidFill>
                <a:latin typeface="Times New Roman" panose="02020603050405020304" pitchFamily="18" charset="0"/>
                <a:ea typeface="+mn-ea"/>
                <a:cs typeface="Times New Roman" panose="02020603050405020304" pitchFamily="18" charset="0"/>
                <a:sym typeface="+mn-ea"/>
              </a:rPr>
              <a:t>the locals</a:t>
            </a:r>
            <a:endParaRPr lang="en-US" altLang="zh-CN" sz="2800" b="1">
              <a:solidFill>
                <a:srgbClr val="FF0000"/>
              </a:solidFill>
              <a:latin typeface="Times New Roman" panose="02020603050405020304" pitchFamily="18" charset="0"/>
              <a:ea typeface="+mn-ea"/>
              <a:cs typeface="Times New Roman" panose="02020603050405020304" pitchFamily="18" charset="0"/>
              <a:sym typeface="+mn-ea"/>
            </a:endParaRPr>
          </a:p>
        </p:txBody>
      </p:sp>
      <p:cxnSp>
        <p:nvCxnSpPr>
          <p:cNvPr id="18" name="直接箭头连接符 17"/>
          <p:cNvCxnSpPr/>
          <p:nvPr/>
        </p:nvCxnSpPr>
        <p:spPr>
          <a:xfrm flipV="1">
            <a:off x="2557145" y="2410460"/>
            <a:ext cx="946150" cy="551815"/>
          </a:xfrm>
          <a:prstGeom prst="straightConnector1">
            <a:avLst/>
          </a:prstGeom>
          <a:ln w="53975">
            <a:tailEnd type="arrow" w="med" len="med"/>
          </a:ln>
        </p:spPr>
        <p:style>
          <a:lnRef idx="3">
            <a:schemeClr val="accent2"/>
          </a:lnRef>
          <a:fillRef idx="0">
            <a:schemeClr val="accent2"/>
          </a:fillRef>
          <a:effectRef idx="2">
            <a:schemeClr val="accent2"/>
          </a:effectRef>
          <a:fontRef idx="minor">
            <a:schemeClr val="tx1"/>
          </a:fontRef>
        </p:style>
      </p:cxnSp>
      <p:cxnSp>
        <p:nvCxnSpPr>
          <p:cNvPr id="19" name="直接箭头连接符 18"/>
          <p:cNvCxnSpPr/>
          <p:nvPr/>
        </p:nvCxnSpPr>
        <p:spPr>
          <a:xfrm>
            <a:off x="2557145" y="3781425"/>
            <a:ext cx="985520" cy="439420"/>
          </a:xfrm>
          <a:prstGeom prst="straightConnector1">
            <a:avLst/>
          </a:prstGeom>
          <a:ln w="53975">
            <a:tailEnd type="arrow" w="med" len="med"/>
          </a:ln>
        </p:spPr>
        <p:style>
          <a:lnRef idx="3">
            <a:schemeClr val="accent2"/>
          </a:lnRef>
          <a:fillRef idx="0">
            <a:schemeClr val="accent2"/>
          </a:fillRef>
          <a:effectRef idx="2">
            <a:schemeClr val="accent2"/>
          </a:effectRef>
          <a:fontRef idx="minor">
            <a:schemeClr val="tx1"/>
          </a:fontRef>
        </p:style>
      </p:cxnSp>
      <p:sp>
        <p:nvSpPr>
          <p:cNvPr id="3" name="五角星 2"/>
          <p:cNvSpPr/>
          <p:nvPr/>
        </p:nvSpPr>
        <p:spPr>
          <a:xfrm>
            <a:off x="7309485" y="1320165"/>
            <a:ext cx="504190" cy="57594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Picture 2" descr="http://pic.qiantucdn.com/58pic/10/99/54/73458PICUCz.jpg!/fw/1000/watermark/url/L3dhdGVybWFyay12MS4zLnBuZw==/align/center"/>
          <p:cNvPicPr>
            <a:picLocks noChangeAspect="1" noChangeArrowheads="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763260" y="2870835"/>
            <a:ext cx="665480" cy="1017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blinds(horizontal)">
                                      <p:cBhvr>
                                        <p:cTn id="57" dur="500"/>
                                        <p:tgtEl>
                                          <p:spTgt spid="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blinds(horizontal)">
                                      <p:cBhvr>
                                        <p:cTn id="6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animBg="1"/>
      <p:bldP spid="10" grpId="0" animBg="1"/>
      <p:bldP spid="16" grpId="0" bldLvl="0" animBg="1"/>
      <p:bldP spid="1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045" y="991235"/>
            <a:ext cx="11953875" cy="5643880"/>
          </a:xfrm>
        </p:spPr>
        <p:txBody>
          <a:bodyPr/>
          <a:p>
            <a:pPr marL="0" indent="0">
              <a:buNone/>
            </a:pPr>
            <a:r>
              <a:rPr lang="en-US" altLang="zh-CN"/>
              <a:t>      </a:t>
            </a:r>
            <a:r>
              <a:rPr lang="en-US" altLang="zh-CN" sz="2800"/>
              <a:t> </a:t>
            </a:r>
            <a:r>
              <a:rPr lang="zh-CN" altLang="en-US" sz="2800"/>
              <a:t>随着旅游业的发展，不文明旅游现象变得越来越严重。假定你是学生会主席李华， 请你代表学生会写一封英文倡议信，向全体师生发出文明旅游的倡议。</a:t>
            </a:r>
            <a:endParaRPr lang="zh-CN" altLang="en-US" sz="2800"/>
          </a:p>
          <a:p>
            <a:pPr marL="0" indent="0">
              <a:buNone/>
            </a:pPr>
            <a:r>
              <a:rPr lang="zh-CN" altLang="en-US" sz="2800"/>
              <a:t>1. 列举不文明旅游现象；</a:t>
            </a:r>
            <a:endParaRPr lang="zh-CN" altLang="en-US" sz="2800"/>
          </a:p>
          <a:p>
            <a:pPr marL="0" indent="0">
              <a:buNone/>
            </a:pPr>
            <a:r>
              <a:rPr lang="zh-CN" altLang="en-US" sz="2800"/>
              <a:t>2. 分析</a:t>
            </a:r>
            <a:r>
              <a:rPr lang="zh-CN" altLang="en-US" sz="2800">
                <a:sym typeface="+mn-ea"/>
              </a:rPr>
              <a:t>不文明旅游</a:t>
            </a:r>
            <a:r>
              <a:rPr lang="zh-CN" altLang="en-US" sz="2800"/>
              <a:t>造成的后果；</a:t>
            </a:r>
            <a:endParaRPr lang="zh-CN" altLang="en-US" sz="2800"/>
          </a:p>
          <a:p>
            <a:pPr marL="0" indent="0">
              <a:buNone/>
            </a:pPr>
            <a:r>
              <a:rPr lang="zh-CN" altLang="en-US" sz="2800"/>
              <a:t>3. 发出几点倡议；</a:t>
            </a:r>
            <a:endParaRPr lang="zh-CN" altLang="en-US" sz="2800"/>
          </a:p>
          <a:p>
            <a:pPr marL="0" indent="0">
              <a:buNone/>
            </a:pPr>
            <a:endParaRPr lang="zh-CN" altLang="en-US" sz="2800"/>
          </a:p>
          <a:p>
            <a:pPr marL="0" indent="0">
              <a:buNone/>
            </a:pPr>
            <a:endParaRPr lang="zh-CN" altLang="en-US" sz="2800"/>
          </a:p>
          <a:p>
            <a:pPr marL="0" indent="0">
              <a:buNone/>
            </a:pPr>
            <a:endParaRPr lang="zh-CN" altLang="en-US" sz="2800"/>
          </a:p>
          <a:p>
            <a:pPr marL="0" indent="0" eaLnBrk="1" hangingPunct="1">
              <a:lnSpc>
                <a:spcPct val="70000"/>
              </a:lnSpc>
              <a:buNone/>
            </a:pPr>
            <a:r>
              <a:rPr lang="zh-CN" altLang="en-US" sz="2800" dirty="0">
                <a:latin typeface="Times New Roman" panose="02020603050405020304" pitchFamily="18" charset="0"/>
                <a:sym typeface="+mn-ea"/>
              </a:rPr>
              <a:t>注意：</a:t>
            </a:r>
            <a:r>
              <a:rPr lang="en-US" altLang="zh-CN" sz="2800">
                <a:latin typeface="Times New Roman" panose="02020603050405020304" pitchFamily="18" charset="0"/>
                <a:sym typeface="+mn-ea"/>
              </a:rPr>
              <a:t>1.</a:t>
            </a:r>
            <a:r>
              <a:rPr lang="zh-CN" altLang="en-US" sz="2800" dirty="0">
                <a:latin typeface="Times New Roman" panose="02020603050405020304" pitchFamily="18" charset="0"/>
                <a:sym typeface="+mn-ea"/>
              </a:rPr>
              <a:t>词数</a:t>
            </a:r>
            <a:r>
              <a:rPr lang="en-US" altLang="zh-CN" sz="2800">
                <a:latin typeface="Times New Roman" panose="02020603050405020304" pitchFamily="18" charset="0"/>
                <a:sym typeface="+mn-ea"/>
              </a:rPr>
              <a:t>80</a:t>
            </a:r>
            <a:r>
              <a:rPr lang="zh-CN" altLang="en-US" sz="2800" dirty="0">
                <a:latin typeface="Times New Roman" panose="02020603050405020304" pitchFamily="18" charset="0"/>
                <a:sym typeface="+mn-ea"/>
              </a:rPr>
              <a:t>左右</a:t>
            </a:r>
            <a:endParaRPr lang="en-US" altLang="zh-CN" sz="2800">
              <a:latin typeface="Times New Roman" panose="02020603050405020304" pitchFamily="18" charset="0"/>
            </a:endParaRPr>
          </a:p>
          <a:p>
            <a:pPr marL="0" indent="0" eaLnBrk="1" hangingPunct="1">
              <a:lnSpc>
                <a:spcPct val="70000"/>
              </a:lnSpc>
              <a:buNone/>
            </a:pPr>
            <a:r>
              <a:rPr lang="en-US" altLang="zh-CN" sz="2800">
                <a:latin typeface="Times New Roman" panose="02020603050405020304" pitchFamily="18" charset="0"/>
                <a:sym typeface="+mn-ea"/>
              </a:rPr>
              <a:t>            2.</a:t>
            </a:r>
            <a:r>
              <a:rPr lang="zh-CN" altLang="en-US" sz="2800" dirty="0">
                <a:latin typeface="Times New Roman" panose="02020603050405020304" pitchFamily="18" charset="0"/>
                <a:sym typeface="+mn-ea"/>
              </a:rPr>
              <a:t>演讲稿开头与结尾已经给出，且不计入总词数。</a:t>
            </a:r>
            <a:endParaRPr lang="zh-CN" altLang="en-US" sz="2800" dirty="0">
              <a:latin typeface="Times New Roman" panose="02020603050405020304" pitchFamily="18" charset="0"/>
            </a:endParaRPr>
          </a:p>
          <a:p>
            <a:pPr marL="0" indent="0">
              <a:buNone/>
            </a:pPr>
            <a:endParaRPr lang="zh-CN" altLang="en-US" sz="2800"/>
          </a:p>
        </p:txBody>
      </p:sp>
      <p:sp>
        <p:nvSpPr>
          <p:cNvPr id="4" name="矩形 3"/>
          <p:cNvSpPr/>
          <p:nvPr/>
        </p:nvSpPr>
        <p:spPr>
          <a:xfrm>
            <a:off x="106680" y="114300"/>
            <a:ext cx="4763770" cy="645160"/>
          </a:xfrm>
          <a:prstGeom prst="rect">
            <a:avLst/>
          </a:prstGeom>
          <a:solidFill>
            <a:schemeClr val="accent4">
              <a:lumMod val="40000"/>
              <a:lumOff val="60000"/>
            </a:schemeClr>
          </a:solidFill>
          <a:ln>
            <a:solidFill>
              <a:schemeClr val="accent4">
                <a:lumMod val="40000"/>
                <a:lumOff val="60000"/>
              </a:schemeClr>
            </a:solidFill>
          </a:ln>
        </p:spPr>
        <p:txBody>
          <a:bodyPr wrap="square" rtlCol="0" anchor="t">
            <a:spAutoFit/>
            <a:scene3d>
              <a:camera prst="orthographicFront"/>
              <a:lightRig rig="threePt" dir="t"/>
            </a:scene3d>
          </a:bodyPr>
          <a:p>
            <a:pPr algn="ctr"/>
            <a:r>
              <a:rPr lang="en-US" altLang="zh-CN" sz="3600" b="1">
                <a:solidFill>
                  <a:schemeClr val="tx1"/>
                </a:solidFill>
                <a:effectLst>
                  <a:outerShdw blurRad="38100" dist="19050" dir="2700000" algn="tl" rotWithShape="0">
                    <a:schemeClr val="dk1">
                      <a:alpha val="40000"/>
                    </a:schemeClr>
                  </a:outerShdw>
                </a:effectLst>
              </a:rPr>
              <a:t>Assignment</a:t>
            </a:r>
            <a:r>
              <a:rPr lang="zh-CN" altLang="en-US" sz="3600" dirty="0">
                <a:effectLst>
                  <a:outerShdw blurRad="38100" dist="38100" dir="2700000">
                    <a:srgbClr val="C0C0C0"/>
                  </a:outerShdw>
                </a:effectLst>
                <a:latin typeface="Impact" panose="020B0806030902050204" pitchFamily="34" charset="0"/>
                <a:ea typeface="等线 Light" panose="02010600030101010101" pitchFamily="2" charset="-122"/>
                <a:sym typeface="+mn-ea"/>
              </a:rPr>
              <a:t>：</a:t>
            </a:r>
            <a:r>
              <a:rPr lang="en-US" altLang="zh-CN" sz="3600" b="1">
                <a:effectLst>
                  <a:outerShdw blurRad="38100" dist="19050" dir="2700000" algn="tl" rotWithShape="0">
                    <a:schemeClr val="dk1">
                      <a:alpha val="40000"/>
                    </a:schemeClr>
                  </a:outerShdw>
                </a:effectLst>
                <a:sym typeface="+mn-ea"/>
              </a:rPr>
              <a:t>writing</a:t>
            </a:r>
            <a:endParaRPr lang="en-US" altLang="zh-CN" sz="3600" b="1">
              <a:solidFill>
                <a:schemeClr val="tx1"/>
              </a:solidFill>
              <a:effectLst>
                <a:outerShdw blurRad="38100" dist="19050" dir="2700000" algn="tl" rotWithShape="0">
                  <a:schemeClr val="dk1">
                    <a:alpha val="40000"/>
                  </a:schemeClr>
                </a:outerShdw>
              </a:effectLst>
            </a:endParaRPr>
          </a:p>
        </p:txBody>
      </p:sp>
      <p:sp>
        <p:nvSpPr>
          <p:cNvPr id="2" name="内容占位符 2"/>
          <p:cNvSpPr>
            <a:spLocks noGrp="1"/>
          </p:cNvSpPr>
          <p:nvPr/>
        </p:nvSpPr>
        <p:spPr>
          <a:xfrm>
            <a:off x="5347335" y="2211070"/>
            <a:ext cx="6275070" cy="2960370"/>
          </a:xfrm>
          <a:prstGeom prst="rect">
            <a:avLst/>
          </a:prstGeom>
          <a:solidFill>
            <a:schemeClr val="accent4">
              <a:lumMod val="40000"/>
              <a:lumOff val="60000"/>
            </a:schemeClr>
          </a:solid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tLang="zh-CN">
                <a:latin typeface="Times New Roman" panose="02020603050405020304" pitchFamily="18" charset="0"/>
                <a:cs typeface="Times New Roman" panose="02020603050405020304" pitchFamily="18" charset="0"/>
                <a:sym typeface="+mn-ea"/>
              </a:rPr>
              <a:t>Dear teachers and students,</a:t>
            </a:r>
            <a:endParaRPr lang="en-US" altLang="zh-CN">
              <a:latin typeface="Times New Roman" panose="02020603050405020304" pitchFamily="18" charset="0"/>
              <a:cs typeface="Times New Roman" panose="02020603050405020304" pitchFamily="18" charset="0"/>
              <a:sym typeface="+mn-ea"/>
            </a:endParaRPr>
          </a:p>
          <a:p>
            <a:pPr marL="0" indent="0">
              <a:buNone/>
            </a:pPr>
            <a:r>
              <a:rPr lang="en-US" altLang="zh-CN" i="1">
                <a:latin typeface="Times New Roman" panose="02020603050405020304" pitchFamily="18" charset="0"/>
                <a:cs typeface="Times New Roman" panose="02020603050405020304" pitchFamily="18" charset="0"/>
                <a:sym typeface="+mn-ea"/>
              </a:rPr>
              <a:t>    Part 1:</a:t>
            </a:r>
            <a:r>
              <a:rPr lang="en-US" altLang="zh-CN" i="1">
                <a:latin typeface="Times New Roman" panose="02020603050405020304" pitchFamily="18" charset="0"/>
                <a:cs typeface="Times New Roman" panose="02020603050405020304" pitchFamily="18" charset="0"/>
                <a:sym typeface="宋体" panose="02010600030101010101" pitchFamily="2" charset="-122"/>
              </a:rPr>
              <a:t>The serious </a:t>
            </a:r>
            <a:r>
              <a:rPr lang="en-US" altLang="zh-CN" i="1">
                <a:latin typeface="Times New Roman" panose="02020603050405020304" pitchFamily="18" charset="0"/>
                <a:cs typeface="Times New Roman" panose="02020603050405020304" pitchFamily="18" charset="0"/>
                <a:sym typeface="+mn-ea"/>
              </a:rPr>
              <a:t>phenomenon.</a:t>
            </a:r>
            <a:endParaRPr lang="en-US" altLang="zh-CN" i="1">
              <a:latin typeface="Times New Roman" panose="02020603050405020304" pitchFamily="18" charset="0"/>
              <a:cs typeface="Times New Roman" panose="02020603050405020304" pitchFamily="18" charset="0"/>
              <a:sym typeface="+mn-ea"/>
            </a:endParaRPr>
          </a:p>
          <a:p>
            <a:pPr marL="0" indent="0" fontAlgn="base">
              <a:buNone/>
            </a:pPr>
            <a:r>
              <a:rPr lang="en-US" altLang="zh-CN" i="1">
                <a:latin typeface="Times New Roman" panose="02020603050405020304" pitchFamily="18" charset="0"/>
                <a:cs typeface="Times New Roman" panose="02020603050405020304" pitchFamily="18" charset="0"/>
                <a:sym typeface="+mn-ea"/>
              </a:rPr>
              <a:t>    Part 2:The bad effects.</a:t>
            </a:r>
            <a:endParaRPr lang="en-US" altLang="zh-CN" i="1" strike="noStrike" noProof="1">
              <a:latin typeface="Times New Roman" panose="02020603050405020304" pitchFamily="18" charset="0"/>
              <a:cs typeface="Times New Roman" panose="02020603050405020304" pitchFamily="18" charset="0"/>
            </a:endParaRPr>
          </a:p>
          <a:p>
            <a:pPr marL="0" indent="0" fontAlgn="base">
              <a:buNone/>
            </a:pPr>
            <a:r>
              <a:rPr lang="en-US" altLang="zh-CN" i="1">
                <a:latin typeface="Times New Roman" panose="02020603050405020304" pitchFamily="18" charset="0"/>
                <a:cs typeface="Times New Roman" panose="02020603050405020304" pitchFamily="18" charset="0"/>
                <a:sym typeface="+mn-ea"/>
              </a:rPr>
              <a:t>    Part 3:The appeal.</a:t>
            </a:r>
            <a:endParaRPr lang="en-US" altLang="zh-CN" i="1">
              <a:latin typeface="Times New Roman" panose="02020603050405020304" pitchFamily="18" charset="0"/>
              <a:cs typeface="Times New Roman" panose="02020603050405020304" pitchFamily="18" charset="0"/>
            </a:endParaRPr>
          </a:p>
          <a:p>
            <a:pPr marL="0" indent="0">
              <a:buNone/>
            </a:pPr>
            <a:r>
              <a:rPr lang="en-US" altLang="zh-CN">
                <a:latin typeface="Times New Roman" panose="02020603050405020304" pitchFamily="18" charset="0"/>
                <a:cs typeface="Times New Roman" panose="02020603050405020304" pitchFamily="18" charset="0"/>
                <a:sym typeface="+mn-ea"/>
              </a:rPr>
              <a:t>                           The Students' Union</a:t>
            </a:r>
            <a:endParaRPr lang="en-US" altLang="zh-CN">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2395" y="864870"/>
            <a:ext cx="11967210" cy="5643880"/>
          </a:xfrm>
        </p:spPr>
        <p:txBody>
          <a:bodyPr/>
          <a:p>
            <a:pPr marL="0" indent="0" algn="just" latinLnBrk="0">
              <a:spcBef>
                <a:spcPts val="0"/>
              </a:spcBef>
              <a:buNone/>
            </a:pPr>
            <a:r>
              <a:rPr lang="en-US" altLang="zh-CN" b="1">
                <a:latin typeface="Times New Roman" panose="02020603050405020304" pitchFamily="18" charset="0"/>
                <a:cs typeface="Times New Roman" panose="02020603050405020304" pitchFamily="18" charset="0"/>
                <a:sym typeface="+mn-ea"/>
              </a:rPr>
              <a:t>Dear teachers and students,</a:t>
            </a:r>
            <a:endParaRPr lang="en-US" altLang="zh-CN" b="1">
              <a:latin typeface="Times New Roman" panose="02020603050405020304" pitchFamily="18" charset="0"/>
              <a:cs typeface="Times New Roman" panose="02020603050405020304" pitchFamily="18" charset="0"/>
              <a:sym typeface="+mn-ea"/>
            </a:endParaRPr>
          </a:p>
          <a:p>
            <a:pPr marL="0" indent="0" algn="just" latinLnBrk="0">
              <a:spcBef>
                <a:spcPts val="0"/>
              </a:spcBef>
              <a:buNone/>
            </a:pPr>
            <a:r>
              <a:rPr lang="en-US" altLang="zh-CN" sz="3200" b="1">
                <a:latin typeface="Times New Roman" panose="02020603050405020304" pitchFamily="18" charset="0"/>
                <a:cs typeface="Times New Roman" panose="02020603050405020304" pitchFamily="18" charset="0"/>
              </a:rPr>
              <a:t>    On behalf of the </a:t>
            </a:r>
            <a:r>
              <a:rPr lang="en-US" altLang="zh-CN" b="1">
                <a:latin typeface="Times New Roman" panose="02020603050405020304" pitchFamily="18" charset="0"/>
                <a:cs typeface="Times New Roman" panose="02020603050405020304" pitchFamily="18" charset="0"/>
                <a:sym typeface="+mn-ea"/>
              </a:rPr>
              <a:t>Students'Union, </a:t>
            </a:r>
            <a:r>
              <a:rPr lang="en-US" altLang="zh-CN" sz="3200" b="1">
                <a:latin typeface="Times New Roman" panose="02020603050405020304" pitchFamily="18" charset="0"/>
                <a:cs typeface="Times New Roman" panose="02020603050405020304" pitchFamily="18" charset="0"/>
              </a:rPr>
              <a:t>I'd like to </a:t>
            </a:r>
            <a:r>
              <a:rPr lang="en-US" altLang="zh-CN" b="1">
                <a:solidFill>
                  <a:srgbClr val="FF0000"/>
                </a:solidFill>
                <a:latin typeface="Times New Roman" panose="02020603050405020304" pitchFamily="18" charset="0"/>
                <a:cs typeface="Times New Roman" panose="02020603050405020304" pitchFamily="18" charset="0"/>
                <a:sym typeface="+mn-ea"/>
              </a:rPr>
              <a:t>appeal for your active involvement in</a:t>
            </a:r>
            <a:r>
              <a:rPr lang="en-US" altLang="zh-CN" b="1">
                <a:latin typeface="Times New Roman" panose="02020603050405020304" pitchFamily="18" charset="0"/>
                <a:cs typeface="Times New Roman" panose="02020603050405020304" pitchFamily="18" charset="0"/>
                <a:sym typeface="+mn-ea"/>
              </a:rPr>
              <a:t> </a:t>
            </a:r>
            <a:r>
              <a:rPr lang="en-US" altLang="zh-CN" sz="3200" b="1">
                <a:latin typeface="Times New Roman" panose="02020603050405020304" pitchFamily="18" charset="0"/>
                <a:cs typeface="Times New Roman" panose="02020603050405020304" pitchFamily="18" charset="0"/>
              </a:rPr>
              <a:t>being a good tourist.</a:t>
            </a:r>
            <a:endParaRPr lang="en-US" altLang="zh-CN" sz="3200" b="1">
              <a:latin typeface="Times New Roman" panose="02020603050405020304" pitchFamily="18" charset="0"/>
              <a:cs typeface="Times New Roman" panose="02020603050405020304" pitchFamily="18" charset="0"/>
            </a:endParaRPr>
          </a:p>
          <a:p>
            <a:pPr marL="0" indent="0" algn="just" latinLnBrk="0">
              <a:spcBef>
                <a:spcPts val="0"/>
              </a:spcBef>
              <a:buNone/>
            </a:pPr>
            <a:r>
              <a:rPr lang="en-US" altLang="zh-CN" sz="3200" b="1">
                <a:latin typeface="Times New Roman" panose="02020603050405020304" pitchFamily="18" charset="0"/>
                <a:cs typeface="Times New Roman" panose="02020603050405020304" pitchFamily="18" charset="0"/>
              </a:rPr>
              <a:t>   </a:t>
            </a:r>
            <a:r>
              <a:rPr lang="en-US" altLang="zh-CN" sz="3200" b="1">
                <a:solidFill>
                  <a:srgbClr val="0000FF"/>
                </a:solidFill>
                <a:latin typeface="Times New Roman" panose="02020603050405020304" pitchFamily="18" charset="0"/>
                <a:cs typeface="Times New Roman" panose="02020603050405020304" pitchFamily="18" charset="0"/>
              </a:rPr>
              <a:t>Though</a:t>
            </a:r>
            <a:r>
              <a:rPr lang="en-US" altLang="zh-CN" sz="3200" b="1">
                <a:latin typeface="Times New Roman" panose="02020603050405020304" pitchFamily="18" charset="0"/>
                <a:cs typeface="Times New Roman" panose="02020603050405020304" pitchFamily="18" charset="0"/>
              </a:rPr>
              <a:t> tourism brings many benefits, it also causes some problems. </a:t>
            </a:r>
            <a:r>
              <a:rPr lang="en-US" altLang="zh-CN" sz="3200" b="1">
                <a:solidFill>
                  <a:srgbClr val="0000FF"/>
                </a:solidFill>
                <a:latin typeface="Times New Roman" panose="02020603050405020304" pitchFamily="18" charset="0"/>
                <a:cs typeface="Times New Roman" panose="02020603050405020304" pitchFamily="18" charset="0"/>
              </a:rPr>
              <a:t>For example</a:t>
            </a:r>
            <a:r>
              <a:rPr lang="en-US" altLang="zh-CN" sz="3200" b="1">
                <a:latin typeface="Times New Roman" panose="02020603050405020304" pitchFamily="18" charset="0"/>
                <a:cs typeface="Times New Roman" panose="02020603050405020304" pitchFamily="18" charset="0"/>
              </a:rPr>
              <a:t>, </a:t>
            </a:r>
            <a:r>
              <a:rPr lang="en-US" altLang="zh-CN" sz="3200" b="1">
                <a:solidFill>
                  <a:srgbClr val="FF0000"/>
                </a:solidFill>
                <a:latin typeface="Times New Roman" panose="02020603050405020304" pitchFamily="18" charset="0"/>
                <a:cs typeface="Times New Roman" panose="02020603050405020304" pitchFamily="18" charset="0"/>
              </a:rPr>
              <a:t>t</a:t>
            </a:r>
            <a:r>
              <a:rPr lang="en-US" altLang="zh-CN" b="1">
                <a:solidFill>
                  <a:srgbClr val="FF0000"/>
                </a:solidFill>
                <a:latin typeface="Times New Roman" panose="02020603050405020304" pitchFamily="18" charset="0"/>
                <a:cs typeface="Times New Roman" panose="02020603050405020304" pitchFamily="18" charset="0"/>
                <a:sym typeface="+mn-ea"/>
              </a:rPr>
              <a:t>o prove their presence</a:t>
            </a:r>
            <a:r>
              <a:rPr lang="en-US" altLang="zh-CN" b="1">
                <a:latin typeface="Times New Roman" panose="02020603050405020304" pitchFamily="18" charset="0"/>
                <a:cs typeface="Times New Roman" panose="02020603050405020304" pitchFamily="18" charset="0"/>
                <a:sym typeface="+mn-ea"/>
              </a:rPr>
              <a:t>, s</a:t>
            </a:r>
            <a:r>
              <a:rPr lang="en-US" altLang="zh-CN" sz="3200" b="1">
                <a:latin typeface="Times New Roman" panose="02020603050405020304" pitchFamily="18" charset="0"/>
                <a:cs typeface="Times New Roman" panose="02020603050405020304" pitchFamily="18" charset="0"/>
              </a:rPr>
              <a:t>ome tourists </a:t>
            </a:r>
            <a:r>
              <a:rPr lang="en-US" altLang="zh-CN" b="1">
                <a:latin typeface="Times New Roman" panose="02020603050405020304" pitchFamily="18" charset="0"/>
                <a:cs typeface="Times New Roman" panose="02020603050405020304" pitchFamily="18" charset="0"/>
                <a:sym typeface="+mn-ea"/>
              </a:rPr>
              <a:t>destroy the tourist sites by using paint, rocks to leave ugly marks on. </a:t>
            </a:r>
            <a:r>
              <a:rPr lang="en-US" altLang="zh-CN" b="1">
                <a:solidFill>
                  <a:srgbClr val="0000FF"/>
                </a:solidFill>
                <a:latin typeface="Times New Roman" panose="02020603050405020304" pitchFamily="18" charset="0"/>
                <a:cs typeface="Times New Roman" panose="02020603050405020304" pitchFamily="18" charset="0"/>
                <a:sym typeface="+mn-ea"/>
              </a:rPr>
              <a:t>Worse still,</a:t>
            </a:r>
            <a:r>
              <a:rPr lang="en-US" altLang="zh-CN" b="1">
                <a:latin typeface="Times New Roman" panose="02020603050405020304" pitchFamily="18" charset="0"/>
                <a:cs typeface="Times New Roman" panose="02020603050405020304" pitchFamily="18" charset="0"/>
                <a:sym typeface="+mn-ea"/>
              </a:rPr>
              <a:t> some tourists wander around randomly and even party later,</a:t>
            </a:r>
            <a:r>
              <a:rPr lang="en-US" altLang="zh-CN" b="1">
                <a:solidFill>
                  <a:srgbClr val="FF3300"/>
                </a:solidFill>
                <a:latin typeface="Times New Roman" panose="02020603050405020304" pitchFamily="18" charset="0"/>
                <a:cs typeface="Times New Roman" panose="02020603050405020304" pitchFamily="18" charset="0"/>
                <a:sym typeface="+mn-ea"/>
              </a:rPr>
              <a:t> thus disturbing the locals</a:t>
            </a:r>
            <a:r>
              <a:rPr lang="en-US" altLang="zh-CN" b="1">
                <a:latin typeface="Times New Roman" panose="02020603050405020304" pitchFamily="18" charset="0"/>
                <a:cs typeface="Times New Roman" panose="02020603050405020304" pitchFamily="18" charset="0"/>
                <a:sym typeface="+mn-ea"/>
              </a:rPr>
              <a:t>.</a:t>
            </a:r>
            <a:endParaRPr lang="en-US" altLang="zh-CN" b="1">
              <a:latin typeface="Times New Roman" panose="02020603050405020304" pitchFamily="18" charset="0"/>
              <a:cs typeface="Times New Roman" panose="02020603050405020304" pitchFamily="18" charset="0"/>
              <a:sym typeface="+mn-ea"/>
            </a:endParaRPr>
          </a:p>
          <a:p>
            <a:pPr marL="0" indent="0" algn="just" latinLnBrk="0">
              <a:spcBef>
                <a:spcPts val="0"/>
              </a:spcBef>
              <a:buNone/>
            </a:pPr>
            <a:r>
              <a:rPr lang="en-US" altLang="zh-CN" b="1">
                <a:latin typeface="Times New Roman" panose="02020603050405020304" pitchFamily="18" charset="0"/>
                <a:cs typeface="Times New Roman" panose="02020603050405020304" pitchFamily="18" charset="0"/>
                <a:sym typeface="+mn-ea"/>
              </a:rPr>
              <a:t>    </a:t>
            </a:r>
            <a:r>
              <a:rPr lang="en-US" altLang="zh-CN" b="1">
                <a:solidFill>
                  <a:srgbClr val="FF3300"/>
                </a:solidFill>
                <a:latin typeface="Times New Roman" panose="02020603050405020304" pitchFamily="18" charset="0"/>
                <a:cs typeface="Times New Roman" panose="02020603050405020304" pitchFamily="18" charset="0"/>
                <a:sym typeface="+mn-ea"/>
              </a:rPr>
              <a:t>It’s high time that </a:t>
            </a:r>
            <a:r>
              <a:rPr lang="en-US" altLang="zh-CN" b="1">
                <a:latin typeface="Times New Roman" panose="02020603050405020304" pitchFamily="18" charset="0"/>
                <a:cs typeface="Times New Roman" panose="02020603050405020304" pitchFamily="18" charset="0"/>
                <a:sym typeface="+mn-ea"/>
              </a:rPr>
              <a:t>we should be the best, kindest, most polite tourists. Let's join our hands and take action immediately. </a:t>
            </a:r>
            <a:endParaRPr lang="en-US" altLang="zh-CN" b="1">
              <a:latin typeface="Times New Roman" panose="02020603050405020304" pitchFamily="18" charset="0"/>
              <a:cs typeface="Times New Roman" panose="02020603050405020304" pitchFamily="18" charset="0"/>
              <a:sym typeface="+mn-ea"/>
            </a:endParaRPr>
          </a:p>
          <a:p>
            <a:pPr marL="0" indent="0" algn="just" latinLnBrk="0">
              <a:spcBef>
                <a:spcPts val="0"/>
              </a:spcBef>
              <a:buNone/>
            </a:pPr>
            <a:r>
              <a:rPr lang="en-US" altLang="zh-CN" b="1">
                <a:latin typeface="Times New Roman" panose="02020603050405020304" pitchFamily="18" charset="0"/>
                <a:cs typeface="Times New Roman" panose="02020603050405020304" pitchFamily="18" charset="0"/>
                <a:sym typeface="+mn-ea"/>
              </a:rPr>
              <a:t>                                                                                The Students'Union</a:t>
            </a:r>
            <a:endParaRPr lang="en-US" altLang="zh-CN" b="1">
              <a:latin typeface="Times New Roman" panose="02020603050405020304" pitchFamily="18" charset="0"/>
              <a:cs typeface="Times New Roman" panose="02020603050405020304" pitchFamily="18" charset="0"/>
            </a:endParaRPr>
          </a:p>
          <a:p>
            <a:pPr marL="0" indent="0" algn="just" latinLnBrk="0">
              <a:spcBef>
                <a:spcPts val="0"/>
              </a:spcBef>
              <a:buNone/>
            </a:pPr>
            <a:r>
              <a:rPr lang="en-US" altLang="zh-CN">
                <a:latin typeface="Times New Roman" panose="02020603050405020304" pitchFamily="18" charset="0"/>
                <a:cs typeface="Times New Roman" panose="02020603050405020304" pitchFamily="18" charset="0"/>
                <a:sym typeface="+mn-ea"/>
              </a:rPr>
              <a:t> </a:t>
            </a:r>
            <a:endParaRPr lang="en-US" altLang="zh-CN">
              <a:latin typeface="Times New Roman" panose="02020603050405020304" pitchFamily="18" charset="0"/>
              <a:cs typeface="Times New Roman" panose="02020603050405020304" pitchFamily="18" charset="0"/>
              <a:sym typeface="+mn-ea"/>
            </a:endParaRPr>
          </a:p>
        </p:txBody>
      </p:sp>
      <p:sp>
        <p:nvSpPr>
          <p:cNvPr id="4" name="矩形 3"/>
          <p:cNvSpPr/>
          <p:nvPr/>
        </p:nvSpPr>
        <p:spPr>
          <a:xfrm>
            <a:off x="0" y="0"/>
            <a:ext cx="5146675" cy="645160"/>
          </a:xfrm>
          <a:prstGeom prst="rect">
            <a:avLst/>
          </a:prstGeom>
          <a:solidFill>
            <a:schemeClr val="accent4">
              <a:lumMod val="40000"/>
              <a:lumOff val="60000"/>
            </a:schemeClr>
          </a:solidFill>
          <a:ln>
            <a:solidFill>
              <a:schemeClr val="accent4">
                <a:lumMod val="40000"/>
                <a:lumOff val="60000"/>
              </a:schemeClr>
            </a:solidFill>
          </a:ln>
        </p:spPr>
        <p:txBody>
          <a:bodyPr wrap="square" rtlCol="0" anchor="t">
            <a:spAutoFit/>
            <a:scene3d>
              <a:camera prst="orthographicFront"/>
              <a:lightRig rig="threePt" dir="t"/>
            </a:scene3d>
          </a:bodyPr>
          <a:p>
            <a:pPr algn="ctr"/>
            <a:r>
              <a:rPr lang="en-US" altLang="zh-CN" sz="3600" b="1">
                <a:effectLst>
                  <a:outerShdw blurRad="38100" dist="19050" dir="2700000" algn="tl" rotWithShape="0">
                    <a:schemeClr val="dk1">
                      <a:alpha val="40000"/>
                    </a:schemeClr>
                  </a:outerShdw>
                </a:effectLst>
                <a:sym typeface="+mn-ea"/>
              </a:rPr>
              <a:t>One possible version</a:t>
            </a:r>
            <a:endParaRPr lang="en-US" altLang="zh-CN" sz="36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a:spLocks noChangeArrowheads="1"/>
          </p:cNvSpPr>
          <p:nvPr/>
        </p:nvSpPr>
        <p:spPr bwMode="auto">
          <a:xfrm>
            <a:off x="1007925" y="2112980"/>
            <a:ext cx="4763380" cy="1107440"/>
          </a:xfrm>
          <a:prstGeom prst="rect">
            <a:avLst/>
          </a:prstGeom>
          <a:noFill/>
          <a:ln>
            <a:noFill/>
          </a:ln>
          <a:effectLst/>
        </p:spPr>
        <p:txBody>
          <a:bodyPr wrap="square" lIns="0" tIns="0" rIns="0" bIns="0">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7200" b="1" i="0" u="none" strike="noStrike" kern="1200" cap="none" spc="300" normalizeH="0" baseline="0" noProof="1">
                <a:ln>
                  <a:noFill/>
                </a:ln>
                <a:solidFill>
                  <a:schemeClr val="tx1"/>
                </a:solidFill>
                <a:effectLst/>
                <a:uLnTx/>
                <a:uFillTx/>
                <a:latin typeface="Georgia" panose="02040502050405020303" pitchFamily="18" charset="0"/>
                <a:ea typeface="+mn-ea"/>
                <a:cs typeface="+mn-ea"/>
                <a:sym typeface="+mn-lt"/>
              </a:rPr>
              <a:t>Thanks!</a:t>
            </a:r>
            <a:endParaRPr kumimoji="0" lang="en-US" altLang="zh-CN" sz="7200" b="1" i="0" u="none" strike="noStrike" kern="1200" cap="none" spc="300" normalizeH="0" baseline="0" noProof="1">
              <a:ln>
                <a:noFill/>
              </a:ln>
              <a:solidFill>
                <a:schemeClr val="tx1"/>
              </a:solidFill>
              <a:effectLst/>
              <a:uLnTx/>
              <a:uFillTx/>
              <a:latin typeface="Georgia" panose="02040502050405020303" pitchFamily="18" charset="0"/>
              <a:ea typeface="微软雅黑" panose="020B0503020204020204" charset="-122"/>
              <a:cs typeface="+mn-ea"/>
              <a:sym typeface="+mn-lt"/>
            </a:endParaRPr>
          </a:p>
        </p:txBody>
      </p:sp>
    </p:spTree>
  </p:cSld>
  <p:clrMapOvr>
    <a:masterClrMapping/>
  </p:clrMapOvr>
  <p:transition spd="slow"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9845675" y="5179060"/>
            <a:ext cx="980440" cy="996950"/>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dirty="0">
              <a:solidFill>
                <a:schemeClr val="accent1"/>
              </a:solidFill>
              <a:cs typeface="+mn-ea"/>
              <a:sym typeface="+mn-lt"/>
            </a:endParaRPr>
          </a:p>
        </p:txBody>
      </p:sp>
      <p:pic>
        <p:nvPicPr>
          <p:cNvPr id="2" name="Picture 2" descr="C:\Users\Administrator\Desktop\timg.jpgtimg"/>
          <p:cNvPicPr>
            <a:picLocks noChangeAspect="1" noChangeArrowheads="1"/>
          </p:cNvPicPr>
          <p:nvPr/>
        </p:nvPicPr>
        <p:blipFill>
          <a:blip r:embed="rId1"/>
          <a:srcRect r="18849" b="-2261"/>
          <a:stretch>
            <a:fillRect/>
          </a:stretch>
        </p:blipFill>
        <p:spPr bwMode="auto">
          <a:xfrm>
            <a:off x="14605" y="1132205"/>
            <a:ext cx="4321810" cy="4046855"/>
          </a:xfrm>
          <a:prstGeom prst="ellipse">
            <a:avLst/>
          </a:prstGeom>
          <a:noFill/>
          <a:ln>
            <a:noFill/>
          </a:ln>
          <a:effectLst>
            <a:softEdge rad="279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任意多边形 7"/>
          <p:cNvSpPr/>
          <p:nvPr/>
        </p:nvSpPr>
        <p:spPr>
          <a:xfrm rot="20547143">
            <a:off x="979170" y="825500"/>
            <a:ext cx="3355340" cy="4262120"/>
          </a:xfrm>
          <a:custGeom>
            <a:avLst/>
            <a:gdLst>
              <a:gd name="connsiteX0" fmla="*/ 1684425 w 4676103"/>
              <a:gd name="connsiteY0" fmla="*/ 0 h 5852284"/>
              <a:gd name="connsiteX1" fmla="*/ 4676103 w 4676103"/>
              <a:gd name="connsiteY1" fmla="*/ 2991678 h 5852284"/>
              <a:gd name="connsiteX2" fmla="*/ 2574058 w 4676103"/>
              <a:gd name="connsiteY2" fmla="*/ 5848856 h 5852284"/>
              <a:gd name="connsiteX3" fmla="*/ 2560728 w 4676103"/>
              <a:gd name="connsiteY3" fmla="*/ 5852284 h 5852284"/>
              <a:gd name="connsiteX4" fmla="*/ 2606637 w 4676103"/>
              <a:gd name="connsiteY4" fmla="*/ 5801771 h 5852284"/>
              <a:gd name="connsiteX5" fmla="*/ 3344262 w 4676103"/>
              <a:gd name="connsiteY5" fmla="*/ 3747052 h 5852284"/>
              <a:gd name="connsiteX6" fmla="*/ 114044 w 4676103"/>
              <a:gd name="connsiteY6" fmla="*/ 516834 h 5852284"/>
              <a:gd name="connsiteX7" fmla="*/ 0 w 4676103"/>
              <a:gd name="connsiteY7" fmla="*/ 519718 h 5852284"/>
              <a:gd name="connsiteX8" fmla="*/ 11749 w 4676103"/>
              <a:gd name="connsiteY8" fmla="*/ 510932 h 5852284"/>
              <a:gd name="connsiteX9" fmla="*/ 1684425 w 4676103"/>
              <a:gd name="connsiteY9" fmla="*/ 0 h 5852284"/>
              <a:gd name="connsiteX0-1" fmla="*/ 2606637 w 4676103"/>
              <a:gd name="connsiteY0-2" fmla="*/ 5801771 h 5893211"/>
              <a:gd name="connsiteX1-3" fmla="*/ 3344262 w 4676103"/>
              <a:gd name="connsiteY1-4" fmla="*/ 3747052 h 5893211"/>
              <a:gd name="connsiteX2-5" fmla="*/ 114044 w 4676103"/>
              <a:gd name="connsiteY2-6" fmla="*/ 516834 h 5893211"/>
              <a:gd name="connsiteX3-7" fmla="*/ 0 w 4676103"/>
              <a:gd name="connsiteY3-8" fmla="*/ 519718 h 5893211"/>
              <a:gd name="connsiteX4-9" fmla="*/ 11749 w 4676103"/>
              <a:gd name="connsiteY4-10" fmla="*/ 510932 h 5893211"/>
              <a:gd name="connsiteX5-11" fmla="*/ 1684425 w 4676103"/>
              <a:gd name="connsiteY5-12" fmla="*/ 0 h 5893211"/>
              <a:gd name="connsiteX6-13" fmla="*/ 4676103 w 4676103"/>
              <a:gd name="connsiteY6-14" fmla="*/ 2991678 h 5893211"/>
              <a:gd name="connsiteX7-15" fmla="*/ 2574058 w 4676103"/>
              <a:gd name="connsiteY7-16" fmla="*/ 5848856 h 5893211"/>
              <a:gd name="connsiteX8-17" fmla="*/ 2560728 w 4676103"/>
              <a:gd name="connsiteY8-18" fmla="*/ 5852284 h 5893211"/>
              <a:gd name="connsiteX9-19" fmla="*/ 2698077 w 4676103"/>
              <a:gd name="connsiteY9-20" fmla="*/ 5893211 h 5893211"/>
              <a:gd name="connsiteX0-21" fmla="*/ 2606637 w 4676103"/>
              <a:gd name="connsiteY0-22" fmla="*/ 5801771 h 5852284"/>
              <a:gd name="connsiteX1-23" fmla="*/ 3344262 w 4676103"/>
              <a:gd name="connsiteY1-24" fmla="*/ 3747052 h 5852284"/>
              <a:gd name="connsiteX2-25" fmla="*/ 114044 w 4676103"/>
              <a:gd name="connsiteY2-26" fmla="*/ 516834 h 5852284"/>
              <a:gd name="connsiteX3-27" fmla="*/ 0 w 4676103"/>
              <a:gd name="connsiteY3-28" fmla="*/ 519718 h 5852284"/>
              <a:gd name="connsiteX4-29" fmla="*/ 11749 w 4676103"/>
              <a:gd name="connsiteY4-30" fmla="*/ 510932 h 5852284"/>
              <a:gd name="connsiteX5-31" fmla="*/ 1684425 w 4676103"/>
              <a:gd name="connsiteY5-32" fmla="*/ 0 h 5852284"/>
              <a:gd name="connsiteX6-33" fmla="*/ 4676103 w 4676103"/>
              <a:gd name="connsiteY6-34" fmla="*/ 2991678 h 5852284"/>
              <a:gd name="connsiteX7-35" fmla="*/ 2574058 w 4676103"/>
              <a:gd name="connsiteY7-36" fmla="*/ 5848856 h 5852284"/>
              <a:gd name="connsiteX8-37" fmla="*/ 2560728 w 4676103"/>
              <a:gd name="connsiteY8-38" fmla="*/ 5852284 h 5852284"/>
              <a:gd name="connsiteX0-39" fmla="*/ 3344262 w 4676103"/>
              <a:gd name="connsiteY0-40" fmla="*/ 3747052 h 5852284"/>
              <a:gd name="connsiteX1-41" fmla="*/ 114044 w 4676103"/>
              <a:gd name="connsiteY1-42" fmla="*/ 516834 h 5852284"/>
              <a:gd name="connsiteX2-43" fmla="*/ 0 w 4676103"/>
              <a:gd name="connsiteY2-44" fmla="*/ 519718 h 5852284"/>
              <a:gd name="connsiteX3-45" fmla="*/ 11749 w 4676103"/>
              <a:gd name="connsiteY3-46" fmla="*/ 510932 h 5852284"/>
              <a:gd name="connsiteX4-47" fmla="*/ 1684425 w 4676103"/>
              <a:gd name="connsiteY4-48" fmla="*/ 0 h 5852284"/>
              <a:gd name="connsiteX5-49" fmla="*/ 4676103 w 4676103"/>
              <a:gd name="connsiteY5-50" fmla="*/ 2991678 h 5852284"/>
              <a:gd name="connsiteX6-51" fmla="*/ 2574058 w 4676103"/>
              <a:gd name="connsiteY6-52" fmla="*/ 5848856 h 5852284"/>
              <a:gd name="connsiteX7-53" fmla="*/ 2560728 w 4676103"/>
              <a:gd name="connsiteY7-54" fmla="*/ 5852284 h 5852284"/>
              <a:gd name="connsiteX0-55" fmla="*/ 114044 w 4676103"/>
              <a:gd name="connsiteY0-56" fmla="*/ 516834 h 5852284"/>
              <a:gd name="connsiteX1-57" fmla="*/ 0 w 4676103"/>
              <a:gd name="connsiteY1-58" fmla="*/ 519718 h 5852284"/>
              <a:gd name="connsiteX2-59" fmla="*/ 11749 w 4676103"/>
              <a:gd name="connsiteY2-60" fmla="*/ 510932 h 5852284"/>
              <a:gd name="connsiteX3-61" fmla="*/ 1684425 w 4676103"/>
              <a:gd name="connsiteY3-62" fmla="*/ 0 h 5852284"/>
              <a:gd name="connsiteX4-63" fmla="*/ 4676103 w 4676103"/>
              <a:gd name="connsiteY4-64" fmla="*/ 2991678 h 5852284"/>
              <a:gd name="connsiteX5-65" fmla="*/ 2574058 w 4676103"/>
              <a:gd name="connsiteY5-66" fmla="*/ 5848856 h 5852284"/>
              <a:gd name="connsiteX6-67" fmla="*/ 2560728 w 4676103"/>
              <a:gd name="connsiteY6-68" fmla="*/ 5852284 h 5852284"/>
              <a:gd name="connsiteX0-69" fmla="*/ 0 w 4676103"/>
              <a:gd name="connsiteY0-70" fmla="*/ 519718 h 5852284"/>
              <a:gd name="connsiteX1-71" fmla="*/ 11749 w 4676103"/>
              <a:gd name="connsiteY1-72" fmla="*/ 510932 h 5852284"/>
              <a:gd name="connsiteX2-73" fmla="*/ 1684425 w 4676103"/>
              <a:gd name="connsiteY2-74" fmla="*/ 0 h 5852284"/>
              <a:gd name="connsiteX3-75" fmla="*/ 4676103 w 4676103"/>
              <a:gd name="connsiteY3-76" fmla="*/ 2991678 h 5852284"/>
              <a:gd name="connsiteX4-77" fmla="*/ 2574058 w 4676103"/>
              <a:gd name="connsiteY4-78" fmla="*/ 5848856 h 5852284"/>
              <a:gd name="connsiteX5-79" fmla="*/ 2560728 w 4676103"/>
              <a:gd name="connsiteY5-80" fmla="*/ 5852284 h 5852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676103" h="5852284">
                <a:moveTo>
                  <a:pt x="0" y="519718"/>
                </a:moveTo>
                <a:lnTo>
                  <a:pt x="11749" y="510932"/>
                </a:lnTo>
                <a:cubicBezTo>
                  <a:pt x="489224" y="188356"/>
                  <a:pt x="1064828" y="0"/>
                  <a:pt x="1684425" y="0"/>
                </a:cubicBezTo>
                <a:cubicBezTo>
                  <a:pt x="3336683" y="0"/>
                  <a:pt x="4676103" y="1339420"/>
                  <a:pt x="4676103" y="2991678"/>
                </a:cubicBezTo>
                <a:cubicBezTo>
                  <a:pt x="4676103" y="4334138"/>
                  <a:pt x="3791877" y="5470076"/>
                  <a:pt x="2574058" y="5848856"/>
                </a:cubicBezTo>
                <a:lnTo>
                  <a:pt x="2560728" y="5852284"/>
                </a:lnTo>
              </a:path>
            </a:pathLst>
          </a:custGeom>
          <a:noFill/>
          <a:ln w="63500" cmpd="sng">
            <a:solidFill>
              <a:schemeClr val="accent1"/>
            </a:solidFill>
            <a:prstDash val="solid"/>
            <a:round/>
            <a:headEnd type="oval"/>
            <a:tailEnd type="ova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0" name="椭圆 9"/>
          <p:cNvSpPr/>
          <p:nvPr/>
        </p:nvSpPr>
        <p:spPr>
          <a:xfrm rot="20547143">
            <a:off x="214216" y="1666068"/>
            <a:ext cx="538170" cy="538170"/>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11" name="椭圆 10"/>
          <p:cNvSpPr/>
          <p:nvPr/>
        </p:nvSpPr>
        <p:spPr>
          <a:xfrm rot="20547143">
            <a:off x="3054956" y="4697002"/>
            <a:ext cx="538170" cy="538170"/>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12" name="椭圆 11"/>
          <p:cNvSpPr/>
          <p:nvPr/>
        </p:nvSpPr>
        <p:spPr>
          <a:xfrm rot="20547143">
            <a:off x="3694231" y="4988300"/>
            <a:ext cx="254402" cy="254402"/>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cxnSp>
        <p:nvCxnSpPr>
          <p:cNvPr id="22" name="直接连接符 21"/>
          <p:cNvCxnSpPr/>
          <p:nvPr/>
        </p:nvCxnSpPr>
        <p:spPr>
          <a:xfrm>
            <a:off x="11662913" y="4581905"/>
            <a:ext cx="52926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1561730" y="4464086"/>
            <a:ext cx="226828" cy="226828"/>
          </a:xfrm>
          <a:prstGeom prst="ellipse">
            <a:avLst/>
          </a:prstGeom>
          <a:gradFill rotWithShape="1">
            <a:gsLst>
              <a:gs pos="46000">
                <a:srgbClr val="ECECEC"/>
              </a:gs>
              <a:gs pos="96000">
                <a:srgbClr val="F9F9F9"/>
              </a:gs>
              <a:gs pos="4000">
                <a:srgbClr val="B8B8B8"/>
              </a:gs>
            </a:gsLst>
            <a:lin ang="7800000" scaled="0"/>
          </a:gradFill>
          <a:ln w="38100">
            <a:gradFill>
              <a:gsLst>
                <a:gs pos="0">
                  <a:schemeClr val="bg1"/>
                </a:gs>
                <a:gs pos="100000">
                  <a:srgbClr val="D1D1D1"/>
                </a:gs>
              </a:gsLst>
              <a:lin ang="7800000" scaled="0"/>
            </a:gradFill>
          </a:ln>
          <a:effectLst>
            <a:outerShdw blurRad="279400" dist="139700" dir="7800000" sx="101000" sy="101000" algn="ctr" rotWithShape="0">
              <a:schemeClr val="tx1">
                <a:alpha val="70000"/>
              </a:schemeClr>
            </a:outerShdw>
          </a:effectLst>
        </p:spPr>
        <p:txBody>
          <a:bodyPr wrap="none" anchor="ctr"/>
          <a:lstStyle/>
          <a:p>
            <a:pPr algn="ctr" latinLnBrk="1"/>
            <a:endParaRPr kumimoji="1" lang="zh-CN" altLang="en-US" sz="3200">
              <a:solidFill>
                <a:schemeClr val="accent1"/>
              </a:solidFill>
              <a:cs typeface="+mn-ea"/>
              <a:sym typeface="+mn-lt"/>
            </a:endParaRPr>
          </a:p>
        </p:txBody>
      </p:sp>
      <p:sp>
        <p:nvSpPr>
          <p:cNvPr id="3074" name="TextBox 6"/>
          <p:cNvSpPr txBox="1">
            <a:spLocks noChangeArrowheads="1"/>
          </p:cNvSpPr>
          <p:nvPr/>
        </p:nvSpPr>
        <p:spPr bwMode="auto">
          <a:xfrm>
            <a:off x="4336415" y="2273300"/>
            <a:ext cx="7536815" cy="829945"/>
          </a:xfrm>
          <a:prstGeom prst="rect">
            <a:avLst/>
          </a:prstGeom>
          <a:noFill/>
          <a:ln w="9525">
            <a:noFill/>
            <a:miter lim="800000"/>
          </a:ln>
        </p:spPr>
        <p:txBody>
          <a:bodyPr wrap="square">
            <a:spAutoFit/>
          </a:bodyPr>
          <a:p>
            <a:pPr algn="ctr"/>
            <a:r>
              <a:rPr lang="en-US" altLang="zh-CN" sz="4800" b="1">
                <a:solidFill>
                  <a:schemeClr val="tx1"/>
                </a:solidFill>
                <a:latin typeface="Times New Roman" panose="02020603050405020304" pitchFamily="18" charset="0"/>
                <a:cs typeface="Times New Roman" panose="02020603050405020304" pitchFamily="18" charset="0"/>
              </a:rPr>
              <a:t>Welcome to Doreen’s class.</a:t>
            </a:r>
            <a:endParaRPr lang="en-US" altLang="zh-CN" sz="48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8" grpId="0" bldLvl="0" animBg="1"/>
      <p:bldP spid="10" grpId="0" bldLvl="0" animBg="1"/>
      <p:bldP spid="11" grpId="0" bldLvl="0" animBg="1"/>
      <p:bldP spid="12" grpId="0" bldLvl="0" animBg="1"/>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0112892c8c5c97a1d0"/>
          <p:cNvPicPr>
            <a:picLocks noChangeAspect="1"/>
          </p:cNvPicPr>
          <p:nvPr>
            <p:custDataLst>
              <p:tags r:id="rId1"/>
            </p:custDataLst>
          </p:nvPr>
        </p:nvPicPr>
        <p:blipFill>
          <a:blip r:embed="rId2"/>
          <a:stretch>
            <a:fillRect/>
          </a:stretch>
        </p:blipFill>
        <p:spPr>
          <a:xfrm>
            <a:off x="177800" y="130175"/>
            <a:ext cx="5609590" cy="6564630"/>
          </a:xfrm>
          <a:prstGeom prst="rect">
            <a:avLst/>
          </a:prstGeom>
        </p:spPr>
      </p:pic>
      <p:pic>
        <p:nvPicPr>
          <p:cNvPr id="5" name="图片 4" descr="t014c7e7fe10d1e47de"/>
          <p:cNvPicPr>
            <a:picLocks noChangeAspect="1"/>
          </p:cNvPicPr>
          <p:nvPr>
            <p:custDataLst>
              <p:tags r:id="rId3"/>
            </p:custDataLst>
          </p:nvPr>
        </p:nvPicPr>
        <p:blipFill>
          <a:blip r:embed="rId4"/>
          <a:stretch>
            <a:fillRect/>
          </a:stretch>
        </p:blipFill>
        <p:spPr>
          <a:xfrm>
            <a:off x="6961505" y="130175"/>
            <a:ext cx="5107305" cy="2437765"/>
          </a:xfrm>
          <a:prstGeom prst="rect">
            <a:avLst/>
          </a:prstGeom>
        </p:spPr>
      </p:pic>
      <p:sp>
        <p:nvSpPr>
          <p:cNvPr id="8" name="圆角矩形 7"/>
          <p:cNvSpPr/>
          <p:nvPr/>
        </p:nvSpPr>
        <p:spPr>
          <a:xfrm>
            <a:off x="177800" y="130175"/>
            <a:ext cx="1956435" cy="959485"/>
          </a:xfrm>
          <a:prstGeom prst="roundRect">
            <a:avLst/>
          </a:prstGeom>
          <a:solidFill>
            <a:schemeClr val="accent4">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cs typeface="Times New Roman" panose="02020603050405020304" pitchFamily="18" charset="0"/>
              </a:rPr>
              <a:t>treasure of history</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8419465" y="2567940"/>
            <a:ext cx="3658235" cy="583565"/>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      leave </a:t>
            </a:r>
            <a:r>
              <a:rPr lang="en-US" altLang="zh-CN" sz="3200" b="1">
                <a:solidFill>
                  <a:srgbClr val="FF0000"/>
                </a:solidFill>
                <a:latin typeface="Times New Roman" panose="02020603050405020304" pitchFamily="18" charset="0"/>
                <a:cs typeface="Times New Roman" panose="02020603050405020304" pitchFamily="18" charset="0"/>
              </a:rPr>
              <a:t>marks</a:t>
            </a:r>
            <a:r>
              <a:rPr lang="en-US" altLang="zh-CN" sz="3200" b="1">
                <a:latin typeface="Times New Roman" panose="02020603050405020304" pitchFamily="18" charset="0"/>
                <a:cs typeface="Times New Roman" panose="02020603050405020304" pitchFamily="18" charset="0"/>
              </a:rPr>
              <a:t> on</a:t>
            </a:r>
            <a:endParaRPr lang="en-US" altLang="zh-CN" sz="3200" b="1">
              <a:solidFill>
                <a:schemeClr val="tx1"/>
              </a:solidFill>
              <a:latin typeface="Times New Roman" panose="02020603050405020304" pitchFamily="18" charset="0"/>
              <a:cs typeface="Times New Roman" panose="02020603050405020304" pitchFamily="18" charset="0"/>
            </a:endParaRPr>
          </a:p>
        </p:txBody>
      </p:sp>
      <p:pic>
        <p:nvPicPr>
          <p:cNvPr id="2" name="图片 1" descr="90963e485ca94ebbb8740a015156ebdc"/>
          <p:cNvPicPr>
            <a:picLocks noChangeAspect="1"/>
          </p:cNvPicPr>
          <p:nvPr>
            <p:custDataLst>
              <p:tags r:id="rId5"/>
            </p:custDataLst>
          </p:nvPr>
        </p:nvPicPr>
        <p:blipFill>
          <a:blip r:embed="rId6"/>
          <a:stretch>
            <a:fillRect/>
          </a:stretch>
        </p:blipFill>
        <p:spPr>
          <a:xfrm>
            <a:off x="6962140" y="4067175"/>
            <a:ext cx="5115560" cy="2716530"/>
          </a:xfrm>
          <a:prstGeom prst="rect">
            <a:avLst/>
          </a:prstGeom>
        </p:spPr>
      </p:pic>
      <p:sp>
        <p:nvSpPr>
          <p:cNvPr id="10" name="文本框 9"/>
          <p:cNvSpPr txBox="1"/>
          <p:nvPr/>
        </p:nvSpPr>
        <p:spPr>
          <a:xfrm>
            <a:off x="8017510" y="3483610"/>
            <a:ext cx="4098925" cy="583565"/>
          </a:xfrm>
          <a:prstGeom prst="rect">
            <a:avLst/>
          </a:prstGeom>
          <a:noFill/>
        </p:spPr>
        <p:txBody>
          <a:bodyPr wrap="square" rtlCol="0">
            <a:spAutoFit/>
          </a:bodyPr>
          <a:p>
            <a:r>
              <a:rPr lang="en-US" altLang="zh-CN" sz="3200" b="1">
                <a:solidFill>
                  <a:schemeClr val="tx1"/>
                </a:solidFill>
                <a:latin typeface="Times New Roman" panose="02020603050405020304" pitchFamily="18" charset="0"/>
                <a:cs typeface="Times New Roman" panose="02020603050405020304" pitchFamily="18" charset="0"/>
              </a:rPr>
              <a:t>drop</a:t>
            </a:r>
            <a:r>
              <a:rPr lang="en-US" altLang="zh-CN" sz="3200" b="1">
                <a:solidFill>
                  <a:srgbClr val="FF0000"/>
                </a:solidFill>
                <a:latin typeface="Times New Roman" panose="02020603050405020304" pitchFamily="18" charset="0"/>
                <a:cs typeface="Times New Roman" panose="02020603050405020304" pitchFamily="18" charset="0"/>
              </a:rPr>
              <a:t> litter</a:t>
            </a:r>
            <a:r>
              <a:rPr lang="en-US" altLang="zh-CN" sz="3200" b="1">
                <a:solidFill>
                  <a:schemeClr val="tx1"/>
                </a:solidFill>
                <a:latin typeface="Times New Roman" panose="02020603050405020304" pitchFamily="18" charset="0"/>
                <a:cs typeface="Times New Roman" panose="02020603050405020304" pitchFamily="18" charset="0"/>
              </a:rPr>
              <a:t> everywhere</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6" name="左箭头标注 5"/>
          <p:cNvSpPr/>
          <p:nvPr/>
        </p:nvSpPr>
        <p:spPr>
          <a:xfrm>
            <a:off x="5787390" y="2732405"/>
            <a:ext cx="2191385" cy="883920"/>
          </a:xfrm>
          <a:prstGeom prst="leftArrowCallout">
            <a:avLst>
              <a:gd name="adj1" fmla="val 25000"/>
              <a:gd name="adj2" fmla="val 25000"/>
              <a:gd name="adj3" fmla="val 25000"/>
              <a:gd name="adj4" fmla="val 7212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364605" y="2838450"/>
            <a:ext cx="1652905" cy="645160"/>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rPr>
              <a:t>destroy</a:t>
            </a:r>
            <a:endParaRPr lang="en-US" altLang="zh-CN"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7"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p:ph type="title"/>
          </p:nvPr>
        </p:nvSpPr>
        <p:spPr>
          <a:xfrm>
            <a:off x="1938020" y="0"/>
            <a:ext cx="7772400" cy="771525"/>
          </a:xfrm>
        </p:spPr>
        <p:txBody>
          <a:bodyPr anchor="ctr"/>
          <a:p>
            <a:r>
              <a:rPr lang="en-US" altLang="zh-CN" b="1"/>
              <a:t>Be a Good Tourist</a:t>
            </a:r>
            <a:endParaRPr lang="en-US" altLang="zh-CN" b="1"/>
          </a:p>
        </p:txBody>
      </p:sp>
      <p:sp>
        <p:nvSpPr>
          <p:cNvPr id="3" name="内容占位符 2"/>
          <p:cNvSpPr>
            <a:spLocks noGrp="1"/>
          </p:cNvSpPr>
          <p:nvPr>
            <p:ph idx="1"/>
          </p:nvPr>
        </p:nvSpPr>
        <p:spPr>
          <a:xfrm>
            <a:off x="480695" y="753745"/>
            <a:ext cx="11229975" cy="2165350"/>
          </a:xfrm>
        </p:spPr>
        <p:txBody>
          <a:bodyPr/>
          <a:p>
            <a:pPr marL="0" marR="0" indent="0" algn="just" defTabSz="914400" rtl="0" latinLnBrk="0">
              <a:lnSpc>
                <a:spcPct val="100000"/>
              </a:lnSpc>
              <a:spcBef>
                <a:spcPts val="0"/>
              </a:spcBef>
              <a:spcAft>
                <a:spcPct val="0"/>
              </a:spcAft>
              <a:buClrTx/>
              <a:buSzTx/>
              <a:buFontTx/>
              <a:buNone/>
            </a:pPr>
            <a:r>
              <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Tourism can be both good and bad. Yes, it brings in money for the local economy and creates jobs for locals, </a:t>
            </a:r>
            <a:r>
              <a:rPr kumimoji="1" lang="en-US" altLang="zh-CN" sz="3600" b="1" i="0" u="none" strike="noStrike" kern="0" cap="none" spc="0" normalizeH="0" baseline="0" noProof="1">
                <a:solidFill>
                  <a:srgbClr val="FF0000"/>
                </a:solidFill>
                <a:latin typeface="Times New Roman" panose="02020603050405020304" pitchFamily="18" charset="0"/>
                <a:ea typeface="+mn-ea"/>
                <a:cs typeface="Times New Roman" panose="02020603050405020304" pitchFamily="18" charset="0"/>
              </a:rPr>
              <a:t>but</a:t>
            </a:r>
            <a:r>
              <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it may also bring some problems.</a:t>
            </a:r>
            <a:endPar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latinLnBrk="0">
              <a:lnSpc>
                <a:spcPct val="100000"/>
              </a:lnSpc>
              <a:spcBef>
                <a:spcPts val="0"/>
              </a:spcBef>
              <a:spcAft>
                <a:spcPct val="0"/>
              </a:spcAft>
              <a:buClrTx/>
              <a:buSzTx/>
              <a:buFontTx/>
              <a:buNone/>
            </a:pPr>
            <a:endPar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algn="just" defTabSz="914400" rtl="0" latinLnBrk="0">
              <a:lnSpc>
                <a:spcPct val="100000"/>
              </a:lnSpc>
              <a:spcBef>
                <a:spcPts val="0"/>
              </a:spcBef>
              <a:buClrTx/>
              <a:buSzTx/>
              <a:buFontTx/>
              <a:buNone/>
            </a:pPr>
            <a:endPar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latinLnBrk="0">
              <a:lnSpc>
                <a:spcPct val="100000"/>
              </a:lnSpc>
              <a:spcBef>
                <a:spcPts val="0"/>
              </a:spcBef>
              <a:spcAft>
                <a:spcPct val="0"/>
              </a:spcAft>
              <a:buClrTx/>
              <a:buSzTx/>
              <a:buFontTx/>
              <a:buNone/>
            </a:pPr>
            <a:endParaRPr kumimoji="1" lang="en-US" altLang="zh-CN" sz="2800" b="1" i="0" u="none" strike="noStrike" kern="0" cap="none" spc="0" normalizeH="0" baseline="0" noProof="1">
              <a:solidFill>
                <a:schemeClr val="accent2"/>
              </a:solidFill>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5354320" y="753745"/>
            <a:ext cx="1029335" cy="645160"/>
          </a:xfrm>
          <a:prstGeom prst="rect">
            <a:avLst/>
          </a:prstGeom>
          <a:noFill/>
          <a:ln w="38100">
            <a:solidFill>
              <a:srgbClr val="FF0000"/>
            </a:solidFill>
          </a:ln>
        </p:spPr>
        <p:txBody>
          <a:bodyPr wrap="square" rtlCol="0">
            <a:spAutoFit/>
          </a:bodyPr>
          <a:p>
            <a:endParaRPr lang="zh-CN" altLang="en-US"/>
          </a:p>
          <a:p>
            <a:endParaRPr lang="zh-CN" altLang="en-US"/>
          </a:p>
        </p:txBody>
      </p:sp>
      <p:sp>
        <p:nvSpPr>
          <p:cNvPr id="7" name="文本框 6"/>
          <p:cNvSpPr txBox="1"/>
          <p:nvPr/>
        </p:nvSpPr>
        <p:spPr>
          <a:xfrm>
            <a:off x="7359650" y="753745"/>
            <a:ext cx="850900" cy="645160"/>
          </a:xfrm>
          <a:prstGeom prst="rect">
            <a:avLst/>
          </a:prstGeom>
          <a:noFill/>
          <a:ln w="38100">
            <a:solidFill>
              <a:srgbClr val="0000FF"/>
            </a:solidFill>
          </a:ln>
        </p:spPr>
        <p:txBody>
          <a:bodyPr wrap="square" rtlCol="0">
            <a:spAutoFit/>
          </a:bodyPr>
          <a:p>
            <a:endParaRPr lang="zh-CN" altLang="en-US"/>
          </a:p>
          <a:p>
            <a:endParaRPr lang="zh-CN" altLang="en-US"/>
          </a:p>
        </p:txBody>
      </p:sp>
      <p:sp>
        <p:nvSpPr>
          <p:cNvPr id="20" name="爆炸形 1 19"/>
          <p:cNvSpPr/>
          <p:nvPr/>
        </p:nvSpPr>
        <p:spPr>
          <a:xfrm>
            <a:off x="480695" y="1823085"/>
            <a:ext cx="958215" cy="891540"/>
          </a:xfrm>
          <a:prstGeom prst="irregularSeal1">
            <a:avLst/>
          </a:prstGeom>
          <a:solidFill>
            <a:schemeClr val="accent3">
              <a:lumMod val="40000"/>
              <a:lumOff val="60000"/>
              <a:alpha val="1300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solidFill>
                <a:srgbClr val="FF0000"/>
              </a:solidFill>
              <a:latin typeface="Times New Roman" panose="02020603050405020304" pitchFamily="18" charset="0"/>
              <a:cs typeface="Times New Roman" panose="02020603050405020304" pitchFamily="18" charset="0"/>
            </a:endParaRPr>
          </a:p>
        </p:txBody>
      </p:sp>
      <p:pic>
        <p:nvPicPr>
          <p:cNvPr id="31" name="Picture 2" descr="http://pic.qiantucdn.com/58pic/10/99/54/73458PICUCz.jpg!/fw/1000/watermark/url/L3dhdGVybWFyay12MS4zLnBuZw==/align/center"/>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10450830" y="2919095"/>
            <a:ext cx="1259205" cy="1871345"/>
          </a:xfrm>
          <a:prstGeom prst="rect">
            <a:avLst/>
          </a:prstGeom>
          <a:noFill/>
          <a:extLst>
            <a:ext uri="{909E8E84-426E-40DD-AFC4-6F175D3DCCD1}">
              <a14:hiddenFill xmlns:a14="http://schemas.microsoft.com/office/drawing/2010/main">
                <a:solidFill>
                  <a:srgbClr val="FFFFFF"/>
                </a:solidFill>
              </a14:hiddenFill>
            </a:ext>
          </a:extLst>
        </p:spPr>
      </p:pic>
      <p:sp>
        <p:nvSpPr>
          <p:cNvPr id="13" name="双波形 12"/>
          <p:cNvSpPr/>
          <p:nvPr/>
        </p:nvSpPr>
        <p:spPr>
          <a:xfrm>
            <a:off x="480695" y="5730240"/>
            <a:ext cx="11387455" cy="1031875"/>
          </a:xfrm>
          <a:prstGeom prst="doubleWave">
            <a:avLst>
              <a:gd name="adj1" fmla="val 6250"/>
              <a:gd name="adj2" fmla="val -434"/>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11" name="文本框 10"/>
          <p:cNvSpPr txBox="1"/>
          <p:nvPr/>
        </p:nvSpPr>
        <p:spPr>
          <a:xfrm>
            <a:off x="746125" y="5808345"/>
            <a:ext cx="10964545" cy="875665"/>
          </a:xfrm>
          <a:prstGeom prst="rect">
            <a:avLst/>
          </a:prstGeom>
          <a:noFill/>
        </p:spPr>
        <p:txBody>
          <a:bodyPr wrap="square" rtlCol="0">
            <a:spAutoFit/>
          </a:bodyPr>
          <a:p>
            <a:pPr eaLnBrk="1" latinLnBrk="0" hangingPunct="1">
              <a:lnSpc>
                <a:spcPts val="3060"/>
              </a:lnSpc>
            </a:pPr>
            <a:r>
              <a:rPr lang="en-US" altLang="zh-CN" sz="3200" b="1">
                <a:latin typeface="Times New Roman" panose="02020603050405020304" pitchFamily="18" charset="0"/>
                <a:cs typeface="Times New Roman" panose="02020603050405020304" pitchFamily="18" charset="0"/>
              </a:rPr>
              <a:t>Tip: Signal words like “</a:t>
            </a:r>
            <a:r>
              <a:rPr lang="en-US" altLang="zh-CN" sz="3200" b="1">
                <a:solidFill>
                  <a:srgbClr val="FF0000"/>
                </a:solidFill>
                <a:latin typeface="Times New Roman" panose="02020603050405020304" pitchFamily="18" charset="0"/>
                <a:cs typeface="Times New Roman" panose="02020603050405020304" pitchFamily="18" charset="0"/>
              </a:rPr>
              <a:t>however, but </a:t>
            </a:r>
            <a:r>
              <a:rPr lang="en-US" altLang="zh-CN" sz="3200" b="1">
                <a:latin typeface="Times New Roman" panose="02020603050405020304" pitchFamily="18" charset="0"/>
                <a:cs typeface="Times New Roman" panose="02020603050405020304" pitchFamily="18" charset="0"/>
              </a:rPr>
              <a:t>”are always followed  by </a:t>
            </a:r>
            <a:r>
              <a:rPr lang="en-US" altLang="zh-CN" sz="3200" b="1">
                <a:solidFill>
                  <a:srgbClr val="FF0000"/>
                </a:solidFill>
                <a:latin typeface="Times New Roman" panose="02020603050405020304" pitchFamily="18" charset="0"/>
                <a:cs typeface="Times New Roman" panose="02020603050405020304" pitchFamily="18" charset="0"/>
              </a:rPr>
              <a:t>important information</a:t>
            </a:r>
            <a:r>
              <a:rPr lang="en-US" altLang="zh-CN" sz="3200" b="1">
                <a:latin typeface="Times New Roman" panose="02020603050405020304" pitchFamily="18" charset="0"/>
                <a:cs typeface="Times New Roman" panose="02020603050405020304" pitchFamily="18" charset="0"/>
              </a:rPr>
              <a:t>. </a:t>
            </a:r>
            <a:endParaRPr lang="en-US" altLang="zh-CN" sz="3200" b="1">
              <a:latin typeface="Times New Roman" panose="02020603050405020304" pitchFamily="18" charset="0"/>
              <a:cs typeface="Times New Roman" panose="02020603050405020304" pitchFamily="18" charset="0"/>
            </a:endParaRPr>
          </a:p>
        </p:txBody>
      </p:sp>
      <p:pic>
        <p:nvPicPr>
          <p:cNvPr id="2" name="图片 1" descr="timg"/>
          <p:cNvPicPr>
            <a:picLocks noChangeAspect="1"/>
          </p:cNvPicPr>
          <p:nvPr/>
        </p:nvPicPr>
        <p:blipFill>
          <a:blip r:embed="rId3"/>
          <a:srcRect t="28219" b="13341"/>
          <a:stretch>
            <a:fillRect/>
          </a:stretch>
        </p:blipFill>
        <p:spPr>
          <a:xfrm>
            <a:off x="4613275" y="2545715"/>
            <a:ext cx="2421255" cy="2858135"/>
          </a:xfrm>
          <a:prstGeom prst="rect">
            <a:avLst/>
          </a:prstGeom>
        </p:spPr>
      </p:pic>
      <p:sp>
        <p:nvSpPr>
          <p:cNvPr id="9" name="文本框 8"/>
          <p:cNvSpPr txBox="1"/>
          <p:nvPr/>
        </p:nvSpPr>
        <p:spPr>
          <a:xfrm>
            <a:off x="795020" y="2850515"/>
            <a:ext cx="3996055" cy="2553335"/>
          </a:xfrm>
          <a:prstGeom prst="rect">
            <a:avLst/>
          </a:prstGeom>
          <a:noFill/>
        </p:spPr>
        <p:txBody>
          <a:bodyPr wrap="square" rtlCol="0">
            <a:spAutoFit/>
          </a:bodyPr>
          <a:p>
            <a:pPr marL="457200" indent="-457200">
              <a:buFont typeface="Wingdings" panose="05000000000000000000" charset="0"/>
              <a:buChar char="Ø"/>
            </a:pPr>
            <a:r>
              <a:rPr lang="en-US" altLang="zh-CN" sz="3200" b="1">
                <a:latin typeface="Times New Roman" panose="02020603050405020304" pitchFamily="18" charset="0"/>
                <a:ea typeface="+mj-ea"/>
                <a:cs typeface="Times New Roman" panose="02020603050405020304" pitchFamily="18" charset="0"/>
              </a:rPr>
              <a:t>bring money</a:t>
            </a:r>
            <a:endParaRPr lang="en-US" altLang="zh-CN" sz="3200" b="1">
              <a:latin typeface="Times New Roman" panose="02020603050405020304" pitchFamily="18" charset="0"/>
              <a:ea typeface="+mj-ea"/>
              <a:cs typeface="Times New Roman" panose="02020603050405020304" pitchFamily="18" charset="0"/>
            </a:endParaRPr>
          </a:p>
          <a:p>
            <a:pPr marL="457200" indent="-457200">
              <a:buFont typeface="Wingdings" panose="05000000000000000000" charset="0"/>
              <a:buChar char="Ø"/>
            </a:pPr>
            <a:r>
              <a:rPr lang="en-US" altLang="zh-CN" sz="3200" b="1">
                <a:latin typeface="Times New Roman" panose="02020603050405020304" pitchFamily="18" charset="0"/>
                <a:ea typeface="+mj-ea"/>
                <a:cs typeface="Times New Roman" panose="02020603050405020304" pitchFamily="18" charset="0"/>
              </a:rPr>
              <a:t>create job</a:t>
            </a:r>
            <a:endParaRPr lang="en-US" altLang="zh-CN" sz="3200" b="1">
              <a:latin typeface="Times New Roman" panose="02020603050405020304" pitchFamily="18" charset="0"/>
              <a:ea typeface="+mj-ea"/>
              <a:cs typeface="Times New Roman" panose="02020603050405020304" pitchFamily="18" charset="0"/>
            </a:endParaRPr>
          </a:p>
          <a:p>
            <a:pPr marL="457200" indent="-457200">
              <a:buFont typeface="Wingdings" panose="05000000000000000000" charset="0"/>
              <a:buChar char="Ø"/>
            </a:pPr>
            <a:r>
              <a:rPr lang="en-US" altLang="zh-CN" sz="3200" b="1">
                <a:latin typeface="Times New Roman" panose="02020603050405020304" pitchFamily="18" charset="0"/>
                <a:ea typeface="+mj-ea"/>
                <a:cs typeface="Times New Roman" panose="02020603050405020304" pitchFamily="18" charset="0"/>
              </a:rPr>
              <a:t>broaden horizons</a:t>
            </a:r>
            <a:endParaRPr lang="en-US" altLang="zh-CN" sz="3200" b="1">
              <a:latin typeface="Times New Roman" panose="02020603050405020304" pitchFamily="18" charset="0"/>
              <a:ea typeface="+mj-ea"/>
              <a:cs typeface="Times New Roman" panose="02020603050405020304" pitchFamily="18" charset="0"/>
            </a:endParaRPr>
          </a:p>
          <a:p>
            <a:pPr marL="457200" indent="-457200">
              <a:buFont typeface="Wingdings" panose="05000000000000000000" charset="0"/>
              <a:buChar char="Ø"/>
            </a:pPr>
            <a:r>
              <a:rPr lang="en-US" altLang="zh-CN" sz="3200" b="1">
                <a:latin typeface="Times New Roman" panose="02020603050405020304" pitchFamily="18" charset="0"/>
                <a:ea typeface="+mj-ea"/>
                <a:cs typeface="Times New Roman" panose="02020603050405020304" pitchFamily="18" charset="0"/>
              </a:rPr>
              <a:t>relax tourists</a:t>
            </a:r>
            <a:endParaRPr lang="en-US" altLang="zh-CN" sz="3200" b="1">
              <a:latin typeface="Times New Roman" panose="02020603050405020304" pitchFamily="18" charset="0"/>
              <a:ea typeface="+mj-ea"/>
              <a:cs typeface="Times New Roman" panose="02020603050405020304" pitchFamily="18" charset="0"/>
            </a:endParaRPr>
          </a:p>
          <a:p>
            <a:pPr marL="457200" indent="-457200">
              <a:buFont typeface="Wingdings" panose="05000000000000000000" charset="0"/>
              <a:buChar char="Ø"/>
            </a:pPr>
            <a:r>
              <a:rPr lang="en-US" altLang="zh-CN" sz="3200" b="1">
                <a:latin typeface="Times New Roman" panose="02020603050405020304" pitchFamily="18" charset="0"/>
                <a:ea typeface="+mj-ea"/>
                <a:cs typeface="Times New Roman" panose="02020603050405020304" pitchFamily="18" charset="0"/>
              </a:rPr>
              <a:t>... ...</a:t>
            </a:r>
            <a:endParaRPr lang="en-US" altLang="zh-CN" sz="3200" b="1">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7580630" y="3272790"/>
            <a:ext cx="2129790" cy="583565"/>
          </a:xfrm>
          <a:prstGeom prst="rect">
            <a:avLst/>
          </a:prstGeom>
          <a:noFill/>
        </p:spPr>
        <p:txBody>
          <a:bodyPr wrap="square" rtlCol="0">
            <a:spAutoFit/>
          </a:bodyPr>
          <a:p>
            <a:pPr marL="0" indent="0">
              <a:buFont typeface="Wingdings" panose="05000000000000000000" charset="0"/>
              <a:buChar char="Ø"/>
            </a:pPr>
            <a:r>
              <a:rPr lang="en-US" altLang="zh-CN" sz="3200" b="1">
                <a:latin typeface="Times New Roman" panose="02020603050405020304" pitchFamily="18" charset="0"/>
                <a:ea typeface="+mj-ea"/>
                <a:cs typeface="Times New Roman" panose="02020603050405020304" pitchFamily="18" charset="0"/>
              </a:rPr>
              <a:t>problems</a:t>
            </a:r>
            <a:endParaRPr lang="en-US" altLang="zh-CN" sz="3200" b="1">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linds(horizont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linds(horizont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p:bldP spid="20" grpId="0" animBg="1"/>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489585" y="132080"/>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problems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9181465" y="92710"/>
            <a:ext cx="2404110" cy="67564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suggestions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213360" y="998855"/>
            <a:ext cx="31934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destroy tourist sites </a:t>
            </a:r>
            <a:endParaRPr lang="en-US" altLang="zh-CN" sz="2800" b="1">
              <a:latin typeface="Times New Roman" panose="02020603050405020304" pitchFamily="18" charset="0"/>
              <a:cs typeface="Times New Roman" panose="02020603050405020304" pitchFamily="18" charset="0"/>
            </a:endParaRPr>
          </a:p>
        </p:txBody>
      </p:sp>
      <p:sp>
        <p:nvSpPr>
          <p:cNvPr id="3" name="文本框 2"/>
          <p:cNvSpPr txBox="1"/>
          <p:nvPr/>
        </p:nvSpPr>
        <p:spPr>
          <a:xfrm>
            <a:off x="3497580" y="998855"/>
            <a:ext cx="3242310" cy="95313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used paint, rocks,  to leave ugly marks </a:t>
            </a:r>
            <a:endParaRPr lang="en-US" altLang="zh-CN" sz="2800" b="1">
              <a:latin typeface="Times New Roman" panose="02020603050405020304" pitchFamily="18" charset="0"/>
              <a:cs typeface="Times New Roman" panose="02020603050405020304" pitchFamily="18" charset="0"/>
            </a:endParaRPr>
          </a:p>
        </p:txBody>
      </p:sp>
      <p:sp>
        <p:nvSpPr>
          <p:cNvPr id="7" name="内容占位符 2"/>
          <p:cNvSpPr>
            <a:spLocks noGrp="1"/>
          </p:cNvSpPr>
          <p:nvPr/>
        </p:nvSpPr>
        <p:spPr>
          <a:xfrm>
            <a:off x="53340" y="3160395"/>
            <a:ext cx="12084685" cy="353441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indent="0" algn="just" defTabSz="914400" rtl="0" latinLnBrk="0">
              <a:lnSpc>
                <a:spcPct val="100000"/>
              </a:lnSpc>
              <a:spcBef>
                <a:spcPts val="0"/>
              </a:spcBef>
              <a:spcAft>
                <a:spcPct val="0"/>
              </a:spcAft>
              <a:buClrTx/>
              <a:buSzTx/>
              <a:buFontTx/>
              <a:buNone/>
            </a:pP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One growing problem is tourists who want to prove that they have visited a destination. Tourists have used paint, rocks, or even keys to write on the Luxor Temple in Egypt,the Colosseum in Rome, Stonehenge in the UK, memorial stones at the bottom of Qomolangma, and many, many other places. Thousands of tourist sites are being destroyed by tourists who “love them to death.”I have three words for people like this: please stop it. If you want to leave a mark on the world, do it by changing someone's life with kindness and love. Pass kindness along to future generations, not destruction.   </a:t>
            </a:r>
            <a:endParaRPr kumimoji="1" lang="en-US" altLang="zh-CN" sz="2800" b="1" i="0" u="none" strike="noStrike" kern="0" cap="none" spc="0" normalizeH="0" baseline="0" noProof="1">
              <a:solidFill>
                <a:schemeClr val="accent2"/>
              </a:solidFill>
              <a:latin typeface="Times New Roman" panose="02020603050405020304" pitchFamily="18" charset="0"/>
              <a:ea typeface="+mn-ea"/>
              <a:cs typeface="Times New Roman" panose="02020603050405020304" pitchFamily="18" charset="0"/>
            </a:endParaRPr>
          </a:p>
        </p:txBody>
      </p:sp>
      <p:sp>
        <p:nvSpPr>
          <p:cNvPr id="23" name="左中括号 22"/>
          <p:cNvSpPr/>
          <p:nvPr/>
        </p:nvSpPr>
        <p:spPr>
          <a:xfrm>
            <a:off x="2127250" y="3649345"/>
            <a:ext cx="144145" cy="431800"/>
          </a:xfrm>
          <a:prstGeom prst="leftBracket">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4" name="右中括号 23"/>
          <p:cNvSpPr/>
          <p:nvPr/>
        </p:nvSpPr>
        <p:spPr>
          <a:xfrm>
            <a:off x="11814810" y="4449445"/>
            <a:ext cx="143510" cy="504190"/>
          </a:xfrm>
          <a:prstGeom prst="rightBracket">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25" name="直接连接符 24"/>
          <p:cNvCxnSpPr/>
          <p:nvPr/>
        </p:nvCxnSpPr>
        <p:spPr>
          <a:xfrm>
            <a:off x="7572375" y="5793740"/>
            <a:ext cx="2101850" cy="3810"/>
          </a:xfrm>
          <a:prstGeom prst="line">
            <a:avLst/>
          </a:prstGeom>
          <a:ln w="44450" cap="flat" cmpd="sng">
            <a:solidFill>
              <a:srgbClr val="0000FF"/>
            </a:solidFill>
            <a:prstDash val="solid"/>
            <a:round/>
            <a:headEnd type="none" w="med" len="med"/>
            <a:tailEnd type="none" w="med" len="med"/>
          </a:ln>
        </p:spPr>
      </p:cxnSp>
      <p:cxnSp>
        <p:nvCxnSpPr>
          <p:cNvPr id="26" name="直接连接符 25"/>
          <p:cNvCxnSpPr/>
          <p:nvPr/>
        </p:nvCxnSpPr>
        <p:spPr>
          <a:xfrm>
            <a:off x="5701030" y="6236970"/>
            <a:ext cx="6257290" cy="0"/>
          </a:xfrm>
          <a:prstGeom prst="line">
            <a:avLst/>
          </a:prstGeom>
          <a:ln w="44450" cap="flat" cmpd="sng">
            <a:solidFill>
              <a:srgbClr val="0000FF"/>
            </a:solidFill>
            <a:prstDash val="solid"/>
            <a:round/>
            <a:headEnd type="none" w="med" len="med"/>
            <a:tailEnd type="none" w="med" len="med"/>
          </a:ln>
        </p:spPr>
      </p:cxnSp>
      <p:cxnSp>
        <p:nvCxnSpPr>
          <p:cNvPr id="28" name="直接连接符 27"/>
          <p:cNvCxnSpPr/>
          <p:nvPr/>
        </p:nvCxnSpPr>
        <p:spPr>
          <a:xfrm flipV="1">
            <a:off x="980440" y="6669405"/>
            <a:ext cx="579120" cy="5080"/>
          </a:xfrm>
          <a:prstGeom prst="line">
            <a:avLst/>
          </a:prstGeom>
          <a:ln w="44450" cap="flat" cmpd="sng">
            <a:solidFill>
              <a:srgbClr val="0000FF"/>
            </a:solidFill>
            <a:prstDash val="solid"/>
            <a:round/>
            <a:headEnd type="none" w="med" len="med"/>
            <a:tailEnd type="none" w="med" len="med"/>
          </a:ln>
        </p:spPr>
      </p:cxnSp>
      <p:cxnSp>
        <p:nvCxnSpPr>
          <p:cNvPr id="29" name="直接连接符 28"/>
          <p:cNvCxnSpPr/>
          <p:nvPr/>
        </p:nvCxnSpPr>
        <p:spPr>
          <a:xfrm flipV="1">
            <a:off x="3963035" y="6689725"/>
            <a:ext cx="579120" cy="5080"/>
          </a:xfrm>
          <a:prstGeom prst="line">
            <a:avLst/>
          </a:prstGeom>
          <a:ln w="44450" cap="flat" cmpd="sng">
            <a:solidFill>
              <a:srgbClr val="0000FF"/>
            </a:solidFill>
            <a:prstDash val="solid"/>
            <a:round/>
            <a:headEnd type="none" w="med" len="med"/>
            <a:tailEnd type="none" w="med" len="med"/>
          </a:ln>
        </p:spPr>
      </p:cxnSp>
      <p:sp>
        <p:nvSpPr>
          <p:cNvPr id="10" name="圆角矩形 9"/>
          <p:cNvSpPr/>
          <p:nvPr/>
        </p:nvSpPr>
        <p:spPr>
          <a:xfrm>
            <a:off x="3963035" y="111760"/>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examples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6" name="上箭头标注 5"/>
          <p:cNvSpPr/>
          <p:nvPr/>
        </p:nvSpPr>
        <p:spPr>
          <a:xfrm>
            <a:off x="9500235" y="768985"/>
            <a:ext cx="1873250" cy="1099185"/>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674225" y="1130935"/>
            <a:ext cx="1525905" cy="82486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kindness and love</a:t>
            </a:r>
            <a:endParaRPr lang="en-US" altLang="zh-CN" sz="2800" b="1">
              <a:latin typeface="Times New Roman" panose="02020603050405020304" pitchFamily="18" charset="0"/>
              <a:cs typeface="Times New Roman" panose="02020603050405020304" pitchFamily="18" charset="0"/>
            </a:endParaRPr>
          </a:p>
        </p:txBody>
      </p:sp>
      <p:sp>
        <p:nvSpPr>
          <p:cNvPr id="5" name="云形 4"/>
          <p:cNvSpPr/>
          <p:nvPr/>
        </p:nvSpPr>
        <p:spPr>
          <a:xfrm>
            <a:off x="7247890" y="92710"/>
            <a:ext cx="1647190" cy="71501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cs typeface="Times New Roman" panose="02020603050405020304" pitchFamily="18" charset="0"/>
                <a:sym typeface="+mn-ea"/>
              </a:rPr>
              <a:t>Why?</a:t>
            </a:r>
            <a:endParaRPr lang="zh-CN" altLang="en-US" sz="3200"/>
          </a:p>
        </p:txBody>
      </p:sp>
      <p:sp>
        <p:nvSpPr>
          <p:cNvPr id="21" name="爆炸形 2 20"/>
          <p:cNvSpPr/>
          <p:nvPr/>
        </p:nvSpPr>
        <p:spPr>
          <a:xfrm>
            <a:off x="6760845" y="956310"/>
            <a:ext cx="2739390" cy="1174115"/>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7085330" y="1171575"/>
            <a:ext cx="2414905" cy="696595"/>
          </a:xfrm>
          <a:prstGeom prst="rect">
            <a:avLst/>
          </a:prstGeom>
          <a:noFill/>
        </p:spPr>
        <p:txBody>
          <a:bodyPr wrap="square" rtlCol="0">
            <a:spAutoFit/>
          </a:bodyPr>
          <a:p>
            <a:pPr eaLnBrk="1" latinLnBrk="0" hangingPunct="1">
              <a:lnSpc>
                <a:spcPts val="2360"/>
              </a:lnSpc>
            </a:pPr>
            <a:r>
              <a:rPr lang="en-US" altLang="zh-CN" sz="2800" b="1">
                <a:solidFill>
                  <a:srgbClr val="FF0000"/>
                </a:solidFill>
                <a:latin typeface="Times New Roman" panose="02020603050405020304" pitchFamily="18" charset="0"/>
                <a:cs typeface="Times New Roman" panose="02020603050405020304" pitchFamily="18" charset="0"/>
              </a:rPr>
              <a:t>    lack of</a:t>
            </a:r>
            <a:endParaRPr lang="en-US" altLang="zh-CN" sz="2800" b="1">
              <a:solidFill>
                <a:srgbClr val="FF0000"/>
              </a:solidFill>
              <a:latin typeface="Times New Roman" panose="02020603050405020304" pitchFamily="18" charset="0"/>
              <a:cs typeface="Times New Roman" panose="02020603050405020304" pitchFamily="18" charset="0"/>
            </a:endParaRPr>
          </a:p>
          <a:p>
            <a:pPr eaLnBrk="1" latinLnBrk="0" hangingPunct="1">
              <a:lnSpc>
                <a:spcPts val="2360"/>
              </a:lnSpc>
            </a:pPr>
            <a:r>
              <a:rPr lang="en-US" altLang="zh-CN" sz="2800" b="1">
                <a:solidFill>
                  <a:srgbClr val="FF0000"/>
                </a:solidFill>
                <a:latin typeface="Times New Roman" panose="02020603050405020304" pitchFamily="18" charset="0"/>
                <a:cs typeface="Times New Roman" panose="02020603050405020304" pitchFamily="18" charset="0"/>
              </a:rPr>
              <a:t>public spirit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2573655" y="4081145"/>
            <a:ext cx="1506220" cy="368300"/>
          </a:xfrm>
          <a:prstGeom prst="rect">
            <a:avLst/>
          </a:prstGeom>
          <a:noFill/>
          <a:ln w="38100">
            <a:solidFill>
              <a:srgbClr val="0000FF"/>
            </a:solidFill>
          </a:ln>
        </p:spPr>
        <p:txBody>
          <a:bodyPr wrap="square" rtlCol="0">
            <a:spAutoFit/>
          </a:bodyPr>
          <a:p>
            <a:endParaRPr lang="zh-CN" altLang="en-US"/>
          </a:p>
        </p:txBody>
      </p:sp>
      <p:sp>
        <p:nvSpPr>
          <p:cNvPr id="31" name="文本框 30"/>
          <p:cNvSpPr txBox="1"/>
          <p:nvPr/>
        </p:nvSpPr>
        <p:spPr>
          <a:xfrm>
            <a:off x="6603365" y="4081145"/>
            <a:ext cx="1506220" cy="368300"/>
          </a:xfrm>
          <a:prstGeom prst="rect">
            <a:avLst/>
          </a:prstGeom>
          <a:noFill/>
          <a:ln w="38100">
            <a:solidFill>
              <a:srgbClr val="0000FF"/>
            </a:solidFill>
          </a:ln>
        </p:spPr>
        <p:txBody>
          <a:bodyPr wrap="square" rtlCol="0">
            <a:spAutoFit/>
          </a:bodyPr>
          <a:p>
            <a:endParaRPr lang="zh-CN" altLang="en-US"/>
          </a:p>
        </p:txBody>
      </p:sp>
      <p:sp>
        <p:nvSpPr>
          <p:cNvPr id="33" name="文本框 32"/>
          <p:cNvSpPr txBox="1"/>
          <p:nvPr/>
        </p:nvSpPr>
        <p:spPr>
          <a:xfrm>
            <a:off x="10253980" y="4081145"/>
            <a:ext cx="1704340" cy="368300"/>
          </a:xfrm>
          <a:prstGeom prst="rect">
            <a:avLst/>
          </a:prstGeom>
          <a:noFill/>
          <a:ln w="38100">
            <a:solidFill>
              <a:srgbClr val="0000FF"/>
            </a:solidFill>
          </a:ln>
        </p:spPr>
        <p:txBody>
          <a:bodyPr wrap="square" rtlCol="0">
            <a:spAutoFit/>
          </a:bodyPr>
          <a:p>
            <a:endParaRPr lang="zh-CN" altLang="en-US"/>
          </a:p>
        </p:txBody>
      </p:sp>
      <p:sp>
        <p:nvSpPr>
          <p:cNvPr id="34" name="文本框 33"/>
          <p:cNvSpPr txBox="1"/>
          <p:nvPr/>
        </p:nvSpPr>
        <p:spPr>
          <a:xfrm>
            <a:off x="5233670" y="4504690"/>
            <a:ext cx="2014855" cy="368300"/>
          </a:xfrm>
          <a:prstGeom prst="rect">
            <a:avLst/>
          </a:prstGeom>
          <a:noFill/>
          <a:ln w="38100">
            <a:solidFill>
              <a:srgbClr val="0000FF"/>
            </a:solidFill>
          </a:ln>
        </p:spPr>
        <p:txBody>
          <a:bodyPr wrap="square" rtlCol="0">
            <a:spAutoFit/>
          </a:bodyPr>
          <a:p>
            <a:endParaRPr lang="zh-CN" altLang="en-US"/>
          </a:p>
        </p:txBody>
      </p:sp>
      <p:sp>
        <p:nvSpPr>
          <p:cNvPr id="38" name="内容占位符 2"/>
          <p:cNvSpPr>
            <a:spLocks noGrp="1"/>
          </p:cNvSpPr>
          <p:nvPr/>
        </p:nvSpPr>
        <p:spPr>
          <a:xfrm>
            <a:off x="53975" y="3160395"/>
            <a:ext cx="12084685" cy="353441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indent="0" algn="just" defTabSz="914400" rtl="0" latinLnBrk="0">
              <a:lnSpc>
                <a:spcPct val="100000"/>
              </a:lnSpc>
              <a:spcBef>
                <a:spcPts val="0"/>
              </a:spcBef>
              <a:spcAft>
                <a:spcPct val="0"/>
              </a:spcAft>
              <a:buClrTx/>
              <a:buSzTx/>
              <a:buFontTx/>
              <a:buNone/>
            </a:pP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rgbClr val="FF0000"/>
                </a:solidFill>
                <a:latin typeface="Times New Roman" panose="02020603050405020304" pitchFamily="18" charset="0"/>
                <a:ea typeface="+mn-ea"/>
                <a:cs typeface="Times New Roman" panose="02020603050405020304" pitchFamily="18" charset="0"/>
              </a:rPr>
              <a:t>One growing problem is</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tourists who want to prove that they have visited a destination.</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Tourists have used paint, rocks, or even keys to write on the Luxor Temple</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in Egypt,</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the Colosseum</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in Rome,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Stonehenge</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in the UK,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memorial stones at the bottom of</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Qomolangma,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and</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many, many other places.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Thousands of tourist sites are being destroyed by tourists who “love them to death.”</a:t>
            </a:r>
            <a:r>
              <a:rPr kumimoji="1" lang="en-US" altLang="zh-CN" sz="28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rPr>
              <a:t>I have three words for people like this</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please stop it.</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rPr>
              <a:t>If you want to</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leave a mark on the world,</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rPr>
              <a:t>do it by</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changing someone's life with kindness and love. </a:t>
            </a:r>
            <a:r>
              <a:rPr kumimoji="1" lang="en-US" altLang="zh-CN" sz="28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rPr>
              <a:t>Pass</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kindness along</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rPr>
              <a:t>to</a:t>
            </a:r>
            <a:r>
              <a:rPr kumimoji="1" lang="en-US" altLang="zh-CN" sz="2800" b="1" i="0" u="none" strike="noStrike" kern="0" cap="none" spc="0" normalizeH="0" baseline="0" noProof="1">
                <a:solidFill>
                  <a:schemeClr val="bg1">
                    <a:lumMod val="65000"/>
                  </a:schemeClr>
                </a:solidFill>
                <a:latin typeface="Times New Roman" panose="02020603050405020304" pitchFamily="18" charset="0"/>
                <a:ea typeface="+mn-ea"/>
                <a:cs typeface="Times New Roman" panose="02020603050405020304" pitchFamily="18" charset="0"/>
              </a:rPr>
              <a:t>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future generations, not destruction.   </a:t>
            </a:r>
            <a:endPar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endParaRPr>
          </a:p>
        </p:txBody>
      </p:sp>
      <p:sp>
        <p:nvSpPr>
          <p:cNvPr id="11" name="文本框 10"/>
          <p:cNvSpPr txBox="1"/>
          <p:nvPr/>
        </p:nvSpPr>
        <p:spPr>
          <a:xfrm>
            <a:off x="213360" y="1369695"/>
            <a:ext cx="3194050"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to prove presence</a:t>
            </a:r>
            <a:endParaRPr lang="en-US" altLang="zh-CN"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par>
                                <p:cTn id="73" presetID="3" presetClass="entr" presetSubtype="1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linds(horizontal)">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linds(horizontal)">
                                      <p:cBhvr>
                                        <p:cTn id="80" dur="500"/>
                                        <p:tgtEl>
                                          <p:spTgt spid="1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blinds(horizontal)">
                                      <p:cBhvr>
                                        <p:cTn id="83" dur="5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linds(horizontal)">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bldLvl="0" animBg="1"/>
      <p:bldP spid="24" grpId="0" bldLvl="0" animBg="1"/>
      <p:bldP spid="16" grpId="0" animBg="1"/>
      <p:bldP spid="31" grpId="0" animBg="1"/>
      <p:bldP spid="33" grpId="0" animBg="1"/>
      <p:bldP spid="34" grpId="0" animBg="1"/>
      <p:bldP spid="2" grpId="0"/>
      <p:bldP spid="5" grpId="0" animBg="1"/>
      <p:bldP spid="30" grpId="0"/>
      <p:bldP spid="15" grpId="0"/>
      <p:bldP spid="6" grpId="0" animBg="1"/>
      <p:bldP spid="38" grpId="0" bldLvl="0" animBg="1"/>
      <p:bldP spid="21" grpId="0" animBg="1"/>
      <p:bldP spid="11"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471805" y="59055"/>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problems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9340215" y="92710"/>
            <a:ext cx="2404110" cy="67564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suggestions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53975" y="841375"/>
            <a:ext cx="31934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destroy tourist sites </a:t>
            </a:r>
            <a:endParaRPr lang="en-US" altLang="zh-CN" sz="2800" b="1">
              <a:latin typeface="Times New Roman" panose="02020603050405020304" pitchFamily="18" charset="0"/>
              <a:cs typeface="Times New Roman" panose="02020603050405020304" pitchFamily="18" charset="0"/>
            </a:endParaRPr>
          </a:p>
        </p:txBody>
      </p:sp>
      <p:sp>
        <p:nvSpPr>
          <p:cNvPr id="3" name="文本框 2"/>
          <p:cNvSpPr txBox="1"/>
          <p:nvPr/>
        </p:nvSpPr>
        <p:spPr>
          <a:xfrm>
            <a:off x="3410585" y="768985"/>
            <a:ext cx="3171190" cy="95313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used paint, rocks,  to leave ugly marks </a:t>
            </a:r>
            <a:endParaRPr lang="en-US" altLang="zh-CN" sz="2800" b="1">
              <a:latin typeface="Times New Roman" panose="02020603050405020304" pitchFamily="18" charset="0"/>
              <a:cs typeface="Times New Roman" panose="02020603050405020304" pitchFamily="18" charset="0"/>
            </a:endParaRPr>
          </a:p>
        </p:txBody>
      </p:sp>
      <p:sp>
        <p:nvSpPr>
          <p:cNvPr id="10" name="圆角矩形 9"/>
          <p:cNvSpPr/>
          <p:nvPr/>
        </p:nvSpPr>
        <p:spPr>
          <a:xfrm>
            <a:off x="3641725" y="92710"/>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examples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6" name="上箭头标注 5"/>
          <p:cNvSpPr/>
          <p:nvPr/>
        </p:nvSpPr>
        <p:spPr>
          <a:xfrm>
            <a:off x="9500235" y="768985"/>
            <a:ext cx="2084070" cy="1099185"/>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674225" y="1130935"/>
            <a:ext cx="1525905" cy="82486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kindness and love</a:t>
            </a:r>
            <a:endParaRPr lang="en-US" altLang="zh-CN" sz="2800" b="1">
              <a:latin typeface="Times New Roman" panose="02020603050405020304" pitchFamily="18" charset="0"/>
              <a:cs typeface="Times New Roman" panose="02020603050405020304" pitchFamily="18" charset="0"/>
            </a:endParaRPr>
          </a:p>
        </p:txBody>
      </p:sp>
      <p:sp>
        <p:nvSpPr>
          <p:cNvPr id="21" name="文本框 20"/>
          <p:cNvSpPr txBox="1"/>
          <p:nvPr/>
        </p:nvSpPr>
        <p:spPr>
          <a:xfrm>
            <a:off x="53975" y="1776730"/>
            <a:ext cx="31934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disturb the locals </a:t>
            </a:r>
            <a:endParaRPr lang="en-US" altLang="zh-CN" sz="2800" b="1">
              <a:latin typeface="Times New Roman" panose="02020603050405020304" pitchFamily="18" charset="0"/>
              <a:cs typeface="Times New Roman" panose="02020603050405020304" pitchFamily="18" charset="0"/>
            </a:endParaRPr>
          </a:p>
        </p:txBody>
      </p:sp>
      <p:sp>
        <p:nvSpPr>
          <p:cNvPr id="5" name="文本框 4"/>
          <p:cNvSpPr txBox="1"/>
          <p:nvPr/>
        </p:nvSpPr>
        <p:spPr>
          <a:xfrm>
            <a:off x="3410585" y="1722120"/>
            <a:ext cx="2940050" cy="138366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wander around</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take pictures of</a:t>
            </a:r>
            <a:endParaRPr lang="en-US" altLang="zh-CN" sz="2800" b="1">
              <a:latin typeface="Times New Roman" panose="02020603050405020304" pitchFamily="18" charset="0"/>
              <a:cs typeface="Times New Roman" panose="02020603050405020304" pitchFamily="18" charset="0"/>
            </a:endParaRPr>
          </a:p>
          <a:p>
            <a:endParaRPr lang="en-US" altLang="zh-CN" sz="2800" b="1">
              <a:latin typeface="Times New Roman" panose="02020603050405020304" pitchFamily="18" charset="0"/>
              <a:cs typeface="Times New Roman" panose="02020603050405020304" pitchFamily="18" charset="0"/>
            </a:endParaRPr>
          </a:p>
        </p:txBody>
      </p:sp>
      <p:sp>
        <p:nvSpPr>
          <p:cNvPr id="31" name="上箭头标注 30"/>
          <p:cNvSpPr/>
          <p:nvPr/>
        </p:nvSpPr>
        <p:spPr>
          <a:xfrm>
            <a:off x="9500235" y="1873250"/>
            <a:ext cx="2084070" cy="1082040"/>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9406255" y="2298700"/>
            <a:ext cx="2338070" cy="45783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consideration</a:t>
            </a:r>
            <a:endParaRPr lang="en-US" altLang="zh-CN" sz="2800" b="1">
              <a:latin typeface="Times New Roman" panose="02020603050405020304" pitchFamily="18" charset="0"/>
              <a:cs typeface="Times New Roman" panose="02020603050405020304" pitchFamily="18" charset="0"/>
            </a:endParaRPr>
          </a:p>
        </p:txBody>
      </p:sp>
      <p:sp>
        <p:nvSpPr>
          <p:cNvPr id="9" name="云形 8"/>
          <p:cNvSpPr/>
          <p:nvPr/>
        </p:nvSpPr>
        <p:spPr>
          <a:xfrm>
            <a:off x="7023735" y="58420"/>
            <a:ext cx="1646555" cy="677545"/>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cs typeface="Times New Roman" panose="02020603050405020304" pitchFamily="18" charset="0"/>
                <a:sym typeface="+mn-ea"/>
              </a:rPr>
              <a:t>Why?</a:t>
            </a:r>
            <a:endParaRPr lang="zh-CN" altLang="en-US" sz="3200"/>
          </a:p>
        </p:txBody>
      </p:sp>
      <p:sp>
        <p:nvSpPr>
          <p:cNvPr id="11" name="内容占位符 2"/>
          <p:cNvSpPr>
            <a:spLocks noGrp="1"/>
          </p:cNvSpPr>
          <p:nvPr/>
        </p:nvSpPr>
        <p:spPr>
          <a:xfrm>
            <a:off x="53975" y="3323590"/>
            <a:ext cx="12084685" cy="3534410"/>
          </a:xfrm>
          <a:prstGeom prst="rect">
            <a:avLst/>
          </a:prstGeom>
          <a:solidFill>
            <a:schemeClr val="bg1">
              <a:lumMod val="95000"/>
            </a:schemeClr>
          </a:solidFill>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rtl="0" latinLnBrk="0">
              <a:lnSpc>
                <a:spcPct val="100000"/>
              </a:lnSpc>
              <a:spcBef>
                <a:spcPts val="0"/>
              </a:spcBef>
              <a:buNone/>
            </a:pPr>
            <a:r>
              <a:rPr lang="en-US" altLang="zh-CN">
                <a:solidFill>
                  <a:srgbClr val="000000"/>
                </a:solidFill>
                <a:latin typeface="Times New Roman" panose="02020603050405020304" pitchFamily="18" charset="0"/>
                <a:ea typeface="宋体" panose="02010600030101010101" pitchFamily="2" charset="-122"/>
                <a:cs typeface="+mn-ea"/>
                <a:sym typeface="+mn-ea"/>
              </a:rPr>
              <a:t>Another big problem in some places has been tourists disturbing the local people and life. Some tourists wander around and take pictures of local people without asking for their permission. For example, Chiang Mai University in Thailand and......Another example is ......Some tourists love to </a:t>
            </a:r>
            <a:r>
              <a:rPr lang="en-US" altLang="zh-CN" u="sng">
                <a:solidFill>
                  <a:srgbClr val="FF0000"/>
                </a:solidFill>
                <a:latin typeface="Times New Roman" panose="02020603050405020304" pitchFamily="18" charset="0"/>
                <a:ea typeface="宋体" panose="02010600030101010101" pitchFamily="2" charset="-122"/>
                <a:cs typeface="+mn-ea"/>
                <a:sym typeface="+mn-ea"/>
              </a:rPr>
              <a:t>party</a:t>
            </a:r>
            <a:r>
              <a:rPr lang="en-US" altLang="zh-CN">
                <a:solidFill>
                  <a:srgbClr val="000000"/>
                </a:solidFill>
                <a:latin typeface="Times New Roman" panose="02020603050405020304" pitchFamily="18" charset="0"/>
                <a:ea typeface="宋体" panose="02010600030101010101" pitchFamily="2" charset="-122"/>
                <a:cs typeface="+mn-ea"/>
                <a:sym typeface="+mn-ea"/>
              </a:rPr>
              <a:t> there late into the night, </a:t>
            </a:r>
            <a:r>
              <a:rPr lang="en-US" altLang="zh-CN">
                <a:solidFill>
                  <a:schemeClr val="tx1"/>
                </a:solidFill>
                <a:latin typeface="Times New Roman" panose="02020603050405020304" pitchFamily="18" charset="0"/>
                <a:ea typeface="宋体" panose="02010600030101010101" pitchFamily="2" charset="-122"/>
                <a:cs typeface="+mn-ea"/>
                <a:sym typeface="+mn-ea"/>
              </a:rPr>
              <a:t>making i</a:t>
            </a:r>
            <a:r>
              <a:rPr lang="en-US" altLang="zh-CN">
                <a:solidFill>
                  <a:srgbClr val="000000"/>
                </a:solidFill>
                <a:latin typeface="Times New Roman" panose="02020603050405020304" pitchFamily="18" charset="0"/>
                <a:ea typeface="宋体" panose="02010600030101010101" pitchFamily="2" charset="-122"/>
                <a:cs typeface="+mn-ea"/>
                <a:sym typeface="+mn-ea"/>
              </a:rPr>
              <a:t>t difficult for locals to sleep.I have three words for tourists like this: please be considerate. Have fun in a way that does not disturb others. </a:t>
            </a:r>
            <a:endParaRPr kumimoji="1" lang="en-US" altLang="zh-CN" sz="2800" b="1" i="0" u="none" strike="noStrike" kern="0" cap="none" spc="0" normalizeH="0" baseline="0" noProof="1">
              <a:solidFill>
                <a:schemeClr val="accent2"/>
              </a:solidFill>
              <a:latin typeface="Times New Roman" panose="02020603050405020304" pitchFamily="18" charset="0"/>
              <a:ea typeface="+mn-ea"/>
              <a:cs typeface="Times New Roman" panose="02020603050405020304" pitchFamily="18" charset="0"/>
            </a:endParaRPr>
          </a:p>
        </p:txBody>
      </p:sp>
      <p:sp>
        <p:nvSpPr>
          <p:cNvPr id="14" name="椭圆 13"/>
          <p:cNvSpPr/>
          <p:nvPr/>
        </p:nvSpPr>
        <p:spPr>
          <a:xfrm>
            <a:off x="8419465" y="4312920"/>
            <a:ext cx="2308225" cy="561975"/>
          </a:xfrm>
          <a:prstGeom prst="ellipse">
            <a:avLst/>
          </a:prstGeom>
          <a:noFill/>
          <a:ln w="41275" cap="flat" cmpd="sng">
            <a:solidFill>
              <a:srgbClr val="0070C0"/>
            </a:solidFill>
            <a:prstDash val="solid"/>
            <a:round/>
            <a:headEnd type="none" w="med" len="med"/>
            <a:tailEnd type="none" w="med" len="med"/>
          </a:ln>
        </p:spPr>
        <p:txBody>
          <a:bodyPr wrap="square" lIns="91440" tIns="45720" rIns="91440" bIns="45720" anchor="t"/>
          <a:p>
            <a:pPr>
              <a:buSzTx/>
            </a:pPr>
            <a:endParaRPr lang="zh-CN" altLang="en-US">
              <a:latin typeface="Times New Roman" panose="02020603050405020304" pitchFamily="18" charset="0"/>
              <a:ea typeface="宋体" panose="02010600030101010101" pitchFamily="2" charset="-122"/>
            </a:endParaRPr>
          </a:p>
        </p:txBody>
      </p:sp>
      <p:sp>
        <p:nvSpPr>
          <p:cNvPr id="12" name="椭圆 11"/>
          <p:cNvSpPr/>
          <p:nvPr/>
        </p:nvSpPr>
        <p:spPr>
          <a:xfrm>
            <a:off x="5801360" y="4810125"/>
            <a:ext cx="3380105" cy="561975"/>
          </a:xfrm>
          <a:prstGeom prst="ellipse">
            <a:avLst/>
          </a:prstGeom>
          <a:noFill/>
          <a:ln w="41275" cap="flat" cmpd="sng">
            <a:solidFill>
              <a:srgbClr val="0070C0"/>
            </a:solidFill>
            <a:prstDash val="solid"/>
            <a:round/>
            <a:headEnd type="none" w="med" len="med"/>
            <a:tailEnd type="none" w="med" len="med"/>
          </a:ln>
        </p:spPr>
        <p:txBody>
          <a:bodyPr wrap="square" lIns="91440" tIns="45720" rIns="91440" bIns="45720" anchor="t"/>
          <a:p>
            <a:pPr>
              <a:buSzTx/>
            </a:pPr>
            <a:endParaRPr lang="zh-CN" altLang="en-US">
              <a:latin typeface="Times New Roman" panose="02020603050405020304" pitchFamily="18" charset="0"/>
              <a:ea typeface="宋体" panose="02010600030101010101" pitchFamily="2" charset="-122"/>
            </a:endParaRPr>
          </a:p>
        </p:txBody>
      </p:sp>
      <p:sp>
        <p:nvSpPr>
          <p:cNvPr id="17" name="文本框 16"/>
          <p:cNvSpPr txBox="1"/>
          <p:nvPr/>
        </p:nvSpPr>
        <p:spPr>
          <a:xfrm>
            <a:off x="1177290" y="5793740"/>
            <a:ext cx="6917690" cy="583565"/>
          </a:xfrm>
          <a:prstGeom prst="rect">
            <a:avLst/>
          </a:prstGeom>
          <a:solidFill>
            <a:schemeClr val="bg1">
              <a:lumMod val="95000"/>
            </a:schemeClr>
          </a:solidFill>
        </p:spPr>
        <p:txBody>
          <a:bodyPr wrap="square" rtlCol="0">
            <a:spAutoFit/>
          </a:bodyPr>
          <a:p>
            <a:pPr algn="l"/>
            <a:r>
              <a:rPr kumimoji="1" lang="en-US" altLang="zh-CN" sz="3200">
                <a:solidFill>
                  <a:srgbClr val="0000FF"/>
                </a:solidFill>
                <a:latin typeface="Times New Roman" panose="02020603050405020304" pitchFamily="18" charset="0"/>
                <a:cs typeface="+mn-ea"/>
                <a:sym typeface="+mn-ea"/>
              </a:rPr>
              <a:t> I have three words for tourists like this:</a:t>
            </a:r>
            <a:endParaRPr kumimoji="1" lang="en-US" altLang="zh-CN" sz="3200">
              <a:solidFill>
                <a:srgbClr val="0000FF"/>
              </a:solidFill>
              <a:latin typeface="Times New Roman" panose="02020603050405020304" pitchFamily="18" charset="0"/>
              <a:cs typeface="+mn-ea"/>
              <a:sym typeface="+mn-ea"/>
            </a:endParaRPr>
          </a:p>
        </p:txBody>
      </p:sp>
      <p:sp>
        <p:nvSpPr>
          <p:cNvPr id="19" name="文本框 18"/>
          <p:cNvSpPr txBox="1"/>
          <p:nvPr/>
        </p:nvSpPr>
        <p:spPr>
          <a:xfrm>
            <a:off x="53975" y="3323590"/>
            <a:ext cx="3825240" cy="583565"/>
          </a:xfrm>
          <a:prstGeom prst="rect">
            <a:avLst/>
          </a:prstGeom>
          <a:solidFill>
            <a:schemeClr val="bg1">
              <a:lumMod val="95000"/>
            </a:schemeClr>
          </a:solidFill>
        </p:spPr>
        <p:txBody>
          <a:bodyPr wrap="none" rtlCol="0">
            <a:spAutoFit/>
          </a:bodyPr>
          <a:p>
            <a:pPr algn="l"/>
            <a:r>
              <a:rPr kumimoji="1" lang="en-US" altLang="zh-CN" sz="3200" b="1">
                <a:solidFill>
                  <a:srgbClr val="FF3300"/>
                </a:solidFill>
                <a:latin typeface="Times New Roman" panose="02020603050405020304" pitchFamily="18" charset="0"/>
                <a:cs typeface="+mn-ea"/>
                <a:sym typeface="+mn-ea"/>
              </a:rPr>
              <a:t>Another big problem</a:t>
            </a:r>
            <a:endParaRPr kumimoji="1" lang="en-US" altLang="zh-CN" sz="3200" b="1">
              <a:solidFill>
                <a:srgbClr val="FF3300"/>
              </a:solidFill>
              <a:latin typeface="Times New Roman" panose="02020603050405020304" pitchFamily="18" charset="0"/>
              <a:cs typeface="+mn-ea"/>
              <a:sym typeface="+mn-ea"/>
            </a:endParaRPr>
          </a:p>
        </p:txBody>
      </p:sp>
      <p:sp>
        <p:nvSpPr>
          <p:cNvPr id="7" name="爆炸形 2 6"/>
          <p:cNvSpPr/>
          <p:nvPr/>
        </p:nvSpPr>
        <p:spPr>
          <a:xfrm>
            <a:off x="6666865" y="735330"/>
            <a:ext cx="2514600" cy="1097280"/>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6938645" y="935355"/>
            <a:ext cx="2401570" cy="645160"/>
          </a:xfrm>
          <a:prstGeom prst="rect">
            <a:avLst/>
          </a:prstGeom>
          <a:noFill/>
        </p:spPr>
        <p:txBody>
          <a:bodyPr wrap="square" rtlCol="0">
            <a:spAutoFit/>
          </a:bodyPr>
          <a:p>
            <a:pPr eaLnBrk="1" latinLnBrk="0" hangingPunct="1">
              <a:lnSpc>
                <a:spcPts val="2160"/>
              </a:lnSpc>
            </a:pPr>
            <a:r>
              <a:rPr lang="en-US" altLang="zh-CN" sz="2800" b="1">
                <a:solidFill>
                  <a:srgbClr val="FF0000"/>
                </a:solidFill>
                <a:latin typeface="Times New Roman" panose="02020603050405020304" pitchFamily="18" charset="0"/>
                <a:cs typeface="Times New Roman" panose="02020603050405020304" pitchFamily="18" charset="0"/>
              </a:rPr>
              <a:t>    lack of</a:t>
            </a:r>
            <a:endParaRPr lang="en-US" altLang="zh-CN" sz="2800" b="1">
              <a:solidFill>
                <a:srgbClr val="FF0000"/>
              </a:solidFill>
              <a:latin typeface="Times New Roman" panose="02020603050405020304" pitchFamily="18" charset="0"/>
              <a:cs typeface="Times New Roman" panose="02020603050405020304" pitchFamily="18" charset="0"/>
            </a:endParaRPr>
          </a:p>
          <a:p>
            <a:pPr eaLnBrk="1" latinLnBrk="0" hangingPunct="1">
              <a:lnSpc>
                <a:spcPts val="2160"/>
              </a:lnSpc>
            </a:pPr>
            <a:r>
              <a:rPr lang="en-US" altLang="zh-CN" sz="2800" b="1">
                <a:solidFill>
                  <a:srgbClr val="FF0000"/>
                </a:solidFill>
                <a:latin typeface="Times New Roman" panose="02020603050405020304" pitchFamily="18" charset="0"/>
                <a:cs typeface="Times New Roman" panose="02020603050405020304" pitchFamily="18" charset="0"/>
              </a:rPr>
              <a:t>public spirit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25" name="爆炸形 2 24"/>
          <p:cNvSpPr/>
          <p:nvPr/>
        </p:nvSpPr>
        <p:spPr>
          <a:xfrm>
            <a:off x="6666865" y="1776730"/>
            <a:ext cx="2496185" cy="1169670"/>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6952615" y="2100580"/>
            <a:ext cx="1849755" cy="521970"/>
          </a:xfrm>
          <a:prstGeom prst="rect">
            <a:avLst/>
          </a:prstGeom>
          <a:no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selfishness</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722370" y="3944620"/>
            <a:ext cx="2316480" cy="368300"/>
          </a:xfrm>
          <a:prstGeom prst="rect">
            <a:avLst/>
          </a:prstGeom>
          <a:noFill/>
          <a:ln w="38100">
            <a:solidFill>
              <a:srgbClr val="0000FF"/>
            </a:solidFill>
          </a:ln>
        </p:spPr>
        <p:txBody>
          <a:bodyPr wrap="square" rtlCol="0">
            <a:spAutoFit/>
          </a:bodyPr>
          <a:p>
            <a:endParaRPr lang="zh-CN" altLang="en-US"/>
          </a:p>
        </p:txBody>
      </p:sp>
      <p:sp>
        <p:nvSpPr>
          <p:cNvPr id="16" name="文本框 15"/>
          <p:cNvSpPr txBox="1"/>
          <p:nvPr/>
        </p:nvSpPr>
        <p:spPr>
          <a:xfrm>
            <a:off x="9674225" y="4907280"/>
            <a:ext cx="2316480" cy="368300"/>
          </a:xfrm>
          <a:prstGeom prst="rect">
            <a:avLst/>
          </a:prstGeom>
          <a:noFill/>
          <a:ln w="38100">
            <a:solidFill>
              <a:srgbClr val="0000FF"/>
            </a:solidFill>
          </a:ln>
        </p:spPr>
        <p:txBody>
          <a:bodyPr wrap="square" rtlCol="0">
            <a:spAutoFit/>
          </a:bodyPr>
          <a:p>
            <a:endParaRPr lang="zh-CN" altLang="en-US"/>
          </a:p>
        </p:txBody>
      </p:sp>
      <p:sp>
        <p:nvSpPr>
          <p:cNvPr id="20" name="文本框 19"/>
          <p:cNvSpPr txBox="1"/>
          <p:nvPr/>
        </p:nvSpPr>
        <p:spPr>
          <a:xfrm>
            <a:off x="3410585" y="2583815"/>
            <a:ext cx="2940050" cy="521970"/>
          </a:xfrm>
          <a:prstGeom prst="rect">
            <a:avLst/>
          </a:prstGeom>
          <a:noFill/>
        </p:spPr>
        <p:txBody>
          <a:bodyPr wrap="square" rtlCol="0">
            <a:spAutoFit/>
          </a:bodyPr>
          <a:p>
            <a:r>
              <a:rPr lang="en-US" altLang="zh-CN" sz="2800" b="1">
                <a:solidFill>
                  <a:srgbClr val="FF3300"/>
                </a:solidFill>
                <a:latin typeface="Times New Roman" panose="02020603050405020304" pitchFamily="18" charset="0"/>
                <a:cs typeface="Times New Roman" panose="02020603050405020304" pitchFamily="18" charset="0"/>
              </a:rPr>
              <a:t>party</a:t>
            </a:r>
            <a:r>
              <a:rPr lang="en-US" altLang="zh-CN" sz="2800" b="1">
                <a:latin typeface="Times New Roman" panose="02020603050405020304" pitchFamily="18" charset="0"/>
                <a:cs typeface="Times New Roman" panose="02020603050405020304" pitchFamily="18" charset="0"/>
              </a:rPr>
              <a:t> late </a:t>
            </a:r>
            <a:endParaRPr lang="en-US" altLang="zh-CN"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linds(horizontal)">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27" grpId="0"/>
      <p:bldP spid="25" grpId="0" animBg="1"/>
      <p:bldP spid="32" grpId="0"/>
      <p:bldP spid="31" grpId="0" animBg="1"/>
      <p:bldP spid="19" grpId="0" animBg="1"/>
      <p:bldP spid="14" grpId="0" animBg="1"/>
      <p:bldP spid="12" grpId="0" animBg="1"/>
      <p:bldP spid="17" grpId="0" animBg="1"/>
      <p:bldP spid="13" grpId="0" animBg="1"/>
      <p:bldP spid="16"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489585" y="202565"/>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problems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9260205" y="92710"/>
            <a:ext cx="2404110" cy="67564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suggestions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213360" y="1130935"/>
            <a:ext cx="31934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destroy tourist sites </a:t>
            </a:r>
            <a:endParaRPr lang="en-US" altLang="zh-CN" sz="2800" b="1">
              <a:latin typeface="Times New Roman" panose="02020603050405020304" pitchFamily="18" charset="0"/>
              <a:cs typeface="Times New Roman" panose="02020603050405020304" pitchFamily="18" charset="0"/>
            </a:endParaRPr>
          </a:p>
        </p:txBody>
      </p:sp>
      <p:sp>
        <p:nvSpPr>
          <p:cNvPr id="3" name="文本框 2"/>
          <p:cNvSpPr txBox="1"/>
          <p:nvPr/>
        </p:nvSpPr>
        <p:spPr>
          <a:xfrm>
            <a:off x="3641725" y="1002665"/>
            <a:ext cx="3171190" cy="95313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used paint, rocks,  to leave ugly marks </a:t>
            </a:r>
            <a:endParaRPr lang="en-US" altLang="zh-CN" sz="2800" b="1">
              <a:latin typeface="Times New Roman" panose="02020603050405020304" pitchFamily="18" charset="0"/>
              <a:cs typeface="Times New Roman" panose="02020603050405020304" pitchFamily="18" charset="0"/>
            </a:endParaRPr>
          </a:p>
        </p:txBody>
      </p:sp>
      <p:sp>
        <p:nvSpPr>
          <p:cNvPr id="10" name="圆角矩形 9"/>
          <p:cNvSpPr/>
          <p:nvPr/>
        </p:nvSpPr>
        <p:spPr>
          <a:xfrm>
            <a:off x="4070350" y="92075"/>
            <a:ext cx="2049145" cy="88138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examples</a:t>
            </a:r>
            <a:endParaRPr lang="en-US" altLang="zh-CN" sz="3200" b="1">
              <a:solidFill>
                <a:schemeClr val="tx1"/>
              </a:solidFill>
              <a:latin typeface="Times New Roman" panose="02020603050405020304" pitchFamily="18" charset="0"/>
              <a:cs typeface="Times New Roman" panose="02020603050405020304" pitchFamily="18" charset="0"/>
            </a:endParaRPr>
          </a:p>
          <a:p>
            <a:pPr algn="ctr" eaLnBrk="1" latinLnBrk="0" hangingPunct="1">
              <a:lnSpc>
                <a:spcPts val="3220"/>
              </a:lnSpc>
            </a:pP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6" name="上箭头标注 5"/>
          <p:cNvSpPr/>
          <p:nvPr/>
        </p:nvSpPr>
        <p:spPr>
          <a:xfrm>
            <a:off x="9501505" y="856615"/>
            <a:ext cx="2084070" cy="1099185"/>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699625" y="1250950"/>
            <a:ext cx="1525905" cy="82486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kindness and love</a:t>
            </a:r>
            <a:endParaRPr lang="en-US" altLang="zh-CN" sz="2800" b="1">
              <a:latin typeface="Times New Roman" panose="02020603050405020304" pitchFamily="18" charset="0"/>
              <a:cs typeface="Times New Roman" panose="02020603050405020304" pitchFamily="18" charset="0"/>
            </a:endParaRPr>
          </a:p>
        </p:txBody>
      </p:sp>
      <p:sp>
        <p:nvSpPr>
          <p:cNvPr id="21" name="文本框 20"/>
          <p:cNvSpPr txBox="1"/>
          <p:nvPr/>
        </p:nvSpPr>
        <p:spPr>
          <a:xfrm>
            <a:off x="213360" y="2566670"/>
            <a:ext cx="31934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disturb the locals </a:t>
            </a:r>
            <a:endParaRPr lang="en-US" altLang="zh-CN" sz="2800" b="1">
              <a:latin typeface="Times New Roman" panose="02020603050405020304" pitchFamily="18" charset="0"/>
              <a:cs typeface="Times New Roman" panose="02020603050405020304" pitchFamily="18" charset="0"/>
            </a:endParaRPr>
          </a:p>
        </p:txBody>
      </p:sp>
      <p:sp>
        <p:nvSpPr>
          <p:cNvPr id="5" name="文本框 4"/>
          <p:cNvSpPr txBox="1"/>
          <p:nvPr/>
        </p:nvSpPr>
        <p:spPr>
          <a:xfrm>
            <a:off x="3641725" y="2108835"/>
            <a:ext cx="2940050" cy="1383665"/>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wander around</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take pictures of</a:t>
            </a:r>
            <a:endParaRPr lang="en-US" altLang="zh-CN" sz="2800" b="1">
              <a:latin typeface="Times New Roman" panose="02020603050405020304" pitchFamily="18" charset="0"/>
              <a:cs typeface="Times New Roman" panose="02020603050405020304" pitchFamily="18" charset="0"/>
            </a:endParaRPr>
          </a:p>
          <a:p>
            <a:r>
              <a:rPr lang="en-US" altLang="zh-CN" sz="2800" b="1">
                <a:solidFill>
                  <a:srgbClr val="FF3300"/>
                </a:solidFill>
                <a:latin typeface="Times New Roman" panose="02020603050405020304" pitchFamily="18" charset="0"/>
                <a:cs typeface="Times New Roman" panose="02020603050405020304" pitchFamily="18" charset="0"/>
              </a:rPr>
              <a:t>party</a:t>
            </a:r>
            <a:r>
              <a:rPr lang="en-US" altLang="zh-CN" sz="2800" b="1">
                <a:latin typeface="Times New Roman" panose="02020603050405020304" pitchFamily="18" charset="0"/>
                <a:cs typeface="Times New Roman" panose="02020603050405020304" pitchFamily="18" charset="0"/>
              </a:rPr>
              <a:t> later </a:t>
            </a:r>
            <a:endParaRPr lang="en-US" altLang="zh-CN" sz="2800" b="1">
              <a:latin typeface="Times New Roman" panose="02020603050405020304" pitchFamily="18" charset="0"/>
              <a:cs typeface="Times New Roman" panose="02020603050405020304" pitchFamily="18" charset="0"/>
            </a:endParaRPr>
          </a:p>
        </p:txBody>
      </p:sp>
      <p:sp>
        <p:nvSpPr>
          <p:cNvPr id="31" name="上箭头标注 30"/>
          <p:cNvSpPr/>
          <p:nvPr/>
        </p:nvSpPr>
        <p:spPr>
          <a:xfrm>
            <a:off x="9500870" y="2108835"/>
            <a:ext cx="2084070" cy="1082040"/>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9432925" y="2630805"/>
            <a:ext cx="2338070" cy="45783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consideration</a:t>
            </a:r>
            <a:endParaRPr lang="en-US" altLang="zh-CN" sz="2800" b="1">
              <a:latin typeface="Times New Roman" panose="02020603050405020304" pitchFamily="18" charset="0"/>
              <a:cs typeface="Times New Roman" panose="02020603050405020304" pitchFamily="18" charset="0"/>
            </a:endParaRPr>
          </a:p>
        </p:txBody>
      </p:sp>
      <p:sp>
        <p:nvSpPr>
          <p:cNvPr id="7" name="文本框 6"/>
          <p:cNvSpPr txBox="1"/>
          <p:nvPr/>
        </p:nvSpPr>
        <p:spPr>
          <a:xfrm>
            <a:off x="3579495" y="3618230"/>
            <a:ext cx="329628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walk in large groups</a:t>
            </a:r>
            <a:endParaRPr lang="en-US" altLang="zh-CN" sz="2800" b="1">
              <a:latin typeface="Times New Roman" panose="02020603050405020304" pitchFamily="18" charset="0"/>
              <a:cs typeface="Times New Roman" panose="02020603050405020304" pitchFamily="18" charset="0"/>
            </a:endParaRPr>
          </a:p>
        </p:txBody>
      </p:sp>
      <p:sp>
        <p:nvSpPr>
          <p:cNvPr id="8" name="文本框 7"/>
          <p:cNvSpPr txBox="1"/>
          <p:nvPr/>
        </p:nvSpPr>
        <p:spPr>
          <a:xfrm>
            <a:off x="213360" y="3618230"/>
            <a:ext cx="31934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affect public order </a:t>
            </a:r>
            <a:endParaRPr lang="en-US" altLang="zh-CN" sz="2800" b="1">
              <a:latin typeface="Times New Roman" panose="02020603050405020304" pitchFamily="18" charset="0"/>
              <a:cs typeface="Times New Roman" panose="02020603050405020304" pitchFamily="18" charset="0"/>
            </a:endParaRPr>
          </a:p>
        </p:txBody>
      </p:sp>
      <p:sp>
        <p:nvSpPr>
          <p:cNvPr id="9" name="文本框 8"/>
          <p:cNvSpPr txBox="1"/>
          <p:nvPr/>
        </p:nvSpPr>
        <p:spPr>
          <a:xfrm>
            <a:off x="0" y="4271645"/>
            <a:ext cx="389191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cause traffic problems</a:t>
            </a:r>
            <a:endParaRPr lang="en-US" altLang="zh-CN" sz="2800" b="1">
              <a:latin typeface="Times New Roman" panose="02020603050405020304" pitchFamily="18" charset="0"/>
              <a:cs typeface="Times New Roman" panose="02020603050405020304" pitchFamily="18" charset="0"/>
            </a:endParaRPr>
          </a:p>
        </p:txBody>
      </p:sp>
      <p:sp>
        <p:nvSpPr>
          <p:cNvPr id="11" name="文本框 10"/>
          <p:cNvSpPr txBox="1"/>
          <p:nvPr/>
        </p:nvSpPr>
        <p:spPr>
          <a:xfrm>
            <a:off x="3579495" y="4271645"/>
            <a:ext cx="375729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cross roads randomly</a:t>
            </a:r>
            <a:endParaRPr lang="en-US" altLang="zh-CN" sz="2800" b="1">
              <a:latin typeface="Times New Roman" panose="02020603050405020304" pitchFamily="18" charset="0"/>
              <a:cs typeface="Times New Roman" panose="02020603050405020304" pitchFamily="18" charset="0"/>
            </a:endParaRPr>
          </a:p>
        </p:txBody>
      </p:sp>
      <p:sp>
        <p:nvSpPr>
          <p:cNvPr id="13" name="上箭头标注 12"/>
          <p:cNvSpPr/>
          <p:nvPr/>
        </p:nvSpPr>
        <p:spPr>
          <a:xfrm>
            <a:off x="9501505" y="3444875"/>
            <a:ext cx="2084070" cy="1301115"/>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673590" y="3921125"/>
            <a:ext cx="1911985" cy="82486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rule awareness</a:t>
            </a:r>
            <a:endParaRPr lang="en-US" altLang="zh-CN" sz="2800" b="1">
              <a:latin typeface="Times New Roman" panose="02020603050405020304" pitchFamily="18" charset="0"/>
              <a:cs typeface="Times New Roman" panose="02020603050405020304" pitchFamily="18" charset="0"/>
            </a:endParaRPr>
          </a:p>
        </p:txBody>
      </p:sp>
      <p:sp>
        <p:nvSpPr>
          <p:cNvPr id="24" name="云形 23"/>
          <p:cNvSpPr/>
          <p:nvPr/>
        </p:nvSpPr>
        <p:spPr>
          <a:xfrm>
            <a:off x="7289800" y="92710"/>
            <a:ext cx="1647190" cy="864235"/>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cs typeface="Times New Roman" panose="02020603050405020304" pitchFamily="18" charset="0"/>
                <a:sym typeface="+mn-ea"/>
              </a:rPr>
              <a:t>Why?</a:t>
            </a:r>
            <a:endParaRPr lang="zh-CN" altLang="en-US" sz="3200"/>
          </a:p>
        </p:txBody>
      </p:sp>
      <p:sp>
        <p:nvSpPr>
          <p:cNvPr id="22" name="爆炸形 2 21"/>
          <p:cNvSpPr/>
          <p:nvPr/>
        </p:nvSpPr>
        <p:spPr>
          <a:xfrm>
            <a:off x="6877050" y="1051560"/>
            <a:ext cx="2622550" cy="1224280"/>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爆炸形 2 24"/>
          <p:cNvSpPr/>
          <p:nvPr/>
        </p:nvSpPr>
        <p:spPr>
          <a:xfrm>
            <a:off x="7004050" y="2275205"/>
            <a:ext cx="2496185" cy="1169670"/>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爆炸形 2 25"/>
          <p:cNvSpPr/>
          <p:nvPr/>
        </p:nvSpPr>
        <p:spPr>
          <a:xfrm>
            <a:off x="7004050" y="3492500"/>
            <a:ext cx="2496185" cy="1301115"/>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7289800" y="2599055"/>
            <a:ext cx="1849755" cy="521970"/>
          </a:xfrm>
          <a:prstGeom prst="rect">
            <a:avLst/>
          </a:prstGeom>
          <a:no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selfishness</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7434580" y="3840480"/>
            <a:ext cx="1734185" cy="696595"/>
          </a:xfrm>
          <a:prstGeom prst="rect">
            <a:avLst/>
          </a:prstGeom>
          <a:noFill/>
        </p:spPr>
        <p:txBody>
          <a:bodyPr wrap="square" rtlCol="0">
            <a:spAutoFit/>
          </a:bodyPr>
          <a:p>
            <a:pPr eaLnBrk="1" latinLnBrk="0" hangingPunct="1">
              <a:lnSpc>
                <a:spcPts val="2360"/>
              </a:lnSpc>
            </a:pPr>
            <a:r>
              <a:rPr lang="en-US" altLang="zh-CN" sz="2800" b="1">
                <a:solidFill>
                  <a:srgbClr val="FF0000"/>
                </a:solidFill>
                <a:latin typeface="Times New Roman" panose="02020603050405020304" pitchFamily="18" charset="0"/>
                <a:cs typeface="Times New Roman" panose="02020603050405020304" pitchFamily="18" charset="0"/>
              </a:rPr>
              <a:t>ignorance    of rules </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rot="240000">
            <a:off x="2679700" y="5393690"/>
            <a:ext cx="5557520" cy="829945"/>
          </a:xfrm>
          <a:prstGeom prst="rect">
            <a:avLst/>
          </a:prstGeom>
          <a:solidFill>
            <a:schemeClr val="accent5">
              <a:lumMod val="20000"/>
              <a:lumOff val="80000"/>
            </a:schemeClr>
          </a:solidFill>
          <a:ln w="9525">
            <a:noFill/>
          </a:ln>
        </p:spPr>
        <p:txBody>
          <a:bodyPr wrap="square" anchor="t">
            <a:spAutoFit/>
          </a:bodyPr>
          <a:p>
            <a:pPr algn="ctr">
              <a:lnSpc>
                <a:spcPct val="150000"/>
              </a:lnSpc>
            </a:pPr>
            <a:r>
              <a:rPr lang="en-US" altLang="zh-CN" sz="3200" b="1" dirty="0">
                <a:solidFill>
                  <a:srgbClr val="080DDE"/>
                </a:solidFill>
                <a:latin typeface="Times New Roman" panose="02020603050405020304" pitchFamily="18" charset="0"/>
                <a:ea typeface="微软雅黑" panose="020B0503020204020204" charset="-122"/>
                <a:cs typeface="Times New Roman" panose="02020603050405020304" pitchFamily="18" charset="0"/>
              </a:rPr>
              <a:t>Facts speak louder than words.</a:t>
            </a:r>
            <a:endParaRPr lang="en-US" altLang="zh-CN" sz="3200" b="1" dirty="0">
              <a:solidFill>
                <a:srgbClr val="080DD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0" name="文本框 19"/>
          <p:cNvSpPr txBox="1"/>
          <p:nvPr/>
        </p:nvSpPr>
        <p:spPr>
          <a:xfrm>
            <a:off x="3749675" y="1130935"/>
            <a:ext cx="744220"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29" name="文本框 28"/>
          <p:cNvSpPr txBox="1"/>
          <p:nvPr/>
        </p:nvSpPr>
        <p:spPr>
          <a:xfrm>
            <a:off x="3749675" y="2198370"/>
            <a:ext cx="1170940"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30" name="文本框 29"/>
          <p:cNvSpPr txBox="1"/>
          <p:nvPr/>
        </p:nvSpPr>
        <p:spPr>
          <a:xfrm>
            <a:off x="3749675" y="2566670"/>
            <a:ext cx="743585"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33" name="文本框 32"/>
          <p:cNvSpPr txBox="1"/>
          <p:nvPr/>
        </p:nvSpPr>
        <p:spPr>
          <a:xfrm>
            <a:off x="3749675" y="3076575"/>
            <a:ext cx="743585"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34" name="文本框 33"/>
          <p:cNvSpPr txBox="1"/>
          <p:nvPr/>
        </p:nvSpPr>
        <p:spPr>
          <a:xfrm>
            <a:off x="3641725" y="3695065"/>
            <a:ext cx="851535"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35" name="文本框 34"/>
          <p:cNvSpPr txBox="1"/>
          <p:nvPr/>
        </p:nvSpPr>
        <p:spPr>
          <a:xfrm>
            <a:off x="3641725" y="4348480"/>
            <a:ext cx="743585"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36" name="文本框 35"/>
          <p:cNvSpPr txBox="1"/>
          <p:nvPr/>
        </p:nvSpPr>
        <p:spPr>
          <a:xfrm>
            <a:off x="4493260" y="406400"/>
            <a:ext cx="140652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verbs</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892810" y="5409565"/>
            <a:ext cx="8917940" cy="583565"/>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The number of problems from tourists is </a:t>
            </a:r>
            <a:r>
              <a:rPr lang="en-US" altLang="zh-CN" sz="3200" b="1">
                <a:solidFill>
                  <a:srgbClr val="FF0000"/>
                </a:solidFill>
                <a:latin typeface="Times New Roman" panose="02020603050405020304" pitchFamily="18" charset="0"/>
                <a:cs typeface="Times New Roman" panose="02020603050405020304" pitchFamily="18" charset="0"/>
              </a:rPr>
              <a:t>endless</a:t>
            </a:r>
            <a:r>
              <a:rPr lang="en-US" altLang="zh-CN" sz="3200" b="1">
                <a:latin typeface="Times New Roman" panose="02020603050405020304" pitchFamily="18" charset="0"/>
                <a:cs typeface="Times New Roman" panose="02020603050405020304" pitchFamily="18" charset="0"/>
              </a:rPr>
              <a:t>.</a:t>
            </a:r>
            <a:r>
              <a:rPr lang="en-US" altLang="zh-CN"/>
              <a:t> </a:t>
            </a:r>
            <a:endParaRPr lang="en-US" altLang="zh-CN"/>
          </a:p>
        </p:txBody>
      </p:sp>
      <p:sp>
        <p:nvSpPr>
          <p:cNvPr id="38" name="文本框 37"/>
          <p:cNvSpPr txBox="1"/>
          <p:nvPr/>
        </p:nvSpPr>
        <p:spPr>
          <a:xfrm>
            <a:off x="8052435" y="5516880"/>
            <a:ext cx="1449070" cy="368300"/>
          </a:xfrm>
          <a:prstGeom prst="rect">
            <a:avLst/>
          </a:prstGeom>
          <a:noFill/>
          <a:ln w="57150">
            <a:solidFill>
              <a:schemeClr val="accent5">
                <a:lumMod val="60000"/>
                <a:lumOff val="40000"/>
              </a:schemeClr>
            </a:solidFill>
          </a:ln>
        </p:spPr>
        <p:txBody>
          <a:bodyPr wrap="square" rtlCol="0">
            <a:spAutoFit/>
          </a:bodyPr>
          <a:p>
            <a:endParaRPr lang="zh-CN" altLang="en-US"/>
          </a:p>
        </p:txBody>
      </p:sp>
      <p:sp>
        <p:nvSpPr>
          <p:cNvPr id="16" name="文本框 15"/>
          <p:cNvSpPr txBox="1"/>
          <p:nvPr/>
        </p:nvSpPr>
        <p:spPr>
          <a:xfrm>
            <a:off x="7101205" y="1340485"/>
            <a:ext cx="2401570" cy="645160"/>
          </a:xfrm>
          <a:prstGeom prst="rect">
            <a:avLst/>
          </a:prstGeom>
          <a:noFill/>
        </p:spPr>
        <p:txBody>
          <a:bodyPr wrap="square" rtlCol="0">
            <a:spAutoFit/>
          </a:bodyPr>
          <a:p>
            <a:pPr eaLnBrk="1" latinLnBrk="0" hangingPunct="1">
              <a:lnSpc>
                <a:spcPts val="2160"/>
              </a:lnSpc>
            </a:pPr>
            <a:r>
              <a:rPr lang="en-US" altLang="zh-CN" sz="2800" b="1">
                <a:solidFill>
                  <a:srgbClr val="FF0000"/>
                </a:solidFill>
                <a:latin typeface="Times New Roman" panose="02020603050405020304" pitchFamily="18" charset="0"/>
                <a:cs typeface="Times New Roman" panose="02020603050405020304" pitchFamily="18" charset="0"/>
              </a:rPr>
              <a:t>    lack of</a:t>
            </a:r>
            <a:endParaRPr lang="en-US" altLang="zh-CN" sz="2800" b="1">
              <a:solidFill>
                <a:srgbClr val="FF0000"/>
              </a:solidFill>
              <a:latin typeface="Times New Roman" panose="02020603050405020304" pitchFamily="18" charset="0"/>
              <a:cs typeface="Times New Roman" panose="02020603050405020304" pitchFamily="18" charset="0"/>
            </a:endParaRPr>
          </a:p>
          <a:p>
            <a:pPr eaLnBrk="1" latinLnBrk="0" hangingPunct="1">
              <a:lnSpc>
                <a:spcPts val="2160"/>
              </a:lnSpc>
            </a:pPr>
            <a:r>
              <a:rPr lang="en-US" altLang="zh-CN" sz="2800" b="1">
                <a:solidFill>
                  <a:srgbClr val="FF0000"/>
                </a:solidFill>
                <a:latin typeface="Times New Roman" panose="02020603050405020304" pitchFamily="18" charset="0"/>
                <a:cs typeface="Times New Roman" panose="02020603050405020304" pitchFamily="18" charset="0"/>
              </a:rPr>
              <a:t>public spirit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linds(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linds(horizontal)">
                                      <p:cBhvr>
                                        <p:cTn id="78" dur="500"/>
                                        <p:tgtEl>
                                          <p:spTgt spid="37"/>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blinds(horizontal)">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28" grpId="0"/>
      <p:bldP spid="26" grpId="0" animBg="1"/>
      <p:bldP spid="14" grpId="0"/>
      <p:bldP spid="13" grpId="0" animBg="1"/>
      <p:bldP spid="20" grpId="0" animBg="1"/>
      <p:bldP spid="29" grpId="0" animBg="1"/>
      <p:bldP spid="30" grpId="0" animBg="1"/>
      <p:bldP spid="33" grpId="0" animBg="1"/>
      <p:bldP spid="34" grpId="0" animBg="1"/>
      <p:bldP spid="35" grpId="0" animBg="1"/>
      <p:bldP spid="12" grpId="0" animBg="1"/>
      <p:bldP spid="12" grpId="1" animBg="1"/>
      <p:bldP spid="36" grpId="0"/>
      <p:bldP spid="37" grpId="0"/>
      <p:bldP spid="3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nvPicPr>
        <p:blipFill>
          <a:blip r:embed="rId1"/>
          <a:stretch>
            <a:fillRect/>
          </a:stretch>
        </p:blipFill>
        <p:spPr>
          <a:xfrm>
            <a:off x="9761855" y="3282315"/>
            <a:ext cx="2430145" cy="3575685"/>
          </a:xfrm>
          <a:prstGeom prst="rect">
            <a:avLst/>
          </a:prstGeom>
          <a:noFill/>
          <a:ln w="9525">
            <a:noFill/>
          </a:ln>
        </p:spPr>
      </p:pic>
      <p:pic>
        <p:nvPicPr>
          <p:cNvPr id="20" name="图片 19"/>
          <p:cNvPicPr>
            <a:picLocks noChangeAspect="1"/>
          </p:cNvPicPr>
          <p:nvPr/>
        </p:nvPicPr>
        <p:blipFill>
          <a:blip r:embed="rId2"/>
          <a:srcRect l="9899" r="8535"/>
          <a:stretch>
            <a:fillRect/>
          </a:stretch>
        </p:blipFill>
        <p:spPr>
          <a:xfrm>
            <a:off x="2365375" y="3342640"/>
            <a:ext cx="2500630" cy="3395345"/>
          </a:xfrm>
          <a:prstGeom prst="rect">
            <a:avLst/>
          </a:prstGeom>
        </p:spPr>
      </p:pic>
      <p:sp>
        <p:nvSpPr>
          <p:cNvPr id="18" name="圆角矩形 17"/>
          <p:cNvSpPr/>
          <p:nvPr/>
        </p:nvSpPr>
        <p:spPr>
          <a:xfrm>
            <a:off x="264160" y="1433830"/>
            <a:ext cx="2493010" cy="118491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600" b="1">
                <a:solidFill>
                  <a:schemeClr val="tx1"/>
                </a:solidFill>
                <a:latin typeface="Times New Roman" panose="02020603050405020304" pitchFamily="18" charset="0"/>
                <a:cs typeface="Times New Roman" panose="02020603050405020304" pitchFamily="18" charset="0"/>
              </a:rPr>
              <a:t>Problems?</a:t>
            </a:r>
            <a:endParaRPr lang="en-US" altLang="zh-CN" sz="3600" b="1">
              <a:solidFill>
                <a:schemeClr val="tx1"/>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3301365" y="1419860"/>
            <a:ext cx="2709545" cy="121285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endParaRPr lang="en-US" altLang="zh-CN" sz="3600" b="1">
              <a:solidFill>
                <a:schemeClr val="tx1"/>
              </a:solidFill>
              <a:latin typeface="Times New Roman" panose="02020603050405020304" pitchFamily="18" charset="0"/>
              <a:cs typeface="Times New Roman" panose="02020603050405020304" pitchFamily="18" charset="0"/>
            </a:endParaRPr>
          </a:p>
          <a:p>
            <a:pPr algn="ctr" eaLnBrk="1" latinLnBrk="0" hangingPunct="1">
              <a:lnSpc>
                <a:spcPts val="3220"/>
              </a:lnSpc>
            </a:pPr>
            <a:r>
              <a:rPr lang="en-US" altLang="zh-CN" sz="3600" b="1">
                <a:solidFill>
                  <a:schemeClr val="tx1"/>
                </a:solidFill>
                <a:latin typeface="Times New Roman" panose="02020603050405020304" pitchFamily="18" charset="0"/>
                <a:cs typeface="Times New Roman" panose="02020603050405020304" pitchFamily="18" charset="0"/>
              </a:rPr>
              <a:t>Examples?</a:t>
            </a:r>
            <a:endParaRPr lang="en-US" altLang="zh-CN" sz="3600" b="1">
              <a:solidFill>
                <a:schemeClr val="tx1"/>
              </a:solidFill>
              <a:latin typeface="Times New Roman" panose="02020603050405020304" pitchFamily="18" charset="0"/>
              <a:cs typeface="Times New Roman" panose="02020603050405020304" pitchFamily="18" charset="0"/>
            </a:endParaRPr>
          </a:p>
          <a:p>
            <a:pPr algn="ctr" eaLnBrk="1" latinLnBrk="0" hangingPunct="1">
              <a:lnSpc>
                <a:spcPts val="3220"/>
              </a:lnSpc>
            </a:pPr>
            <a:r>
              <a:rPr lang="zh-CN" altLang="en-US" sz="3600" b="1">
                <a:solidFill>
                  <a:srgbClr val="FF0000"/>
                </a:solidFill>
                <a:latin typeface="Times New Roman" panose="02020603050405020304" pitchFamily="18" charset="0"/>
                <a:cs typeface="Times New Roman" panose="02020603050405020304" pitchFamily="18" charset="0"/>
              </a:rPr>
              <a:t>（</a:t>
            </a:r>
            <a:r>
              <a:rPr lang="en-US" altLang="zh-CN" sz="3600" b="1">
                <a:solidFill>
                  <a:srgbClr val="FF0000"/>
                </a:solidFill>
                <a:latin typeface="Times New Roman" panose="02020603050405020304" pitchFamily="18" charset="0"/>
                <a:cs typeface="Times New Roman" panose="02020603050405020304" pitchFamily="18" charset="0"/>
              </a:rPr>
              <a:t>verb.</a:t>
            </a:r>
            <a:r>
              <a:rPr lang="zh-CN" altLang="en-US" sz="3600" b="1">
                <a:solidFill>
                  <a:srgbClr val="FF0000"/>
                </a:solidFill>
                <a:latin typeface="Times New Roman" panose="02020603050405020304" pitchFamily="18" charset="0"/>
                <a:cs typeface="Times New Roman" panose="02020603050405020304" pitchFamily="18" charset="0"/>
              </a:rPr>
              <a:t>）</a:t>
            </a:r>
            <a:endParaRPr lang="zh-CN" altLang="en-US" sz="3600" b="1">
              <a:solidFill>
                <a:srgbClr val="FF0000"/>
              </a:solidFill>
              <a:latin typeface="Times New Roman" panose="02020603050405020304" pitchFamily="18" charset="0"/>
              <a:cs typeface="Times New Roman" panose="02020603050405020304" pitchFamily="18" charset="0"/>
            </a:endParaRPr>
          </a:p>
        </p:txBody>
      </p:sp>
      <p:sp>
        <p:nvSpPr>
          <p:cNvPr id="2" name="圆角矩形 1"/>
          <p:cNvSpPr/>
          <p:nvPr/>
        </p:nvSpPr>
        <p:spPr>
          <a:xfrm>
            <a:off x="9091295" y="1419860"/>
            <a:ext cx="2939415" cy="121158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buClrTx/>
              <a:buSzTx/>
              <a:buFontTx/>
            </a:pPr>
            <a:r>
              <a:rPr lang="en-US" altLang="zh-CN" sz="3600" b="1">
                <a:solidFill>
                  <a:schemeClr val="tx1"/>
                </a:solidFill>
                <a:latin typeface="Times New Roman" panose="02020603050405020304" pitchFamily="18" charset="0"/>
                <a:cs typeface="Times New Roman" panose="02020603050405020304" pitchFamily="18" charset="0"/>
              </a:rPr>
              <a:t>Suggestions?</a:t>
            </a:r>
            <a:endParaRPr lang="en-US" altLang="zh-CN" sz="3600" b="1">
              <a:solidFill>
                <a:schemeClr val="tx1"/>
              </a:solidFill>
              <a:latin typeface="Times New Roman" panose="02020603050405020304" pitchFamily="18" charset="0"/>
              <a:cs typeface="Times New Roman" panose="02020603050405020304" pitchFamily="18" charset="0"/>
            </a:endParaRPr>
          </a:p>
        </p:txBody>
      </p:sp>
      <p:sp>
        <p:nvSpPr>
          <p:cNvPr id="3" name="矩形 2"/>
          <p:cNvSpPr/>
          <p:nvPr/>
        </p:nvSpPr>
        <p:spPr>
          <a:xfrm>
            <a:off x="106680" y="114300"/>
            <a:ext cx="3390900" cy="768350"/>
          </a:xfrm>
          <a:prstGeom prst="rect">
            <a:avLst/>
          </a:prstGeom>
          <a:solidFill>
            <a:schemeClr val="accent4">
              <a:lumMod val="40000"/>
              <a:lumOff val="60000"/>
            </a:schemeClr>
          </a:solidFill>
          <a:ln>
            <a:solidFill>
              <a:schemeClr val="accent4">
                <a:lumMod val="40000"/>
                <a:lumOff val="60000"/>
              </a:schemeClr>
            </a:solidFill>
          </a:ln>
        </p:spPr>
        <p:txBody>
          <a:bodyPr wrap="square" rtlCol="0" anchor="t">
            <a:spAutoFit/>
            <a:scene3d>
              <a:camera prst="orthographicFront"/>
              <a:lightRig rig="threePt" dir="t"/>
            </a:scene3d>
          </a:bodyPr>
          <a:p>
            <a:pPr algn="ctr"/>
            <a:r>
              <a:rPr lang="en-US" altLang="zh-CN" sz="4400" b="1">
                <a:solidFill>
                  <a:schemeClr val="tx1"/>
                </a:solidFill>
                <a:effectLst>
                  <a:outerShdw blurRad="38100" dist="19050" dir="2700000" algn="tl" rotWithShape="0">
                    <a:schemeClr val="dk1">
                      <a:alpha val="40000"/>
                    </a:schemeClr>
                  </a:outerShdw>
                </a:effectLst>
              </a:rPr>
              <a:t>Discussion</a:t>
            </a:r>
            <a:endParaRPr lang="en-US" altLang="zh-CN" sz="4400" b="1">
              <a:solidFill>
                <a:schemeClr val="tx1"/>
              </a:solidFill>
              <a:effectLst>
                <a:outerShdw blurRad="38100" dist="19050" dir="2700000" algn="tl" rotWithShape="0">
                  <a:schemeClr val="dk1">
                    <a:alpha val="40000"/>
                  </a:schemeClr>
                </a:outerShdw>
              </a:effectLst>
            </a:endParaRPr>
          </a:p>
        </p:txBody>
      </p:sp>
      <p:sp>
        <p:nvSpPr>
          <p:cNvPr id="4" name="圆角矩形 3"/>
          <p:cNvSpPr/>
          <p:nvPr/>
        </p:nvSpPr>
        <p:spPr>
          <a:xfrm>
            <a:off x="6536690" y="1419860"/>
            <a:ext cx="2263140" cy="121158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600" b="1">
                <a:solidFill>
                  <a:schemeClr val="tx1"/>
                </a:solidFill>
                <a:latin typeface="Times New Roman" panose="02020603050405020304" pitchFamily="18" charset="0"/>
                <a:cs typeface="Times New Roman" panose="02020603050405020304" pitchFamily="18" charset="0"/>
              </a:rPr>
              <a:t>Bad effects?</a:t>
            </a:r>
            <a:endParaRPr lang="en-US" altLang="zh-CN" sz="3600" b="1">
              <a:solidFill>
                <a:schemeClr val="tx1"/>
              </a:solidFill>
              <a:latin typeface="Times New Roman" panose="02020603050405020304" pitchFamily="18" charset="0"/>
              <a:cs typeface="Times New Roman" panose="02020603050405020304" pitchFamily="18" charset="0"/>
            </a:endParaRPr>
          </a:p>
        </p:txBody>
      </p:sp>
      <p:pic>
        <p:nvPicPr>
          <p:cNvPr id="7" name="图片 6" descr="b598-fxipenn8078147"/>
          <p:cNvPicPr>
            <a:picLocks noChangeAspect="1"/>
          </p:cNvPicPr>
          <p:nvPr/>
        </p:nvPicPr>
        <p:blipFill>
          <a:blip r:embed="rId3"/>
          <a:srcRect l="5957" t="3949" r="1587" b="2869"/>
          <a:stretch>
            <a:fillRect/>
          </a:stretch>
        </p:blipFill>
        <p:spPr>
          <a:xfrm>
            <a:off x="7442835" y="3698875"/>
            <a:ext cx="2207260" cy="3098800"/>
          </a:xfrm>
          <a:prstGeom prst="roundRect">
            <a:avLst/>
          </a:prstGeom>
        </p:spPr>
      </p:pic>
      <p:pic>
        <p:nvPicPr>
          <p:cNvPr id="8" name="图片 7" descr="127484337_14236417980601n"/>
          <p:cNvPicPr>
            <a:picLocks noChangeAspect="1"/>
          </p:cNvPicPr>
          <p:nvPr/>
        </p:nvPicPr>
        <p:blipFill>
          <a:blip r:embed="rId4"/>
          <a:stretch>
            <a:fillRect/>
          </a:stretch>
        </p:blipFill>
        <p:spPr>
          <a:xfrm>
            <a:off x="106680" y="3169920"/>
            <a:ext cx="2258060" cy="3569335"/>
          </a:xfrm>
          <a:prstGeom prst="rect">
            <a:avLst/>
          </a:prstGeom>
        </p:spPr>
      </p:pic>
      <p:pic>
        <p:nvPicPr>
          <p:cNvPr id="9" name="图片 8"/>
          <p:cNvPicPr>
            <a:picLocks noChangeAspect="1"/>
          </p:cNvPicPr>
          <p:nvPr/>
        </p:nvPicPr>
        <p:blipFill>
          <a:blip r:embed="rId5"/>
          <a:stretch>
            <a:fillRect/>
          </a:stretch>
        </p:blipFill>
        <p:spPr>
          <a:xfrm>
            <a:off x="4735195" y="3342640"/>
            <a:ext cx="2482215" cy="3455035"/>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407670" y="93345"/>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problems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8880475" y="85090"/>
            <a:ext cx="2404110" cy="67564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suggestions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3474720" y="93345"/>
            <a:ext cx="2084070" cy="6762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chemeClr val="tx1"/>
                </a:solidFill>
                <a:latin typeface="Times New Roman" panose="02020603050405020304" pitchFamily="18" charset="0"/>
                <a:cs typeface="Times New Roman" panose="02020603050405020304" pitchFamily="18" charset="0"/>
              </a:rPr>
              <a:t>examples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6" name="上箭头标注 5"/>
          <p:cNvSpPr/>
          <p:nvPr/>
        </p:nvSpPr>
        <p:spPr>
          <a:xfrm>
            <a:off x="9055100" y="946150"/>
            <a:ext cx="2084070" cy="1099185"/>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9395460" y="1256030"/>
            <a:ext cx="1525905" cy="82486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kindness and love</a:t>
            </a:r>
            <a:endParaRPr lang="en-US" altLang="zh-CN" sz="2800" b="1">
              <a:latin typeface="Times New Roman" panose="02020603050405020304" pitchFamily="18" charset="0"/>
              <a:cs typeface="Times New Roman" panose="02020603050405020304" pitchFamily="18" charset="0"/>
            </a:endParaRPr>
          </a:p>
        </p:txBody>
      </p:sp>
      <p:sp>
        <p:nvSpPr>
          <p:cNvPr id="31" name="上箭头标注 30"/>
          <p:cNvSpPr/>
          <p:nvPr/>
        </p:nvSpPr>
        <p:spPr>
          <a:xfrm>
            <a:off x="9040495" y="2118360"/>
            <a:ext cx="2084070" cy="1082040"/>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8929370" y="2566035"/>
            <a:ext cx="2306955" cy="45783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consideration</a:t>
            </a:r>
            <a:endParaRPr lang="en-US" altLang="zh-CN" sz="2800" b="1">
              <a:latin typeface="Times New Roman" panose="02020603050405020304" pitchFamily="18" charset="0"/>
              <a:cs typeface="Times New Roman" panose="02020603050405020304" pitchFamily="18" charset="0"/>
            </a:endParaRPr>
          </a:p>
        </p:txBody>
      </p:sp>
      <p:sp>
        <p:nvSpPr>
          <p:cNvPr id="13" name="上箭头标注 12"/>
          <p:cNvSpPr/>
          <p:nvPr/>
        </p:nvSpPr>
        <p:spPr>
          <a:xfrm>
            <a:off x="9040495" y="3251200"/>
            <a:ext cx="2147570" cy="1301115"/>
          </a:xfrm>
          <a:prstGeom prst="upArrowCallout">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209405" y="3764280"/>
            <a:ext cx="1929765" cy="824865"/>
          </a:xfrm>
          <a:prstGeom prst="rect">
            <a:avLst/>
          </a:prstGeom>
          <a:noFill/>
        </p:spPr>
        <p:txBody>
          <a:bodyPr wrap="square" rtlCol="0">
            <a:spAutoFit/>
          </a:bodyPr>
          <a:p>
            <a:pPr eaLnBrk="1" latinLnBrk="0" hangingPunct="1">
              <a:lnSpc>
                <a:spcPts val="2860"/>
              </a:lnSpc>
            </a:pPr>
            <a:r>
              <a:rPr lang="en-US" altLang="zh-CN" sz="2800" b="1">
                <a:latin typeface="Times New Roman" panose="02020603050405020304" pitchFamily="18" charset="0"/>
                <a:cs typeface="Times New Roman" panose="02020603050405020304" pitchFamily="18" charset="0"/>
              </a:rPr>
              <a:t>rule awareness</a:t>
            </a:r>
            <a:endParaRPr lang="en-US" altLang="zh-CN" sz="2800" b="1">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21590" y="1036955"/>
            <a:ext cx="8738858" cy="4253892"/>
            <a:chOff x="0" y="2555"/>
            <a:chExt cx="13763" cy="6705"/>
          </a:xfrm>
        </p:grpSpPr>
        <p:sp>
          <p:nvSpPr>
            <p:cNvPr id="2" name="文本框 1"/>
            <p:cNvSpPr txBox="1"/>
            <p:nvPr/>
          </p:nvSpPr>
          <p:spPr>
            <a:xfrm>
              <a:off x="0" y="2867"/>
              <a:ext cx="5029"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destroy tourist sites </a:t>
              </a:r>
              <a:endParaRPr lang="en-US" altLang="zh-CN" sz="2800" b="1">
                <a:latin typeface="Times New Roman" panose="02020603050405020304" pitchFamily="18" charset="0"/>
                <a:cs typeface="Times New Roman" panose="02020603050405020304" pitchFamily="18" charset="0"/>
              </a:endParaRPr>
            </a:p>
          </p:txBody>
        </p:sp>
        <p:sp>
          <p:nvSpPr>
            <p:cNvPr id="3" name="文本框 2"/>
            <p:cNvSpPr txBox="1"/>
            <p:nvPr/>
          </p:nvSpPr>
          <p:spPr>
            <a:xfrm>
              <a:off x="5271" y="2555"/>
              <a:ext cx="4994" cy="1502"/>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used paint, rocks,  to leave ugly marks </a:t>
              </a:r>
              <a:endParaRPr lang="en-US" altLang="zh-CN" sz="2800" b="1">
                <a:latin typeface="Times New Roman" panose="02020603050405020304" pitchFamily="18" charset="0"/>
                <a:cs typeface="Times New Roman" panose="02020603050405020304" pitchFamily="18" charset="0"/>
              </a:endParaRPr>
            </a:p>
          </p:txBody>
        </p:sp>
        <p:sp>
          <p:nvSpPr>
            <p:cNvPr id="16" name="文本框 15"/>
            <p:cNvSpPr txBox="1"/>
            <p:nvPr/>
          </p:nvSpPr>
          <p:spPr>
            <a:xfrm>
              <a:off x="10499" y="2698"/>
              <a:ext cx="3264" cy="1502"/>
            </a:xfrm>
            <a:prstGeom prst="rect">
              <a:avLst/>
            </a:prstGeom>
            <a:solidFill>
              <a:schemeClr val="accent6">
                <a:lumMod val="40000"/>
                <a:lumOff val="60000"/>
              </a:schemeClr>
            </a:solidFill>
          </p:spPr>
          <p:txBody>
            <a:bodyPr wrap="square" rtlCol="0">
              <a:spAutoFit/>
            </a:bodyPr>
            <a:p>
              <a:r>
                <a:rPr lang="en-US" altLang="zh-CN" sz="2800" b="1">
                  <a:solidFill>
                    <a:schemeClr val="tx1"/>
                  </a:solidFill>
                  <a:latin typeface="Times New Roman" panose="02020603050405020304" pitchFamily="18" charset="0"/>
                  <a:cs typeface="Times New Roman" panose="02020603050405020304" pitchFamily="18" charset="0"/>
                </a:rPr>
                <a:t>lack of public spirit</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0" y="4827"/>
              <a:ext cx="5029"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disturb the locals </a:t>
              </a:r>
              <a:endParaRPr lang="en-US" altLang="zh-CN" sz="2800" b="1">
                <a:latin typeface="Times New Roman" panose="02020603050405020304" pitchFamily="18" charset="0"/>
                <a:cs typeface="Times New Roman" panose="02020603050405020304" pitchFamily="18" charset="0"/>
              </a:endParaRPr>
            </a:p>
          </p:txBody>
        </p:sp>
        <p:sp>
          <p:nvSpPr>
            <p:cNvPr id="5" name="文本框 4"/>
            <p:cNvSpPr txBox="1"/>
            <p:nvPr/>
          </p:nvSpPr>
          <p:spPr>
            <a:xfrm>
              <a:off x="5245" y="4148"/>
              <a:ext cx="4630" cy="2181"/>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wander around</a:t>
              </a:r>
              <a:endParaRPr lang="en-US" altLang="zh-CN" sz="2800" b="1">
                <a:latin typeface="Times New Roman" panose="02020603050405020304" pitchFamily="18" charset="0"/>
                <a:cs typeface="Times New Roman" panose="02020603050405020304" pitchFamily="18" charset="0"/>
              </a:endParaRPr>
            </a:p>
            <a:p>
              <a:r>
                <a:rPr lang="en-US" altLang="zh-CN" sz="2800" b="1">
                  <a:latin typeface="Times New Roman" panose="02020603050405020304" pitchFamily="18" charset="0"/>
                  <a:cs typeface="Times New Roman" panose="02020603050405020304" pitchFamily="18" charset="0"/>
                </a:rPr>
                <a:t>take pictures of</a:t>
              </a:r>
              <a:endParaRPr lang="en-US" altLang="zh-CN" sz="2800" b="1">
                <a:latin typeface="Times New Roman" panose="02020603050405020304" pitchFamily="18" charset="0"/>
                <a:cs typeface="Times New Roman" panose="02020603050405020304" pitchFamily="18" charset="0"/>
              </a:endParaRPr>
            </a:p>
            <a:p>
              <a:r>
                <a:rPr lang="en-US" altLang="zh-CN" sz="2800" b="1">
                  <a:solidFill>
                    <a:srgbClr val="FF3300"/>
                  </a:solidFill>
                  <a:latin typeface="Times New Roman" panose="02020603050405020304" pitchFamily="18" charset="0"/>
                  <a:cs typeface="Times New Roman" panose="02020603050405020304" pitchFamily="18" charset="0"/>
                </a:rPr>
                <a:t>party</a:t>
              </a:r>
              <a:r>
                <a:rPr lang="en-US" altLang="zh-CN" sz="2800" b="1">
                  <a:latin typeface="Times New Roman" panose="02020603050405020304" pitchFamily="18" charset="0"/>
                  <a:cs typeface="Times New Roman" panose="02020603050405020304" pitchFamily="18" charset="0"/>
                </a:rPr>
                <a:t> later </a:t>
              </a:r>
              <a:endParaRPr lang="en-US" altLang="zh-CN" sz="2800" b="1">
                <a:latin typeface="Times New Roman" panose="02020603050405020304" pitchFamily="18" charset="0"/>
                <a:cs typeface="Times New Roman" panose="02020603050405020304" pitchFamily="18" charset="0"/>
              </a:endParaRPr>
            </a:p>
          </p:txBody>
        </p:sp>
        <p:sp>
          <p:nvSpPr>
            <p:cNvPr id="30" name="文本框 29"/>
            <p:cNvSpPr txBox="1"/>
            <p:nvPr/>
          </p:nvSpPr>
          <p:spPr>
            <a:xfrm>
              <a:off x="10598" y="4864"/>
              <a:ext cx="2913" cy="823"/>
            </a:xfrm>
            <a:prstGeom prst="rect">
              <a:avLst/>
            </a:prstGeom>
            <a:solidFill>
              <a:schemeClr val="accent6">
                <a:lumMod val="40000"/>
                <a:lumOff val="60000"/>
              </a:schemeClr>
            </a:solidFill>
          </p:spPr>
          <p:txBody>
            <a:bodyPr wrap="square" rtlCol="0">
              <a:spAutoFit/>
            </a:bodyPr>
            <a:p>
              <a:r>
                <a:rPr lang="en-US" altLang="zh-CN" sz="2800" b="1">
                  <a:latin typeface="Times New Roman" panose="02020603050405020304" pitchFamily="18" charset="0"/>
                  <a:cs typeface="Times New Roman" panose="02020603050405020304" pitchFamily="18" charset="0"/>
                </a:rPr>
                <a:t>selfishness</a:t>
              </a:r>
              <a:endParaRPr lang="en-US" altLang="zh-CN" sz="2800" b="1">
                <a:latin typeface="Times New Roman" panose="02020603050405020304" pitchFamily="18" charset="0"/>
                <a:cs typeface="Times New Roman" panose="02020603050405020304" pitchFamily="18" charset="0"/>
              </a:endParaRPr>
            </a:p>
          </p:txBody>
        </p:sp>
        <p:sp>
          <p:nvSpPr>
            <p:cNvPr id="7" name="文本框 6"/>
            <p:cNvSpPr txBox="1"/>
            <p:nvPr/>
          </p:nvSpPr>
          <p:spPr>
            <a:xfrm>
              <a:off x="5245" y="6271"/>
              <a:ext cx="5191"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walk in large groups</a:t>
              </a:r>
              <a:endParaRPr lang="en-US" altLang="zh-CN" sz="2800" b="1">
                <a:latin typeface="Times New Roman" panose="02020603050405020304" pitchFamily="18" charset="0"/>
                <a:cs typeface="Times New Roman" panose="02020603050405020304" pitchFamily="18" charset="0"/>
              </a:endParaRPr>
            </a:p>
          </p:txBody>
        </p:sp>
        <p:sp>
          <p:nvSpPr>
            <p:cNvPr id="8" name="文本框 7"/>
            <p:cNvSpPr txBox="1"/>
            <p:nvPr/>
          </p:nvSpPr>
          <p:spPr>
            <a:xfrm>
              <a:off x="0" y="6271"/>
              <a:ext cx="5029"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affect public order </a:t>
              </a:r>
              <a:endParaRPr lang="en-US" altLang="zh-CN" sz="2800" b="1">
                <a:latin typeface="Times New Roman" panose="02020603050405020304" pitchFamily="18" charset="0"/>
                <a:cs typeface="Times New Roman" panose="02020603050405020304" pitchFamily="18" charset="0"/>
              </a:endParaRPr>
            </a:p>
          </p:txBody>
        </p:sp>
        <p:sp>
          <p:nvSpPr>
            <p:cNvPr id="9" name="文本框 8"/>
            <p:cNvSpPr txBox="1"/>
            <p:nvPr/>
          </p:nvSpPr>
          <p:spPr>
            <a:xfrm>
              <a:off x="0" y="7331"/>
              <a:ext cx="6129"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cause traffic problems</a:t>
              </a:r>
              <a:endParaRPr lang="en-US" altLang="zh-CN" sz="2800" b="1">
                <a:latin typeface="Times New Roman" panose="02020603050405020304" pitchFamily="18" charset="0"/>
                <a:cs typeface="Times New Roman" panose="02020603050405020304" pitchFamily="18" charset="0"/>
              </a:endParaRPr>
            </a:p>
          </p:txBody>
        </p:sp>
        <p:sp>
          <p:nvSpPr>
            <p:cNvPr id="11" name="文本框 10"/>
            <p:cNvSpPr txBox="1"/>
            <p:nvPr/>
          </p:nvSpPr>
          <p:spPr>
            <a:xfrm>
              <a:off x="5472" y="7331"/>
              <a:ext cx="5917"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cross roads randomly</a:t>
              </a:r>
              <a:endParaRPr lang="en-US" altLang="zh-CN" sz="2800" b="1">
                <a:latin typeface="Times New Roman" panose="02020603050405020304" pitchFamily="18" charset="0"/>
                <a:cs typeface="Times New Roman" panose="02020603050405020304" pitchFamily="18" charset="0"/>
              </a:endParaRPr>
            </a:p>
          </p:txBody>
        </p:sp>
        <p:sp>
          <p:nvSpPr>
            <p:cNvPr id="12" name="文本框 11"/>
            <p:cNvSpPr txBox="1"/>
            <p:nvPr/>
          </p:nvSpPr>
          <p:spPr>
            <a:xfrm>
              <a:off x="10780" y="6377"/>
              <a:ext cx="2731" cy="1502"/>
            </a:xfrm>
            <a:prstGeom prst="rect">
              <a:avLst/>
            </a:prstGeom>
            <a:solidFill>
              <a:schemeClr val="accent6">
                <a:lumMod val="40000"/>
                <a:lumOff val="60000"/>
              </a:schemeClr>
            </a:solidFill>
          </p:spPr>
          <p:txBody>
            <a:bodyPr wrap="square" rtlCol="0">
              <a:spAutoFit/>
            </a:bodyPr>
            <a:p>
              <a:r>
                <a:rPr lang="en-US" altLang="zh-CN" sz="2800" b="1">
                  <a:latin typeface="Times New Roman" panose="02020603050405020304" pitchFamily="18" charset="0"/>
                  <a:cs typeface="Times New Roman" panose="02020603050405020304" pitchFamily="18" charset="0"/>
                </a:rPr>
                <a:t>ignorance of rules </a:t>
              </a:r>
              <a:endParaRPr lang="en-US" altLang="zh-CN" sz="2800" b="1">
                <a:latin typeface="Times New Roman" panose="02020603050405020304" pitchFamily="18" charset="0"/>
                <a:cs typeface="Times New Roman" panose="02020603050405020304" pitchFamily="18" charset="0"/>
              </a:endParaRPr>
            </a:p>
          </p:txBody>
        </p:sp>
        <p:sp>
          <p:nvSpPr>
            <p:cNvPr id="17" name="文本框 16"/>
            <p:cNvSpPr txBox="1"/>
            <p:nvPr/>
          </p:nvSpPr>
          <p:spPr>
            <a:xfrm>
              <a:off x="1096" y="8437"/>
              <a:ext cx="1232"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sp>
          <p:nvSpPr>
            <p:cNvPr id="19" name="文本框 18"/>
            <p:cNvSpPr txBox="1"/>
            <p:nvPr/>
          </p:nvSpPr>
          <p:spPr>
            <a:xfrm>
              <a:off x="6243" y="8437"/>
              <a:ext cx="1232" cy="823"/>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grpSp>
      <p:sp>
        <p:nvSpPr>
          <p:cNvPr id="22" name="文本框 21"/>
          <p:cNvSpPr txBox="1"/>
          <p:nvPr/>
        </p:nvSpPr>
        <p:spPr>
          <a:xfrm>
            <a:off x="9783445" y="4768850"/>
            <a:ext cx="782320"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p:txBody>
      </p:sp>
      <p:sp>
        <p:nvSpPr>
          <p:cNvPr id="23" name="矩形 22"/>
          <p:cNvSpPr/>
          <p:nvPr/>
        </p:nvSpPr>
        <p:spPr>
          <a:xfrm>
            <a:off x="22225" y="1127760"/>
            <a:ext cx="8738235" cy="4284980"/>
          </a:xfrm>
          <a:prstGeom prst="rect">
            <a:avLst/>
          </a:prstGeom>
          <a:solidFill>
            <a:schemeClr val="accent6">
              <a:lumMod val="40000"/>
              <a:lumOff val="60000"/>
              <a:alpha val="50000"/>
            </a:schemeClr>
          </a:solidFill>
          <a:ln>
            <a:noFill/>
          </a:ln>
        </p:spPr>
        <p:style>
          <a:lnRef idx="1">
            <a:schemeClr val="accent5"/>
          </a:lnRef>
          <a:fillRef idx="2">
            <a:schemeClr val="accent5"/>
          </a:fillRef>
          <a:effectRef idx="1">
            <a:schemeClr val="accent5"/>
          </a:effectRef>
          <a:fontRef idx="minor">
            <a:schemeClr val="dk1"/>
          </a:fontRef>
        </p:style>
        <p:txBody>
          <a:bodyPr anchor="ctr"/>
          <a:p>
            <a:pPr algn="ctr">
              <a:defRPr/>
            </a:pPr>
            <a:endParaRPr lang="zh-CN" altLang="en-US"/>
          </a:p>
        </p:txBody>
      </p:sp>
      <p:sp>
        <p:nvSpPr>
          <p:cNvPr id="24" name="圆角矩形 23"/>
          <p:cNvSpPr/>
          <p:nvPr/>
        </p:nvSpPr>
        <p:spPr>
          <a:xfrm>
            <a:off x="1624330" y="43180"/>
            <a:ext cx="3433445" cy="930275"/>
          </a:xfrm>
          <a:prstGeom prst="roundRect">
            <a:avLst>
              <a:gd name="adj" fmla="val 50000"/>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a:solidFill>
                  <a:srgbClr val="FF0000"/>
                </a:solidFill>
                <a:latin typeface="Times New Roman" panose="02020603050405020304" pitchFamily="18" charset="0"/>
                <a:cs typeface="Times New Roman" panose="02020603050405020304" pitchFamily="18" charset="0"/>
              </a:rPr>
              <a:t>terrible</a:t>
            </a:r>
            <a:r>
              <a:rPr lang="en-US" altLang="zh-CN" sz="3200" b="1">
                <a:solidFill>
                  <a:schemeClr val="tx1"/>
                </a:solidFill>
                <a:latin typeface="Times New Roman" panose="02020603050405020304" pitchFamily="18" charset="0"/>
                <a:cs typeface="Times New Roman" panose="02020603050405020304" pitchFamily="18" charset="0"/>
              </a:rPr>
              <a:t> tourists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5" name="圆角矩形 24"/>
          <p:cNvSpPr/>
          <p:nvPr/>
        </p:nvSpPr>
        <p:spPr>
          <a:xfrm>
            <a:off x="8600440" y="67945"/>
            <a:ext cx="2688590" cy="727075"/>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3200" b="1" u="sng">
                <a:solidFill>
                  <a:srgbClr val="FF0000"/>
                </a:solidFill>
                <a:latin typeface="Times New Roman" panose="02020603050405020304" pitchFamily="18" charset="0"/>
                <a:cs typeface="Times New Roman" panose="02020603050405020304" pitchFamily="18" charset="0"/>
              </a:rPr>
              <a:t>good</a:t>
            </a:r>
            <a:r>
              <a:rPr lang="en-US" altLang="zh-CN" sz="3200" b="1">
                <a:solidFill>
                  <a:schemeClr val="tx1"/>
                </a:solidFill>
                <a:latin typeface="Times New Roman" panose="02020603050405020304" pitchFamily="18" charset="0"/>
                <a:cs typeface="Times New Roman" panose="02020603050405020304" pitchFamily="18" charset="0"/>
              </a:rPr>
              <a:t> tourists</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9" name="爆炸形 2 28"/>
          <p:cNvSpPr/>
          <p:nvPr/>
        </p:nvSpPr>
        <p:spPr>
          <a:xfrm>
            <a:off x="1214755" y="2218055"/>
            <a:ext cx="5121275" cy="2104390"/>
          </a:xfrm>
          <a:prstGeom prst="irregularSeal2">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p>
            <a:pPr algn="l">
              <a:defRPr/>
            </a:pPr>
            <a:r>
              <a:rPr lang="en-US" sz="3200" b="1" dirty="0">
                <a:solidFill>
                  <a:schemeClr val="tx1"/>
                </a:solidFill>
                <a:latin typeface="Times New Roman" panose="02020603050405020304" pitchFamily="18" charset="0"/>
                <a:cs typeface="Times New Roman" panose="02020603050405020304" pitchFamily="18" charset="0"/>
              </a:rPr>
              <a:t>    bad behaviours</a:t>
            </a:r>
            <a:endParaRPr lang="en-US" sz="3200" b="1" dirty="0">
              <a:solidFill>
                <a:schemeClr val="tx1"/>
              </a:solidFill>
              <a:latin typeface="Times New Roman" panose="02020603050405020304" pitchFamily="18" charset="0"/>
              <a:cs typeface="Times New Roman" panose="02020603050405020304" pitchFamily="18" charset="0"/>
            </a:endParaRPr>
          </a:p>
        </p:txBody>
      </p:sp>
      <p:grpSp>
        <p:nvGrpSpPr>
          <p:cNvPr id="27" name="组合 14"/>
          <p:cNvGrpSpPr/>
          <p:nvPr/>
        </p:nvGrpSpPr>
        <p:grpSpPr bwMode="auto">
          <a:xfrm rot="0">
            <a:off x="6324918" y="165418"/>
            <a:ext cx="1285875" cy="428625"/>
            <a:chOff x="1547664" y="2214389"/>
            <a:chExt cx="6156684" cy="3456384"/>
          </a:xfrm>
        </p:grpSpPr>
        <p:cxnSp>
          <p:nvCxnSpPr>
            <p:cNvPr id="28" name="直接连接符 27"/>
            <p:cNvCxnSpPr/>
            <p:nvPr/>
          </p:nvCxnSpPr>
          <p:spPr>
            <a:xfrm flipV="1">
              <a:off x="1547664" y="4288219"/>
              <a:ext cx="1094522" cy="0"/>
            </a:xfrm>
            <a:prstGeom prst="line">
              <a:avLst/>
            </a:prstGeom>
            <a:ln w="38100" cap="rnd">
              <a:solidFill>
                <a:schemeClr val="tx1"/>
              </a:solidFill>
              <a:round/>
              <a:head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2642186" y="3724957"/>
              <a:ext cx="273630" cy="563263"/>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04648" y="4288219"/>
              <a:ext cx="357237"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915818" y="3724961"/>
              <a:ext cx="288832" cy="563263"/>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561888" y="4288223"/>
              <a:ext cx="288832" cy="665674"/>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3850720" y="2214393"/>
              <a:ext cx="288832" cy="271390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139547" y="2214385"/>
              <a:ext cx="212824" cy="3456384"/>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52376" y="4288223"/>
              <a:ext cx="288832" cy="1382554"/>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641208" y="4288223"/>
              <a:ext cx="65367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5294878" y="4006588"/>
              <a:ext cx="357242" cy="281631"/>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652118" y="4006584"/>
              <a:ext cx="357237" cy="281631"/>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009360" y="4288223"/>
              <a:ext cx="1694991" cy="0"/>
            </a:xfrm>
            <a:prstGeom prst="line">
              <a:avLst/>
            </a:prstGeom>
            <a:ln w="38100" cap="rnd">
              <a:solidFill>
                <a:schemeClr val="tx1"/>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11410315" y="1821815"/>
            <a:ext cx="781685" cy="2245360"/>
          </a:xfrm>
          <a:prstGeom prst="rect">
            <a:avLst/>
          </a:prstGeom>
          <a:no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You</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are not </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one</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46" name="直角上箭头 45"/>
          <p:cNvSpPr/>
          <p:nvPr/>
        </p:nvSpPr>
        <p:spPr>
          <a:xfrm>
            <a:off x="11029315" y="1005840"/>
            <a:ext cx="412115" cy="5197475"/>
          </a:xfrm>
          <a:prstGeom prst="bentUpArrow">
            <a:avLst>
              <a:gd name="adj1" fmla="val 15625"/>
              <a:gd name="adj2" fmla="val 23475"/>
              <a:gd name="adj3" fmla="val 25000"/>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48" name="文本框 47"/>
          <p:cNvSpPr txBox="1"/>
          <p:nvPr/>
        </p:nvSpPr>
        <p:spPr>
          <a:xfrm>
            <a:off x="946785" y="5577840"/>
            <a:ext cx="8856980" cy="1076325"/>
          </a:xfrm>
          <a:prstGeom prst="rect">
            <a:avLst/>
          </a:prstGeom>
          <a:noFill/>
        </p:spPr>
        <p:txBody>
          <a:bodyPr wrap="square" rtlCol="0">
            <a:spAutoFit/>
          </a:bodyPr>
          <a:p>
            <a:r>
              <a:rPr lang="en-US" altLang="zh-CN" sz="3200" b="1">
                <a:solidFill>
                  <a:srgbClr val="FF0000"/>
                </a:solidFill>
                <a:latin typeface="Times New Roman" panose="02020603050405020304" pitchFamily="18" charset="0"/>
                <a:ea typeface="华文行楷" panose="02010800040101010101" charset="-122"/>
                <a:cs typeface="Times New Roman" panose="02020603050405020304" pitchFamily="18" charset="0"/>
              </a:rPr>
              <a:t>The only way to</a:t>
            </a:r>
            <a:r>
              <a:rPr lang="en-US" altLang="zh-CN" sz="3200" b="1">
                <a:latin typeface="Times New Roman" panose="02020603050405020304" pitchFamily="18" charset="0"/>
                <a:ea typeface="华文行楷" panose="02010800040101010101" charset="-122"/>
                <a:cs typeface="Times New Roman" panose="02020603050405020304" pitchFamily="18" charset="0"/>
              </a:rPr>
              <a:t> solve the problem of the terrible tourist is to make sure that </a:t>
            </a:r>
            <a:r>
              <a:rPr lang="en-US" altLang="zh-CN" sz="3200" b="1">
                <a:solidFill>
                  <a:srgbClr val="FF0000"/>
                </a:solidFill>
                <a:latin typeface="Times New Roman" panose="02020603050405020304" pitchFamily="18" charset="0"/>
                <a:ea typeface="华文行楷" panose="02010800040101010101" charset="-122"/>
                <a:cs typeface="Times New Roman" panose="02020603050405020304" pitchFamily="18" charset="0"/>
              </a:rPr>
              <a:t>you are not one</a:t>
            </a:r>
            <a:r>
              <a:rPr lang="en-US" altLang="zh-CN" sz="3200" b="1">
                <a:latin typeface="Times New Roman" panose="02020603050405020304" pitchFamily="18" charset="0"/>
                <a:ea typeface="华文行楷" panose="02010800040101010101" charset="-122"/>
                <a:cs typeface="Times New Roman" panose="02020603050405020304" pitchFamily="18" charset="0"/>
              </a:rPr>
              <a:t>!</a:t>
            </a:r>
            <a:r>
              <a:rPr lang="en-US" altLang="zh-CN" sz="3200" b="1"/>
              <a:t> </a:t>
            </a:r>
            <a:endParaRPr lang="en-US" altLang="zh-CN" sz="3200" b="1"/>
          </a:p>
        </p:txBody>
      </p:sp>
      <p:sp>
        <p:nvSpPr>
          <p:cNvPr id="54" name="上箭头标注 53"/>
          <p:cNvSpPr/>
          <p:nvPr/>
        </p:nvSpPr>
        <p:spPr>
          <a:xfrm rot="5400000">
            <a:off x="1562735" y="4700270"/>
            <a:ext cx="964565" cy="2902585"/>
          </a:xfrm>
          <a:prstGeom prst="upArrowCallout">
            <a:avLst>
              <a:gd name="adj1" fmla="val 25000"/>
              <a:gd name="adj2" fmla="val 25000"/>
              <a:gd name="adj3" fmla="val 25000"/>
              <a:gd name="adj4" fmla="val 77654"/>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上箭头标注 54"/>
          <p:cNvSpPr/>
          <p:nvPr/>
        </p:nvSpPr>
        <p:spPr>
          <a:xfrm rot="5400000">
            <a:off x="5052060" y="4714875"/>
            <a:ext cx="963930" cy="2873375"/>
          </a:xfrm>
          <a:prstGeom prst="upArrowCallout">
            <a:avLst>
              <a:gd name="adj1" fmla="val 25000"/>
              <a:gd name="adj2" fmla="val 25000"/>
              <a:gd name="adj3" fmla="val 25000"/>
              <a:gd name="adj4" fmla="val 77654"/>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上箭头标注 55"/>
          <p:cNvSpPr/>
          <p:nvPr/>
        </p:nvSpPr>
        <p:spPr>
          <a:xfrm rot="5400000">
            <a:off x="8228330" y="4777740"/>
            <a:ext cx="1035050" cy="2677160"/>
          </a:xfrm>
          <a:prstGeom prst="upArrowCallout">
            <a:avLst>
              <a:gd name="adj1" fmla="val 25000"/>
              <a:gd name="adj2" fmla="val 25000"/>
              <a:gd name="adj3" fmla="val 25000"/>
              <a:gd name="adj4" fmla="val 77654"/>
            </a:avLst>
          </a:prstGeom>
          <a:solidFill>
            <a:schemeClr val="accent3">
              <a:lumMod val="75000"/>
              <a:alpha val="0"/>
            </a:schemeClr>
          </a:solidFill>
          <a:ln w="444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文本框 56"/>
          <p:cNvSpPr txBox="1"/>
          <p:nvPr/>
        </p:nvSpPr>
        <p:spPr>
          <a:xfrm>
            <a:off x="593725" y="5957570"/>
            <a:ext cx="2498090" cy="457835"/>
          </a:xfrm>
          <a:prstGeom prst="rect">
            <a:avLst/>
          </a:prstGeom>
          <a:noFill/>
        </p:spPr>
        <p:txBody>
          <a:bodyPr wrap="square" rtlCol="0">
            <a:spAutoFit/>
          </a:bodyPr>
          <a:p>
            <a:pPr eaLnBrk="1" latinLnBrk="0" hangingPunct="1">
              <a:lnSpc>
                <a:spcPts val="2860"/>
              </a:lnSpc>
            </a:pPr>
            <a:r>
              <a:rPr lang="en-US" altLang="zh-CN" sz="3200" b="1">
                <a:latin typeface="Times New Roman" panose="02020603050405020304" pitchFamily="18" charset="0"/>
                <a:cs typeface="Times New Roman" panose="02020603050405020304" pitchFamily="18" charset="0"/>
              </a:rPr>
              <a:t>government</a:t>
            </a:r>
            <a:endParaRPr lang="en-US" altLang="zh-CN" sz="3200" b="1">
              <a:latin typeface="Times New Roman" panose="02020603050405020304" pitchFamily="18" charset="0"/>
              <a:cs typeface="Times New Roman" panose="02020603050405020304" pitchFamily="18" charset="0"/>
            </a:endParaRPr>
          </a:p>
        </p:txBody>
      </p:sp>
      <p:sp>
        <p:nvSpPr>
          <p:cNvPr id="58" name="文本框 57"/>
          <p:cNvSpPr txBox="1"/>
          <p:nvPr/>
        </p:nvSpPr>
        <p:spPr>
          <a:xfrm>
            <a:off x="4125595" y="5704205"/>
            <a:ext cx="2498090" cy="824865"/>
          </a:xfrm>
          <a:prstGeom prst="rect">
            <a:avLst/>
          </a:prstGeom>
          <a:noFill/>
        </p:spPr>
        <p:txBody>
          <a:bodyPr wrap="square" rtlCol="0">
            <a:spAutoFit/>
          </a:bodyPr>
          <a:p>
            <a:pPr eaLnBrk="1" latinLnBrk="0" hangingPunct="1">
              <a:lnSpc>
                <a:spcPts val="2860"/>
              </a:lnSpc>
            </a:pPr>
            <a:r>
              <a:rPr lang="en-US" altLang="zh-CN" sz="3200" b="1">
                <a:latin typeface="Times New Roman" panose="02020603050405020304" pitchFamily="18" charset="0"/>
                <a:cs typeface="Times New Roman" panose="02020603050405020304" pitchFamily="18" charset="0"/>
              </a:rPr>
              <a:t>local department</a:t>
            </a:r>
            <a:endParaRPr lang="en-US" altLang="zh-CN" sz="3200" b="1">
              <a:latin typeface="Times New Roman" panose="02020603050405020304" pitchFamily="18" charset="0"/>
              <a:cs typeface="Times New Roman" panose="02020603050405020304" pitchFamily="18" charset="0"/>
            </a:endParaRPr>
          </a:p>
        </p:txBody>
      </p:sp>
      <p:sp>
        <p:nvSpPr>
          <p:cNvPr id="59" name="文本框 58"/>
          <p:cNvSpPr txBox="1"/>
          <p:nvPr/>
        </p:nvSpPr>
        <p:spPr>
          <a:xfrm>
            <a:off x="7482205" y="5774055"/>
            <a:ext cx="1965325" cy="824865"/>
          </a:xfrm>
          <a:prstGeom prst="rect">
            <a:avLst/>
          </a:prstGeom>
          <a:noFill/>
        </p:spPr>
        <p:txBody>
          <a:bodyPr wrap="square" rtlCol="0">
            <a:spAutoFit/>
          </a:bodyPr>
          <a:p>
            <a:pPr eaLnBrk="1" latinLnBrk="0" hangingPunct="1">
              <a:lnSpc>
                <a:spcPts val="2860"/>
              </a:lnSpc>
            </a:pPr>
            <a:r>
              <a:rPr lang="en-US" altLang="zh-CN" sz="3200" b="1">
                <a:latin typeface="Times New Roman" panose="02020603050405020304" pitchFamily="18" charset="0"/>
                <a:cs typeface="Times New Roman" panose="02020603050405020304" pitchFamily="18" charset="0"/>
              </a:rPr>
              <a:t>the whole society</a:t>
            </a:r>
            <a:endParaRPr lang="en-US" altLang="zh-CN" sz="3200" b="1">
              <a:latin typeface="Times New Roman" panose="02020603050405020304" pitchFamily="18" charset="0"/>
              <a:cs typeface="Times New Roman" panose="02020603050405020304" pitchFamily="18" charset="0"/>
            </a:endParaRPr>
          </a:p>
        </p:txBody>
      </p:sp>
      <p:sp>
        <p:nvSpPr>
          <p:cNvPr id="20" name="文本框 19"/>
          <p:cNvSpPr txBox="1"/>
          <p:nvPr/>
        </p:nvSpPr>
        <p:spPr>
          <a:xfrm>
            <a:off x="574040" y="5612765"/>
            <a:ext cx="9209405" cy="1076325"/>
          </a:xfrm>
          <a:prstGeom prst="rect">
            <a:avLst/>
          </a:prstGeom>
          <a:noFill/>
        </p:spPr>
        <p:txBody>
          <a:bodyPr wrap="square" rtlCol="0">
            <a:spAutoFit/>
          </a:bodyPr>
          <a:p>
            <a:r>
              <a:rPr lang="en-US" altLang="zh-CN" sz="3200" b="1">
                <a:solidFill>
                  <a:srgbClr val="FF0000"/>
                </a:solidFill>
                <a:latin typeface="Times New Roman" panose="02020603050405020304" pitchFamily="18" charset="0"/>
                <a:ea typeface="华文行楷" panose="02010800040101010101" charset="-122"/>
                <a:cs typeface="Times New Roman" panose="02020603050405020304" pitchFamily="18" charset="0"/>
              </a:rPr>
              <a:t>What does the writer say is the only way to</a:t>
            </a:r>
            <a:r>
              <a:rPr lang="en-US" altLang="zh-CN" sz="3200" b="1">
                <a:latin typeface="Times New Roman" panose="02020603050405020304" pitchFamily="18" charset="0"/>
                <a:ea typeface="华文行楷" panose="02010800040101010101" charset="-122"/>
                <a:cs typeface="Times New Roman" panose="02020603050405020304" pitchFamily="18" charset="0"/>
              </a:rPr>
              <a:t> solve the problem of the terrible tourist ?</a:t>
            </a:r>
            <a:r>
              <a:rPr lang="en-US" altLang="zh-CN" sz="3200" b="1"/>
              <a:t> </a:t>
            </a:r>
            <a:endParaRPr lang="en-US" altLang="zh-CN" sz="3200" b="1"/>
          </a:p>
        </p:txBody>
      </p:sp>
      <p:pic>
        <p:nvPicPr>
          <p:cNvPr id="26" name="Picture 2" descr="http://pic.qiantucdn.com/58pic/10/99/54/73458PICUCz.jpg!/fw/1000/watermark/url/L3dhdGVybWFyay12MS4zLnBuZw==/align/center"/>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3474720" y="5612765"/>
            <a:ext cx="600710" cy="802640"/>
          </a:xfrm>
          <a:prstGeom prst="rect">
            <a:avLst/>
          </a:prstGeom>
          <a:noFill/>
          <a:extLst>
            <a:ext uri="{909E8E84-426E-40DD-AFC4-6F175D3DCCD1}">
              <a14:hiddenFill xmlns:a14="http://schemas.microsoft.com/office/drawing/2010/main">
                <a:solidFill>
                  <a:srgbClr val="FFFFFF"/>
                </a:solidFill>
              </a14:hiddenFill>
            </a:ext>
          </a:extLst>
        </p:spPr>
      </p:pic>
      <p:sp>
        <p:nvSpPr>
          <p:cNvPr id="49" name="文本框 48"/>
          <p:cNvSpPr txBox="1"/>
          <p:nvPr/>
        </p:nvSpPr>
        <p:spPr>
          <a:xfrm>
            <a:off x="8760460" y="100330"/>
            <a:ext cx="897890" cy="645160"/>
          </a:xfrm>
          <a:prstGeom prst="rect">
            <a:avLst/>
          </a:prstGeom>
          <a:noFill/>
          <a:ln w="57150">
            <a:solidFill>
              <a:schemeClr val="accent5">
                <a:lumMod val="60000"/>
                <a:lumOff val="40000"/>
              </a:schemeClr>
            </a:solidFill>
          </a:ln>
        </p:spPr>
        <p:txBody>
          <a:bodyPr wrap="square" rtlCol="0">
            <a:spAutoFit/>
          </a:bodyPr>
          <a:p>
            <a:endParaRPr lang="zh-CN" altLang="en-US"/>
          </a:p>
          <a:p>
            <a:endParaRPr lang="zh-CN" altLang="en-US"/>
          </a:p>
        </p:txBody>
      </p:sp>
      <p:sp>
        <p:nvSpPr>
          <p:cNvPr id="50" name="圆角矩形 49"/>
          <p:cNvSpPr/>
          <p:nvPr/>
        </p:nvSpPr>
        <p:spPr>
          <a:xfrm>
            <a:off x="8375015" y="43815"/>
            <a:ext cx="3415030" cy="929640"/>
          </a:xfrm>
          <a:prstGeom prst="roundRect">
            <a:avLst>
              <a:gd name="adj" fmla="val 50000"/>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eaLnBrk="1" latinLnBrk="0" hangingPunct="1">
              <a:lnSpc>
                <a:spcPts val="3220"/>
              </a:lnSpc>
            </a:pPr>
            <a:r>
              <a:rPr lang="en-US" altLang="zh-CN" sz="2800" b="1">
                <a:solidFill>
                  <a:srgbClr val="FF0000"/>
                </a:solidFill>
                <a:latin typeface="Times New Roman" panose="02020603050405020304" pitchFamily="18" charset="0"/>
                <a:cs typeface="Times New Roman" panose="02020603050405020304" pitchFamily="18" charset="0"/>
              </a:rPr>
              <a:t>the best, kindest, most polite</a:t>
            </a:r>
            <a:r>
              <a:rPr lang="en-US" altLang="zh-CN" sz="2800" b="1">
                <a:solidFill>
                  <a:schemeClr val="tx1"/>
                </a:solidFill>
                <a:latin typeface="Times New Roman" panose="02020603050405020304" pitchFamily="18" charset="0"/>
                <a:cs typeface="Times New Roman" panose="02020603050405020304" pitchFamily="18" charset="0"/>
              </a:rPr>
              <a:t> tourists</a:t>
            </a:r>
            <a:endParaRPr lang="en-US" altLang="zh-CN" sz="28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blinds(horizontal)">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blinds(horizontal)">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linds(horizontal)">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par>
                                <p:cTn id="79" presetID="3" presetClass="exit" presetSubtype="10" fill="hold" grpId="1" nodeType="withEffect">
                                  <p:stCondLst>
                                    <p:cond delay="0"/>
                                  </p:stCondLst>
                                  <p:childTnLst>
                                    <p:animEffect transition="out" filter="blinds(horizontal)">
                                      <p:cBhvr>
                                        <p:cTn id="80" dur="500"/>
                                        <p:tgtEl>
                                          <p:spTgt spid="48"/>
                                        </p:tgtEl>
                                      </p:cBhvr>
                                    </p:animEffect>
                                    <p:set>
                                      <p:cBhvr>
                                        <p:cTn id="81" dur="1" fill="hold">
                                          <p:stCondLst>
                                            <p:cond delay="499"/>
                                          </p:stCondLst>
                                        </p:cTn>
                                        <p:tgtEl>
                                          <p:spTgt spid="4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blinds(horizontal)">
                                      <p:cBhvr>
                                        <p:cTn id="86" dur="500"/>
                                        <p:tgtEl>
                                          <p:spTgt spid="57"/>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linds(horizontal)">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blinds(horizontal)">
                                      <p:cBhvr>
                                        <p:cTn id="94" dur="500"/>
                                        <p:tgtEl>
                                          <p:spTgt spid="58"/>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linds(horizontal)">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blinds(horizontal)">
                                      <p:cBhvr>
                                        <p:cTn id="102" dur="500"/>
                                        <p:tgtEl>
                                          <p:spTgt spid="59"/>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blinds(horizontal)">
                                      <p:cBhvr>
                                        <p:cTn id="10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9" grpId="0" bldLvl="0" animBg="1"/>
      <p:bldP spid="18" grpId="0" animBg="1"/>
      <p:bldP spid="10" grpId="0" animBg="1"/>
      <p:bldP spid="24" grpId="0" bldLvl="0" animBg="1"/>
      <p:bldP spid="25" grpId="0" bldLvl="0" animBg="1"/>
      <p:bldP spid="20" grpId="0"/>
      <p:bldP spid="20" grpId="1"/>
      <p:bldP spid="48" grpId="0"/>
      <p:bldP spid="46" grpId="0" animBg="1"/>
      <p:bldP spid="45" grpId="0"/>
      <p:bldP spid="48" grpId="1"/>
      <p:bldP spid="57" grpId="0"/>
      <p:bldP spid="54" grpId="0" animBg="1"/>
      <p:bldP spid="58" grpId="0"/>
      <p:bldP spid="55" grpId="0" animBg="1"/>
      <p:bldP spid="59" grpId="0"/>
      <p:bldP spid="56" grpId="0" animBg="1"/>
      <p:bldP spid="49" grpId="0" bldLvl="0" animBg="1"/>
      <p:bldP spid="50" grpId="0" bldLvl="0" animBg="1"/>
    </p:bldLst>
  </p:timing>
</p:sld>
</file>

<file path=ppt/tags/tag1.xml><?xml version="1.0" encoding="utf-8"?>
<p:tagLst xmlns:p="http://schemas.openxmlformats.org/presentationml/2006/main">
  <p:tag name="KSO_WM_UNIT_PLACING_PICTURE_USER_VIEWPORT" val="{&quot;height&quot;:10338,&quot;width&quot;:8834}"/>
</p:tagLst>
</file>

<file path=ppt/tags/tag2.xml><?xml version="1.0" encoding="utf-8"?>
<p:tagLst xmlns:p="http://schemas.openxmlformats.org/presentationml/2006/main">
  <p:tag name="KSO_WM_UNIT_PLACING_PICTURE_USER_VIEWPORT" val="{&quot;height&quot;:4380,&quot;width&quot;:7574}"/>
</p:tagLst>
</file>

<file path=ppt/tags/tag3.xml><?xml version="1.0" encoding="utf-8"?>
<p:tagLst xmlns:p="http://schemas.openxmlformats.org/presentationml/2006/main">
  <p:tag name="KSO_WM_UNIT_PLACING_PICTURE_USER_VIEWPORT" val="{&quot;height&quot;:4460,&quot;width&quot;:7640}"/>
</p:tagLst>
</file>

<file path=ppt/tags/tag4.xml><?xml version="1.0" encoding="utf-8"?>
<p:tagLst xmlns:p="http://schemas.openxmlformats.org/presentationml/2006/main">
  <p:tag name="KSO_WM_UNIT_PLACING_PICTURE_USER_VIEWPORT" val="{&quot;height&quot;:3198,&quot;width&quot;:2436}"/>
</p:tagLst>
</file>

<file path=ppt/tags/tag5.xml><?xml version="1.0" encoding="utf-8"?>
<p:tagLst xmlns:p="http://schemas.openxmlformats.org/presentationml/2006/main">
  <p:tag name="KSO_WM_UNIT_PLACING_PICTURE_USER_VIEWPORT" val="{&quot;height&quot;:3198,&quot;width&quot;:2436}"/>
</p:tagLst>
</file>

<file path=ppt/tags/tag6.xml><?xml version="1.0" encoding="utf-8"?>
<p:tagLst xmlns:p="http://schemas.openxmlformats.org/presentationml/2006/main">
  <p:tag name="KSO_WM_UNIT_PLACING_PICTURE_USER_VIEWPORT" val="{&quot;height&quot;:3198,&quot;width&quot;:24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0">
      <a:dk1>
        <a:srgbClr val="1F1F1F"/>
      </a:dk1>
      <a:lt1>
        <a:srgbClr val="FFFFFF"/>
      </a:lt1>
      <a:dk2>
        <a:srgbClr val="454545"/>
      </a:dk2>
      <a:lt2>
        <a:srgbClr val="D8D8D8"/>
      </a:lt2>
      <a:accent1>
        <a:srgbClr val="9B1E11"/>
      </a:accent1>
      <a:accent2>
        <a:srgbClr val="5E5E5E"/>
      </a:accent2>
      <a:accent3>
        <a:srgbClr val="C1D842"/>
      </a:accent3>
      <a:accent4>
        <a:srgbClr val="4BACC6"/>
      </a:accent4>
      <a:accent5>
        <a:srgbClr val="F4CE3F"/>
      </a:accent5>
      <a:accent6>
        <a:srgbClr val="3F3F3F"/>
      </a:accent6>
      <a:hlink>
        <a:srgbClr val="222A35"/>
      </a:hlink>
      <a:folHlink>
        <a:srgbClr val="7F6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4982</Words>
  <Application>WPS 演示</Application>
  <PresentationFormat>全屏显示(4:3)</PresentationFormat>
  <Paragraphs>294</Paragraphs>
  <Slides>13</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13</vt:i4>
      </vt:variant>
    </vt:vector>
  </HeadingPairs>
  <TitlesOfParts>
    <vt:vector size="31" baseType="lpstr">
      <vt:lpstr>Arial</vt:lpstr>
      <vt:lpstr>宋体</vt:lpstr>
      <vt:lpstr>Wingdings</vt:lpstr>
      <vt:lpstr>Calibri</vt:lpstr>
      <vt:lpstr>方正榜书行简体</vt:lpstr>
      <vt:lpstr>Times New Roman</vt:lpstr>
      <vt:lpstr>Wingdings</vt:lpstr>
      <vt:lpstr>微软雅黑</vt:lpstr>
      <vt:lpstr>华文行楷</vt:lpstr>
      <vt:lpstr>Impact</vt:lpstr>
      <vt:lpstr>等线 Light</vt:lpstr>
      <vt:lpstr>Georgia</vt:lpstr>
      <vt:lpstr>Arial Unicode MS</vt:lpstr>
      <vt:lpstr>HelveticaNeue</vt:lpstr>
      <vt:lpstr>NumberOnly</vt:lpstr>
      <vt:lpstr>华文新魏</vt:lpstr>
      <vt:lpstr>Office 主题​​</vt:lpstr>
      <vt:lpstr>Office 主题</vt:lpstr>
      <vt:lpstr>PowerPoint 演示文稿</vt:lpstr>
      <vt:lpstr>PowerPoint 演示文稿</vt:lpstr>
      <vt:lpstr>PowerPoint 演示文稿</vt:lpstr>
      <vt:lpstr>Be a Good Tourist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您的公司名</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1421</cp:revision>
  <dcterms:created xsi:type="dcterms:W3CDTF">2016-03-27T11:36:00Z</dcterms:created>
  <dcterms:modified xsi:type="dcterms:W3CDTF">2020-11-06T07:42:26Z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