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12" r:id="rId3"/>
    <p:sldId id="263" r:id="rId4"/>
    <p:sldId id="256" r:id="rId5"/>
    <p:sldId id="257" r:id="rId6"/>
    <p:sldId id="258" r:id="rId7"/>
    <p:sldId id="285" r:id="rId8"/>
    <p:sldId id="259" r:id="rId9"/>
    <p:sldId id="260" r:id="rId10"/>
    <p:sldId id="300" r:id="rId11"/>
    <p:sldId id="273" r:id="rId12"/>
    <p:sldId id="261" r:id="rId13"/>
    <p:sldId id="274" r:id="rId14"/>
    <p:sldId id="275" r:id="rId15"/>
    <p:sldId id="276" r:id="rId16"/>
    <p:sldId id="277" r:id="rId17"/>
    <p:sldId id="284" r:id="rId18"/>
    <p:sldId id="281" r:id="rId19"/>
    <p:sldId id="282" r:id="rId20"/>
    <p:sldId id="283" r:id="rId21"/>
    <p:sldId id="278"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686" y="-90"/>
      </p:cViewPr>
      <p:guideLst>
        <p:guide orient="horz" pos="223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ECC35F0-40B5-460D-A737-FC2ACF235663}" type="doc">
      <dgm:prSet loTypeId="urn:microsoft.com/office/officeart/2005/8/layout/radial2" loCatId="relationship" qsTypeId="urn:microsoft.com/office/officeart/2005/8/quickstyle/simple1" qsCatId="simple" csTypeId="urn:microsoft.com/office/officeart/2005/8/colors/accent1_2" csCatId="accent1" phldr="0"/>
      <dgm:spPr/>
      <dgm:t>
        <a:bodyPr/>
        <a:p>
          <a:endParaRPr lang="zh-CN" altLang="en-US"/>
        </a:p>
      </dgm:t>
    </dgm:pt>
    <dgm:pt modelId="{5517B846-E84C-4864-89B5-1273D93BC899}">
      <dgm:prSet phldrT="[文本]" phldr="0" custT="0"/>
      <dgm:spPr/>
      <dgm:t>
        <a:bodyPr vert="horz" wrap="square"/>
        <a:p>
          <a:pPr>
            <a:lnSpc>
              <a:spcPct val="100000"/>
            </a:lnSpc>
            <a:spcBef>
              <a:spcPct val="0"/>
            </a:spcBef>
            <a:spcAft>
              <a:spcPct val="35000"/>
            </a:spcAft>
          </a:pPr>
          <a:r>
            <a:rPr lang="zh-CN" altLang="en-US"/>
            <a:t>信件类型</a:t>
          </a:r>
          <a:r>
            <a:rPr lang="zh-CN" altLang="en-US"/>
            <a:t/>
          </a:r>
          <a:endParaRPr lang="zh-CN" altLang="en-US"/>
        </a:p>
      </dgm:t>
    </dgm:pt>
    <dgm:pt modelId="{A2D4F7F4-4D7B-4483-B239-95405595478C}" cxnId="{3F57D927-244C-49B8-82AA-54948801752C}" type="parTrans">
      <dgm:prSet/>
      <dgm:spPr/>
      <dgm:t>
        <a:bodyPr/>
        <a:p>
          <a:endParaRPr lang="zh-CN" altLang="en-US"/>
        </a:p>
      </dgm:t>
    </dgm:pt>
    <dgm:pt modelId="{2B544C9C-8E05-42F5-9212-6599E4B2ECE4}" cxnId="{3F57D927-244C-49B8-82AA-54948801752C}" type="sibTrans">
      <dgm:prSet/>
      <dgm:spPr/>
      <dgm:t>
        <a:bodyPr/>
        <a:p>
          <a:endParaRPr lang="zh-CN" altLang="en-US"/>
        </a:p>
      </dgm:t>
    </dgm:pt>
    <dgm:pt modelId="{DCD7ECA2-2D44-4DD3-A485-E68F87783744}">
      <dgm:prSet phldrT="[文本]" phldr="0" custT="0"/>
      <dgm:spPr/>
      <dgm:t>
        <a:bodyPr vert="horz" wrap="square"/>
        <a:p>
          <a:pPr>
            <a:lnSpc>
              <a:spcPct val="100000"/>
            </a:lnSpc>
            <a:spcBef>
              <a:spcPct val="0"/>
            </a:spcBef>
            <a:spcAft>
              <a:spcPct val="15000"/>
            </a:spcAft>
          </a:pPr>
          <a:r>
            <a:rPr lang="zh-CN" altLang="en-US"/>
            <a:t>推荐信</a:t>
          </a:r>
          <a:r>
            <a:rPr lang="zh-CN" altLang="en-US"/>
            <a:t/>
          </a:r>
          <a:endParaRPr lang="zh-CN" altLang="en-US"/>
        </a:p>
      </dgm:t>
    </dgm:pt>
    <dgm:pt modelId="{01D15587-7CA2-411A-BE30-B5D76E9735EB}" cxnId="{4891EBCD-EE6A-40C2-9B5A-F8955D491EA6}" type="parTrans">
      <dgm:prSet/>
      <dgm:spPr/>
      <dgm:t>
        <a:bodyPr/>
        <a:p>
          <a:endParaRPr lang="zh-CN" altLang="en-US"/>
        </a:p>
      </dgm:t>
    </dgm:pt>
    <dgm:pt modelId="{D9EBDF9D-6177-42D1-A920-D45BC9B43FC5}" cxnId="{4891EBCD-EE6A-40C2-9B5A-F8955D491EA6}" type="sibTrans">
      <dgm:prSet/>
      <dgm:spPr/>
      <dgm:t>
        <a:bodyPr/>
        <a:p>
          <a:endParaRPr lang="zh-CN" altLang="en-US"/>
        </a:p>
      </dgm:t>
    </dgm:pt>
    <dgm:pt modelId="{C26FD296-BA43-4A75-80F6-DDE62D9F3024}">
      <dgm:prSet phldr="0" custT="0"/>
      <dgm:spPr/>
      <dgm:t>
        <a:bodyPr vert="horz" wrap="square"/>
        <a:p>
          <a:pPr>
            <a:lnSpc>
              <a:spcPct val="100000"/>
            </a:lnSpc>
            <a:spcBef>
              <a:spcPct val="0"/>
            </a:spcBef>
            <a:spcAft>
              <a:spcPct val="15000"/>
            </a:spcAft>
          </a:pPr>
          <a:r>
            <a:rPr lang="zh-CN" altLang="en-US"/>
            <a:t>人与社会</a:t>
          </a:r>
          <a:r>
            <a:rPr lang="zh-CN" altLang="en-US"/>
            <a:t/>
          </a:r>
          <a:endParaRPr lang="zh-CN" altLang="en-US"/>
        </a:p>
      </dgm:t>
    </dgm:pt>
    <dgm:pt modelId="{4504B9DB-B9E4-4316-90F4-166FBB685D6C}" cxnId="{B164022A-B213-4AE0-BB29-E016C7A8930F}" type="parTrans">
      <dgm:prSet/>
      <dgm:spPr/>
    </dgm:pt>
    <dgm:pt modelId="{54D6E4F0-6510-4FFA-8526-3CB0C61B4C7F}" cxnId="{B164022A-B213-4AE0-BB29-E016C7A8930F}" type="sibTrans">
      <dgm:prSet/>
      <dgm:spPr/>
    </dgm:pt>
    <dgm:pt modelId="{E400A229-425E-4517-A4E8-259BA4F1D641}">
      <dgm:prSet phldrT="[文本]" phldr="0" custT="0"/>
      <dgm:spPr/>
      <dgm:t>
        <a:bodyPr vert="horz" wrap="square"/>
        <a:p>
          <a:pPr>
            <a:lnSpc>
              <a:spcPct val="100000"/>
            </a:lnSpc>
            <a:spcBef>
              <a:spcPct val="0"/>
            </a:spcBef>
            <a:spcAft>
              <a:spcPct val="35000"/>
            </a:spcAft>
          </a:pPr>
          <a:r>
            <a:rPr lang="zh-CN" altLang="en-US"/>
            <a:t>时态</a:t>
          </a:r>
          <a:r>
            <a:rPr lang="zh-CN" altLang="en-US"/>
            <a:t/>
          </a:r>
          <a:endParaRPr lang="zh-CN" altLang="en-US"/>
        </a:p>
      </dgm:t>
    </dgm:pt>
    <dgm:pt modelId="{744BE3E2-E194-42E7-941A-C0F41144EE1E}" cxnId="{58B96D24-7F2D-4C00-A6B2-1E563B3740BC}" type="parTrans">
      <dgm:prSet/>
      <dgm:spPr/>
      <dgm:t>
        <a:bodyPr/>
        <a:p>
          <a:endParaRPr lang="zh-CN" altLang="en-US"/>
        </a:p>
      </dgm:t>
    </dgm:pt>
    <dgm:pt modelId="{34CF2285-61E3-46B7-8454-DD4724942BE4}" cxnId="{58B96D24-7F2D-4C00-A6B2-1E563B3740BC}" type="sibTrans">
      <dgm:prSet/>
      <dgm:spPr/>
      <dgm:t>
        <a:bodyPr/>
        <a:p>
          <a:endParaRPr lang="zh-CN" altLang="en-US"/>
        </a:p>
      </dgm:t>
    </dgm:pt>
    <dgm:pt modelId="{919B0E3A-CDEA-42FC-B66E-397405DAE14B}">
      <dgm:prSet phldrT="[文本]" phldr="0" custT="0"/>
      <dgm:spPr/>
      <dgm:t>
        <a:bodyPr vert="horz" wrap="square"/>
        <a:p>
          <a:pPr>
            <a:lnSpc>
              <a:spcPct val="100000"/>
            </a:lnSpc>
            <a:spcBef>
              <a:spcPct val="0"/>
            </a:spcBef>
            <a:spcAft>
              <a:spcPct val="15000"/>
            </a:spcAft>
          </a:pPr>
          <a:r>
            <a:rPr lang="zh-CN" altLang="en-US"/>
            <a:t>一般现在时</a:t>
          </a:r>
          <a:r>
            <a:rPr lang="zh-CN" altLang="en-US"/>
            <a:t/>
          </a:r>
          <a:endParaRPr lang="zh-CN" altLang="en-US"/>
        </a:p>
      </dgm:t>
    </dgm:pt>
    <dgm:pt modelId="{765A7463-79A9-413A-8CAF-6C8736DF737E}" cxnId="{23CCB44F-7581-437C-BB10-44E8F776F416}" type="parTrans">
      <dgm:prSet/>
      <dgm:spPr/>
      <dgm:t>
        <a:bodyPr/>
        <a:p>
          <a:endParaRPr lang="zh-CN" altLang="en-US"/>
        </a:p>
      </dgm:t>
    </dgm:pt>
    <dgm:pt modelId="{80820266-7227-487E-A6BE-5F11438118AA}" cxnId="{23CCB44F-7581-437C-BB10-44E8F776F416}" type="sibTrans">
      <dgm:prSet/>
      <dgm:spPr/>
      <dgm:t>
        <a:bodyPr/>
        <a:p>
          <a:endParaRPr lang="zh-CN" altLang="en-US"/>
        </a:p>
      </dgm:t>
    </dgm:pt>
    <dgm:pt modelId="{0E863CF3-67EE-4B2A-B4DC-56F2F462B9DA}">
      <dgm:prSet phldr="0" custT="0"/>
      <dgm:spPr/>
      <dgm:t>
        <a:bodyPr vert="horz" wrap="square"/>
        <a:p>
          <a:pPr>
            <a:lnSpc>
              <a:spcPct val="100000"/>
            </a:lnSpc>
            <a:spcBef>
              <a:spcPct val="0"/>
            </a:spcBef>
            <a:spcAft>
              <a:spcPct val="15000"/>
            </a:spcAft>
          </a:pPr>
          <a:r>
            <a:rPr lang="zh-CN" altLang="en-US"/>
            <a:t>一般将来时</a:t>
          </a:r>
          <a:r>
            <a:rPr lang="zh-CN" altLang="en-US"/>
            <a:t/>
          </a:r>
          <a:endParaRPr lang="zh-CN" altLang="en-US"/>
        </a:p>
      </dgm:t>
    </dgm:pt>
    <dgm:pt modelId="{F4968D4B-DC4A-4E03-93AE-87449F0140D0}" cxnId="{0C3B5B55-57D8-431C-8C0A-1CA035F8AC85}" type="parTrans">
      <dgm:prSet/>
      <dgm:spPr/>
    </dgm:pt>
    <dgm:pt modelId="{224BB4BB-D5AD-4225-9975-E5095A74CCE1}" cxnId="{0C3B5B55-57D8-431C-8C0A-1CA035F8AC85}" type="sibTrans">
      <dgm:prSet/>
      <dgm:spPr/>
    </dgm:pt>
    <dgm:pt modelId="{E4931E8F-11B9-4A4A-B71C-F4F8CBF2A501}">
      <dgm:prSet phldrT="[文本]" phldr="0" custT="0"/>
      <dgm:spPr/>
      <dgm:t>
        <a:bodyPr vert="horz" wrap="square"/>
        <a:p>
          <a:pPr>
            <a:lnSpc>
              <a:spcPct val="100000"/>
            </a:lnSpc>
            <a:spcBef>
              <a:spcPct val="0"/>
            </a:spcBef>
            <a:spcAft>
              <a:spcPct val="35000"/>
            </a:spcAft>
          </a:pPr>
          <a:r>
            <a:rPr lang="zh-CN" altLang="en-US"/>
            <a:t>交流对象</a:t>
          </a:r>
          <a:r>
            <a:rPr lang="zh-CN" altLang="en-US"/>
            <a:t/>
          </a:r>
          <a:endParaRPr lang="zh-CN" altLang="en-US"/>
        </a:p>
      </dgm:t>
    </dgm:pt>
    <dgm:pt modelId="{A8B9A657-6E7B-4ED3-AB00-98E9F913A785}" cxnId="{DE042BE2-05B3-4903-B27B-141D77C0D90E}" type="parTrans">
      <dgm:prSet/>
      <dgm:spPr/>
      <dgm:t>
        <a:bodyPr/>
        <a:p>
          <a:endParaRPr lang="zh-CN" altLang="en-US"/>
        </a:p>
      </dgm:t>
    </dgm:pt>
    <dgm:pt modelId="{18A58144-A08A-4AA2-87B4-A1B3BEF9B79D}" cxnId="{DE042BE2-05B3-4903-B27B-141D77C0D90E}" type="sibTrans">
      <dgm:prSet/>
      <dgm:spPr/>
      <dgm:t>
        <a:bodyPr/>
        <a:p>
          <a:endParaRPr lang="zh-CN" altLang="en-US"/>
        </a:p>
      </dgm:t>
    </dgm:pt>
    <dgm:pt modelId="{361BA5B7-354B-4EAC-B26A-B7FD60556191}">
      <dgm:prSet phldrT="[文本]" phldr="0" custT="0"/>
      <dgm:spPr/>
      <dgm:t>
        <a:bodyPr vert="horz" wrap="square"/>
        <a:p>
          <a:pPr>
            <a:lnSpc>
              <a:spcPct val="100000"/>
            </a:lnSpc>
            <a:spcBef>
              <a:spcPct val="0"/>
            </a:spcBef>
            <a:spcAft>
              <a:spcPct val="15000"/>
            </a:spcAft>
          </a:pPr>
          <a:r>
            <a:rPr lang="zh-CN" altLang="en-US"/>
            <a:t>同龄人</a:t>
          </a:r>
          <a:r>
            <a:rPr lang="zh-CN" altLang="en-US"/>
            <a:t/>
          </a:r>
          <a:endParaRPr lang="zh-CN" altLang="en-US"/>
        </a:p>
      </dgm:t>
    </dgm:pt>
    <dgm:pt modelId="{207C86C1-8D3B-40C5-9EDC-2EE4D5F386D1}" cxnId="{A0D51FD5-9CF7-4594-B3E5-2B814CF385A9}" type="parTrans">
      <dgm:prSet/>
      <dgm:spPr/>
      <dgm:t>
        <a:bodyPr/>
        <a:p>
          <a:endParaRPr lang="zh-CN" altLang="en-US"/>
        </a:p>
      </dgm:t>
    </dgm:pt>
    <dgm:pt modelId="{E71CB000-DA61-41E3-8489-034910B917C4}" cxnId="{A0D51FD5-9CF7-4594-B3E5-2B814CF385A9}" type="sibTrans">
      <dgm:prSet/>
      <dgm:spPr/>
      <dgm:t>
        <a:bodyPr/>
        <a:p>
          <a:endParaRPr lang="zh-CN" altLang="en-US"/>
        </a:p>
      </dgm:t>
    </dgm:pt>
    <dgm:pt modelId="{C87460FE-4CB5-4734-9F7A-78E9B0085702}">
      <dgm:prSet phldr="0" custT="0"/>
      <dgm:spPr/>
      <dgm:t>
        <a:bodyPr vert="horz" wrap="square"/>
        <a:p>
          <a:pPr>
            <a:lnSpc>
              <a:spcPct val="100000"/>
            </a:lnSpc>
            <a:spcBef>
              <a:spcPct val="0"/>
            </a:spcBef>
            <a:spcAft>
              <a:spcPct val="15000"/>
            </a:spcAft>
          </a:pPr>
          <a:r>
            <a:rPr lang="zh-CN" altLang="en-US"/>
            <a:t>朋友</a:t>
          </a:r>
          <a:r>
            <a:rPr lang="zh-CN" altLang="en-US"/>
            <a:t/>
          </a:r>
          <a:endParaRPr lang="zh-CN" altLang="en-US"/>
        </a:p>
      </dgm:t>
    </dgm:pt>
    <dgm:pt modelId="{3AC420F8-5B91-490C-ADAA-B3DDC45D148B}" cxnId="{7102FAEC-B63D-4D44-8422-A8943454A220}" type="parTrans">
      <dgm:prSet/>
      <dgm:spPr/>
    </dgm:pt>
    <dgm:pt modelId="{643A52E2-5B0B-40AF-9B87-D4BDD4088090}" cxnId="{7102FAEC-B63D-4D44-8422-A8943454A220}" type="sibTrans">
      <dgm:prSet/>
      <dgm:spPr/>
    </dgm:pt>
    <dgm:pt modelId="{68BD68BC-1A6F-4897-AE58-D220871191CC}" type="pres">
      <dgm:prSet presAssocID="{CECC35F0-40B5-460D-A737-FC2ACF235663}" presName="composite" presStyleCnt="0">
        <dgm:presLayoutVars>
          <dgm:chMax val="5"/>
          <dgm:dir/>
          <dgm:animLvl val="ctr"/>
          <dgm:resizeHandles val="exact"/>
        </dgm:presLayoutVars>
      </dgm:prSet>
      <dgm:spPr/>
    </dgm:pt>
    <dgm:pt modelId="{DF7CCDCB-1FEF-446D-879C-7B573A150A85}" type="pres">
      <dgm:prSet presAssocID="{CECC35F0-40B5-460D-A737-FC2ACF235663}" presName="cycle" presStyleCnt="0"/>
      <dgm:spPr/>
    </dgm:pt>
    <dgm:pt modelId="{42504826-0B2E-42B2-89E0-6C444D015311}" type="pres">
      <dgm:prSet presAssocID="{CECC35F0-40B5-460D-A737-FC2ACF235663}" presName="centerShape" presStyleCnt="0"/>
      <dgm:spPr/>
    </dgm:pt>
    <dgm:pt modelId="{85032AF7-CC0A-43B1-ADBC-12E888570430}" type="pres">
      <dgm:prSet presAssocID="{CECC35F0-40B5-460D-A737-FC2ACF235663}" presName="connSite" presStyleCnt="0"/>
      <dgm:spPr/>
    </dgm:pt>
    <dgm:pt modelId="{CE974068-7363-48BA-8A56-58FC71B522DC}" type="pres">
      <dgm:prSet presAssocID="{CECC35F0-40B5-460D-A737-FC2ACF235663}" presName="visible" presStyleLbl="node1" presStyleIdx="0" presStyleCnt="4"/>
      <dgm:spPr/>
    </dgm:pt>
    <dgm:pt modelId="{CFE719B1-FDDF-4968-9D26-52CE098EA344}" type="pres">
      <dgm:prSet presAssocID="{A2D4F7F4-4D7B-4483-B239-95405595478C}" presName="Name25" presStyleLbl="parChTrans1D1" presStyleIdx="0" presStyleCnt="3"/>
      <dgm:spPr/>
    </dgm:pt>
    <dgm:pt modelId="{269D1A46-C3B2-412B-A63B-90077459CAEC}" type="pres">
      <dgm:prSet presAssocID="{5517B846-E84C-4864-89B5-1273D93BC899}" presName="node" presStyleCnt="0"/>
      <dgm:spPr/>
    </dgm:pt>
    <dgm:pt modelId="{B9FD9A9B-F5B2-41C6-AA4C-23B98CB4FBF3}" type="pres">
      <dgm:prSet presAssocID="{5517B846-E84C-4864-89B5-1273D93BC899}" presName="parentNode" presStyleLbl="node1" presStyleIdx="1" presStyleCnt="4">
        <dgm:presLayoutVars>
          <dgm:chMax val="1"/>
          <dgm:bulletEnabled val="1"/>
        </dgm:presLayoutVars>
      </dgm:prSet>
      <dgm:spPr/>
    </dgm:pt>
    <dgm:pt modelId="{4B22126E-6F7A-4ADB-A489-ACBD46EA330A}" type="pres">
      <dgm:prSet presAssocID="{5517B846-E84C-4864-89B5-1273D93BC899}" presName="childNode" presStyleLbl="revTx" presStyleIdx="0" presStyleCnt="3">
        <dgm:presLayoutVars>
          <dgm:bulletEnabled val="1"/>
        </dgm:presLayoutVars>
      </dgm:prSet>
      <dgm:spPr/>
    </dgm:pt>
    <dgm:pt modelId="{DB5F8B40-7FFB-4BF2-AB97-4DD23BBB3CB3}" type="pres">
      <dgm:prSet presAssocID="{744BE3E2-E194-42E7-941A-C0F41144EE1E}" presName="Name25" presStyleLbl="parChTrans1D1" presStyleIdx="1" presStyleCnt="3"/>
      <dgm:spPr/>
    </dgm:pt>
    <dgm:pt modelId="{66D0D311-5AB8-4EC8-ABBC-B19EB1C7F0C4}" type="pres">
      <dgm:prSet presAssocID="{E400A229-425E-4517-A4E8-259BA4F1D641}" presName="node" presStyleCnt="0"/>
      <dgm:spPr/>
    </dgm:pt>
    <dgm:pt modelId="{8C52F264-3E24-4EC4-9000-82B4D521C9E0}" type="pres">
      <dgm:prSet presAssocID="{E400A229-425E-4517-A4E8-259BA4F1D641}" presName="parentNode" presStyleLbl="node1" presStyleIdx="2" presStyleCnt="4">
        <dgm:presLayoutVars>
          <dgm:chMax val="1"/>
          <dgm:bulletEnabled val="1"/>
        </dgm:presLayoutVars>
      </dgm:prSet>
      <dgm:spPr/>
    </dgm:pt>
    <dgm:pt modelId="{22A9452E-DB9D-4347-9D41-D29067BCCCC1}" type="pres">
      <dgm:prSet presAssocID="{E400A229-425E-4517-A4E8-259BA4F1D641}" presName="childNode" presStyleLbl="revTx" presStyleIdx="1" presStyleCnt="3">
        <dgm:presLayoutVars>
          <dgm:bulletEnabled val="1"/>
        </dgm:presLayoutVars>
      </dgm:prSet>
      <dgm:spPr/>
    </dgm:pt>
    <dgm:pt modelId="{863C0671-E2AB-40BD-AF6E-9FA09F369FF0}" type="pres">
      <dgm:prSet presAssocID="{A8B9A657-6E7B-4ED3-AB00-98E9F913A785}" presName="Name25" presStyleLbl="parChTrans1D1" presStyleIdx="2" presStyleCnt="3"/>
      <dgm:spPr/>
    </dgm:pt>
    <dgm:pt modelId="{A2B55D64-F506-4444-9F04-08EB2F045FE5}" type="pres">
      <dgm:prSet presAssocID="{E4931E8F-11B9-4A4A-B71C-F4F8CBF2A501}" presName="node" presStyleCnt="0"/>
      <dgm:spPr/>
    </dgm:pt>
    <dgm:pt modelId="{A4594B93-3116-410F-A9B6-83291B1F28AD}" type="pres">
      <dgm:prSet presAssocID="{E4931E8F-11B9-4A4A-B71C-F4F8CBF2A501}" presName="parentNode" presStyleLbl="node1" presStyleIdx="3" presStyleCnt="4">
        <dgm:presLayoutVars>
          <dgm:chMax val="1"/>
          <dgm:bulletEnabled val="1"/>
        </dgm:presLayoutVars>
      </dgm:prSet>
      <dgm:spPr/>
    </dgm:pt>
    <dgm:pt modelId="{A27E8F25-3FF6-4BDB-AC60-BAC2D7C34B3C}" type="pres">
      <dgm:prSet presAssocID="{E4931E8F-11B9-4A4A-B71C-F4F8CBF2A501}" presName="childNode" presStyleLbl="revTx" presStyleIdx="2" presStyleCnt="3">
        <dgm:presLayoutVars>
          <dgm:bulletEnabled val="1"/>
        </dgm:presLayoutVars>
      </dgm:prSet>
      <dgm:spPr/>
    </dgm:pt>
  </dgm:ptLst>
  <dgm:cxnLst>
    <dgm:cxn modelId="{3F57D927-244C-49B8-82AA-54948801752C}" srcId="{CECC35F0-40B5-460D-A737-FC2ACF235663}" destId="{5517B846-E84C-4864-89B5-1273D93BC899}" srcOrd="0" destOrd="0" parTransId="{A2D4F7F4-4D7B-4483-B239-95405595478C}" sibTransId="{2B544C9C-8E05-42F5-9212-6599E4B2ECE4}"/>
    <dgm:cxn modelId="{4891EBCD-EE6A-40C2-9B5A-F8955D491EA6}" srcId="{5517B846-E84C-4864-89B5-1273D93BC899}" destId="{DCD7ECA2-2D44-4DD3-A485-E68F87783744}" srcOrd="0" destOrd="0" parTransId="{01D15587-7CA2-411A-BE30-B5D76E9735EB}" sibTransId="{D9EBDF9D-6177-42D1-A920-D45BC9B43FC5}"/>
    <dgm:cxn modelId="{B164022A-B213-4AE0-BB29-E016C7A8930F}" srcId="{5517B846-E84C-4864-89B5-1273D93BC899}" destId="{C26FD296-BA43-4A75-80F6-DDE62D9F3024}" srcOrd="1" destOrd="0" parTransId="{4504B9DB-B9E4-4316-90F4-166FBB685D6C}" sibTransId="{54D6E4F0-6510-4FFA-8526-3CB0C61B4C7F}"/>
    <dgm:cxn modelId="{58B96D24-7F2D-4C00-A6B2-1E563B3740BC}" srcId="{CECC35F0-40B5-460D-A737-FC2ACF235663}" destId="{E400A229-425E-4517-A4E8-259BA4F1D641}" srcOrd="1" destOrd="0" parTransId="{744BE3E2-E194-42E7-941A-C0F41144EE1E}" sibTransId="{34CF2285-61E3-46B7-8454-DD4724942BE4}"/>
    <dgm:cxn modelId="{23CCB44F-7581-437C-BB10-44E8F776F416}" srcId="{E400A229-425E-4517-A4E8-259BA4F1D641}" destId="{919B0E3A-CDEA-42FC-B66E-397405DAE14B}" srcOrd="0" destOrd="1" parTransId="{765A7463-79A9-413A-8CAF-6C8736DF737E}" sibTransId="{80820266-7227-487E-A6BE-5F11438118AA}"/>
    <dgm:cxn modelId="{0C3B5B55-57D8-431C-8C0A-1CA035F8AC85}" srcId="{E400A229-425E-4517-A4E8-259BA4F1D641}" destId="{0E863CF3-67EE-4B2A-B4DC-56F2F462B9DA}" srcOrd="1" destOrd="1" parTransId="{F4968D4B-DC4A-4E03-93AE-87449F0140D0}" sibTransId="{224BB4BB-D5AD-4225-9975-E5095A74CCE1}"/>
    <dgm:cxn modelId="{DE042BE2-05B3-4903-B27B-141D77C0D90E}" srcId="{CECC35F0-40B5-460D-A737-FC2ACF235663}" destId="{E4931E8F-11B9-4A4A-B71C-F4F8CBF2A501}" srcOrd="2" destOrd="0" parTransId="{A8B9A657-6E7B-4ED3-AB00-98E9F913A785}" sibTransId="{18A58144-A08A-4AA2-87B4-A1B3BEF9B79D}"/>
    <dgm:cxn modelId="{A0D51FD5-9CF7-4594-B3E5-2B814CF385A9}" srcId="{E4931E8F-11B9-4A4A-B71C-F4F8CBF2A501}" destId="{361BA5B7-354B-4EAC-B26A-B7FD60556191}" srcOrd="0" destOrd="2" parTransId="{207C86C1-8D3B-40C5-9EDC-2EE4D5F386D1}" sibTransId="{E71CB000-DA61-41E3-8489-034910B917C4}"/>
    <dgm:cxn modelId="{7102FAEC-B63D-4D44-8422-A8943454A220}" srcId="{E4931E8F-11B9-4A4A-B71C-F4F8CBF2A501}" destId="{C87460FE-4CB5-4734-9F7A-78E9B0085702}" srcOrd="1" destOrd="2" parTransId="{3AC420F8-5B91-490C-ADAA-B3DDC45D148B}" sibTransId="{643A52E2-5B0B-40AF-9B87-D4BDD4088090}"/>
    <dgm:cxn modelId="{5C0D8769-B678-4CCC-BDDC-E3671FCC0128}" type="presOf" srcId="{CECC35F0-40B5-460D-A737-FC2ACF235663}" destId="{68BD68BC-1A6F-4897-AE58-D220871191CC}" srcOrd="0" destOrd="0" presId="urn:microsoft.com/office/officeart/2005/8/layout/radial2"/>
    <dgm:cxn modelId="{72578128-3FBA-4DA8-BC0B-7F6AB0730B4E}" type="presParOf" srcId="{68BD68BC-1A6F-4897-AE58-D220871191CC}" destId="{DF7CCDCB-1FEF-446D-879C-7B573A150A85}" srcOrd="0" destOrd="0" presId="urn:microsoft.com/office/officeart/2005/8/layout/radial2"/>
    <dgm:cxn modelId="{0FEF5576-C54A-4CB4-8548-236DAB8AADAB}" type="presParOf" srcId="{DF7CCDCB-1FEF-446D-879C-7B573A150A85}" destId="{42504826-0B2E-42B2-89E0-6C444D015311}" srcOrd="0" destOrd="0" presId="urn:microsoft.com/office/officeart/2005/8/layout/radial2"/>
    <dgm:cxn modelId="{9003648D-D83F-4D86-B67E-D943F95D010B}" type="presOf" srcId="{5517B846-E84C-4864-89B5-1273D93BC899}" destId="{42504826-0B2E-42B2-89E0-6C444D015311}" srcOrd="0" destOrd="0" presId="urn:microsoft.com/office/officeart/2005/8/layout/radial2"/>
    <dgm:cxn modelId="{D0040058-F29B-4B21-8242-4DBA2A0AAEFB}" type="presParOf" srcId="{42504826-0B2E-42B2-89E0-6C444D015311}" destId="{85032AF7-CC0A-43B1-ADBC-12E888570430}" srcOrd="0" destOrd="0" presId="urn:microsoft.com/office/officeart/2005/8/layout/radial2"/>
    <dgm:cxn modelId="{18FE8F90-A260-4CB7-927C-1A543B5E5267}" type="presParOf" srcId="{42504826-0B2E-42B2-89E0-6C444D015311}" destId="{CE974068-7363-48BA-8A56-58FC71B522DC}" srcOrd="1" destOrd="0" presId="urn:microsoft.com/office/officeart/2005/8/layout/radial2"/>
    <dgm:cxn modelId="{E95F86DC-EABA-4718-9000-A7A8EA049435}" type="presParOf" srcId="{DF7CCDCB-1FEF-446D-879C-7B573A150A85}" destId="{CFE719B1-FDDF-4968-9D26-52CE098EA344}" srcOrd="1" destOrd="0" presId="urn:microsoft.com/office/officeart/2005/8/layout/radial2"/>
    <dgm:cxn modelId="{361C56CE-8B9C-4AC4-8BA4-CE8403EE2485}" type="presOf" srcId="{A2D4F7F4-4D7B-4483-B239-95405595478C}" destId="{CFE719B1-FDDF-4968-9D26-52CE098EA344}" srcOrd="0" destOrd="0" presId="urn:microsoft.com/office/officeart/2005/8/layout/radial2"/>
    <dgm:cxn modelId="{9243926F-A2B7-4FB6-BC1D-E21D5AAE728B}" type="presParOf" srcId="{DF7CCDCB-1FEF-446D-879C-7B573A150A85}" destId="{269D1A46-C3B2-412B-A63B-90077459CAEC}" srcOrd="2" destOrd="0" presId="urn:microsoft.com/office/officeart/2005/8/layout/radial2"/>
    <dgm:cxn modelId="{11FB685D-0932-4582-B0BE-5317A4903AE1}" type="presParOf" srcId="{269D1A46-C3B2-412B-A63B-90077459CAEC}" destId="{B9FD9A9B-F5B2-41C6-AA4C-23B98CB4FBF3}" srcOrd="0" destOrd="2" presId="urn:microsoft.com/office/officeart/2005/8/layout/radial2"/>
    <dgm:cxn modelId="{869202A9-E7E1-4C9A-9EC8-D9FDC5C256FE}" type="presOf" srcId="{5517B846-E84C-4864-89B5-1273D93BC899}" destId="{B9FD9A9B-F5B2-41C6-AA4C-23B98CB4FBF3}" srcOrd="0" destOrd="0" presId="urn:microsoft.com/office/officeart/2005/8/layout/radial2"/>
    <dgm:cxn modelId="{E909E13A-3A9C-47FC-B40F-E1987462E1E3}" type="presParOf" srcId="{269D1A46-C3B2-412B-A63B-90077459CAEC}" destId="{4B22126E-6F7A-4ADB-A489-ACBD46EA330A}" srcOrd="1" destOrd="2" presId="urn:microsoft.com/office/officeart/2005/8/layout/radial2"/>
    <dgm:cxn modelId="{84BA5941-6D5B-4422-9736-F4DEA09D0267}" type="presOf" srcId="{DCD7ECA2-2D44-4DD3-A485-E68F87783744}" destId="{4B22126E-6F7A-4ADB-A489-ACBD46EA330A}" srcOrd="0" destOrd="0" presId="urn:microsoft.com/office/officeart/2005/8/layout/radial2"/>
    <dgm:cxn modelId="{66091CE1-830D-4933-B65D-2A742D4226CF}" type="presOf" srcId="{C26FD296-BA43-4A75-80F6-DDE62D9F3024}" destId="{4B22126E-6F7A-4ADB-A489-ACBD46EA330A}" srcOrd="0" destOrd="1" presId="urn:microsoft.com/office/officeart/2005/8/layout/radial2"/>
    <dgm:cxn modelId="{FF8EC599-91D4-48EC-8904-E6329CE71D76}" type="presParOf" srcId="{DF7CCDCB-1FEF-446D-879C-7B573A150A85}" destId="{DB5F8B40-7FFB-4BF2-AB97-4DD23BBB3CB3}" srcOrd="3" destOrd="0" presId="urn:microsoft.com/office/officeart/2005/8/layout/radial2"/>
    <dgm:cxn modelId="{766D4169-B275-4A67-B958-BAEEA5962801}" type="presOf" srcId="{744BE3E2-E194-42E7-941A-C0F41144EE1E}" destId="{DB5F8B40-7FFB-4BF2-AB97-4DD23BBB3CB3}" srcOrd="0" destOrd="0" presId="urn:microsoft.com/office/officeart/2005/8/layout/radial2"/>
    <dgm:cxn modelId="{35C7F80D-507D-4E60-A2AC-250E06D6A96A}" type="presParOf" srcId="{DF7CCDCB-1FEF-446D-879C-7B573A150A85}" destId="{66D0D311-5AB8-4EC8-ABBC-B19EB1C7F0C4}" srcOrd="4" destOrd="0" presId="urn:microsoft.com/office/officeart/2005/8/layout/radial2"/>
    <dgm:cxn modelId="{2B7DDAC1-C571-457F-8F06-C8DDB29A846E}" type="presParOf" srcId="{66D0D311-5AB8-4EC8-ABBC-B19EB1C7F0C4}" destId="{8C52F264-3E24-4EC4-9000-82B4D521C9E0}" srcOrd="0" destOrd="4" presId="urn:microsoft.com/office/officeart/2005/8/layout/radial2"/>
    <dgm:cxn modelId="{E3B29FDC-303A-4326-BA94-6DA6F5AA0E8F}" type="presOf" srcId="{E400A229-425E-4517-A4E8-259BA4F1D641}" destId="{8C52F264-3E24-4EC4-9000-82B4D521C9E0}" srcOrd="0" destOrd="0" presId="urn:microsoft.com/office/officeart/2005/8/layout/radial2"/>
    <dgm:cxn modelId="{4C31845F-B03D-4C77-A06B-30D12B6A587C}" type="presParOf" srcId="{66D0D311-5AB8-4EC8-ABBC-B19EB1C7F0C4}" destId="{22A9452E-DB9D-4347-9D41-D29067BCCCC1}" srcOrd="1" destOrd="4" presId="urn:microsoft.com/office/officeart/2005/8/layout/radial2"/>
    <dgm:cxn modelId="{A02084FF-14FF-46E2-92A8-960B392A2CBD}" type="presOf" srcId="{919B0E3A-CDEA-42FC-B66E-397405DAE14B}" destId="{22A9452E-DB9D-4347-9D41-D29067BCCCC1}" srcOrd="0" destOrd="0" presId="urn:microsoft.com/office/officeart/2005/8/layout/radial2"/>
    <dgm:cxn modelId="{5BFD9BD5-296F-4262-A587-FE6CDCD1211F}" type="presOf" srcId="{0E863CF3-67EE-4B2A-B4DC-56F2F462B9DA}" destId="{22A9452E-DB9D-4347-9D41-D29067BCCCC1}" srcOrd="0" destOrd="1" presId="urn:microsoft.com/office/officeart/2005/8/layout/radial2"/>
    <dgm:cxn modelId="{F1F6BC33-3C64-4FC3-BB00-3A6A2ECFE688}" type="presParOf" srcId="{DF7CCDCB-1FEF-446D-879C-7B573A150A85}" destId="{863C0671-E2AB-40BD-AF6E-9FA09F369FF0}" srcOrd="5" destOrd="0" presId="urn:microsoft.com/office/officeart/2005/8/layout/radial2"/>
    <dgm:cxn modelId="{0E4F86ED-D13B-4927-BD5C-38093B437E69}" type="presOf" srcId="{A8B9A657-6E7B-4ED3-AB00-98E9F913A785}" destId="{863C0671-E2AB-40BD-AF6E-9FA09F369FF0}" srcOrd="0" destOrd="0" presId="urn:microsoft.com/office/officeart/2005/8/layout/radial2"/>
    <dgm:cxn modelId="{B500E19C-5CBC-4D81-A01B-3874448D86D3}" type="presParOf" srcId="{DF7CCDCB-1FEF-446D-879C-7B573A150A85}" destId="{A2B55D64-F506-4444-9F04-08EB2F045FE5}" srcOrd="6" destOrd="0" presId="urn:microsoft.com/office/officeart/2005/8/layout/radial2"/>
    <dgm:cxn modelId="{9F268A83-F6FF-4BF4-9F5F-9855F9284AFB}" type="presParOf" srcId="{A2B55D64-F506-4444-9F04-08EB2F045FE5}" destId="{A4594B93-3116-410F-A9B6-83291B1F28AD}" srcOrd="0" destOrd="6" presId="urn:microsoft.com/office/officeart/2005/8/layout/radial2"/>
    <dgm:cxn modelId="{DE709521-AFD5-40A6-A068-E6A3AC3A966A}" type="presOf" srcId="{E4931E8F-11B9-4A4A-B71C-F4F8CBF2A501}" destId="{A4594B93-3116-410F-A9B6-83291B1F28AD}" srcOrd="0" destOrd="0" presId="urn:microsoft.com/office/officeart/2005/8/layout/radial2"/>
    <dgm:cxn modelId="{532D6457-60BD-48E1-86C5-83E6583A341C}" type="presParOf" srcId="{A2B55D64-F506-4444-9F04-08EB2F045FE5}" destId="{A27E8F25-3FF6-4BDB-AC60-BAC2D7C34B3C}" srcOrd="1" destOrd="6" presId="urn:microsoft.com/office/officeart/2005/8/layout/radial2"/>
    <dgm:cxn modelId="{57F7C735-D542-4D6C-B474-B9D3A0F6D5DC}" type="presOf" srcId="{361BA5B7-354B-4EAC-B26A-B7FD60556191}" destId="{A27E8F25-3FF6-4BDB-AC60-BAC2D7C34B3C}" srcOrd="0" destOrd="0" presId="urn:microsoft.com/office/officeart/2005/8/layout/radial2"/>
    <dgm:cxn modelId="{F0D44C81-9C9B-43B5-B11C-FDBBF3722ED0}" type="presOf" srcId="{C87460FE-4CB5-4734-9F7A-78E9B0085702}" destId="{A27E8F25-3FF6-4BDB-AC60-BAC2D7C34B3C}" srcOrd="0" destOrd="1"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modelId="{CFE719B1-FDDF-4968-9D26-52CE098EA344}">
      <dsp:nvSpPr>
        <dsp:cNvPr id="5" name="任意多边形 4"/>
        <dsp:cNvSpPr/>
      </dsp:nvSpPr>
      <dsp:spPr bwMode="white">
        <a:xfrm>
          <a:off x="2407925" y="1691313"/>
          <a:ext cx="884469" cy="61393"/>
        </a:xfrm>
        <a:custGeom>
          <a:avLst/>
          <a:gdLst/>
          <a:ahLst/>
          <a:cxnLst/>
          <a:pathLst>
            <a:path w="1393" h="97">
              <a:moveTo>
                <a:pt x="198" y="535"/>
              </a:moveTo>
              <a:lnTo>
                <a:pt x="1195" y="-438"/>
              </a:lnTo>
            </a:path>
          </a:pathLst>
        </a:custGeom>
      </dsp:spPr>
      <dsp:style>
        <a:lnRef idx="2">
          <a:schemeClr val="accent1">
            <a:shade val="60000"/>
          </a:schemeClr>
        </a:lnRef>
        <a:fillRef idx="0">
          <a:schemeClr val="accent1"/>
        </a:fillRef>
        <a:effectRef idx="0">
          <a:scrgbClr r="0" g="0" b="0"/>
        </a:effectRef>
        <a:fontRef idx="minor"/>
      </dsp:style>
      <dsp:txXfrm>
        <a:off x="2407925" y="1691313"/>
        <a:ext cx="884469" cy="61393"/>
      </dsp:txXfrm>
    </dsp:sp>
    <dsp:sp modelId="{DB5F8B40-7FFB-4BF2-AB97-4DD23BBB3CB3}">
      <dsp:nvSpPr>
        <dsp:cNvPr id="8" name="任意多边形 7"/>
        <dsp:cNvSpPr/>
      </dsp:nvSpPr>
      <dsp:spPr bwMode="white">
        <a:xfrm>
          <a:off x="2810193" y="2678531"/>
          <a:ext cx="622499" cy="61393"/>
        </a:xfrm>
        <a:custGeom>
          <a:avLst/>
          <a:gdLst/>
          <a:ahLst/>
          <a:cxnLst/>
          <a:pathLst>
            <a:path w="980" h="97">
              <a:moveTo>
                <a:pt x="0" y="48"/>
              </a:moveTo>
              <a:lnTo>
                <a:pt x="980" y="48"/>
              </a:lnTo>
            </a:path>
          </a:pathLst>
        </a:custGeom>
      </dsp:spPr>
      <dsp:style>
        <a:lnRef idx="2">
          <a:schemeClr val="accent1">
            <a:shade val="60000"/>
          </a:schemeClr>
        </a:lnRef>
        <a:fillRef idx="0">
          <a:schemeClr val="accent1"/>
        </a:fillRef>
        <a:effectRef idx="0">
          <a:scrgbClr r="0" g="0" b="0"/>
        </a:effectRef>
        <a:fontRef idx="minor"/>
      </dsp:style>
      <dsp:txXfrm>
        <a:off x="2810193" y="2678531"/>
        <a:ext cx="622499" cy="61393"/>
      </dsp:txXfrm>
    </dsp:sp>
    <dsp:sp modelId="{863C0671-E2AB-40BD-AF6E-9FA09F369FF0}">
      <dsp:nvSpPr>
        <dsp:cNvPr id="11" name="任意多边形 10"/>
        <dsp:cNvSpPr/>
      </dsp:nvSpPr>
      <dsp:spPr bwMode="white">
        <a:xfrm>
          <a:off x="2407925" y="3665749"/>
          <a:ext cx="884469" cy="61393"/>
        </a:xfrm>
        <a:custGeom>
          <a:avLst/>
          <a:gdLst/>
          <a:ahLst/>
          <a:cxnLst/>
          <a:pathLst>
            <a:path w="1393" h="97">
              <a:moveTo>
                <a:pt x="198" y="-438"/>
              </a:moveTo>
              <a:lnTo>
                <a:pt x="1195" y="535"/>
              </a:lnTo>
            </a:path>
          </a:pathLst>
        </a:custGeom>
      </dsp:spPr>
      <dsp:style>
        <a:lnRef idx="2">
          <a:schemeClr val="accent1">
            <a:shade val="60000"/>
          </a:schemeClr>
        </a:lnRef>
        <a:fillRef idx="0">
          <a:schemeClr val="accent1"/>
        </a:fillRef>
        <a:effectRef idx="0">
          <a:scrgbClr r="0" g="0" b="0"/>
        </a:effectRef>
        <a:fontRef idx="minor"/>
      </dsp:style>
      <dsp:txXfrm>
        <a:off x="2407925" y="3665749"/>
        <a:ext cx="884469" cy="61393"/>
      </dsp:txXfrm>
    </dsp:sp>
    <dsp:sp modelId="{CE974068-7363-48BA-8A56-58FC71B522DC}">
      <dsp:nvSpPr>
        <dsp:cNvPr id="4" name="椭圆 3"/>
        <dsp:cNvSpPr/>
      </dsp:nvSpPr>
      <dsp:spPr bwMode="white">
        <a:xfrm>
          <a:off x="453798" y="1323113"/>
          <a:ext cx="2772229" cy="2772229"/>
        </a:xfrm>
        <a:prstGeom prst="ellipse">
          <a:avLst/>
        </a:prstGeom>
      </dsp:spPr>
      <dsp:style>
        <a:lnRef idx="2">
          <a:schemeClr val="lt1"/>
        </a:lnRef>
        <a:fillRef idx="1">
          <a:schemeClr val="accent1"/>
        </a:fillRef>
        <a:effectRef idx="0">
          <a:scrgbClr r="0" g="0" b="0"/>
        </a:effectRef>
        <a:fontRef idx="minor">
          <a:schemeClr val="lt1"/>
        </a:fontRef>
      </dsp:style>
      <dsp:txXfrm>
        <a:off x="453798" y="1323113"/>
        <a:ext cx="2772229" cy="2772229"/>
      </dsp:txXfrm>
    </dsp:sp>
    <dsp:sp modelId="{B9FD9A9B-F5B2-41C6-AA4C-23B98CB4FBF3}">
      <dsp:nvSpPr>
        <dsp:cNvPr id="6" name="椭圆 5"/>
        <dsp:cNvSpPr/>
      </dsp:nvSpPr>
      <dsp:spPr bwMode="white">
        <a:xfrm>
          <a:off x="2929601" y="0"/>
          <a:ext cx="1663337" cy="1663337"/>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3495" tIns="23495" rIns="23495" bIns="23495"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a:t>信件类型</a:t>
          </a:r>
          <a:endParaRPr lang="zh-CN" altLang="en-US"/>
        </a:p>
      </dsp:txBody>
      <dsp:txXfrm>
        <a:off x="2929601" y="0"/>
        <a:ext cx="1663337" cy="1663337"/>
      </dsp:txXfrm>
    </dsp:sp>
    <dsp:sp modelId="{4B22126E-6F7A-4ADB-A489-ACBD46EA330A}">
      <dsp:nvSpPr>
        <dsp:cNvPr id="7" name="矩形 6"/>
        <dsp:cNvSpPr/>
      </dsp:nvSpPr>
      <dsp:spPr bwMode="white">
        <a:xfrm>
          <a:off x="4759272" y="0"/>
          <a:ext cx="2495006" cy="1663337"/>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0" tIns="0" rIns="0" bIns="0" anchor="ctr"/>
        <a:lstStyle>
          <a:lvl1pPr algn="l">
            <a:defRPr sz="6500"/>
          </a:lvl1pPr>
          <a:lvl2pPr marL="285750" indent="-285750" algn="l">
            <a:defRPr sz="3400"/>
          </a:lvl2pPr>
          <a:lvl3pPr marL="571500" indent="-285750" algn="l">
            <a:defRPr sz="3400"/>
          </a:lvl3pPr>
          <a:lvl4pPr marL="857250" indent="-285750" algn="l">
            <a:defRPr sz="3400"/>
          </a:lvl4pPr>
          <a:lvl5pPr marL="1143000" indent="-285750" algn="l">
            <a:defRPr sz="3400"/>
          </a:lvl5pPr>
          <a:lvl6pPr marL="1428750" indent="-285750" algn="l">
            <a:defRPr sz="3400"/>
          </a:lvl6pPr>
          <a:lvl7pPr marL="1714500" indent="-285750" algn="l">
            <a:defRPr sz="3400"/>
          </a:lvl7pPr>
          <a:lvl8pPr marL="2000250" indent="-285750" algn="l">
            <a:defRPr sz="3400"/>
          </a:lvl8pPr>
          <a:lvl9pPr marL="2286000" indent="-285750" algn="l">
            <a:defRPr sz="3400"/>
          </a:lvl9pPr>
        </a:lstStyle>
        <a:p>
          <a:pPr lvl="1">
            <a:lnSpc>
              <a:spcPct val="100000"/>
            </a:lnSpc>
            <a:spcBef>
              <a:spcPct val="0"/>
            </a:spcBef>
            <a:spcAft>
              <a:spcPct val="15000"/>
            </a:spcAft>
            <a:buChar char="•"/>
          </a:pPr>
          <a:r>
            <a:rPr lang="zh-CN" altLang="en-US">
              <a:solidFill>
                <a:schemeClr val="tx1"/>
              </a:solidFill>
            </a:rPr>
            <a:t>推荐信</a:t>
          </a:r>
          <a:endParaRPr lang="zh-CN" altLang="en-US">
            <a:solidFill>
              <a:schemeClr val="tx1"/>
            </a:solidFill>
          </a:endParaRPr>
        </a:p>
        <a:p>
          <a:pPr lvl="1">
            <a:lnSpc>
              <a:spcPct val="100000"/>
            </a:lnSpc>
            <a:spcBef>
              <a:spcPct val="0"/>
            </a:spcBef>
            <a:spcAft>
              <a:spcPct val="15000"/>
            </a:spcAft>
            <a:buChar char="•"/>
          </a:pPr>
          <a:r>
            <a:rPr lang="zh-CN" altLang="en-US">
              <a:solidFill>
                <a:schemeClr val="tx1"/>
              </a:solidFill>
            </a:rPr>
            <a:t>人与社会</a:t>
          </a:r>
          <a:endParaRPr lang="zh-CN" altLang="en-US">
            <a:solidFill>
              <a:schemeClr val="tx1"/>
            </a:solidFill>
          </a:endParaRPr>
        </a:p>
      </dsp:txBody>
      <dsp:txXfrm>
        <a:off x="4759272" y="0"/>
        <a:ext cx="2495006" cy="1663337"/>
      </dsp:txXfrm>
    </dsp:sp>
    <dsp:sp modelId="{8C52F264-3E24-4EC4-9000-82B4D521C9E0}">
      <dsp:nvSpPr>
        <dsp:cNvPr id="9" name="椭圆 8"/>
        <dsp:cNvSpPr/>
      </dsp:nvSpPr>
      <dsp:spPr bwMode="white">
        <a:xfrm>
          <a:off x="3432692" y="1877559"/>
          <a:ext cx="1663337" cy="1663337"/>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3495" tIns="23495" rIns="23495" bIns="23495"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a:t>时态</a:t>
          </a:r>
          <a:endParaRPr lang="zh-CN" altLang="en-US"/>
        </a:p>
      </dsp:txBody>
      <dsp:txXfrm>
        <a:off x="3432692" y="1877559"/>
        <a:ext cx="1663337" cy="1663337"/>
      </dsp:txXfrm>
    </dsp:sp>
    <dsp:sp modelId="{22A9452E-DB9D-4347-9D41-D29067BCCCC1}">
      <dsp:nvSpPr>
        <dsp:cNvPr id="10" name="矩形 9"/>
        <dsp:cNvSpPr/>
      </dsp:nvSpPr>
      <dsp:spPr bwMode="white">
        <a:xfrm>
          <a:off x="5262363" y="1877559"/>
          <a:ext cx="2495006" cy="1663337"/>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0" tIns="0" rIns="0" bIns="0" anchor="ctr"/>
        <a:lstStyle>
          <a:lvl1pPr algn="l">
            <a:defRPr sz="6500"/>
          </a:lvl1pPr>
          <a:lvl2pPr marL="285750" indent="-285750" algn="l">
            <a:defRPr sz="3400"/>
          </a:lvl2pPr>
          <a:lvl3pPr marL="571500" indent="-285750" algn="l">
            <a:defRPr sz="3400"/>
          </a:lvl3pPr>
          <a:lvl4pPr marL="857250" indent="-285750" algn="l">
            <a:defRPr sz="3400"/>
          </a:lvl4pPr>
          <a:lvl5pPr marL="1143000" indent="-285750" algn="l">
            <a:defRPr sz="3400"/>
          </a:lvl5pPr>
          <a:lvl6pPr marL="1428750" indent="-285750" algn="l">
            <a:defRPr sz="3400"/>
          </a:lvl6pPr>
          <a:lvl7pPr marL="1714500" indent="-285750" algn="l">
            <a:defRPr sz="3400"/>
          </a:lvl7pPr>
          <a:lvl8pPr marL="2000250" indent="-285750" algn="l">
            <a:defRPr sz="3400"/>
          </a:lvl8pPr>
          <a:lvl9pPr marL="2286000" indent="-285750" algn="l">
            <a:defRPr sz="3400"/>
          </a:lvl9pPr>
        </a:lstStyle>
        <a:p>
          <a:pPr lvl="1">
            <a:lnSpc>
              <a:spcPct val="100000"/>
            </a:lnSpc>
            <a:spcBef>
              <a:spcPct val="0"/>
            </a:spcBef>
            <a:spcAft>
              <a:spcPct val="15000"/>
            </a:spcAft>
            <a:buChar char="•"/>
          </a:pPr>
          <a:r>
            <a:rPr lang="zh-CN" altLang="en-US">
              <a:solidFill>
                <a:schemeClr val="tx1"/>
              </a:solidFill>
            </a:rPr>
            <a:t>一般现在时</a:t>
          </a:r>
          <a:endParaRPr lang="zh-CN" altLang="en-US">
            <a:solidFill>
              <a:schemeClr val="tx1"/>
            </a:solidFill>
          </a:endParaRPr>
        </a:p>
        <a:p>
          <a:pPr lvl="1">
            <a:lnSpc>
              <a:spcPct val="100000"/>
            </a:lnSpc>
            <a:spcBef>
              <a:spcPct val="0"/>
            </a:spcBef>
            <a:spcAft>
              <a:spcPct val="15000"/>
            </a:spcAft>
            <a:buChar char="•"/>
          </a:pPr>
          <a:r>
            <a:rPr lang="zh-CN" altLang="en-US">
              <a:solidFill>
                <a:schemeClr val="tx1"/>
              </a:solidFill>
            </a:rPr>
            <a:t>一般将来时</a:t>
          </a:r>
          <a:endParaRPr lang="zh-CN" altLang="en-US">
            <a:solidFill>
              <a:schemeClr val="tx1"/>
            </a:solidFill>
          </a:endParaRPr>
        </a:p>
      </dsp:txBody>
      <dsp:txXfrm>
        <a:off x="5262363" y="1877559"/>
        <a:ext cx="2495006" cy="1663337"/>
      </dsp:txXfrm>
    </dsp:sp>
    <dsp:sp modelId="{A4594B93-3116-410F-A9B6-83291B1F28AD}">
      <dsp:nvSpPr>
        <dsp:cNvPr id="12" name="椭圆 11"/>
        <dsp:cNvSpPr/>
      </dsp:nvSpPr>
      <dsp:spPr bwMode="white">
        <a:xfrm>
          <a:off x="2929601" y="3755118"/>
          <a:ext cx="1663337" cy="1663337"/>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3495" tIns="23495" rIns="23495" bIns="23495"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a:t>交流对象</a:t>
          </a:r>
          <a:endParaRPr lang="zh-CN" altLang="en-US"/>
        </a:p>
      </dsp:txBody>
      <dsp:txXfrm>
        <a:off x="2929601" y="3755118"/>
        <a:ext cx="1663337" cy="1663337"/>
      </dsp:txXfrm>
    </dsp:sp>
    <dsp:sp modelId="{A27E8F25-3FF6-4BDB-AC60-BAC2D7C34B3C}">
      <dsp:nvSpPr>
        <dsp:cNvPr id="13" name="矩形 12"/>
        <dsp:cNvSpPr/>
      </dsp:nvSpPr>
      <dsp:spPr bwMode="white">
        <a:xfrm>
          <a:off x="4759272" y="3755118"/>
          <a:ext cx="2495006" cy="1663337"/>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0" tIns="0" rIns="0" bIns="0" anchor="ctr"/>
        <a:lstStyle>
          <a:lvl1pPr algn="l">
            <a:defRPr sz="6500"/>
          </a:lvl1pPr>
          <a:lvl2pPr marL="285750" indent="-285750" algn="l">
            <a:defRPr sz="3400"/>
          </a:lvl2pPr>
          <a:lvl3pPr marL="571500" indent="-285750" algn="l">
            <a:defRPr sz="3400"/>
          </a:lvl3pPr>
          <a:lvl4pPr marL="857250" indent="-285750" algn="l">
            <a:defRPr sz="3400"/>
          </a:lvl4pPr>
          <a:lvl5pPr marL="1143000" indent="-285750" algn="l">
            <a:defRPr sz="3400"/>
          </a:lvl5pPr>
          <a:lvl6pPr marL="1428750" indent="-285750" algn="l">
            <a:defRPr sz="3400"/>
          </a:lvl6pPr>
          <a:lvl7pPr marL="1714500" indent="-285750" algn="l">
            <a:defRPr sz="3400"/>
          </a:lvl7pPr>
          <a:lvl8pPr marL="2000250" indent="-285750" algn="l">
            <a:defRPr sz="3400"/>
          </a:lvl8pPr>
          <a:lvl9pPr marL="2286000" indent="-285750" algn="l">
            <a:defRPr sz="3400"/>
          </a:lvl9pPr>
        </a:lstStyle>
        <a:p>
          <a:pPr lvl="1">
            <a:lnSpc>
              <a:spcPct val="100000"/>
            </a:lnSpc>
            <a:spcBef>
              <a:spcPct val="0"/>
            </a:spcBef>
            <a:spcAft>
              <a:spcPct val="15000"/>
            </a:spcAft>
            <a:buChar char="•"/>
          </a:pPr>
          <a:r>
            <a:rPr lang="zh-CN" altLang="en-US">
              <a:solidFill>
                <a:schemeClr val="tx1"/>
              </a:solidFill>
            </a:rPr>
            <a:t>同龄人</a:t>
          </a:r>
          <a:endParaRPr lang="zh-CN" altLang="en-US">
            <a:solidFill>
              <a:schemeClr val="tx1"/>
            </a:solidFill>
          </a:endParaRPr>
        </a:p>
        <a:p>
          <a:pPr lvl="1">
            <a:lnSpc>
              <a:spcPct val="100000"/>
            </a:lnSpc>
            <a:spcBef>
              <a:spcPct val="0"/>
            </a:spcBef>
            <a:spcAft>
              <a:spcPct val="15000"/>
            </a:spcAft>
            <a:buChar char="•"/>
          </a:pPr>
          <a:r>
            <a:rPr lang="zh-CN" altLang="en-US">
              <a:solidFill>
                <a:schemeClr val="tx1"/>
              </a:solidFill>
            </a:rPr>
            <a:t>朋友</a:t>
          </a:r>
          <a:endParaRPr lang="zh-CN" altLang="en-US">
            <a:solidFill>
              <a:schemeClr val="tx1"/>
            </a:solidFill>
          </a:endParaRPr>
        </a:p>
      </dsp:txBody>
      <dsp:txXfrm>
        <a:off x="4759272" y="3755118"/>
        <a:ext cx="2495006" cy="1663337"/>
      </dsp:txXfrm>
    </dsp:sp>
    <dsp:sp modelId="{85032AF7-CC0A-43B1-ADBC-12E888570430}">
      <dsp:nvSpPr>
        <dsp:cNvPr id="3" name="椭圆 2" hidden="1"/>
        <dsp:cNvSpPr/>
      </dsp:nvSpPr>
      <dsp:spPr>
        <a:xfrm>
          <a:off x="869632" y="1738947"/>
          <a:ext cx="1940560" cy="1940560"/>
        </a:xfrm>
        <a:prstGeom prst="ellipse">
          <a:avLst/>
        </a:prstGeom>
      </dsp:spPr>
      <dsp:txXfrm>
        <a:off x="869632" y="1738947"/>
        <a:ext cx="1940560" cy="194056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FE5AA98-70DE-47A3-8A76-92EF5CC6EE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C492DF-9D0B-4735-A5A7-502BB6CD225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E5AA98-70DE-47A3-8A76-92EF5CC6EE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C492DF-9D0B-4735-A5A7-502BB6CD225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E5AA98-70DE-47A3-8A76-92EF5CC6EE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C492DF-9D0B-4735-A5A7-502BB6CD225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E5AA98-70DE-47A3-8A76-92EF5CC6EE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C492DF-9D0B-4735-A5A7-502BB6CD225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FE5AA98-70DE-47A3-8A76-92EF5CC6EE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C492DF-9D0B-4735-A5A7-502BB6CD225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FE5AA98-70DE-47A3-8A76-92EF5CC6EE2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C492DF-9D0B-4735-A5A7-502BB6CD225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FE5AA98-70DE-47A3-8A76-92EF5CC6EE2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3C492DF-9D0B-4735-A5A7-502BB6CD225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FE5AA98-70DE-47A3-8A76-92EF5CC6EE2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3C492DF-9D0B-4735-A5A7-502BB6CD225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E5AA98-70DE-47A3-8A76-92EF5CC6EE2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3C492DF-9D0B-4735-A5A7-502BB6CD225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FE5AA98-70DE-47A3-8A76-92EF5CC6EE2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C492DF-9D0B-4735-A5A7-502BB6CD225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FE5AA98-70DE-47A3-8A76-92EF5CC6EE2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C492DF-9D0B-4735-A5A7-502BB6CD225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5AA98-70DE-47A3-8A76-92EF5CC6EE24}"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492DF-9D0B-4735-A5A7-502BB6CD2251}"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3958590" y="889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5177473" y="281940"/>
            <a:ext cx="3880009" cy="1255871"/>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微信图片_20201105182613"/>
          <p:cNvPicPr>
            <a:picLocks noChangeAspect="1"/>
          </p:cNvPicPr>
          <p:nvPr/>
        </p:nvPicPr>
        <p:blipFill>
          <a:blip r:embed="rId1"/>
          <a:stretch>
            <a:fillRect/>
          </a:stretch>
        </p:blipFill>
        <p:spPr>
          <a:xfrm>
            <a:off x="0" y="221615"/>
            <a:ext cx="9047480" cy="6636385"/>
          </a:xfrm>
          <a:prstGeom prst="rect">
            <a:avLst/>
          </a:prstGeom>
        </p:spPr>
      </p:pic>
      <p:sp>
        <p:nvSpPr>
          <p:cNvPr id="6" name="文本框 5"/>
          <p:cNvSpPr txBox="1"/>
          <p:nvPr/>
        </p:nvSpPr>
        <p:spPr>
          <a:xfrm>
            <a:off x="100330" y="178435"/>
            <a:ext cx="4469130" cy="645160"/>
          </a:xfrm>
          <a:prstGeom prst="rect">
            <a:avLst/>
          </a:prstGeom>
          <a:solidFill>
            <a:schemeClr val="bg1"/>
          </a:solidFill>
          <a:ln w="31750">
            <a:solidFill>
              <a:schemeClr val="accent6"/>
            </a:solidFill>
          </a:ln>
        </p:spPr>
        <p:txBody>
          <a:bodyPr wrap="square" rtlCol="0">
            <a:spAutoFit/>
          </a:bodyPr>
          <a:p>
            <a:r>
              <a:rPr lang="zh-CN" altLang="en-US" sz="3600">
                <a:solidFill>
                  <a:srgbClr val="FF0000"/>
                </a:solidFill>
              </a:rPr>
              <a:t>几个学生习作问题</a:t>
            </a:r>
            <a:endParaRPr lang="zh-CN" altLang="en-US" sz="3600">
              <a:solidFill>
                <a:srgbClr val="FF0000"/>
              </a:solidFill>
            </a:endParaRPr>
          </a:p>
        </p:txBody>
      </p:sp>
      <p:cxnSp>
        <p:nvCxnSpPr>
          <p:cNvPr id="7" name="直接连接符 6"/>
          <p:cNvCxnSpPr/>
          <p:nvPr/>
        </p:nvCxnSpPr>
        <p:spPr>
          <a:xfrm>
            <a:off x="1475740" y="2421255"/>
            <a:ext cx="53289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椭圆形标注 9"/>
          <p:cNvSpPr/>
          <p:nvPr/>
        </p:nvSpPr>
        <p:spPr>
          <a:xfrm>
            <a:off x="4971415" y="299720"/>
            <a:ext cx="2887345" cy="1739265"/>
          </a:xfrm>
          <a:prstGeom prst="wedgeEllipseCallout">
            <a:avLst/>
          </a:prstGeom>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5530215" y="823595"/>
            <a:ext cx="2113915" cy="583565"/>
          </a:xfrm>
          <a:prstGeom prst="rect">
            <a:avLst/>
          </a:prstGeom>
          <a:noFill/>
        </p:spPr>
        <p:txBody>
          <a:bodyPr wrap="square" rtlCol="0">
            <a:spAutoFit/>
          </a:bodyPr>
          <a:p>
            <a:r>
              <a:rPr lang="zh-CN" altLang="en-US" sz="3200" b="1">
                <a:solidFill>
                  <a:schemeClr val="bg1"/>
                </a:solidFill>
              </a:rPr>
              <a:t>文体不清</a:t>
            </a:r>
            <a:endParaRPr lang="zh-CN" altLang="en-US" sz="3200" b="1">
              <a:solidFill>
                <a:schemeClr val="bg1"/>
              </a:solidFill>
            </a:endParaRPr>
          </a:p>
        </p:txBody>
      </p:sp>
      <p:cxnSp>
        <p:nvCxnSpPr>
          <p:cNvPr id="9" name="直接连接符 8"/>
          <p:cNvCxnSpPr/>
          <p:nvPr/>
        </p:nvCxnSpPr>
        <p:spPr>
          <a:xfrm>
            <a:off x="570865" y="6565900"/>
            <a:ext cx="53289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椭圆形标注 11"/>
          <p:cNvSpPr/>
          <p:nvPr/>
        </p:nvSpPr>
        <p:spPr>
          <a:xfrm>
            <a:off x="3917315" y="4247515"/>
            <a:ext cx="2887345" cy="1739265"/>
          </a:xfrm>
          <a:prstGeom prst="wedgeEllipseCallout">
            <a:avLst/>
          </a:prstGeom>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4159250" y="4578985"/>
            <a:ext cx="2456815" cy="1076325"/>
          </a:xfrm>
          <a:prstGeom prst="rect">
            <a:avLst/>
          </a:prstGeom>
          <a:noFill/>
        </p:spPr>
        <p:txBody>
          <a:bodyPr wrap="square" rtlCol="0">
            <a:spAutoFit/>
          </a:bodyPr>
          <a:p>
            <a:r>
              <a:rPr lang="zh-CN" altLang="en-US" sz="3200" b="1">
                <a:solidFill>
                  <a:schemeClr val="bg1"/>
                </a:solidFill>
              </a:rPr>
              <a:t>推荐信不需要对方回复</a:t>
            </a:r>
            <a:endParaRPr lang="zh-CN" altLang="en-US" sz="3200" b="1">
              <a:solidFill>
                <a:schemeClr val="bg1"/>
              </a:solidFill>
            </a:endParaRPr>
          </a:p>
        </p:txBody>
      </p:sp>
      <p:pic>
        <p:nvPicPr>
          <p:cNvPr id="3" name="图片 2" descr="水印"/>
          <p:cNvPicPr>
            <a:picLocks noChangeAspect="1"/>
          </p:cNvPicPr>
          <p:nvPr userDrawn="1"/>
        </p:nvPicPr>
        <p:blipFill>
          <a:blip r:embed="rId2"/>
          <a:stretch>
            <a:fillRect/>
          </a:stretch>
        </p:blipFill>
        <p:spPr>
          <a:xfrm>
            <a:off x="5181600" y="0"/>
            <a:ext cx="3879850" cy="1256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011051652151"/>
          <p:cNvPicPr>
            <a:picLocks noChangeAspect="1"/>
          </p:cNvPicPr>
          <p:nvPr/>
        </p:nvPicPr>
        <p:blipFill>
          <a:blip r:embed="rId1"/>
          <a:stretch>
            <a:fillRect/>
          </a:stretch>
        </p:blipFill>
        <p:spPr>
          <a:xfrm>
            <a:off x="0" y="91440"/>
            <a:ext cx="9144635" cy="6675120"/>
          </a:xfrm>
          <a:prstGeom prst="rect">
            <a:avLst/>
          </a:prstGeom>
        </p:spPr>
      </p:pic>
      <p:sp>
        <p:nvSpPr>
          <p:cNvPr id="3" name="文本框 2"/>
          <p:cNvSpPr txBox="1"/>
          <p:nvPr/>
        </p:nvSpPr>
        <p:spPr>
          <a:xfrm>
            <a:off x="102235" y="476250"/>
            <a:ext cx="8907780" cy="1383665"/>
          </a:xfrm>
          <a:prstGeom prst="rect">
            <a:avLst/>
          </a:prstGeom>
          <a:solidFill>
            <a:schemeClr val="bg1"/>
          </a:solidFill>
          <a:ln w="34925">
            <a:solidFill>
              <a:schemeClr val="accent6"/>
            </a:solidFill>
          </a:ln>
        </p:spPr>
        <p:txBody>
          <a:bodyPr wrap="square" rtlCol="0">
            <a:spAutoFit/>
          </a:bodyPr>
          <a:p>
            <a:r>
              <a:rPr lang="zh-CN" altLang="en-US" sz="2800"/>
              <a:t>学生习作点评：</a:t>
            </a:r>
            <a:endParaRPr lang="zh-CN" altLang="en-US" sz="2800"/>
          </a:p>
          <a:p>
            <a:r>
              <a:rPr lang="en-US" altLang="zh-CN" sz="2800"/>
              <a:t>1. </a:t>
            </a:r>
            <a:r>
              <a:rPr lang="zh-CN" altLang="en-US" sz="2800"/>
              <a:t>该文章目的明确，推荐理由充分，祝福到位。</a:t>
            </a:r>
            <a:endParaRPr lang="zh-CN" altLang="en-US" sz="2800"/>
          </a:p>
          <a:p>
            <a:r>
              <a:rPr lang="en-US" altLang="zh-CN" sz="2800"/>
              <a:t>2. </a:t>
            </a:r>
            <a:r>
              <a:rPr lang="zh-CN" altLang="en-US" sz="2800"/>
              <a:t>语言不够简洁，逻辑不够紧凑</a:t>
            </a:r>
            <a:endParaRPr lang="zh-CN" altLang="en-US" sz="2800"/>
          </a:p>
        </p:txBody>
      </p:sp>
      <p:sp>
        <p:nvSpPr>
          <p:cNvPr id="4" name="文本框 3"/>
          <p:cNvSpPr txBox="1"/>
          <p:nvPr/>
        </p:nvSpPr>
        <p:spPr>
          <a:xfrm>
            <a:off x="102235" y="1962150"/>
            <a:ext cx="8907780" cy="1814830"/>
          </a:xfrm>
          <a:prstGeom prst="rect">
            <a:avLst/>
          </a:prstGeom>
          <a:solidFill>
            <a:schemeClr val="bg1"/>
          </a:solidFill>
          <a:ln w="34925">
            <a:solidFill>
              <a:srgbClr val="0070C0"/>
            </a:solidFill>
          </a:ln>
        </p:spPr>
        <p:txBody>
          <a:bodyPr wrap="square" rtlCol="0">
            <a:spAutoFit/>
          </a:bodyPr>
          <a:p>
            <a:pPr algn="just"/>
            <a:r>
              <a:rPr lang="en-US" altLang="zh-CN" sz="2800"/>
              <a:t> Modern Chinese Dictionary  enjoys great popularity among Chinese learners. The reason why it is  so popular is that it not only has abundant vocabulary but also provides  detailed and precise explanations.</a:t>
            </a:r>
            <a:endParaRPr lang="en-US" altLang="zh-C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bldLvl="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OIP (14)"/>
          <p:cNvPicPr>
            <a:picLocks noChangeAspect="1"/>
          </p:cNvPicPr>
          <p:nvPr/>
        </p:nvPicPr>
        <p:blipFill>
          <a:blip r:embed="rId1"/>
          <a:stretch>
            <a:fillRect/>
          </a:stretch>
        </p:blipFill>
        <p:spPr>
          <a:xfrm>
            <a:off x="73660" y="0"/>
            <a:ext cx="9070340" cy="1814195"/>
          </a:xfrm>
          <a:prstGeom prst="rect">
            <a:avLst/>
          </a:prstGeom>
        </p:spPr>
      </p:pic>
      <p:sp>
        <p:nvSpPr>
          <p:cNvPr id="12" name="文本框 11"/>
          <p:cNvSpPr txBox="1"/>
          <p:nvPr/>
        </p:nvSpPr>
        <p:spPr>
          <a:xfrm>
            <a:off x="100330" y="178435"/>
            <a:ext cx="4469130" cy="645160"/>
          </a:xfrm>
          <a:prstGeom prst="rect">
            <a:avLst/>
          </a:prstGeom>
          <a:solidFill>
            <a:schemeClr val="bg1"/>
          </a:solidFill>
          <a:ln w="31750">
            <a:solidFill>
              <a:schemeClr val="accent6"/>
            </a:solidFill>
          </a:ln>
        </p:spPr>
        <p:txBody>
          <a:bodyPr wrap="square" rtlCol="0">
            <a:spAutoFit/>
          </a:bodyPr>
          <a:p>
            <a:r>
              <a:rPr lang="zh-CN" altLang="en-US" sz="3600">
                <a:solidFill>
                  <a:srgbClr val="FF0000"/>
                </a:solidFill>
              </a:rPr>
              <a:t>好词好句</a:t>
            </a:r>
            <a:endParaRPr lang="zh-CN" altLang="en-US" sz="3600">
              <a:solidFill>
                <a:srgbClr val="FF0000"/>
              </a:solidFill>
            </a:endParaRPr>
          </a:p>
        </p:txBody>
      </p:sp>
      <p:sp>
        <p:nvSpPr>
          <p:cNvPr id="2" name="文本框 1"/>
          <p:cNvSpPr txBox="1"/>
          <p:nvPr/>
        </p:nvSpPr>
        <p:spPr>
          <a:xfrm>
            <a:off x="167640" y="965200"/>
            <a:ext cx="8698865" cy="6492875"/>
          </a:xfrm>
          <a:prstGeom prst="rect">
            <a:avLst/>
          </a:prstGeom>
          <a:noFill/>
        </p:spPr>
        <p:txBody>
          <a:bodyPr wrap="square" rtlCol="0">
            <a:spAutoFit/>
          </a:bodyPr>
          <a:p>
            <a:pPr marL="285750" indent="-285750">
              <a:buFont typeface="Wingdings" panose="05000000000000000000" charset="0"/>
              <a:buChar char="Ø"/>
            </a:pPr>
            <a:r>
              <a:rPr lang="en-US" altLang="zh-CN" sz="3200"/>
              <a:t>enhance your competence in Chinese</a:t>
            </a:r>
            <a:endParaRPr lang="en-US" altLang="zh-CN" sz="3200"/>
          </a:p>
          <a:p>
            <a:pPr marL="285750" indent="-285750">
              <a:buFont typeface="Wingdings" panose="05000000000000000000" charset="0"/>
              <a:buChar char="Ø"/>
            </a:pPr>
            <a:r>
              <a:rPr lang="en-US" altLang="zh-CN" sz="3200"/>
              <a:t>communicate fluently with Chinese people</a:t>
            </a:r>
            <a:endParaRPr lang="en-US" altLang="zh-CN" sz="3200"/>
          </a:p>
          <a:p>
            <a:pPr marL="285750" indent="-285750">
              <a:buFont typeface="Wingdings" panose="05000000000000000000" charset="0"/>
              <a:buChar char="Ø"/>
            </a:pPr>
            <a:r>
              <a:rPr lang="en-US" altLang="zh-CN" sz="3200"/>
              <a:t>better your understanding of China and its profound history</a:t>
            </a:r>
            <a:endParaRPr lang="en-US" altLang="zh-CN" sz="3200"/>
          </a:p>
          <a:p>
            <a:pPr marL="285750" indent="-285750">
              <a:buFont typeface="Wingdings" panose="05000000000000000000" charset="0"/>
              <a:buChar char="Ø"/>
            </a:pPr>
            <a:r>
              <a:rPr lang="en-US" altLang="zh-CN" sz="3200"/>
              <a:t>have a deeper understanding of...</a:t>
            </a:r>
            <a:endParaRPr lang="en-US" altLang="zh-CN" sz="3200"/>
          </a:p>
          <a:p>
            <a:pPr marL="285750" indent="-285750">
              <a:buFont typeface="Wingdings" panose="05000000000000000000" charset="0"/>
              <a:buChar char="Ø"/>
            </a:pPr>
            <a:r>
              <a:rPr lang="en-US" altLang="zh-CN" sz="3200"/>
              <a:t>have a deeper insight into...</a:t>
            </a:r>
            <a:endParaRPr lang="en-US" altLang="zh-CN" sz="3200"/>
          </a:p>
          <a:p>
            <a:pPr marL="285750" indent="-285750">
              <a:buFont typeface="Wingdings" panose="05000000000000000000" charset="0"/>
              <a:buChar char="Ø"/>
            </a:pPr>
            <a:r>
              <a:rPr lang="en-US" altLang="zh-CN" sz="3200"/>
              <a:t>immerse yourself in glorious </a:t>
            </a:r>
            <a:r>
              <a:rPr lang="en-US" altLang="zh-CN" sz="3200">
                <a:sym typeface="+mn-ea"/>
              </a:rPr>
              <a:t>Chinese </a:t>
            </a:r>
            <a:r>
              <a:rPr lang="en-US" altLang="zh-CN" sz="3200"/>
              <a:t>culture and its unique history</a:t>
            </a:r>
            <a:endParaRPr lang="en-US" altLang="zh-CN" sz="3200"/>
          </a:p>
          <a:p>
            <a:pPr marL="285750" indent="-285750">
              <a:buFont typeface="Wingdings" panose="05000000000000000000" charset="0"/>
              <a:buChar char="Ø"/>
            </a:pPr>
            <a:r>
              <a:rPr lang="en-US" altLang="zh-CN" sz="3200"/>
              <a:t>explore more about...</a:t>
            </a:r>
            <a:endParaRPr lang="en-US" altLang="zh-CN" sz="3200"/>
          </a:p>
          <a:p>
            <a:pPr marL="285750" indent="-285750">
              <a:buFont typeface="Wingdings" panose="05000000000000000000" charset="0"/>
              <a:buChar char="Ø"/>
            </a:pPr>
            <a:r>
              <a:rPr lang="en-US" altLang="zh-CN" sz="3200"/>
              <a:t>have a deepened appreciation of Chinese culture</a:t>
            </a:r>
            <a:endParaRPr lang="en-US" altLang="zh-CN" sz="3200"/>
          </a:p>
          <a:p>
            <a:pPr marL="285750" indent="-285750">
              <a:buFont typeface="Wingdings" panose="05000000000000000000" charset="0"/>
              <a:buChar char="Ø"/>
            </a:pPr>
            <a:r>
              <a:rPr lang="en-US" altLang="zh-CN" sz="3200"/>
              <a:t>an ideal tool </a:t>
            </a:r>
            <a:endParaRPr lang="en-US" altLang="zh-CN" sz="3200"/>
          </a:p>
          <a:p>
            <a:pPr marL="285750" indent="-285750">
              <a:buFont typeface="Wingdings" panose="05000000000000000000" charset="0"/>
              <a:buChar char="Ø"/>
            </a:pPr>
            <a:endParaRPr lang="en-US" altLang="zh-CN" sz="3200"/>
          </a:p>
          <a:p>
            <a:pPr marL="285750" indent="-285750">
              <a:buFont typeface="Wingdings" panose="05000000000000000000" charset="0"/>
              <a:buChar char="Ø"/>
            </a:pPr>
            <a:endParaRPr lang="en-US" altLang="zh-CN" sz="3200"/>
          </a:p>
        </p:txBody>
      </p:sp>
      <p:pic>
        <p:nvPicPr>
          <p:cNvPr id="3" name="图片 2" descr="水印"/>
          <p:cNvPicPr>
            <a:picLocks noChangeAspect="1"/>
          </p:cNvPicPr>
          <p:nvPr userDrawn="1"/>
        </p:nvPicPr>
        <p:blipFill>
          <a:blip r:embed="rId2"/>
          <a:stretch>
            <a:fillRect/>
          </a:stretch>
        </p:blipFill>
        <p:spPr>
          <a:xfrm>
            <a:off x="5181600" y="0"/>
            <a:ext cx="3879850" cy="12560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OIP (14)"/>
          <p:cNvPicPr>
            <a:picLocks noChangeAspect="1"/>
          </p:cNvPicPr>
          <p:nvPr/>
        </p:nvPicPr>
        <p:blipFill>
          <a:blip r:embed="rId1"/>
          <a:stretch>
            <a:fillRect/>
          </a:stretch>
        </p:blipFill>
        <p:spPr>
          <a:xfrm>
            <a:off x="73660" y="0"/>
            <a:ext cx="9070340" cy="1814195"/>
          </a:xfrm>
          <a:prstGeom prst="rect">
            <a:avLst/>
          </a:prstGeom>
        </p:spPr>
      </p:pic>
      <p:sp>
        <p:nvSpPr>
          <p:cNvPr id="12" name="文本框 11"/>
          <p:cNvSpPr txBox="1"/>
          <p:nvPr/>
        </p:nvSpPr>
        <p:spPr>
          <a:xfrm>
            <a:off x="100330" y="178435"/>
            <a:ext cx="4469130" cy="645160"/>
          </a:xfrm>
          <a:prstGeom prst="rect">
            <a:avLst/>
          </a:prstGeom>
          <a:solidFill>
            <a:schemeClr val="bg1"/>
          </a:solidFill>
          <a:ln w="31750">
            <a:solidFill>
              <a:schemeClr val="accent6"/>
            </a:solidFill>
          </a:ln>
        </p:spPr>
        <p:txBody>
          <a:bodyPr wrap="square" rtlCol="0">
            <a:spAutoFit/>
          </a:bodyPr>
          <a:p>
            <a:r>
              <a:rPr lang="zh-CN" altLang="en-US" sz="3600">
                <a:solidFill>
                  <a:srgbClr val="FF0000"/>
                </a:solidFill>
              </a:rPr>
              <a:t>好词好句</a:t>
            </a:r>
            <a:endParaRPr lang="zh-CN" altLang="en-US" sz="3600">
              <a:solidFill>
                <a:srgbClr val="FF0000"/>
              </a:solidFill>
            </a:endParaRPr>
          </a:p>
        </p:txBody>
      </p:sp>
      <p:sp>
        <p:nvSpPr>
          <p:cNvPr id="3" name="文本框 2"/>
          <p:cNvSpPr txBox="1"/>
          <p:nvPr/>
        </p:nvSpPr>
        <p:spPr>
          <a:xfrm>
            <a:off x="100330" y="920750"/>
            <a:ext cx="8860155" cy="6554470"/>
          </a:xfrm>
          <a:prstGeom prst="rect">
            <a:avLst/>
          </a:prstGeom>
          <a:noFill/>
        </p:spPr>
        <p:txBody>
          <a:bodyPr wrap="square" rtlCol="0">
            <a:spAutoFit/>
          </a:bodyPr>
          <a:p>
            <a:pPr marL="285750" indent="-285750" algn="just">
              <a:buFont typeface="Wingdings" panose="05000000000000000000" charset="0"/>
              <a:buChar char="Ø"/>
            </a:pPr>
            <a:r>
              <a:rPr lang="en-US" altLang="zh-CN" sz="2800">
                <a:latin typeface="Times New Roman" panose="02020603050405020304" charset="0"/>
                <a:cs typeface="Times New Roman" panose="02020603050405020304" charset="0"/>
              </a:rPr>
              <a:t>I'm writing to express / extend my warmest welcome to you.</a:t>
            </a:r>
            <a:endParaRPr lang="en-US" altLang="zh-CN" sz="2800">
              <a:latin typeface="Times New Roman" panose="02020603050405020304" charset="0"/>
              <a:cs typeface="Times New Roman" panose="02020603050405020304" charset="0"/>
            </a:endParaRPr>
          </a:p>
          <a:p>
            <a:pPr marL="285750" indent="-285750" algn="just">
              <a:buFont typeface="Wingdings" panose="05000000000000000000" charset="0"/>
              <a:buChar char="Ø"/>
            </a:pPr>
            <a:r>
              <a:rPr lang="en-US" altLang="zh-CN" sz="2800">
                <a:latin typeface="Times New Roman" panose="02020603050405020304" charset="0"/>
                <a:cs typeface="Times New Roman" panose="02020603050405020304" charset="0"/>
              </a:rPr>
              <a:t>Xinhua Dictionary comes first on my recommendation list for the reasons as follows.</a:t>
            </a:r>
            <a:endParaRPr lang="en-US" altLang="zh-CN" sz="2800">
              <a:latin typeface="Times New Roman" panose="02020603050405020304" charset="0"/>
              <a:cs typeface="Times New Roman" panose="02020603050405020304" charset="0"/>
            </a:endParaRPr>
          </a:p>
          <a:p>
            <a:pPr marL="285750" indent="-285750" algn="just">
              <a:buFont typeface="Wingdings" panose="05000000000000000000" charset="0"/>
              <a:buChar char="Ø"/>
            </a:pPr>
            <a:r>
              <a:rPr lang="en-US" altLang="zh-CN" sz="2800">
                <a:latin typeface="Times New Roman" panose="02020603050405020304" charset="0"/>
                <a:cs typeface="Times New Roman" panose="02020603050405020304" charset="0"/>
              </a:rPr>
              <a:t>Pleased to know you are enthusiastic about Chinese, I'm writing to recommend Xinhua Dictionary to you.</a:t>
            </a:r>
            <a:endParaRPr lang="en-US" altLang="zh-CN" sz="2800">
              <a:latin typeface="Times New Roman" panose="02020603050405020304" charset="0"/>
              <a:cs typeface="Times New Roman" panose="02020603050405020304" charset="0"/>
            </a:endParaRPr>
          </a:p>
          <a:p>
            <a:pPr marL="285750" indent="-285750" algn="just">
              <a:buFont typeface="Wingdings" panose="05000000000000000000" charset="0"/>
              <a:buChar char="Ø"/>
            </a:pPr>
            <a:r>
              <a:rPr lang="en-US" altLang="zh-CN" sz="2800">
                <a:latin typeface="Times New Roman" panose="02020603050405020304" charset="0"/>
                <a:cs typeface="Times New Roman" panose="02020603050405020304" charset="0"/>
              </a:rPr>
              <a:t>When it comes to a tool for learning Chinese, Xinhua Dinctionary enjoys a great popularity among Chinese learners.</a:t>
            </a:r>
            <a:endParaRPr lang="en-US" altLang="zh-CN" sz="2800">
              <a:latin typeface="Times New Roman" panose="02020603050405020304" charset="0"/>
              <a:cs typeface="Times New Roman" panose="02020603050405020304" charset="0"/>
            </a:endParaRPr>
          </a:p>
          <a:p>
            <a:pPr marL="285750" indent="-285750" algn="just">
              <a:buFont typeface="Wingdings" panose="05000000000000000000" charset="0"/>
              <a:buChar char="Ø"/>
            </a:pPr>
            <a:r>
              <a:rPr lang="en-US" altLang="zh-CN" sz="2800">
                <a:latin typeface="Times New Roman" panose="02020603050405020304" charset="0"/>
                <a:cs typeface="Times New Roman" panose="02020603050405020304" charset="0"/>
              </a:rPr>
              <a:t>As for a tool to learn Chinese, Xinhua Dictionary is undoubtedly your first option.</a:t>
            </a:r>
            <a:endParaRPr lang="en-US" altLang="zh-CN" sz="2800">
              <a:latin typeface="Times New Roman" panose="02020603050405020304" charset="0"/>
              <a:cs typeface="Times New Roman" panose="02020603050405020304" charset="0"/>
            </a:endParaRPr>
          </a:p>
          <a:p>
            <a:pPr marL="285750" indent="-285750" algn="just">
              <a:buFont typeface="Wingdings" panose="05000000000000000000" charset="0"/>
              <a:buChar char="Ø"/>
            </a:pPr>
            <a:r>
              <a:rPr lang="en-US" altLang="zh-CN" sz="2800">
                <a:latin typeface="Times New Roman" panose="02020603050405020304" charset="0"/>
                <a:cs typeface="Times New Roman" panose="02020603050405020304" charset="0"/>
              </a:rPr>
              <a:t>Xinhua Dictionary has a reputation for not only its adequate vocabulary but also its precise annotation(</a:t>
            </a:r>
            <a:r>
              <a:rPr lang="zh-CN" altLang="en-US" sz="2800">
                <a:latin typeface="Times New Roman" panose="02020603050405020304" charset="0"/>
                <a:cs typeface="Times New Roman" panose="02020603050405020304" charset="0"/>
              </a:rPr>
              <a:t>注解</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a:p>
            <a:pPr marL="285750" indent="-285750" algn="just">
              <a:buFont typeface="Wingdings" panose="05000000000000000000" charset="0"/>
              <a:buChar char="Ø"/>
            </a:pPr>
            <a:endParaRPr lang="en-US" altLang="zh-CN" sz="2800">
              <a:latin typeface="Times New Roman" panose="02020603050405020304" charset="0"/>
              <a:cs typeface="Times New Roman" panose="02020603050405020304" charset="0"/>
            </a:endParaRPr>
          </a:p>
          <a:p>
            <a:pPr marL="285750" indent="-285750" algn="just">
              <a:buFont typeface="Wingdings" panose="05000000000000000000" charset="0"/>
              <a:buChar char="Ø"/>
            </a:pPr>
            <a:endParaRPr lang="en-US" altLang="zh-CN" sz="2800">
              <a:latin typeface="Times New Roman" panose="02020603050405020304" charset="0"/>
              <a:cs typeface="Times New Roman" panose="02020603050405020304" charset="0"/>
            </a:endParaRPr>
          </a:p>
        </p:txBody>
      </p:sp>
      <p:pic>
        <p:nvPicPr>
          <p:cNvPr id="2" name="图片 1" descr="水印"/>
          <p:cNvPicPr>
            <a:picLocks noChangeAspect="1"/>
          </p:cNvPicPr>
          <p:nvPr userDrawn="1"/>
        </p:nvPicPr>
        <p:blipFill>
          <a:blip r:embed="rId2"/>
          <a:stretch>
            <a:fillRect/>
          </a:stretch>
        </p:blipFill>
        <p:spPr>
          <a:xfrm>
            <a:off x="5181600" y="0"/>
            <a:ext cx="3879850" cy="12560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OIP (14)"/>
          <p:cNvPicPr>
            <a:picLocks noChangeAspect="1"/>
          </p:cNvPicPr>
          <p:nvPr/>
        </p:nvPicPr>
        <p:blipFill>
          <a:blip r:embed="rId1"/>
          <a:stretch>
            <a:fillRect/>
          </a:stretch>
        </p:blipFill>
        <p:spPr>
          <a:xfrm>
            <a:off x="73660" y="0"/>
            <a:ext cx="9070340" cy="1814195"/>
          </a:xfrm>
          <a:prstGeom prst="rect">
            <a:avLst/>
          </a:prstGeom>
        </p:spPr>
      </p:pic>
      <p:sp>
        <p:nvSpPr>
          <p:cNvPr id="100" name="文本框 99"/>
          <p:cNvSpPr txBox="1"/>
          <p:nvPr/>
        </p:nvSpPr>
        <p:spPr>
          <a:xfrm>
            <a:off x="200660" y="235585"/>
            <a:ext cx="8608695" cy="6716395"/>
          </a:xfrm>
          <a:prstGeom prst="rect">
            <a:avLst/>
          </a:prstGeom>
          <a:noFill/>
          <a:ln w="9525">
            <a:noFill/>
          </a:ln>
        </p:spPr>
        <p:txBody>
          <a:bodyPr wrap="square">
            <a:spAutoFit/>
          </a:bodyPr>
          <a:p>
            <a:pPr indent="0" algn="just"/>
            <a:r>
              <a:rPr lang="en-US" sz="2800" b="0">
                <a:solidFill>
                  <a:srgbClr val="FF0000"/>
                </a:solidFill>
                <a:latin typeface="Times New Roman" panose="02020603050405020304" charset="0"/>
                <a:ea typeface="宋体" panose="02010600030101010101" pitchFamily="2" charset="-122"/>
              </a:rPr>
              <a:t>Possible version one:</a:t>
            </a:r>
            <a:r>
              <a:rPr lang="en-US" sz="2800" b="0">
                <a:solidFill>
                  <a:srgbClr val="000000"/>
                </a:solidFill>
                <a:latin typeface="Times New Roman" panose="02020603050405020304" charset="0"/>
                <a:ea typeface="宋体" panose="02010600030101010101" pitchFamily="2" charset="-122"/>
              </a:rPr>
              <a:t> </a:t>
            </a:r>
            <a:r>
              <a:rPr lang="en-US" sz="2800" b="0">
                <a:latin typeface="Times New Roman" panose="02020603050405020304" charset="0"/>
              </a:rPr>
              <a:t>Dear Henry,     Pleased to know </a:t>
            </a:r>
            <a:r>
              <a:rPr lang="en-US" sz="2800" b="0">
                <a:latin typeface="Times New Roman" panose="02020603050405020304" charset="0"/>
                <a:cs typeface="Times New Roman" panose="02020603050405020304" charset="0"/>
              </a:rPr>
              <a:t>your passion for learning</a:t>
            </a:r>
            <a:r>
              <a:rPr lang="en-US" sz="2800" b="0">
                <a:latin typeface="Times New Roman" panose="02020603050405020304" charset="0"/>
              </a:rPr>
              <a:t> Chinese, I’m writing to recommend Xinhua Dictionary to you. As a native speaker, I believe it is a helpful tool , especially for the beginners.    Firstly, it’s one of the most widely used dictionaries in </a:t>
            </a:r>
            <a:r>
              <a:rPr lang="en-US" sz="2800" b="0">
                <a:latin typeface="Times New Roman" panose="02020603050405020304" charset="0"/>
                <a:cs typeface="Times New Roman" panose="02020603050405020304" charset="0"/>
              </a:rPr>
              <a:t>China</a:t>
            </a:r>
            <a:r>
              <a:rPr lang="en-US" sz="2800" b="0">
                <a:latin typeface="Times New Roman" panose="02020603050405020304" charset="0"/>
              </a:rPr>
              <a:t>, not only for its wide range of vocabulary but also for its </a:t>
            </a:r>
            <a:r>
              <a:rPr lang="en-US" sz="2800" b="0">
                <a:latin typeface="Times New Roman" panose="02020603050405020304" charset="0"/>
                <a:cs typeface="Times New Roman" panose="02020603050405020304" charset="0"/>
              </a:rPr>
              <a:t>precise explanation of each word</a:t>
            </a:r>
            <a:r>
              <a:rPr lang="en-US" sz="2800" b="0">
                <a:latin typeface="Times New Roman" panose="02020603050405020304" charset="0"/>
                <a:ea typeface="宋体" panose="02010600030101010101" pitchFamily="2" charset="-122"/>
              </a:rPr>
              <a:t>.</a:t>
            </a:r>
            <a:r>
              <a:rPr lang="en-US" sz="2800" b="0">
                <a:latin typeface="Times New Roman" panose="02020603050405020304" charset="0"/>
                <a:cs typeface="Times New Roman" panose="02020603050405020304" charset="0"/>
              </a:rPr>
              <a:t> </a:t>
            </a:r>
            <a:r>
              <a:rPr lang="en-US" sz="2800" b="0">
                <a:latin typeface="Times New Roman" panose="02020603050405020304" charset="0"/>
              </a:rPr>
              <a:t>Besides, its reasonable</a:t>
            </a:r>
            <a:r>
              <a:rPr lang="en-US" sz="2800" b="0">
                <a:latin typeface="Times New Roman" panose="02020603050405020304" charset="0"/>
                <a:cs typeface="Times New Roman" panose="02020603050405020304" charset="0"/>
              </a:rPr>
              <a:t> </a:t>
            </a:r>
            <a:r>
              <a:rPr lang="en-US" sz="2800" b="0">
                <a:latin typeface="Times New Roman" panose="02020603050405020304" charset="0"/>
              </a:rPr>
              <a:t>price</a:t>
            </a:r>
            <a:r>
              <a:rPr lang="en-US" sz="2800" b="0">
                <a:latin typeface="Times New Roman" panose="02020603050405020304" charset="0"/>
                <a:cs typeface="Times New Roman" panose="02020603050405020304" charset="0"/>
              </a:rPr>
              <a:t> </a:t>
            </a:r>
            <a:r>
              <a:rPr lang="en-US" sz="2800" b="0">
                <a:latin typeface="Times New Roman" panose="02020603050405020304" charset="0"/>
              </a:rPr>
              <a:t>is undoubtedly a</a:t>
            </a:r>
            <a:r>
              <a:rPr lang="en-US" sz="2800" b="0">
                <a:latin typeface="Times New Roman" panose="02020603050405020304" charset="0"/>
                <a:cs typeface="Times New Roman" panose="02020603050405020304" charset="0"/>
              </a:rPr>
              <a:t>n appealing factor.</a:t>
            </a:r>
            <a:r>
              <a:rPr lang="en-US" sz="2800" b="0">
                <a:latin typeface="Times New Roman" panose="02020603050405020304" charset="0"/>
              </a:rPr>
              <a:t> </a:t>
            </a:r>
            <a:r>
              <a:rPr lang="en-US" sz="2800" b="0">
                <a:latin typeface="Times New Roman" panose="02020603050405020304" charset="0"/>
                <a:ea typeface="宋体" panose="02010600030101010101" pitchFamily="2" charset="-122"/>
              </a:rPr>
              <a:t>    I hope my suggestion helpful and wish you</a:t>
            </a:r>
            <a:r>
              <a:rPr lang="en-US" sz="2800" b="0">
                <a:latin typeface="Times New Roman" panose="02020603050405020304" charset="0"/>
                <a:cs typeface="Times New Roman" panose="02020603050405020304" charset="0"/>
              </a:rPr>
              <a:t> great progress</a:t>
            </a:r>
            <a:r>
              <a:rPr lang="en-US" sz="2800" b="0">
                <a:latin typeface="Times New Roman" panose="02020603050405020304" charset="0"/>
                <a:ea typeface="宋体" panose="02010600030101010101" pitchFamily="2" charset="-122"/>
              </a:rPr>
              <a:t> in learning Chinese.</a:t>
            </a:r>
            <a:r>
              <a:rPr lang="en-US" sz="2800" b="0">
                <a:latin typeface="Times New Roman" panose="02020603050405020304" charset="0"/>
                <a:cs typeface="Times New Roman" panose="02020603050405020304" charset="0"/>
              </a:rPr>
              <a:t>                                                                  Yours,                                                                  Li Hua</a:t>
            </a:r>
            <a:endParaRPr lang="en-US" sz="2800" b="0">
              <a:solidFill>
                <a:srgbClr val="000000"/>
              </a:solidFill>
              <a:latin typeface="Times New Roman" panose="02020603050405020304" charset="0"/>
              <a:ea typeface="宋体" panose="02010600030101010101" pitchFamily="2" charset="-122"/>
            </a:endParaRPr>
          </a:p>
          <a:p>
            <a:pPr indent="0" algn="just"/>
            <a:r>
              <a:rPr lang="en-US" sz="1050" b="0">
                <a:solidFill>
                  <a:srgbClr val="000000"/>
                </a:solidFill>
                <a:latin typeface="Times New Roman" panose="02020603050405020304" charset="0"/>
                <a:ea typeface="宋体" panose="02010600030101010101" pitchFamily="2" charset="-122"/>
              </a:rPr>
              <a:t> </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OIP (14)"/>
          <p:cNvPicPr>
            <a:picLocks noChangeAspect="1"/>
          </p:cNvPicPr>
          <p:nvPr/>
        </p:nvPicPr>
        <p:blipFill>
          <a:blip r:embed="rId1"/>
          <a:stretch>
            <a:fillRect/>
          </a:stretch>
        </p:blipFill>
        <p:spPr>
          <a:xfrm>
            <a:off x="73660" y="0"/>
            <a:ext cx="9070340" cy="1814195"/>
          </a:xfrm>
          <a:prstGeom prst="rect">
            <a:avLst/>
          </a:prstGeom>
        </p:spPr>
      </p:pic>
      <p:sp>
        <p:nvSpPr>
          <p:cNvPr id="2" name="矩形 1"/>
          <p:cNvSpPr/>
          <p:nvPr/>
        </p:nvSpPr>
        <p:spPr>
          <a:xfrm>
            <a:off x="423545" y="86360"/>
            <a:ext cx="778637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One more challenge </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文本框 2"/>
          <p:cNvSpPr txBox="1"/>
          <p:nvPr/>
        </p:nvSpPr>
        <p:spPr>
          <a:xfrm>
            <a:off x="289560" y="1375410"/>
            <a:ext cx="8543925" cy="4831080"/>
          </a:xfrm>
          <a:prstGeom prst="rect">
            <a:avLst/>
          </a:prstGeom>
          <a:noFill/>
        </p:spPr>
        <p:txBody>
          <a:bodyPr wrap="square" rtlCol="0">
            <a:spAutoFit/>
          </a:bodyPr>
          <a:p>
            <a:r>
              <a:rPr lang="en-US" altLang="zh-CN" sz="2800"/>
              <a:t>    </a:t>
            </a:r>
            <a:r>
              <a:rPr lang="zh-CN" altLang="en-US" sz="2800"/>
              <a:t>假定你是李华，你校的美国交换生</a:t>
            </a:r>
            <a:r>
              <a:rPr lang="en-US" altLang="zh-CN" sz="2800"/>
              <a:t>Steven</a:t>
            </a:r>
            <a:r>
              <a:rPr lang="zh-CN" altLang="en-US" sz="2800"/>
              <a:t>给你发了一封邮件，请你为他推荐一门选修课（</a:t>
            </a:r>
            <a:r>
              <a:rPr lang="en-US" altLang="zh-CN" sz="2800"/>
              <a:t>optional course</a:t>
            </a:r>
            <a:r>
              <a:rPr lang="zh-CN" altLang="en-US" sz="2800"/>
              <a:t>）。现请你给他回复，推荐白老师的</a:t>
            </a:r>
            <a:r>
              <a:rPr lang="en-US" altLang="zh-CN" sz="2800"/>
              <a:t>“</a:t>
            </a:r>
            <a:r>
              <a:rPr lang="zh-CN" altLang="en-US" sz="2800"/>
              <a:t>唐诗</a:t>
            </a:r>
            <a:r>
              <a:rPr lang="en-US" altLang="zh-CN" sz="2800"/>
              <a:t>”</a:t>
            </a:r>
            <a:r>
              <a:rPr lang="zh-CN" altLang="en-US" sz="2800"/>
              <a:t>选修课。</a:t>
            </a:r>
            <a:endParaRPr lang="zh-CN" altLang="en-US" sz="2800"/>
          </a:p>
          <a:p>
            <a:r>
              <a:rPr lang="zh-CN" altLang="en-US" sz="2800"/>
              <a:t>内容包括：</a:t>
            </a:r>
            <a:endParaRPr lang="zh-CN" altLang="en-US" sz="2800"/>
          </a:p>
          <a:p>
            <a:r>
              <a:rPr lang="en-US" altLang="zh-CN" sz="2800"/>
              <a:t>    1. </a:t>
            </a:r>
            <a:r>
              <a:rPr lang="zh-CN" altLang="en-US" sz="2800"/>
              <a:t>写信目的；</a:t>
            </a:r>
            <a:endParaRPr lang="zh-CN" altLang="en-US" sz="2800"/>
          </a:p>
          <a:p>
            <a:r>
              <a:rPr lang="en-US" altLang="zh-CN" sz="2800"/>
              <a:t>    2. </a:t>
            </a:r>
            <a:r>
              <a:rPr lang="zh-CN" altLang="en-US" sz="2800"/>
              <a:t>推荐理由。</a:t>
            </a:r>
            <a:endParaRPr lang="zh-CN" altLang="en-US" sz="2800"/>
          </a:p>
          <a:p>
            <a:r>
              <a:rPr lang="zh-CN" altLang="en-US" sz="2800"/>
              <a:t>注意：</a:t>
            </a:r>
            <a:endParaRPr lang="zh-CN" altLang="en-US" sz="2800"/>
          </a:p>
          <a:p>
            <a:r>
              <a:rPr lang="en-US" altLang="zh-CN" sz="2800"/>
              <a:t>    1. </a:t>
            </a:r>
            <a:r>
              <a:rPr lang="zh-CN" altLang="en-US" sz="2800"/>
              <a:t>词数</a:t>
            </a:r>
            <a:r>
              <a:rPr lang="en-US" altLang="zh-CN" sz="2800"/>
              <a:t>80</a:t>
            </a:r>
            <a:r>
              <a:rPr lang="zh-CN" altLang="en-US" sz="2800"/>
              <a:t>左右；</a:t>
            </a:r>
            <a:endParaRPr lang="zh-CN" altLang="en-US" sz="2800"/>
          </a:p>
          <a:p>
            <a:r>
              <a:rPr lang="en-US" altLang="zh-CN" sz="2800"/>
              <a:t>    2. </a:t>
            </a:r>
            <a:r>
              <a:rPr lang="zh-CN" altLang="en-US" sz="2800"/>
              <a:t>可以适当增加细节，以使行文连贯。</a:t>
            </a:r>
            <a:endParaRPr lang="zh-CN" altLang="en-US" sz="2800"/>
          </a:p>
          <a:p>
            <a:endParaRPr lang="zh-CN" altLang="en-US" sz="2800"/>
          </a:p>
        </p:txBody>
      </p:sp>
      <p:pic>
        <p:nvPicPr>
          <p:cNvPr id="4" name="图片 3" descr="水印"/>
          <p:cNvPicPr>
            <a:picLocks noChangeAspect="1"/>
          </p:cNvPicPr>
          <p:nvPr userDrawn="1"/>
        </p:nvPicPr>
        <p:blipFill>
          <a:blip r:embed="rId2"/>
          <a:stretch>
            <a:fillRect/>
          </a:stretch>
        </p:blipFill>
        <p:spPr>
          <a:xfrm>
            <a:off x="5181600" y="0"/>
            <a:ext cx="3879850" cy="12560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OIP (14)"/>
          <p:cNvPicPr>
            <a:picLocks noChangeAspect="1"/>
          </p:cNvPicPr>
          <p:nvPr/>
        </p:nvPicPr>
        <p:blipFill>
          <a:blip r:embed="rId1"/>
          <a:stretch>
            <a:fillRect/>
          </a:stretch>
        </p:blipFill>
        <p:spPr>
          <a:xfrm>
            <a:off x="73660" y="0"/>
            <a:ext cx="9070340" cy="1814195"/>
          </a:xfrm>
          <a:prstGeom prst="rect">
            <a:avLst/>
          </a:prstGeom>
        </p:spPr>
      </p:pic>
      <p:pic>
        <p:nvPicPr>
          <p:cNvPr id="5" name="图片 4" descr="OIP (2)"/>
          <p:cNvPicPr>
            <a:picLocks noChangeAspect="1"/>
          </p:cNvPicPr>
          <p:nvPr/>
        </p:nvPicPr>
        <p:blipFill>
          <a:blip r:embed="rId2"/>
          <a:stretch>
            <a:fillRect/>
          </a:stretch>
        </p:blipFill>
        <p:spPr>
          <a:xfrm>
            <a:off x="545465" y="2713355"/>
            <a:ext cx="7756525" cy="3989705"/>
          </a:xfrm>
          <a:prstGeom prst="rect">
            <a:avLst/>
          </a:prstGeom>
        </p:spPr>
      </p:pic>
      <p:sp>
        <p:nvSpPr>
          <p:cNvPr id="2" name="矩形 1"/>
          <p:cNvSpPr/>
          <p:nvPr/>
        </p:nvSpPr>
        <p:spPr>
          <a:xfrm>
            <a:off x="1075055" y="1230630"/>
            <a:ext cx="6438900" cy="2306955"/>
          </a:xfrm>
          <a:prstGeom prst="rect">
            <a:avLst/>
          </a:prstGeom>
          <a:solidFill>
            <a:schemeClr val="bg1"/>
          </a:solidFill>
          <a:ln>
            <a:noFill/>
          </a:ln>
        </p:spPr>
        <p:txBody>
          <a:bodyPr wrap="squar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Samples from Students </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1595" y="295275"/>
            <a:ext cx="9020175" cy="6267450"/>
          </a:xfrm>
          <a:prstGeom prst="rect">
            <a:avLst/>
          </a:prstGeom>
        </p:spPr>
      </p:pic>
      <p:sp>
        <p:nvSpPr>
          <p:cNvPr id="3" name="文本框 2"/>
          <p:cNvSpPr txBox="1"/>
          <p:nvPr/>
        </p:nvSpPr>
        <p:spPr>
          <a:xfrm>
            <a:off x="443230" y="5359400"/>
            <a:ext cx="8256270" cy="953135"/>
          </a:xfrm>
          <a:prstGeom prst="rect">
            <a:avLst/>
          </a:prstGeom>
          <a:solidFill>
            <a:schemeClr val="bg1"/>
          </a:solidFill>
        </p:spPr>
        <p:txBody>
          <a:bodyPr wrap="square" rtlCol="0">
            <a:spAutoFit/>
          </a:bodyPr>
          <a:p>
            <a:r>
              <a:rPr lang="en-US" altLang="zh-CN" sz="2800"/>
              <a:t>I hope my recommendation helpful and wish you a deeper insight into Chinese culture. </a:t>
            </a:r>
            <a:endParaRPr lang="en-US" altLang="zh-CN" sz="2800"/>
          </a:p>
        </p:txBody>
      </p:sp>
      <p:pic>
        <p:nvPicPr>
          <p:cNvPr id="4" name="图片 3" descr="水印"/>
          <p:cNvPicPr>
            <a:picLocks noChangeAspect="1"/>
          </p:cNvPicPr>
          <p:nvPr userDrawn="1"/>
        </p:nvPicPr>
        <p:blipFill>
          <a:blip r:embed="rId2"/>
          <a:stretch>
            <a:fillRect/>
          </a:stretch>
        </p:blipFill>
        <p:spPr>
          <a:xfrm>
            <a:off x="5181600" y="0"/>
            <a:ext cx="3879850" cy="1256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47320" y="468630"/>
            <a:ext cx="8849995" cy="6311900"/>
          </a:xfrm>
          <a:prstGeom prst="rect">
            <a:avLst/>
          </a:prstGeom>
        </p:spPr>
      </p:pic>
      <p:sp>
        <p:nvSpPr>
          <p:cNvPr id="3" name="文本框 2"/>
          <p:cNvSpPr txBox="1"/>
          <p:nvPr/>
        </p:nvSpPr>
        <p:spPr>
          <a:xfrm>
            <a:off x="3013075" y="287655"/>
            <a:ext cx="340360" cy="829945"/>
          </a:xfrm>
          <a:prstGeom prst="rect">
            <a:avLst/>
          </a:prstGeom>
          <a:noFill/>
        </p:spPr>
        <p:txBody>
          <a:bodyPr wrap="none" rtlCol="0">
            <a:spAutoFit/>
          </a:bodyPr>
          <a:p>
            <a:r>
              <a:rPr lang="en-US" altLang="zh-CN" sz="4800" b="1">
                <a:solidFill>
                  <a:srgbClr val="FF0000"/>
                </a:solidFill>
              </a:rPr>
              <a:t>,</a:t>
            </a:r>
            <a:endParaRPr lang="en-US" altLang="zh-CN" sz="4800" b="1">
              <a:solidFill>
                <a:srgbClr val="FF0000"/>
              </a:solidFill>
            </a:endParaRPr>
          </a:p>
        </p:txBody>
      </p:sp>
      <p:cxnSp>
        <p:nvCxnSpPr>
          <p:cNvPr id="7" name="直接连接符 6"/>
          <p:cNvCxnSpPr/>
          <p:nvPr/>
        </p:nvCxnSpPr>
        <p:spPr>
          <a:xfrm>
            <a:off x="5292090" y="2205355"/>
            <a:ext cx="2744470" cy="5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65200" y="6005830"/>
            <a:ext cx="5694680" cy="1587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肘形连接符 5"/>
          <p:cNvCxnSpPr/>
          <p:nvPr/>
        </p:nvCxnSpPr>
        <p:spPr>
          <a:xfrm rot="5400000">
            <a:off x="2584450" y="2793365"/>
            <a:ext cx="3487420" cy="2536825"/>
          </a:xfrm>
          <a:prstGeom prst="bentConnector3">
            <a:avLst>
              <a:gd name="adj1" fmla="val 50009"/>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3375" y="1938655"/>
            <a:ext cx="3688715" cy="1938020"/>
          </a:xfrm>
          <a:prstGeom prst="rect">
            <a:avLst/>
          </a:prstGeom>
          <a:solidFill>
            <a:schemeClr val="bg1"/>
          </a:solidFill>
          <a:ln w="57150">
            <a:solidFill>
              <a:srgbClr val="00B050"/>
            </a:solidFill>
          </a:ln>
        </p:spPr>
        <p:txBody>
          <a:bodyPr wrap="square" rtlCol="0">
            <a:spAutoFit/>
          </a:bodyPr>
          <a:p>
            <a:r>
              <a:rPr lang="zh-CN" altLang="zh-CN" sz="4000"/>
              <a:t>文体错误，推荐信写成了建议信</a:t>
            </a:r>
            <a:endParaRPr lang="zh-CN" altLang="zh-CN"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图片_201905140857363"/>
          <p:cNvPicPr>
            <a:picLocks noChangeAspect="1"/>
          </p:cNvPicPr>
          <p:nvPr/>
        </p:nvPicPr>
        <p:blipFill>
          <a:blip r:embed="rId1"/>
          <a:stretch>
            <a:fillRect/>
          </a:stretch>
        </p:blipFill>
        <p:spPr>
          <a:xfrm>
            <a:off x="103505" y="0"/>
            <a:ext cx="8936990" cy="6708775"/>
          </a:xfrm>
          <a:prstGeom prst="rect">
            <a:avLst/>
          </a:prstGeom>
        </p:spPr>
      </p:pic>
      <p:cxnSp>
        <p:nvCxnSpPr>
          <p:cNvPr id="7" name="直接连接符 6"/>
          <p:cNvCxnSpPr/>
          <p:nvPr/>
        </p:nvCxnSpPr>
        <p:spPr>
          <a:xfrm>
            <a:off x="320675" y="1939290"/>
            <a:ext cx="5908040" cy="393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714375" y="5561965"/>
            <a:ext cx="5908040" cy="393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3505" y="40640"/>
            <a:ext cx="8759190" cy="706755"/>
          </a:xfrm>
          <a:prstGeom prst="rect">
            <a:avLst/>
          </a:prstGeom>
          <a:solidFill>
            <a:schemeClr val="bg1"/>
          </a:solidFill>
          <a:ln w="57150">
            <a:solidFill>
              <a:srgbClr val="00B050"/>
            </a:solidFill>
          </a:ln>
        </p:spPr>
        <p:txBody>
          <a:bodyPr wrap="square" rtlCol="0">
            <a:spAutoFit/>
          </a:bodyPr>
          <a:p>
            <a:r>
              <a:rPr lang="zh-CN" altLang="zh-CN" sz="4000"/>
              <a:t>文体错误，推荐信写成了建议信</a:t>
            </a:r>
            <a:endParaRPr lang="zh-CN" altLang="zh-CN" sz="4000"/>
          </a:p>
        </p:txBody>
      </p:sp>
      <p:sp>
        <p:nvSpPr>
          <p:cNvPr id="3" name="椭圆 2"/>
          <p:cNvSpPr/>
          <p:nvPr/>
        </p:nvSpPr>
        <p:spPr>
          <a:xfrm>
            <a:off x="173990" y="2326640"/>
            <a:ext cx="1656080" cy="648335"/>
          </a:xfrm>
          <a:prstGeom prst="ellipse">
            <a:avLst/>
          </a:prstGeom>
          <a:noFill/>
          <a:ln w="285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741170" y="1978660"/>
            <a:ext cx="6649085" cy="460375"/>
          </a:xfrm>
          <a:prstGeom prst="rect">
            <a:avLst/>
          </a:prstGeom>
          <a:solidFill>
            <a:schemeClr val="bg2"/>
          </a:solidFill>
        </p:spPr>
        <p:txBody>
          <a:bodyPr wrap="none" rtlCol="0">
            <a:spAutoFit/>
          </a:bodyPr>
          <a:p>
            <a:r>
              <a:rPr lang="zh-CN" altLang="en-US" sz="2400" b="1">
                <a:solidFill>
                  <a:srgbClr val="FF0000"/>
                </a:solidFill>
              </a:rPr>
              <a:t>逻辑不一致， </a:t>
            </a:r>
            <a:r>
              <a:rPr lang="en-US" altLang="zh-CN" sz="2400" b="1">
                <a:solidFill>
                  <a:srgbClr val="FF0000"/>
                </a:solidFill>
              </a:rPr>
              <a:t>choice </a:t>
            </a:r>
            <a:r>
              <a:rPr lang="zh-CN" altLang="en-US" sz="2400" b="1">
                <a:solidFill>
                  <a:srgbClr val="FF0000"/>
                </a:solidFill>
              </a:rPr>
              <a:t>不能成为 </a:t>
            </a:r>
            <a:r>
              <a:rPr lang="en-US" altLang="zh-CN" sz="2400" b="1">
                <a:solidFill>
                  <a:srgbClr val="FF0000"/>
                </a:solidFill>
              </a:rPr>
              <a:t>is taught </a:t>
            </a:r>
            <a:r>
              <a:rPr lang="zh-CN" altLang="en-US" sz="2400" b="1">
                <a:solidFill>
                  <a:srgbClr val="FF0000"/>
                </a:solidFill>
              </a:rPr>
              <a:t>的先行词</a:t>
            </a:r>
            <a:endParaRPr lang="zh-CN" altLang="en-US" sz="2400" b="1">
              <a:solidFill>
                <a:srgbClr val="FF0000"/>
              </a:solidFill>
            </a:endParaRPr>
          </a:p>
        </p:txBody>
      </p:sp>
      <p:sp>
        <p:nvSpPr>
          <p:cNvPr id="6" name="文本框 5"/>
          <p:cNvSpPr txBox="1"/>
          <p:nvPr/>
        </p:nvSpPr>
        <p:spPr>
          <a:xfrm>
            <a:off x="1127125" y="2876550"/>
            <a:ext cx="7512685" cy="460375"/>
          </a:xfrm>
          <a:prstGeom prst="rect">
            <a:avLst/>
          </a:prstGeom>
          <a:solidFill>
            <a:schemeClr val="bg2"/>
          </a:solidFill>
        </p:spPr>
        <p:txBody>
          <a:bodyPr wrap="none" rtlCol="0">
            <a:spAutoFit/>
          </a:bodyPr>
          <a:p>
            <a:r>
              <a:rPr lang="zh-CN" altLang="en-US" sz="2400" b="1">
                <a:solidFill>
                  <a:srgbClr val="FF0000"/>
                </a:solidFill>
              </a:rPr>
              <a:t>逻辑不一致， </a:t>
            </a:r>
            <a:r>
              <a:rPr lang="en-US" sz="2400" b="1">
                <a:solidFill>
                  <a:srgbClr val="FF0000"/>
                </a:solidFill>
              </a:rPr>
              <a:t>Tang Poetry </a:t>
            </a:r>
            <a:r>
              <a:rPr lang="zh-CN" altLang="en-US" sz="2400" b="1">
                <a:solidFill>
                  <a:srgbClr val="FF0000"/>
                </a:solidFill>
              </a:rPr>
              <a:t>和</a:t>
            </a:r>
            <a:r>
              <a:rPr lang="en-US" altLang="zh-CN" sz="2400" b="1">
                <a:solidFill>
                  <a:srgbClr val="FF0000"/>
                </a:solidFill>
              </a:rPr>
              <a:t>be immersed in </a:t>
            </a:r>
            <a:r>
              <a:rPr lang="zh-CN" altLang="en-US" sz="2400" b="1">
                <a:solidFill>
                  <a:srgbClr val="FF0000"/>
                </a:solidFill>
              </a:rPr>
              <a:t>搭配不合适</a:t>
            </a:r>
            <a:endParaRPr lang="zh-CN" altLang="en-US" sz="2400" b="1">
              <a:solidFill>
                <a:srgbClr val="FF0000"/>
              </a:solidFill>
            </a:endParaRPr>
          </a:p>
        </p:txBody>
      </p:sp>
      <p:sp>
        <p:nvSpPr>
          <p:cNvPr id="9" name="椭圆 8"/>
          <p:cNvSpPr/>
          <p:nvPr/>
        </p:nvSpPr>
        <p:spPr>
          <a:xfrm>
            <a:off x="6537325" y="2439035"/>
            <a:ext cx="1852930" cy="648335"/>
          </a:xfrm>
          <a:prstGeom prst="ellipse">
            <a:avLst/>
          </a:prstGeom>
          <a:noFill/>
          <a:ln w="285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7187565" y="4041775"/>
            <a:ext cx="1852930" cy="648335"/>
          </a:xfrm>
          <a:prstGeom prst="ellipse">
            <a:avLst/>
          </a:prstGeom>
          <a:noFill/>
          <a:ln w="285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连接符 10"/>
          <p:cNvCxnSpPr/>
          <p:nvPr/>
        </p:nvCxnSpPr>
        <p:spPr>
          <a:xfrm>
            <a:off x="3561080" y="3426460"/>
            <a:ext cx="2738755" cy="25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99610" y="5085715"/>
            <a:ext cx="2792730" cy="4127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847080" y="4000500"/>
            <a:ext cx="2792730" cy="4127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847080" y="4408805"/>
            <a:ext cx="2945130" cy="460375"/>
          </a:xfrm>
          <a:prstGeom prst="rect">
            <a:avLst/>
          </a:prstGeom>
          <a:solidFill>
            <a:schemeClr val="bg2"/>
          </a:solidFill>
        </p:spPr>
        <p:txBody>
          <a:bodyPr wrap="none" rtlCol="0">
            <a:spAutoFit/>
          </a:bodyPr>
          <a:p>
            <a:r>
              <a:rPr lang="zh-CN" altLang="en-US" sz="2400" b="1">
                <a:solidFill>
                  <a:srgbClr val="FF0000"/>
                </a:solidFill>
              </a:rPr>
              <a:t>拼写错误：</a:t>
            </a:r>
            <a:r>
              <a:rPr lang="en-US" altLang="zh-CN" sz="2400" b="1">
                <a:solidFill>
                  <a:srgbClr val="FF0000"/>
                </a:solidFill>
              </a:rPr>
              <a:t>beneficial</a:t>
            </a:r>
            <a:endParaRPr lang="en-US" altLang="zh-CN" sz="2400" b="1">
              <a:solidFill>
                <a:srgbClr val="FF0000"/>
              </a:solidFill>
            </a:endParaRPr>
          </a:p>
        </p:txBody>
      </p:sp>
      <p:cxnSp>
        <p:nvCxnSpPr>
          <p:cNvPr id="15" name="直接连接符 14"/>
          <p:cNvCxnSpPr/>
          <p:nvPr/>
        </p:nvCxnSpPr>
        <p:spPr>
          <a:xfrm>
            <a:off x="3561080" y="3426460"/>
            <a:ext cx="2738755" cy="25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847080" y="4000500"/>
            <a:ext cx="2792730" cy="4127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椭圆形标注 16"/>
          <p:cNvSpPr/>
          <p:nvPr/>
        </p:nvSpPr>
        <p:spPr>
          <a:xfrm flipV="1">
            <a:off x="1527175" y="3697605"/>
            <a:ext cx="6807200" cy="3199765"/>
          </a:xfrm>
          <a:prstGeom prst="wedgeEllipseCallout">
            <a:avLst/>
          </a:prstGeom>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1979295" y="4000500"/>
            <a:ext cx="6172835" cy="2306955"/>
          </a:xfrm>
          <a:prstGeom prst="rect">
            <a:avLst/>
          </a:prstGeom>
          <a:noFill/>
        </p:spPr>
        <p:txBody>
          <a:bodyPr wrap="square" rtlCol="0">
            <a:spAutoFit/>
          </a:bodyPr>
          <a:p>
            <a:r>
              <a:rPr lang="en-US" altLang="zh-CN" sz="2400" b="1">
                <a:solidFill>
                  <a:schemeClr val="bg1"/>
                </a:solidFill>
              </a:rPr>
              <a:t>1. </a:t>
            </a:r>
            <a:r>
              <a:rPr lang="zh-CN" altLang="en-US" sz="2400" b="1">
                <a:solidFill>
                  <a:schemeClr val="bg1"/>
                </a:solidFill>
              </a:rPr>
              <a:t>第二段该生为了句型丰富，使用了非谓语和定语从句，但是逻辑都不正确。</a:t>
            </a:r>
            <a:endParaRPr lang="zh-CN" altLang="en-US" sz="2400" b="1">
              <a:solidFill>
                <a:schemeClr val="bg1"/>
              </a:solidFill>
            </a:endParaRPr>
          </a:p>
          <a:p>
            <a:r>
              <a:rPr lang="en-US" altLang="zh-CN" sz="2400" b="1">
                <a:solidFill>
                  <a:schemeClr val="bg1"/>
                </a:solidFill>
              </a:rPr>
              <a:t>2. </a:t>
            </a:r>
            <a:r>
              <a:rPr lang="zh-CN" altLang="en-US" sz="2400" b="1">
                <a:solidFill>
                  <a:schemeClr val="bg1"/>
                </a:solidFill>
              </a:rPr>
              <a:t>第二段该生看似写了很多内容，实际上只写了一种内容，</a:t>
            </a:r>
            <a:r>
              <a:rPr lang="en-US" altLang="zh-CN" sz="2400" b="1">
                <a:solidFill>
                  <a:schemeClr val="bg1"/>
                </a:solidFill>
              </a:rPr>
              <a:t>Chinese culture</a:t>
            </a:r>
            <a:r>
              <a:rPr lang="zh-CN" altLang="en-US" sz="2400" b="1">
                <a:solidFill>
                  <a:schemeClr val="bg1"/>
                </a:solidFill>
              </a:rPr>
              <a:t>。虽然也借助了过渡词，但是只是同一内容的多次反复再现，有效信息少。</a:t>
            </a:r>
            <a:endParaRPr lang="zh-CN" altLang="en-US" sz="2400" b="1">
              <a:solidFill>
                <a:schemeClr val="bg1"/>
              </a:solidFill>
            </a:endParaRPr>
          </a:p>
        </p:txBody>
      </p:sp>
      <p:pic>
        <p:nvPicPr>
          <p:cNvPr id="19" name="图片 18" descr="水印"/>
          <p:cNvPicPr>
            <a:picLocks noChangeAspect="1"/>
          </p:cNvPicPr>
          <p:nvPr userDrawn="1"/>
        </p:nvPicPr>
        <p:blipFill>
          <a:blip r:embed="rId2"/>
          <a:stretch>
            <a:fillRect/>
          </a:stretch>
        </p:blipFill>
        <p:spPr>
          <a:xfrm>
            <a:off x="5181600" y="0"/>
            <a:ext cx="3879850" cy="1256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par>
                                <p:cTn id="73" presetID="3" presetClass="entr" presetSubtype="1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linds(horizontal)">
                                      <p:cBhvr>
                                        <p:cTn id="75" dur="500"/>
                                        <p:tgtEl>
                                          <p:spTgt spid="16"/>
                                        </p:tgtEl>
                                      </p:cBhvr>
                                    </p:animEffect>
                                  </p:childTnLst>
                                </p:cTn>
                              </p:par>
                              <p:par>
                                <p:cTn id="76" presetID="3" presetClass="entr" presetSubtype="1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blinds(horizontal)">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1"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linds(horizontal)">
                                      <p:cBhvr>
                                        <p:cTn id="83" dur="500"/>
                                        <p:tgtEl>
                                          <p:spTgt spid="17"/>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blinds(horizontal)">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P spid="9" grpId="0" animBg="1"/>
      <p:bldP spid="6" grpId="0" animBg="1"/>
      <p:bldP spid="14" grpId="0" bldLvl="0" animBg="1"/>
      <p:bldP spid="10" grpId="0" animBg="1"/>
      <p:bldP spid="17" grpId="1" bldLvl="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OIP (14)"/>
          <p:cNvPicPr>
            <a:picLocks noChangeAspect="1"/>
          </p:cNvPicPr>
          <p:nvPr/>
        </p:nvPicPr>
        <p:blipFill>
          <a:blip r:embed="rId1"/>
          <a:stretch>
            <a:fillRect/>
          </a:stretch>
        </p:blipFill>
        <p:spPr>
          <a:xfrm>
            <a:off x="73660" y="0"/>
            <a:ext cx="9070340" cy="6793230"/>
          </a:xfrm>
          <a:prstGeom prst="rect">
            <a:avLst/>
          </a:prstGeom>
        </p:spPr>
      </p:pic>
      <p:sp>
        <p:nvSpPr>
          <p:cNvPr id="4" name="矩形 3"/>
          <p:cNvSpPr/>
          <p:nvPr/>
        </p:nvSpPr>
        <p:spPr>
          <a:xfrm>
            <a:off x="-6368" y="1939573"/>
            <a:ext cx="9230378" cy="2154436"/>
          </a:xfrm>
          <a:prstGeom prst="rect">
            <a:avLst/>
          </a:prstGeom>
          <a:noFill/>
        </p:spPr>
        <p:txBody>
          <a:bodyPr wrap="square" lIns="91440" tIns="45720" rIns="91440" bIns="45720">
            <a:spAutoFit/>
          </a:bodyPr>
          <a:lstStyle/>
          <a:p>
            <a:pPr algn="ctr"/>
            <a:r>
              <a:rPr lang="en-US" altLang="zh-CN" sz="4000" b="1" dirty="0" smtClean="0">
                <a:ln w="1905"/>
                <a:solidFill>
                  <a:srgbClr val="FF0000"/>
                </a:solidFill>
                <a:effectLst>
                  <a:innerShdw blurRad="69850" dist="43180" dir="5400000">
                    <a:srgbClr val="000000">
                      <a:alpha val="65000"/>
                    </a:srgbClr>
                  </a:innerShdw>
                </a:effectLst>
                <a:latin typeface="楷体" panose="02010609060101010101" charset="-122"/>
                <a:ea typeface="楷体" panose="02010609060101010101" charset="-122"/>
              </a:rPr>
              <a:t>2020</a:t>
            </a:r>
            <a:r>
              <a:rPr lang="zh-CN" altLang="en-US" sz="4000" b="1" dirty="0" smtClean="0">
                <a:ln w="1905"/>
                <a:solidFill>
                  <a:srgbClr val="FF0000"/>
                </a:solidFill>
                <a:effectLst>
                  <a:innerShdw blurRad="69850" dist="43180" dir="5400000">
                    <a:srgbClr val="000000">
                      <a:alpha val="65000"/>
                    </a:srgbClr>
                  </a:innerShdw>
                </a:effectLst>
                <a:latin typeface="楷体" panose="02010609060101010101" charset="-122"/>
                <a:ea typeface="楷体" panose="02010609060101010101" charset="-122"/>
              </a:rPr>
              <a:t>年</a:t>
            </a:r>
            <a:r>
              <a:rPr lang="en-US" altLang="zh-CN" sz="4000" b="1" dirty="0" smtClean="0">
                <a:ln w="1905"/>
                <a:solidFill>
                  <a:srgbClr val="FF0000"/>
                </a:solidFill>
                <a:effectLst>
                  <a:innerShdw blurRad="69850" dist="43180" dir="5400000">
                    <a:srgbClr val="000000">
                      <a:alpha val="65000"/>
                    </a:srgbClr>
                  </a:innerShdw>
                </a:effectLst>
                <a:latin typeface="楷体" panose="02010609060101010101" charset="-122"/>
                <a:ea typeface="楷体" panose="02010609060101010101" charset="-122"/>
              </a:rPr>
              <a:t>11</a:t>
            </a:r>
            <a:r>
              <a:rPr lang="zh-CN" altLang="en-US" sz="4000" b="1" dirty="0" smtClean="0">
                <a:ln w="1905"/>
                <a:solidFill>
                  <a:srgbClr val="FF0000"/>
                </a:solidFill>
                <a:effectLst>
                  <a:innerShdw blurRad="69850" dist="43180" dir="5400000">
                    <a:srgbClr val="000000">
                      <a:alpha val="65000"/>
                    </a:srgbClr>
                  </a:innerShdw>
                </a:effectLst>
                <a:latin typeface="楷体" panose="02010609060101010101" charset="-122"/>
                <a:ea typeface="楷体" panose="02010609060101010101" charset="-122"/>
              </a:rPr>
              <a:t>月衢州、湖州、丽水三地市</a:t>
            </a:r>
            <a:endParaRPr lang="en-US" altLang="zh-CN" sz="4000" b="1" dirty="0" smtClean="0">
              <a:ln w="1905"/>
              <a:solidFill>
                <a:srgbClr val="FF0000"/>
              </a:solidFill>
              <a:effectLst>
                <a:innerShdw blurRad="69850" dist="43180" dir="5400000">
                  <a:srgbClr val="000000">
                    <a:alpha val="65000"/>
                  </a:srgbClr>
                </a:innerShdw>
              </a:effectLst>
              <a:latin typeface="楷体" panose="02010609060101010101" charset="-122"/>
              <a:ea typeface="楷体" panose="02010609060101010101" charset="-122"/>
            </a:endParaRPr>
          </a:p>
          <a:p>
            <a:pPr algn="ctr"/>
            <a:endParaRPr lang="en-US" altLang="zh-CN" sz="4000" b="1" dirty="0" smtClean="0">
              <a:ln w="1905"/>
              <a:solidFill>
                <a:srgbClr val="FF0000"/>
              </a:solidFill>
              <a:effectLst>
                <a:innerShdw blurRad="69850" dist="43180" dir="5400000">
                  <a:srgbClr val="000000">
                    <a:alpha val="65000"/>
                  </a:srgbClr>
                </a:innerShdw>
              </a:effectLst>
              <a:latin typeface="楷体" panose="02010609060101010101" charset="-122"/>
              <a:ea typeface="楷体" panose="02010609060101010101" charset="-122"/>
            </a:endParaRPr>
          </a:p>
          <a:p>
            <a:pPr algn="ctr"/>
            <a:r>
              <a:rPr lang="zh-CN" altLang="en-US" sz="5400" b="1" dirty="0" smtClean="0">
                <a:ln w="1905"/>
                <a:solidFill>
                  <a:srgbClr val="FF0000"/>
                </a:solidFill>
                <a:effectLst>
                  <a:innerShdw blurRad="69850" dist="43180" dir="5400000">
                    <a:srgbClr val="000000">
                      <a:alpha val="65000"/>
                    </a:srgbClr>
                  </a:innerShdw>
                </a:effectLst>
                <a:latin typeface="楷体" panose="02010609060101010101" charset="-122"/>
                <a:ea typeface="楷体" panose="02010609060101010101" charset="-122"/>
              </a:rPr>
              <a:t>推 荐 信</a:t>
            </a:r>
            <a:endParaRPr lang="zh-CN" altLang="en-US" sz="5400" b="1" cap="none" spc="0" dirty="0" smtClean="0">
              <a:ln w="1905"/>
              <a:solidFill>
                <a:srgbClr val="FF0000"/>
              </a:solidFill>
              <a:effectLst>
                <a:innerShdw blurRad="69850" dist="43180" dir="5400000">
                  <a:srgbClr val="000000">
                    <a:alpha val="65000"/>
                  </a:srgbClr>
                </a:innerShdw>
              </a:effectLst>
              <a:latin typeface="楷体" panose="02010609060101010101" charset="-122"/>
              <a:ea typeface="楷体" panose="02010609060101010101" charset="-122"/>
            </a:endParaRPr>
          </a:p>
        </p:txBody>
      </p:sp>
      <p:sp>
        <p:nvSpPr>
          <p:cNvPr id="7" name="矩形 6"/>
          <p:cNvSpPr/>
          <p:nvPr/>
        </p:nvSpPr>
        <p:spPr>
          <a:xfrm>
            <a:off x="2150909" y="5187543"/>
            <a:ext cx="6993426"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2800" b="1" cap="all" spc="0" dirty="0" smtClean="0">
                <a:ln w="0"/>
                <a:solidFill>
                  <a:srgbClr val="000000"/>
                </a:solidFill>
                <a:effectLst>
                  <a:reflection blurRad="12700" stA="50000" endPos="50000" dist="5000" dir="5400000" sy="-100000" rotWithShape="0"/>
                </a:effectLst>
                <a:latin typeface="华文楷体" panose="02010600040101010101" charset="-122"/>
                <a:ea typeface="华文楷体" panose="02010600040101010101" charset="-122"/>
              </a:rPr>
              <a:t>浙江省衢州第一中学  徐荣仙</a:t>
            </a:r>
            <a:endParaRPr lang="zh-CN" altLang="en-US" sz="2800" b="1" cap="all" spc="0" dirty="0">
              <a:ln w="0"/>
              <a:solidFill>
                <a:srgbClr val="000000"/>
              </a:solidFill>
              <a:effectLst>
                <a:reflection blurRad="12700" stA="50000" endPos="50000" dist="5000" dir="5400000" sy="-100000" rotWithShape="0"/>
              </a:effectLst>
              <a:latin typeface="华文楷体" panose="02010600040101010101" charset="-122"/>
              <a:ea typeface="华文楷体" panose="02010600040101010101"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OIP (9)"/>
          <p:cNvPicPr>
            <a:picLocks noChangeAspect="1"/>
          </p:cNvPicPr>
          <p:nvPr/>
        </p:nvPicPr>
        <p:blipFill>
          <a:blip r:embed="rId1"/>
          <a:stretch>
            <a:fillRect/>
          </a:stretch>
        </p:blipFill>
        <p:spPr>
          <a:xfrm>
            <a:off x="0" y="81915"/>
            <a:ext cx="9093835" cy="6775450"/>
          </a:xfrm>
          <a:prstGeom prst="rect">
            <a:avLst/>
          </a:prstGeom>
        </p:spPr>
      </p:pic>
      <p:sp>
        <p:nvSpPr>
          <p:cNvPr id="4" name="矩形 3"/>
          <p:cNvSpPr/>
          <p:nvPr/>
        </p:nvSpPr>
        <p:spPr>
          <a:xfrm>
            <a:off x="1911033" y="2352675"/>
            <a:ext cx="4966335" cy="1445260"/>
          </a:xfrm>
          <a:prstGeom prst="rect">
            <a:avLst/>
          </a:prstGeom>
          <a:noFill/>
          <a:ln>
            <a:noFill/>
          </a:ln>
        </p:spPr>
        <p:txBody>
          <a:bodyPr wrap="none" rtlCol="0" anchor="t">
            <a:spAutoFit/>
          </a:bodyPr>
          <a:p>
            <a:pPr algn="ctr"/>
            <a:r>
              <a:rPr lang="en-US" altLang="zh-CN"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endParaRPr lang="en-US" altLang="zh-CN"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OIP (14)"/>
          <p:cNvPicPr>
            <a:picLocks noChangeAspect="1"/>
          </p:cNvPicPr>
          <p:nvPr/>
        </p:nvPicPr>
        <p:blipFill>
          <a:blip r:embed="rId1"/>
          <a:stretch>
            <a:fillRect/>
          </a:stretch>
        </p:blipFill>
        <p:spPr>
          <a:xfrm>
            <a:off x="73660" y="0"/>
            <a:ext cx="9070340" cy="6793230"/>
          </a:xfrm>
          <a:prstGeom prst="rect">
            <a:avLst/>
          </a:prstGeom>
        </p:spPr>
      </p:pic>
      <p:sp>
        <p:nvSpPr>
          <p:cNvPr id="5" name="矩形 4"/>
          <p:cNvSpPr/>
          <p:nvPr/>
        </p:nvSpPr>
        <p:spPr>
          <a:xfrm>
            <a:off x="288221" y="1165141"/>
            <a:ext cx="8568952" cy="5509200"/>
          </a:xfrm>
          <a:prstGeom prst="rect">
            <a:avLst/>
          </a:prstGeom>
        </p:spPr>
        <p:txBody>
          <a:bodyPr wrap="square">
            <a:spAutoFit/>
          </a:bodyPr>
          <a:lstStyle/>
          <a:p>
            <a:r>
              <a:rPr lang="zh-CN" altLang="en-US" sz="3200" dirty="0"/>
              <a:t>第一节：应用文写作</a:t>
            </a:r>
            <a:r>
              <a:rPr lang="en-US" altLang="zh-CN" sz="3200" dirty="0"/>
              <a:t>(</a:t>
            </a:r>
            <a:r>
              <a:rPr lang="zh-CN" altLang="en-US" sz="3200" dirty="0"/>
              <a:t>满分</a:t>
            </a:r>
            <a:r>
              <a:rPr lang="en-US" altLang="zh-CN" sz="3200" dirty="0"/>
              <a:t>15</a:t>
            </a:r>
            <a:r>
              <a:rPr lang="zh-CN" altLang="en-US" sz="3200" dirty="0"/>
              <a:t>分</a:t>
            </a:r>
            <a:r>
              <a:rPr lang="en-US" altLang="zh-CN" sz="3200" dirty="0"/>
              <a:t>)</a:t>
            </a:r>
            <a:endParaRPr lang="zh-CN" altLang="en-US" sz="3200" dirty="0"/>
          </a:p>
          <a:p>
            <a:r>
              <a:rPr lang="zh-CN" altLang="en-US" sz="3200" dirty="0"/>
              <a:t>假定你是李华，你校的外籍交换生</a:t>
            </a:r>
            <a:r>
              <a:rPr lang="en-US" altLang="zh-CN" sz="3200" dirty="0"/>
              <a:t>Henry</a:t>
            </a:r>
            <a:r>
              <a:rPr lang="zh-CN" altLang="en-US" sz="3200" dirty="0"/>
              <a:t>给你发了一封邮件，想让你为他推荐一种词典，用来学习汉语，请你用英语给他回复。内容包括：</a:t>
            </a:r>
            <a:endParaRPr lang="zh-CN" altLang="en-US" sz="3200" dirty="0"/>
          </a:p>
          <a:p>
            <a:pPr lvl="0"/>
            <a:r>
              <a:rPr lang="en-US" altLang="zh-CN" sz="3200" dirty="0" smtClean="0"/>
              <a:t>1. </a:t>
            </a:r>
            <a:r>
              <a:rPr lang="zh-CN" altLang="en-US" sz="3200" dirty="0" smtClean="0"/>
              <a:t>词典</a:t>
            </a:r>
            <a:r>
              <a:rPr lang="zh-CN" altLang="en-US" sz="3200" dirty="0"/>
              <a:t>名称；</a:t>
            </a:r>
            <a:endParaRPr lang="zh-CN" altLang="en-US" sz="3200" dirty="0"/>
          </a:p>
          <a:p>
            <a:pPr lvl="0"/>
            <a:r>
              <a:rPr lang="en-US" altLang="zh-CN" sz="3200" dirty="0" smtClean="0"/>
              <a:t>2.  </a:t>
            </a:r>
            <a:r>
              <a:rPr lang="zh-CN" altLang="en-US" sz="3200" dirty="0" smtClean="0"/>
              <a:t>推荐</a:t>
            </a:r>
            <a:r>
              <a:rPr lang="zh-CN" altLang="en-US" sz="3200" dirty="0"/>
              <a:t>理由；</a:t>
            </a:r>
            <a:endParaRPr lang="zh-CN" altLang="en-US" sz="3200" dirty="0"/>
          </a:p>
          <a:p>
            <a:pPr lvl="0"/>
            <a:r>
              <a:rPr lang="en-US" altLang="zh-CN" sz="3200" dirty="0" smtClean="0"/>
              <a:t>3.  </a:t>
            </a:r>
            <a:r>
              <a:rPr lang="zh-CN" altLang="en-US" sz="3200" dirty="0" smtClean="0"/>
              <a:t>表达</a:t>
            </a:r>
            <a:r>
              <a:rPr lang="zh-CN" altLang="en-US" sz="3200" dirty="0"/>
              <a:t>祝愿。</a:t>
            </a:r>
            <a:endParaRPr lang="zh-CN" altLang="en-US" sz="3200" dirty="0"/>
          </a:p>
          <a:p>
            <a:r>
              <a:rPr lang="zh-CN" altLang="en-US" sz="3200" dirty="0"/>
              <a:t>注意：</a:t>
            </a:r>
            <a:endParaRPr lang="zh-CN" altLang="en-US" sz="3200" dirty="0"/>
          </a:p>
          <a:p>
            <a:r>
              <a:rPr lang="en-US" altLang="zh-CN" sz="3200" dirty="0"/>
              <a:t>1</a:t>
            </a:r>
            <a:r>
              <a:rPr lang="zh-CN" altLang="en-US" sz="3200" dirty="0"/>
              <a:t>．词数</a:t>
            </a:r>
            <a:r>
              <a:rPr lang="en-US" altLang="zh-CN" sz="3200" dirty="0"/>
              <a:t>80</a:t>
            </a:r>
            <a:r>
              <a:rPr lang="zh-CN" altLang="en-US" sz="3200" dirty="0"/>
              <a:t>左右；</a:t>
            </a:r>
            <a:endParaRPr lang="zh-CN" altLang="en-US" sz="3200" dirty="0"/>
          </a:p>
          <a:p>
            <a:r>
              <a:rPr lang="en-US" altLang="zh-CN" sz="3200" dirty="0"/>
              <a:t>2</a:t>
            </a:r>
            <a:r>
              <a:rPr lang="zh-CN" altLang="en-US" sz="3200" dirty="0"/>
              <a:t>．可适当增加细节，以使行文连贯。</a:t>
            </a:r>
            <a:endParaRPr lang="zh-CN" altLang="en-US" sz="3200" dirty="0"/>
          </a:p>
          <a:p>
            <a:r>
              <a:rPr lang="en-US" altLang="zh-CN" sz="3200" dirty="0" smtClean="0"/>
              <a:t>_________________________________________</a:t>
            </a:r>
            <a:endParaRPr lang="zh-CN" altLang="en-US" sz="3200" dirty="0"/>
          </a:p>
        </p:txBody>
      </p:sp>
      <p:pic>
        <p:nvPicPr>
          <p:cNvPr id="8" name="图片 7" descr="OIP (5)"/>
          <p:cNvPicPr>
            <a:picLocks noChangeAspect="1"/>
          </p:cNvPicPr>
          <p:nvPr/>
        </p:nvPicPr>
        <p:blipFill>
          <a:blip r:embed="rId2"/>
          <a:stretch>
            <a:fillRect/>
          </a:stretch>
        </p:blipFill>
        <p:spPr>
          <a:xfrm rot="19860000">
            <a:off x="6771005" y="3708400"/>
            <a:ext cx="1255395" cy="1856740"/>
          </a:xfrm>
          <a:prstGeom prst="rect">
            <a:avLst/>
          </a:prstGeom>
        </p:spPr>
      </p:pic>
      <p:pic>
        <p:nvPicPr>
          <p:cNvPr id="3" name="图片 2" descr="OIP (3)"/>
          <p:cNvPicPr>
            <a:picLocks noChangeAspect="1"/>
          </p:cNvPicPr>
          <p:nvPr/>
        </p:nvPicPr>
        <p:blipFill>
          <a:blip r:embed="rId3"/>
          <a:stretch>
            <a:fillRect/>
          </a:stretch>
        </p:blipFill>
        <p:spPr>
          <a:xfrm>
            <a:off x="7343140" y="4939030"/>
            <a:ext cx="1447165" cy="1988820"/>
          </a:xfrm>
          <a:prstGeom prst="rect">
            <a:avLst/>
          </a:prstGeom>
        </p:spPr>
      </p:pic>
      <p:pic>
        <p:nvPicPr>
          <p:cNvPr id="2" name="图片 1" descr="水印"/>
          <p:cNvPicPr>
            <a:picLocks noChangeAspect="1"/>
          </p:cNvPicPr>
          <p:nvPr userDrawn="1"/>
        </p:nvPicPr>
        <p:blipFill>
          <a:blip r:embed="rId4"/>
          <a:stretch>
            <a:fillRect/>
          </a:stretch>
        </p:blipFill>
        <p:spPr>
          <a:xfrm>
            <a:off x="3888105" y="0"/>
            <a:ext cx="5173345" cy="16744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IP (14)"/>
          <p:cNvPicPr>
            <a:picLocks noChangeAspect="1"/>
          </p:cNvPicPr>
          <p:nvPr/>
        </p:nvPicPr>
        <p:blipFill>
          <a:blip r:embed="rId1"/>
          <a:stretch>
            <a:fillRect/>
          </a:stretch>
        </p:blipFill>
        <p:spPr>
          <a:xfrm>
            <a:off x="73660" y="0"/>
            <a:ext cx="9070340" cy="6793230"/>
          </a:xfrm>
          <a:prstGeom prst="rect">
            <a:avLst/>
          </a:prstGeom>
        </p:spPr>
      </p:pic>
      <p:sp>
        <p:nvSpPr>
          <p:cNvPr id="2" name="矩形 1"/>
          <p:cNvSpPr/>
          <p:nvPr/>
        </p:nvSpPr>
        <p:spPr>
          <a:xfrm>
            <a:off x="2891136" y="179572"/>
            <a:ext cx="3217548" cy="769441"/>
          </a:xfrm>
          <a:prstGeom prst="rect">
            <a:avLst/>
          </a:prstGeom>
          <a:noFill/>
        </p:spPr>
        <p:txBody>
          <a:bodyPr wrap="none" lIns="91440" tIns="45720" rIns="91440" bIns="45720">
            <a:spAutoFit/>
          </a:bodyPr>
          <a:lstStyle/>
          <a:p>
            <a:pPr algn="ctr"/>
            <a:r>
              <a:rPr lang="zh-CN" alt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三  审  题  干</a:t>
            </a:r>
            <a:endParaRPr lang="zh-CN" alt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280919" y="836712"/>
            <a:ext cx="8583125" cy="5631180"/>
          </a:xfrm>
          <a:prstGeom prst="rect">
            <a:avLst/>
          </a:prstGeom>
          <a:noFill/>
        </p:spPr>
        <p:txBody>
          <a:bodyPr wrap="square" rtlCol="0">
            <a:spAutoFit/>
          </a:bodyPr>
          <a:lstStyle/>
          <a:p>
            <a:r>
              <a:rPr lang="zh-CN" altLang="en-US" sz="2400" b="1" dirty="0" smtClean="0">
                <a:solidFill>
                  <a:srgbClr val="FF0000"/>
                </a:solidFill>
              </a:rPr>
              <a:t>一审文体：</a:t>
            </a:r>
            <a:endParaRPr lang="en-US" altLang="zh-CN" sz="2400" b="1" dirty="0" smtClean="0">
              <a:solidFill>
                <a:srgbClr val="FF0000"/>
              </a:solidFill>
            </a:endParaRPr>
          </a:p>
          <a:p>
            <a:r>
              <a:rPr lang="zh-CN" altLang="en-US" sz="2400" dirty="0" smtClean="0"/>
              <a:t>推荐信</a:t>
            </a:r>
            <a:endParaRPr lang="en-US" altLang="zh-CN" sz="2400" dirty="0" smtClean="0"/>
          </a:p>
          <a:p>
            <a:r>
              <a:rPr lang="zh-CN" altLang="en-US" sz="2400" dirty="0"/>
              <a:t>功能</a:t>
            </a:r>
            <a:r>
              <a:rPr lang="zh-CN" altLang="en-US" sz="2400" dirty="0" smtClean="0"/>
              <a:t>词：</a:t>
            </a:r>
            <a:r>
              <a:rPr lang="en-US" altLang="zh-CN" sz="2400" dirty="0" smtClean="0"/>
              <a:t>recommend; recommendation</a:t>
            </a:r>
            <a:endParaRPr lang="en-US" altLang="zh-CN" sz="2400" dirty="0" smtClean="0"/>
          </a:p>
          <a:p>
            <a:endParaRPr lang="en-US" altLang="zh-CN" sz="2400" b="1" dirty="0">
              <a:solidFill>
                <a:srgbClr val="FF0000"/>
              </a:solidFill>
            </a:endParaRPr>
          </a:p>
          <a:p>
            <a:r>
              <a:rPr lang="zh-CN" altLang="en-US" sz="2400" b="1" dirty="0" smtClean="0">
                <a:solidFill>
                  <a:srgbClr val="FF0000"/>
                </a:solidFill>
              </a:rPr>
              <a:t>二审内容：</a:t>
            </a:r>
            <a:endParaRPr lang="en-US" altLang="zh-CN" sz="2400" b="1" dirty="0">
              <a:solidFill>
                <a:srgbClr val="FF0000"/>
              </a:solidFill>
            </a:endParaRPr>
          </a:p>
          <a:p>
            <a:pPr marL="342900" indent="-342900">
              <a:buAutoNum type="arabicPeriod"/>
            </a:pPr>
            <a:r>
              <a:rPr lang="zh-CN" altLang="en-US" sz="2400" dirty="0" smtClean="0"/>
              <a:t>词典名称</a:t>
            </a:r>
            <a:endParaRPr lang="en-US" altLang="zh-CN" sz="2400" dirty="0" smtClean="0"/>
          </a:p>
          <a:p>
            <a:pPr marL="342900" indent="-342900">
              <a:buAutoNum type="arabicPeriod"/>
            </a:pPr>
            <a:r>
              <a:rPr lang="zh-CN" altLang="en-US" sz="2400" dirty="0" smtClean="0"/>
              <a:t>推荐理由（至少保证有两条）</a:t>
            </a:r>
            <a:endParaRPr lang="en-US" altLang="zh-CN" sz="2400" dirty="0" smtClean="0"/>
          </a:p>
          <a:p>
            <a:pPr marL="342900" indent="-342900">
              <a:buAutoNum type="arabicPeriod"/>
            </a:pPr>
            <a:r>
              <a:rPr lang="zh-CN" altLang="en-US" sz="2400" dirty="0" smtClean="0"/>
              <a:t>表达祝福</a:t>
            </a:r>
            <a:endParaRPr lang="en-US" altLang="zh-CN" sz="2400" dirty="0" smtClean="0"/>
          </a:p>
          <a:p>
            <a:pPr marL="342900" indent="-342900">
              <a:buAutoNum type="arabicPeriod"/>
            </a:pPr>
            <a:endParaRPr lang="en-US" altLang="zh-CN" sz="2400" b="1" dirty="0">
              <a:solidFill>
                <a:srgbClr val="FF0000"/>
              </a:solidFill>
            </a:endParaRPr>
          </a:p>
          <a:p>
            <a:r>
              <a:rPr lang="zh-CN" altLang="en-US" sz="2400" b="1" dirty="0" smtClean="0">
                <a:solidFill>
                  <a:srgbClr val="FF0000"/>
                </a:solidFill>
              </a:rPr>
              <a:t>三审细节：</a:t>
            </a:r>
            <a:endParaRPr lang="en-US" altLang="zh-CN" sz="2400" b="1" dirty="0" smtClean="0">
              <a:solidFill>
                <a:srgbClr val="FF0000"/>
              </a:solidFill>
            </a:endParaRPr>
          </a:p>
          <a:p>
            <a:pPr marL="342900" indent="-342900">
              <a:buAutoNum type="arabicPeriod"/>
            </a:pPr>
            <a:r>
              <a:rPr lang="zh-CN" altLang="en-US" sz="2400" dirty="0" smtClean="0"/>
              <a:t>时态</a:t>
            </a:r>
            <a:endParaRPr lang="zh-CN" altLang="en-US" sz="2400" dirty="0" smtClean="0"/>
          </a:p>
          <a:p>
            <a:pPr marL="342900" indent="-342900">
              <a:buAutoNum type="arabicPeriod"/>
            </a:pPr>
            <a:r>
              <a:rPr lang="zh-CN" altLang="en-US" sz="2400" dirty="0" smtClean="0"/>
              <a:t>提分词汇和句型</a:t>
            </a:r>
            <a:endParaRPr lang="zh-CN" altLang="en-US" sz="2400" dirty="0" smtClean="0"/>
          </a:p>
          <a:p>
            <a:pPr marL="342900" indent="-342900">
              <a:buAutoNum type="arabicPeriod"/>
            </a:pPr>
            <a:r>
              <a:rPr lang="zh-CN" altLang="en-US" sz="2400" dirty="0" smtClean="0"/>
              <a:t>饱满的推荐理由</a:t>
            </a:r>
            <a:endParaRPr lang="zh-CN" altLang="en-US" sz="2400" dirty="0" smtClean="0"/>
          </a:p>
          <a:p>
            <a:pPr marL="342900" indent="-342900">
              <a:buAutoNum type="arabicPeriod"/>
            </a:pPr>
            <a:r>
              <a:rPr lang="zh-CN" altLang="en-US" sz="2400" dirty="0" smtClean="0"/>
              <a:t>合理的语气</a:t>
            </a:r>
            <a:endParaRPr lang="en-US" altLang="zh-CN" sz="2400" dirty="0" smtClean="0"/>
          </a:p>
          <a:p>
            <a:pPr marL="342900" indent="-342900">
              <a:buAutoNum type="arabicPeriod"/>
            </a:pPr>
            <a:endParaRPr lang="zh-CN" altLang="en-US" sz="2400" dirty="0"/>
          </a:p>
        </p:txBody>
      </p:sp>
      <p:pic>
        <p:nvPicPr>
          <p:cNvPr id="4" name="图片 3" descr="水印"/>
          <p:cNvPicPr>
            <a:picLocks noChangeAspect="1"/>
          </p:cNvPicPr>
          <p:nvPr userDrawn="1"/>
        </p:nvPicPr>
        <p:blipFill>
          <a:blip r:embed="rId2"/>
          <a:stretch>
            <a:fillRect/>
          </a:stretch>
        </p:blipFill>
        <p:spPr>
          <a:xfrm>
            <a:off x="3888105" y="0"/>
            <a:ext cx="5173345" cy="16744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OIP (14)"/>
          <p:cNvPicPr>
            <a:picLocks noChangeAspect="1"/>
          </p:cNvPicPr>
          <p:nvPr/>
        </p:nvPicPr>
        <p:blipFill>
          <a:blip r:embed="rId1"/>
          <a:stretch>
            <a:fillRect/>
          </a:stretch>
        </p:blipFill>
        <p:spPr>
          <a:xfrm>
            <a:off x="73660" y="0"/>
            <a:ext cx="9070340" cy="1814195"/>
          </a:xfrm>
          <a:prstGeom prst="rect">
            <a:avLst/>
          </a:prstGeom>
        </p:spPr>
      </p:pic>
      <p:sp>
        <p:nvSpPr>
          <p:cNvPr id="2" name="矩形 1"/>
          <p:cNvSpPr/>
          <p:nvPr/>
        </p:nvSpPr>
        <p:spPr>
          <a:xfrm>
            <a:off x="0" y="277495"/>
            <a:ext cx="9143365" cy="583565"/>
          </a:xfrm>
          <a:prstGeom prst="rect">
            <a:avLst/>
          </a:prstGeom>
          <a:noFill/>
          <a:ln>
            <a:noFill/>
          </a:ln>
        </p:spPr>
        <p:txBody>
          <a:bodyPr wrap="square" rtlCol="0" anchor="t">
            <a:spAutoFit/>
          </a:bodyPr>
          <a:p>
            <a:pPr algn="ctr"/>
            <a:r>
              <a:rPr lang="en-US" altLang="zh-CN" sz="3200" b="1">
                <a:solidFill>
                  <a:srgbClr val="FF0000"/>
                </a:solidFill>
                <a:effectLst>
                  <a:outerShdw blurRad="38100" dist="25400" dir="5400000" algn="ctr" rotWithShape="0">
                    <a:srgbClr val="6E747A">
                      <a:alpha val="43000"/>
                    </a:srgbClr>
                  </a:outerShdw>
                </a:effectLst>
              </a:rPr>
              <a:t>The definition of “suggestion and recommendation”</a:t>
            </a:r>
            <a:endParaRPr lang="en-US" altLang="zh-CN" sz="3200" b="1">
              <a:solidFill>
                <a:srgbClr val="FF0000"/>
              </a:solidFill>
              <a:effectLst>
                <a:outerShdw blurRad="38100" dist="25400" dir="5400000" algn="ctr" rotWithShape="0">
                  <a:srgbClr val="6E747A">
                    <a:alpha val="43000"/>
                  </a:srgbClr>
                </a:outerShdw>
              </a:effectLst>
            </a:endParaRPr>
          </a:p>
        </p:txBody>
      </p:sp>
      <p:pic>
        <p:nvPicPr>
          <p:cNvPr id="4" name="图片 3" descr="微信图片_20201105160223"/>
          <p:cNvPicPr>
            <a:picLocks noChangeAspect="1"/>
          </p:cNvPicPr>
          <p:nvPr/>
        </p:nvPicPr>
        <p:blipFill>
          <a:blip r:embed="rId2"/>
          <a:stretch>
            <a:fillRect/>
          </a:stretch>
        </p:blipFill>
        <p:spPr>
          <a:xfrm>
            <a:off x="239395" y="1464310"/>
            <a:ext cx="4112895" cy="5209540"/>
          </a:xfrm>
          <a:prstGeom prst="rect">
            <a:avLst/>
          </a:prstGeom>
        </p:spPr>
      </p:pic>
      <p:pic>
        <p:nvPicPr>
          <p:cNvPr id="5" name="图片 4" descr="微信图片_20201105160230"/>
          <p:cNvPicPr>
            <a:picLocks noChangeAspect="1"/>
          </p:cNvPicPr>
          <p:nvPr/>
        </p:nvPicPr>
        <p:blipFill>
          <a:blip r:embed="rId3"/>
          <a:stretch>
            <a:fillRect/>
          </a:stretch>
        </p:blipFill>
        <p:spPr>
          <a:xfrm>
            <a:off x="4596130" y="1464310"/>
            <a:ext cx="4312920" cy="5041265"/>
          </a:xfrm>
          <a:prstGeom prst="rect">
            <a:avLst/>
          </a:prstGeom>
        </p:spPr>
      </p:pic>
      <p:sp>
        <p:nvSpPr>
          <p:cNvPr id="6" name="文本框 5"/>
          <p:cNvSpPr txBox="1"/>
          <p:nvPr/>
        </p:nvSpPr>
        <p:spPr>
          <a:xfrm>
            <a:off x="461645" y="1464310"/>
            <a:ext cx="3668395" cy="460375"/>
          </a:xfrm>
          <a:prstGeom prst="rect">
            <a:avLst/>
          </a:prstGeom>
          <a:solidFill>
            <a:schemeClr val="bg1"/>
          </a:solidFill>
        </p:spPr>
        <p:txBody>
          <a:bodyPr wrap="square" rtlCol="0">
            <a:spAutoFit/>
          </a:bodyPr>
          <a:p>
            <a:r>
              <a:rPr lang="en-US" altLang="zh-CN" sz="2400" b="1">
                <a:solidFill>
                  <a:srgbClr val="FF0000"/>
                </a:solidFill>
              </a:rPr>
              <a:t>suggest</a:t>
            </a:r>
            <a:endParaRPr lang="en-US" altLang="zh-CN" sz="2400" b="1">
              <a:solidFill>
                <a:srgbClr val="FF0000"/>
              </a:solidFill>
            </a:endParaRPr>
          </a:p>
        </p:txBody>
      </p:sp>
      <p:sp>
        <p:nvSpPr>
          <p:cNvPr id="7" name="文本框 6"/>
          <p:cNvSpPr txBox="1"/>
          <p:nvPr/>
        </p:nvSpPr>
        <p:spPr>
          <a:xfrm>
            <a:off x="4918075" y="1464310"/>
            <a:ext cx="3668395" cy="460375"/>
          </a:xfrm>
          <a:prstGeom prst="rect">
            <a:avLst/>
          </a:prstGeom>
          <a:solidFill>
            <a:schemeClr val="bg1"/>
          </a:solidFill>
        </p:spPr>
        <p:txBody>
          <a:bodyPr wrap="square" rtlCol="0">
            <a:spAutoFit/>
          </a:bodyPr>
          <a:p>
            <a:r>
              <a:rPr lang="en-US" altLang="zh-CN" sz="2400" b="1">
                <a:solidFill>
                  <a:srgbClr val="FF0000"/>
                </a:solidFill>
              </a:rPr>
              <a:t>recommend</a:t>
            </a:r>
            <a:endParaRPr lang="en-US" altLang="zh-CN" sz="2400" b="1">
              <a:solidFill>
                <a:srgbClr val="FF0000"/>
              </a:solidFill>
            </a:endParaRPr>
          </a:p>
        </p:txBody>
      </p:sp>
      <p:sp>
        <p:nvSpPr>
          <p:cNvPr id="8" name="文本框 7"/>
          <p:cNvSpPr txBox="1"/>
          <p:nvPr/>
        </p:nvSpPr>
        <p:spPr>
          <a:xfrm>
            <a:off x="461645" y="5216525"/>
            <a:ext cx="3668395" cy="1383665"/>
          </a:xfrm>
          <a:prstGeom prst="rect">
            <a:avLst/>
          </a:prstGeom>
          <a:solidFill>
            <a:schemeClr val="bg1"/>
          </a:solidFill>
          <a:ln w="28575">
            <a:solidFill>
              <a:schemeClr val="accent6">
                <a:lumMod val="75000"/>
              </a:schemeClr>
            </a:solidFill>
          </a:ln>
        </p:spPr>
        <p:txBody>
          <a:bodyPr wrap="square" rtlCol="0">
            <a:spAutoFit/>
          </a:bodyPr>
          <a:p>
            <a:r>
              <a:rPr lang="zh-CN" altLang="en-US" sz="2800">
                <a:latin typeface="华文楷体" panose="02010600040101010101" charset="-122"/>
                <a:ea typeface="华文楷体" panose="02010600040101010101" charset="-122"/>
              </a:rPr>
              <a:t>建议信是提供几种建议或者提议供对方选择，答案是不确定的</a:t>
            </a:r>
            <a:endParaRPr lang="zh-CN" altLang="en-US" sz="2800">
              <a:latin typeface="华文楷体" panose="02010600040101010101" charset="-122"/>
              <a:ea typeface="华文楷体" panose="02010600040101010101" charset="-122"/>
            </a:endParaRPr>
          </a:p>
        </p:txBody>
      </p:sp>
      <p:sp>
        <p:nvSpPr>
          <p:cNvPr id="9" name="文本框 8"/>
          <p:cNvSpPr txBox="1"/>
          <p:nvPr/>
        </p:nvSpPr>
        <p:spPr>
          <a:xfrm>
            <a:off x="5016500" y="4785360"/>
            <a:ext cx="3735070" cy="1814830"/>
          </a:xfrm>
          <a:prstGeom prst="rect">
            <a:avLst/>
          </a:prstGeom>
          <a:solidFill>
            <a:schemeClr val="bg1"/>
          </a:solidFill>
          <a:ln w="28575">
            <a:solidFill>
              <a:schemeClr val="accent6">
                <a:lumMod val="75000"/>
              </a:schemeClr>
            </a:solidFill>
          </a:ln>
        </p:spPr>
        <p:txBody>
          <a:bodyPr wrap="square" rtlCol="0">
            <a:spAutoFit/>
          </a:bodyPr>
          <a:p>
            <a:r>
              <a:rPr lang="zh-CN" altLang="en-US" sz="2800">
                <a:latin typeface="华文楷体" panose="02010600040101010101" charset="-122"/>
                <a:ea typeface="华文楷体" panose="02010600040101010101" charset="-122"/>
              </a:rPr>
              <a:t>推荐信是直接告诉对方被推荐的人</a:t>
            </a:r>
            <a:r>
              <a:rPr lang="en-US" altLang="zh-CN" sz="2800">
                <a:latin typeface="华文楷体" panose="02010600040101010101" charset="-122"/>
                <a:ea typeface="华文楷体" panose="02010600040101010101" charset="-122"/>
              </a:rPr>
              <a:t>/</a:t>
            </a:r>
            <a:r>
              <a:rPr lang="zh-CN" altLang="en-US" sz="2800">
                <a:latin typeface="华文楷体" panose="02010600040101010101" charset="-122"/>
                <a:ea typeface="华文楷体" panose="02010600040101010101" charset="-122"/>
              </a:rPr>
              <a:t>物是好的，有用的，合适的。答案是确定的</a:t>
            </a:r>
            <a:endParaRPr lang="zh-CN" altLang="en-US" sz="2800">
              <a:latin typeface="华文楷体" panose="02010600040101010101" charset="-122"/>
              <a:ea typeface="华文楷体" panose="02010600040101010101" charset="-122"/>
            </a:endParaRPr>
          </a:p>
        </p:txBody>
      </p:sp>
      <p:pic>
        <p:nvPicPr>
          <p:cNvPr id="3" name="图片 2" descr="水印"/>
          <p:cNvPicPr>
            <a:picLocks noChangeAspect="1"/>
          </p:cNvPicPr>
          <p:nvPr userDrawn="1"/>
        </p:nvPicPr>
        <p:blipFill>
          <a:blip r:embed="rId4"/>
          <a:stretch>
            <a:fillRect/>
          </a:stretch>
        </p:blipFill>
        <p:spPr>
          <a:xfrm>
            <a:off x="5181600" y="0"/>
            <a:ext cx="3879850" cy="1256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OIP (14)"/>
          <p:cNvPicPr>
            <a:picLocks noChangeAspect="1"/>
          </p:cNvPicPr>
          <p:nvPr/>
        </p:nvPicPr>
        <p:blipFill>
          <a:blip r:embed="rId1"/>
          <a:stretch>
            <a:fillRect/>
          </a:stretch>
        </p:blipFill>
        <p:spPr>
          <a:xfrm>
            <a:off x="73660" y="0"/>
            <a:ext cx="9070340" cy="1814195"/>
          </a:xfrm>
          <a:prstGeom prst="rect">
            <a:avLst/>
          </a:prstGeom>
        </p:spPr>
      </p:pic>
      <p:sp>
        <p:nvSpPr>
          <p:cNvPr id="2" name="矩形 1"/>
          <p:cNvSpPr/>
          <p:nvPr/>
        </p:nvSpPr>
        <p:spPr>
          <a:xfrm>
            <a:off x="2013585" y="133350"/>
            <a:ext cx="5294630" cy="829945"/>
          </a:xfrm>
          <a:prstGeom prst="rect">
            <a:avLst/>
          </a:prstGeom>
          <a:noFill/>
          <a:ln>
            <a:noFill/>
          </a:ln>
        </p:spPr>
        <p:txBody>
          <a:bodyPr wrap="none" rtlCol="0" anchor="t">
            <a:spAutoFit/>
          </a:bodyPr>
          <a:p>
            <a:pPr algn="ctr"/>
            <a:r>
              <a:rPr lang="zh-CN" altLang="zh-CN" sz="4800" b="1">
                <a:solidFill>
                  <a:srgbClr val="FF0000"/>
                </a:solidFill>
                <a:effectLst>
                  <a:outerShdw blurRad="38100" dist="25400" dir="5400000" algn="ctr" rotWithShape="0">
                    <a:srgbClr val="6E747A">
                      <a:alpha val="43000"/>
                    </a:srgbClr>
                  </a:outerShdw>
                </a:effectLst>
              </a:rPr>
              <a:t>文 体 易 混 点 辨 析</a:t>
            </a:r>
            <a:endParaRPr lang="zh-CN" altLang="zh-CN" sz="4800" b="1">
              <a:solidFill>
                <a:srgbClr val="FF0000"/>
              </a:solidFill>
              <a:effectLst>
                <a:outerShdw blurRad="38100" dist="25400" dir="5400000" algn="ctr" rotWithShape="0">
                  <a:srgbClr val="6E747A">
                    <a:alpha val="43000"/>
                  </a:srgbClr>
                </a:outerShdw>
              </a:effectLst>
            </a:endParaRPr>
          </a:p>
        </p:txBody>
      </p:sp>
      <p:pic>
        <p:nvPicPr>
          <p:cNvPr id="3" name="图片 2" descr="QQ图片20201105203514"/>
          <p:cNvPicPr>
            <a:picLocks noChangeAspect="1"/>
          </p:cNvPicPr>
          <p:nvPr/>
        </p:nvPicPr>
        <p:blipFill>
          <a:blip r:embed="rId2"/>
          <a:stretch>
            <a:fillRect/>
          </a:stretch>
        </p:blipFill>
        <p:spPr>
          <a:xfrm>
            <a:off x="234950" y="963295"/>
            <a:ext cx="8674735" cy="5648325"/>
          </a:xfrm>
          <a:prstGeom prst="rect">
            <a:avLst/>
          </a:prstGeom>
        </p:spPr>
      </p:pic>
      <p:cxnSp>
        <p:nvCxnSpPr>
          <p:cNvPr id="4" name="直接连接符 3"/>
          <p:cNvCxnSpPr/>
          <p:nvPr/>
        </p:nvCxnSpPr>
        <p:spPr>
          <a:xfrm>
            <a:off x="437515" y="4959985"/>
            <a:ext cx="8310880" cy="53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05460" y="5198110"/>
            <a:ext cx="8310880" cy="53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图片 5" descr="水印"/>
          <p:cNvPicPr>
            <a:picLocks noChangeAspect="1"/>
          </p:cNvPicPr>
          <p:nvPr userDrawn="1"/>
        </p:nvPicPr>
        <p:blipFill>
          <a:blip r:embed="rId3"/>
          <a:stretch>
            <a:fillRect/>
          </a:stretch>
        </p:blipFill>
        <p:spPr>
          <a:xfrm>
            <a:off x="5181600" y="0"/>
            <a:ext cx="3879850" cy="12560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OIP (14)"/>
          <p:cNvPicPr>
            <a:picLocks noChangeAspect="1"/>
          </p:cNvPicPr>
          <p:nvPr/>
        </p:nvPicPr>
        <p:blipFill>
          <a:blip r:embed="rId1"/>
          <a:stretch>
            <a:fillRect/>
          </a:stretch>
        </p:blipFill>
        <p:spPr>
          <a:xfrm>
            <a:off x="73660" y="0"/>
            <a:ext cx="9070340" cy="1814195"/>
          </a:xfrm>
          <a:prstGeom prst="rect">
            <a:avLst/>
          </a:prstGeom>
        </p:spPr>
      </p:pic>
      <p:graphicFrame>
        <p:nvGraphicFramePr>
          <p:cNvPr id="2" name="图示 1"/>
          <p:cNvGraphicFramePr/>
          <p:nvPr/>
        </p:nvGraphicFramePr>
        <p:xfrm>
          <a:off x="619125" y="231140"/>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框 2"/>
          <p:cNvSpPr txBox="1"/>
          <p:nvPr/>
        </p:nvSpPr>
        <p:spPr>
          <a:xfrm>
            <a:off x="1555750" y="2648585"/>
            <a:ext cx="1816100" cy="583565"/>
          </a:xfrm>
          <a:prstGeom prst="rect">
            <a:avLst/>
          </a:prstGeom>
          <a:solidFill>
            <a:schemeClr val="accent1"/>
          </a:solidFill>
        </p:spPr>
        <p:txBody>
          <a:bodyPr wrap="none" rtlCol="0">
            <a:spAutoFit/>
          </a:bodyPr>
          <a:p>
            <a:r>
              <a:rPr lang="zh-CN" altLang="en-US" sz="3200" b="1">
                <a:solidFill>
                  <a:schemeClr val="bg1"/>
                </a:solidFill>
              </a:rPr>
              <a:t>文本分析</a:t>
            </a:r>
            <a:endParaRPr lang="zh-CN" altLang="en-US" sz="3200" b="1">
              <a:solidFill>
                <a:schemeClr val="bg1"/>
              </a:solidFill>
            </a:endParaRPr>
          </a:p>
        </p:txBody>
      </p:sp>
      <p:sp>
        <p:nvSpPr>
          <p:cNvPr id="5" name="椭圆 4"/>
          <p:cNvSpPr/>
          <p:nvPr/>
        </p:nvSpPr>
        <p:spPr>
          <a:xfrm>
            <a:off x="1477645" y="4707890"/>
            <a:ext cx="1727835" cy="1673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连接符 5"/>
          <p:cNvCxnSpPr/>
          <p:nvPr/>
        </p:nvCxnSpPr>
        <p:spPr>
          <a:xfrm flipH="1">
            <a:off x="2195830" y="4360545"/>
            <a:ext cx="135255" cy="3651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14830" y="4945380"/>
            <a:ext cx="1297305" cy="1198880"/>
          </a:xfrm>
          <a:prstGeom prst="rect">
            <a:avLst/>
          </a:prstGeom>
          <a:noFill/>
        </p:spPr>
        <p:txBody>
          <a:bodyPr wrap="square" rtlCol="0">
            <a:spAutoFit/>
          </a:bodyPr>
          <a:p>
            <a:r>
              <a:rPr lang="zh-CN" altLang="en-US" sz="3600">
                <a:solidFill>
                  <a:schemeClr val="bg1"/>
                </a:solidFill>
              </a:rPr>
              <a:t>情感</a:t>
            </a:r>
            <a:endParaRPr lang="zh-CN" altLang="en-US" sz="3600">
              <a:solidFill>
                <a:schemeClr val="bg1"/>
              </a:solidFill>
            </a:endParaRPr>
          </a:p>
          <a:p>
            <a:r>
              <a:rPr lang="zh-CN" altLang="en-US" sz="3600">
                <a:solidFill>
                  <a:schemeClr val="bg1"/>
                </a:solidFill>
              </a:rPr>
              <a:t>体验</a:t>
            </a:r>
            <a:endParaRPr lang="zh-CN" altLang="en-US" sz="3600">
              <a:solidFill>
                <a:schemeClr val="bg1"/>
              </a:solidFill>
            </a:endParaRPr>
          </a:p>
        </p:txBody>
      </p:sp>
      <p:sp>
        <p:nvSpPr>
          <p:cNvPr id="9" name="文本框 8"/>
          <p:cNvSpPr txBox="1"/>
          <p:nvPr/>
        </p:nvSpPr>
        <p:spPr>
          <a:xfrm>
            <a:off x="3112135" y="5649595"/>
            <a:ext cx="2019300" cy="1076325"/>
          </a:xfrm>
          <a:prstGeom prst="rect">
            <a:avLst/>
          </a:prstGeom>
          <a:noFill/>
        </p:spPr>
        <p:txBody>
          <a:bodyPr wrap="square" rtlCol="0">
            <a:spAutoFit/>
          </a:bodyPr>
          <a:p>
            <a:pPr indent="0">
              <a:buFont typeface="Wingdings" panose="05000000000000000000" charset="0"/>
              <a:buNone/>
            </a:pPr>
            <a:r>
              <a:rPr lang="zh-CN" altLang="en-US" sz="3200">
                <a:latin typeface="宋体" panose="02010600030101010101" pitchFamily="2" charset="-122"/>
                <a:ea typeface="宋体" panose="02010600030101010101" pitchFamily="2" charset="-122"/>
              </a:rPr>
              <a:t>·</a:t>
            </a:r>
            <a:r>
              <a:rPr lang="zh-CN" altLang="en-US" sz="3200"/>
              <a:t>乐意的</a:t>
            </a:r>
            <a:endParaRPr lang="zh-CN" altLang="en-US" sz="3200"/>
          </a:p>
          <a:p>
            <a:pPr indent="0">
              <a:buFont typeface="Wingdings" panose="05000000000000000000" charset="0"/>
              <a:buNone/>
            </a:pPr>
            <a:r>
              <a:rPr lang="zh-CN" altLang="en-US" sz="3200">
                <a:latin typeface="宋体" panose="02010600030101010101" pitchFamily="2" charset="-122"/>
                <a:ea typeface="宋体" panose="02010600030101010101" pitchFamily="2" charset="-122"/>
              </a:rPr>
              <a:t>·积极的</a:t>
            </a:r>
            <a:endParaRPr lang="zh-CN" altLang="en-US" sz="3200"/>
          </a:p>
        </p:txBody>
      </p:sp>
      <p:pic>
        <p:nvPicPr>
          <p:cNvPr id="4" name="图片 3" descr="水印"/>
          <p:cNvPicPr>
            <a:picLocks noChangeAspect="1"/>
          </p:cNvPicPr>
          <p:nvPr userDrawn="1"/>
        </p:nvPicPr>
        <p:blipFill>
          <a:blip r:embed="rId7"/>
          <a:stretch>
            <a:fillRect/>
          </a:stretch>
        </p:blipFill>
        <p:spPr>
          <a:xfrm>
            <a:off x="5181600" y="0"/>
            <a:ext cx="3879850" cy="12560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01105165215"/>
          <p:cNvPicPr>
            <a:picLocks noChangeAspect="1"/>
          </p:cNvPicPr>
          <p:nvPr/>
        </p:nvPicPr>
        <p:blipFill>
          <a:blip r:embed="rId1"/>
          <a:stretch>
            <a:fillRect/>
          </a:stretch>
        </p:blipFill>
        <p:spPr>
          <a:xfrm>
            <a:off x="0" y="76835"/>
            <a:ext cx="9122410" cy="6781165"/>
          </a:xfrm>
          <a:prstGeom prst="rect">
            <a:avLst/>
          </a:prstGeom>
        </p:spPr>
      </p:pic>
      <p:cxnSp>
        <p:nvCxnSpPr>
          <p:cNvPr id="4" name="直接连接符 3"/>
          <p:cNvCxnSpPr/>
          <p:nvPr/>
        </p:nvCxnSpPr>
        <p:spPr>
          <a:xfrm flipV="1">
            <a:off x="3775075" y="2216150"/>
            <a:ext cx="5113020" cy="7175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0330" y="989330"/>
            <a:ext cx="8787765" cy="645160"/>
          </a:xfrm>
          <a:prstGeom prst="rect">
            <a:avLst/>
          </a:prstGeom>
          <a:solidFill>
            <a:schemeClr val="bg1"/>
          </a:solidFill>
          <a:ln w="31750">
            <a:solidFill>
              <a:srgbClr val="FFC000"/>
            </a:solidFill>
          </a:ln>
        </p:spPr>
        <p:txBody>
          <a:bodyPr wrap="square" rtlCol="0">
            <a:spAutoFit/>
          </a:bodyPr>
          <a:p>
            <a:r>
              <a:rPr lang="zh-CN" altLang="en-US" sz="3600"/>
              <a:t>这是推荐信，不是告知信</a:t>
            </a:r>
            <a:endParaRPr lang="zh-CN" altLang="en-US" sz="3600"/>
          </a:p>
        </p:txBody>
      </p:sp>
      <p:cxnSp>
        <p:nvCxnSpPr>
          <p:cNvPr id="7" name="直接连接符 6"/>
          <p:cNvCxnSpPr/>
          <p:nvPr/>
        </p:nvCxnSpPr>
        <p:spPr>
          <a:xfrm>
            <a:off x="372110" y="2836545"/>
            <a:ext cx="1751965" cy="165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椭圆形标注 9"/>
          <p:cNvSpPr/>
          <p:nvPr/>
        </p:nvSpPr>
        <p:spPr>
          <a:xfrm flipV="1">
            <a:off x="1009650" y="3181985"/>
            <a:ext cx="1943735" cy="2422525"/>
          </a:xfrm>
          <a:prstGeom prst="wedgeEllipseCallout">
            <a:avLst/>
          </a:prstGeom>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183005" y="3741420"/>
            <a:ext cx="1770380" cy="953135"/>
          </a:xfrm>
          <a:prstGeom prst="rect">
            <a:avLst/>
          </a:prstGeom>
          <a:noFill/>
        </p:spPr>
        <p:txBody>
          <a:bodyPr wrap="square" rtlCol="0">
            <a:spAutoFit/>
          </a:bodyPr>
          <a:p>
            <a:r>
              <a:rPr lang="en-US" altLang="zh-CN" sz="2800" b="1">
                <a:solidFill>
                  <a:schemeClr val="bg1"/>
                </a:solidFill>
              </a:rPr>
              <a:t>Xinhua Dictionary</a:t>
            </a:r>
            <a:endParaRPr lang="en-US" altLang="zh-CN" sz="2800" b="1">
              <a:solidFill>
                <a:schemeClr val="bg1"/>
              </a:solidFill>
            </a:endParaRPr>
          </a:p>
        </p:txBody>
      </p:sp>
      <p:sp>
        <p:nvSpPr>
          <p:cNvPr id="12" name="文本框 11"/>
          <p:cNvSpPr txBox="1"/>
          <p:nvPr/>
        </p:nvSpPr>
        <p:spPr>
          <a:xfrm>
            <a:off x="100330" y="178435"/>
            <a:ext cx="4469130" cy="645160"/>
          </a:xfrm>
          <a:prstGeom prst="rect">
            <a:avLst/>
          </a:prstGeom>
          <a:solidFill>
            <a:schemeClr val="bg1"/>
          </a:solidFill>
          <a:ln w="31750">
            <a:solidFill>
              <a:schemeClr val="accent6"/>
            </a:solidFill>
          </a:ln>
        </p:spPr>
        <p:txBody>
          <a:bodyPr wrap="square" rtlCol="0">
            <a:spAutoFit/>
          </a:bodyPr>
          <a:p>
            <a:r>
              <a:rPr lang="zh-CN" altLang="en-US" sz="3600">
                <a:solidFill>
                  <a:srgbClr val="FF0000"/>
                </a:solidFill>
              </a:rPr>
              <a:t>几个学生习作问题</a:t>
            </a:r>
            <a:endParaRPr lang="zh-CN" altLang="en-US" sz="3600">
              <a:solidFill>
                <a:srgbClr val="FF0000"/>
              </a:solidFill>
            </a:endParaRPr>
          </a:p>
        </p:txBody>
      </p:sp>
      <p:pic>
        <p:nvPicPr>
          <p:cNvPr id="3" name="图片 2" descr="水印"/>
          <p:cNvPicPr>
            <a:picLocks noChangeAspect="1"/>
          </p:cNvPicPr>
          <p:nvPr userDrawn="1"/>
        </p:nvPicPr>
        <p:blipFill>
          <a:blip r:embed="rId2"/>
          <a:stretch>
            <a:fillRect/>
          </a:stretch>
        </p:blipFill>
        <p:spPr>
          <a:xfrm>
            <a:off x="5181600" y="0"/>
            <a:ext cx="3879850" cy="1256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微信图片_20201105223405"/>
          <p:cNvPicPr>
            <a:picLocks noChangeAspect="1"/>
          </p:cNvPicPr>
          <p:nvPr/>
        </p:nvPicPr>
        <p:blipFill>
          <a:blip r:embed="rId1"/>
          <a:stretch>
            <a:fillRect/>
          </a:stretch>
        </p:blipFill>
        <p:spPr>
          <a:xfrm>
            <a:off x="0" y="0"/>
            <a:ext cx="9050020" cy="6858000"/>
          </a:xfrm>
          <a:prstGeom prst="rect">
            <a:avLst/>
          </a:prstGeom>
        </p:spPr>
      </p:pic>
      <p:sp>
        <p:nvSpPr>
          <p:cNvPr id="12" name="文本框 11"/>
          <p:cNvSpPr txBox="1"/>
          <p:nvPr/>
        </p:nvSpPr>
        <p:spPr>
          <a:xfrm>
            <a:off x="388620" y="156210"/>
            <a:ext cx="4469130" cy="645160"/>
          </a:xfrm>
          <a:prstGeom prst="rect">
            <a:avLst/>
          </a:prstGeom>
          <a:solidFill>
            <a:schemeClr val="bg1"/>
          </a:solidFill>
          <a:ln w="31750">
            <a:solidFill>
              <a:schemeClr val="accent6"/>
            </a:solidFill>
          </a:ln>
        </p:spPr>
        <p:txBody>
          <a:bodyPr wrap="square" rtlCol="0">
            <a:spAutoFit/>
          </a:bodyPr>
          <a:p>
            <a:r>
              <a:rPr lang="zh-CN" altLang="en-US" sz="3600">
                <a:solidFill>
                  <a:srgbClr val="FF0000"/>
                </a:solidFill>
              </a:rPr>
              <a:t>几个学生习作问题</a:t>
            </a:r>
            <a:endParaRPr lang="zh-CN" altLang="en-US" sz="3600">
              <a:solidFill>
                <a:srgbClr val="FF0000"/>
              </a:solidFill>
            </a:endParaRPr>
          </a:p>
        </p:txBody>
      </p:sp>
      <p:cxnSp>
        <p:nvCxnSpPr>
          <p:cNvPr id="4" name="直接连接符 3"/>
          <p:cNvCxnSpPr/>
          <p:nvPr/>
        </p:nvCxnSpPr>
        <p:spPr>
          <a:xfrm flipV="1">
            <a:off x="3775075" y="2277110"/>
            <a:ext cx="4253865" cy="1079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62255" y="989330"/>
            <a:ext cx="8787765" cy="645160"/>
          </a:xfrm>
          <a:prstGeom prst="rect">
            <a:avLst/>
          </a:prstGeom>
          <a:solidFill>
            <a:schemeClr val="bg1"/>
          </a:solidFill>
          <a:ln w="31750">
            <a:solidFill>
              <a:srgbClr val="FFC000"/>
            </a:solidFill>
          </a:ln>
        </p:spPr>
        <p:txBody>
          <a:bodyPr wrap="square" rtlCol="0">
            <a:spAutoFit/>
          </a:bodyPr>
          <a:p>
            <a:r>
              <a:rPr lang="zh-CN" altLang="en-US" sz="3600"/>
              <a:t>这是推荐信，不是建议信</a:t>
            </a:r>
            <a:endParaRPr lang="en-US" altLang="zh-CN" sz="3600"/>
          </a:p>
        </p:txBody>
      </p:sp>
      <p:sp>
        <p:nvSpPr>
          <p:cNvPr id="6" name="文本框 5"/>
          <p:cNvSpPr txBox="1"/>
          <p:nvPr/>
        </p:nvSpPr>
        <p:spPr>
          <a:xfrm>
            <a:off x="1581785" y="2542540"/>
            <a:ext cx="1328420" cy="460375"/>
          </a:xfrm>
          <a:prstGeom prst="rect">
            <a:avLst/>
          </a:prstGeom>
          <a:noFill/>
        </p:spPr>
        <p:txBody>
          <a:bodyPr wrap="none" rtlCol="0">
            <a:spAutoFit/>
          </a:bodyPr>
          <a:p>
            <a:r>
              <a:rPr lang="en-US" altLang="zh-CN" sz="2400" b="1">
                <a:solidFill>
                  <a:srgbClr val="FF0000"/>
                </a:solidFill>
              </a:rPr>
              <a:t>in having</a:t>
            </a:r>
            <a:endParaRPr lang="en-US" altLang="zh-CN" sz="2400" b="1">
              <a:solidFill>
                <a:srgbClr val="FF0000"/>
              </a:solidFill>
            </a:endParaRPr>
          </a:p>
        </p:txBody>
      </p:sp>
      <p:sp>
        <p:nvSpPr>
          <p:cNvPr id="7" name="文本框 6"/>
          <p:cNvSpPr txBox="1"/>
          <p:nvPr/>
        </p:nvSpPr>
        <p:spPr>
          <a:xfrm>
            <a:off x="6003290" y="3002915"/>
            <a:ext cx="333375" cy="460375"/>
          </a:xfrm>
          <a:prstGeom prst="rect">
            <a:avLst/>
          </a:prstGeom>
          <a:noFill/>
        </p:spPr>
        <p:txBody>
          <a:bodyPr wrap="none" rtlCol="0">
            <a:spAutoFit/>
          </a:bodyPr>
          <a:p>
            <a:r>
              <a:rPr lang="en-US" altLang="zh-CN" sz="2400" b="1">
                <a:solidFill>
                  <a:srgbClr val="FF0000"/>
                </a:solidFill>
              </a:rPr>
              <a:t>a</a:t>
            </a:r>
            <a:endParaRPr lang="en-US" altLang="zh-CN" sz="2400" b="1">
              <a:solidFill>
                <a:srgbClr val="FF0000"/>
              </a:solidFill>
            </a:endParaRPr>
          </a:p>
        </p:txBody>
      </p:sp>
      <p:sp>
        <p:nvSpPr>
          <p:cNvPr id="8" name="文本框 7"/>
          <p:cNvSpPr txBox="1"/>
          <p:nvPr/>
        </p:nvSpPr>
        <p:spPr>
          <a:xfrm>
            <a:off x="2910205" y="3529965"/>
            <a:ext cx="2897505" cy="460375"/>
          </a:xfrm>
          <a:prstGeom prst="rect">
            <a:avLst/>
          </a:prstGeom>
          <a:noFill/>
        </p:spPr>
        <p:txBody>
          <a:bodyPr wrap="square" rtlCol="0">
            <a:spAutoFit/>
          </a:bodyPr>
          <a:p>
            <a:r>
              <a:rPr lang="en-US" altLang="zh-CN" sz="2400" b="1">
                <a:solidFill>
                  <a:srgbClr val="FF0000"/>
                </a:solidFill>
              </a:rPr>
              <a:t>but also you can get  </a:t>
            </a:r>
            <a:endParaRPr lang="en-US" altLang="zh-CN" sz="2400" b="1">
              <a:solidFill>
                <a:srgbClr val="FF0000"/>
              </a:solidFill>
            </a:endParaRPr>
          </a:p>
        </p:txBody>
      </p:sp>
      <p:sp>
        <p:nvSpPr>
          <p:cNvPr id="9" name="文本框 8"/>
          <p:cNvSpPr txBox="1"/>
          <p:nvPr/>
        </p:nvSpPr>
        <p:spPr>
          <a:xfrm>
            <a:off x="1287145" y="5088890"/>
            <a:ext cx="1155700" cy="460375"/>
          </a:xfrm>
          <a:prstGeom prst="rect">
            <a:avLst/>
          </a:prstGeom>
          <a:noFill/>
        </p:spPr>
        <p:txBody>
          <a:bodyPr wrap="none" rtlCol="0">
            <a:spAutoFit/>
          </a:bodyPr>
          <a:p>
            <a:r>
              <a:rPr lang="en-US" altLang="zh-CN" sz="2400" b="1">
                <a:solidFill>
                  <a:srgbClr val="FF0000"/>
                </a:solidFill>
              </a:rPr>
              <a:t>campus</a:t>
            </a:r>
            <a:endParaRPr lang="en-US" altLang="zh-CN" sz="2400" b="1">
              <a:solidFill>
                <a:srgbClr val="FF0000"/>
              </a:solidFill>
            </a:endParaRPr>
          </a:p>
        </p:txBody>
      </p:sp>
      <p:sp>
        <p:nvSpPr>
          <p:cNvPr id="10" name="椭圆形标注 9"/>
          <p:cNvSpPr/>
          <p:nvPr/>
        </p:nvSpPr>
        <p:spPr>
          <a:xfrm flipV="1">
            <a:off x="1504315" y="3395345"/>
            <a:ext cx="6807200" cy="3199765"/>
          </a:xfrm>
          <a:prstGeom prst="wedgeEllipseCallout">
            <a:avLst/>
          </a:prstGeom>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2071370" y="3879850"/>
            <a:ext cx="6172835" cy="1938020"/>
          </a:xfrm>
          <a:prstGeom prst="rect">
            <a:avLst/>
          </a:prstGeom>
          <a:noFill/>
        </p:spPr>
        <p:txBody>
          <a:bodyPr wrap="square" rtlCol="0">
            <a:spAutoFit/>
          </a:bodyPr>
          <a:p>
            <a:r>
              <a:rPr lang="zh-CN" altLang="zh-CN" sz="2400" b="1">
                <a:solidFill>
                  <a:schemeClr val="bg1"/>
                </a:solidFill>
              </a:rPr>
              <a:t>第二段该生很努力的在尝试一些高级句型，也达到了一定的效果。但是基本语言错误较多，而且推荐的理由表达方式有点不自然。如：</a:t>
            </a:r>
            <a:r>
              <a:rPr lang="en-US" altLang="zh-CN" sz="2400" b="1">
                <a:solidFill>
                  <a:schemeClr val="bg1"/>
                </a:solidFill>
              </a:rPr>
              <a:t>with the professional dictionary,diverse idioms, people's speaking patterns</a:t>
            </a:r>
            <a:endParaRPr lang="en-US" altLang="zh-CN" sz="2400" b="1">
              <a:solidFill>
                <a:schemeClr val="bg1"/>
              </a:solidFill>
            </a:endParaRPr>
          </a:p>
        </p:txBody>
      </p:sp>
      <p:sp>
        <p:nvSpPr>
          <p:cNvPr id="13" name="文本框 12"/>
          <p:cNvSpPr txBox="1"/>
          <p:nvPr/>
        </p:nvSpPr>
        <p:spPr>
          <a:xfrm>
            <a:off x="7773035" y="3990340"/>
            <a:ext cx="448945" cy="460375"/>
          </a:xfrm>
          <a:prstGeom prst="rect">
            <a:avLst/>
          </a:prstGeom>
          <a:noFill/>
        </p:spPr>
        <p:txBody>
          <a:bodyPr wrap="none" rtlCol="0">
            <a:spAutoFit/>
          </a:bodyPr>
          <a:p>
            <a:r>
              <a:rPr lang="en-US" altLang="zh-CN" sz="2400" b="1">
                <a:solidFill>
                  <a:srgbClr val="FF0000"/>
                </a:solidFill>
              </a:rPr>
              <a:t>to</a:t>
            </a:r>
            <a:endParaRPr lang="en-US" altLang="zh-CN"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p:bldP spid="8" grpId="0"/>
      <p:bldP spid="9" grpId="0"/>
      <p:bldP spid="13" grpId="0"/>
      <p:bldP spid="10" grpId="1" bldLvl="0" animBg="1"/>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3144</Words>
  <Application>WPS 演示</Application>
  <PresentationFormat>全屏显示(4:3)</PresentationFormat>
  <Paragraphs>162</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楷体</vt:lpstr>
      <vt:lpstr>华文楷体</vt:lpstr>
      <vt:lpstr>Wingdings</vt:lpstr>
      <vt:lpstr>Times New Roman</vt:lpstr>
      <vt:lpstr>微软雅黑</vt:lpstr>
      <vt:lpstr>Arial Unicode MS</vt:lpstr>
      <vt:lpstr>Calibri</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南山有谷堆</cp:lastModifiedBy>
  <cp:revision>20</cp:revision>
  <dcterms:created xsi:type="dcterms:W3CDTF">2020-11-05T03:49:00Z</dcterms:created>
  <dcterms:modified xsi:type="dcterms:W3CDTF">2020-11-06T06:27:02Z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