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9"/>
  </p:notesMasterIdLst>
  <p:handoutMasterIdLst>
    <p:handoutMasterId r:id="rId20"/>
  </p:handoutMasterIdLst>
  <p:sldIdLst>
    <p:sldId id="462" r:id="rId3"/>
    <p:sldId id="417" r:id="rId4"/>
    <p:sldId id="429" r:id="rId5"/>
    <p:sldId id="430" r:id="rId6"/>
    <p:sldId id="449" r:id="rId7"/>
    <p:sldId id="450" r:id="rId8"/>
    <p:sldId id="451" r:id="rId9"/>
    <p:sldId id="452" r:id="rId10"/>
    <p:sldId id="441" r:id="rId11"/>
    <p:sldId id="453" r:id="rId12"/>
    <p:sldId id="454" r:id="rId13"/>
    <p:sldId id="433" r:id="rId14"/>
    <p:sldId id="423" r:id="rId15"/>
    <p:sldId id="447" r:id="rId16"/>
    <p:sldId id="448" r:id="rId17"/>
    <p:sldId id="440"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95D4"/>
    <a:srgbClr val="FFFFFF"/>
    <a:srgbClr val="E95513"/>
    <a:srgbClr val="E95613"/>
    <a:srgbClr val="F0F0F0"/>
    <a:srgbClr val="DCDCDC"/>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44" autoAdjust="0"/>
    <p:restoredTop sz="94660"/>
  </p:normalViewPr>
  <p:slideViewPr>
    <p:cSldViewPr snapToGrid="0">
      <p:cViewPr varScale="1">
        <p:scale>
          <a:sx n="53" d="100"/>
          <a:sy n="53" d="100"/>
        </p:scale>
        <p:origin x="-710" y="-6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handoutMaster" Target="handoutMasters/handoutMaster1.xml"/><Relationship Id="rId2" Type="http://schemas.openxmlformats.org/officeDocument/2006/relationships/theme" Target="theme/theme1.xml"/><Relationship Id="rId19" Type="http://schemas.openxmlformats.org/officeDocument/2006/relationships/notesMaster" Target="notesMasters/notesMaster1.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dirty="0">
              <a:latin typeface="微软雅黑" panose="020B0503020204020204" pitchFamily="34" charset="-122"/>
              <a:ea typeface="微软雅黑"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pitchFamily="34" charset="-122"/>
                <a:ea typeface="微软雅黑" panose="020B0503020204020204" pitchFamily="34" charset="-122"/>
              </a:rPr>
            </a:fld>
            <a:endParaRPr lang="zh-CN" altLang="en-US">
              <a:latin typeface="微软雅黑" panose="020B0503020204020204" pitchFamily="34" charset="-122"/>
              <a:ea typeface="微软雅黑"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pitchFamily="34" charset="-122"/>
              <a:ea typeface="微软雅黑"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pitchFamily="34" charset="-122"/>
                <a:ea typeface="微软雅黑" panose="020B0503020204020204" pitchFamily="34" charset="-122"/>
              </a:rPr>
            </a:fld>
            <a:endParaRPr lang="zh-CN" altLang="en-US">
              <a:latin typeface="微软雅黑" panose="020B0503020204020204" pitchFamily="34" charset="-122"/>
              <a:ea typeface="微软雅黑" panose="020B0503020204020204" pitchFamily="3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pitchFamily="34" charset="-122"/>
                <a:ea typeface="微软雅黑" panose="020B0503020204020204" pitchFamily="3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pitchFamily="34" charset="-122"/>
                <a:ea typeface="微软雅黑" panose="020B0503020204020204" pitchFamily="3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pitchFamily="34" charset="-122"/>
                <a:ea typeface="微软雅黑" panose="020B0503020204020204" pitchFamily="3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pitchFamily="34" charset="-122"/>
                <a:ea typeface="微软雅黑" panose="020B0503020204020204" pitchFamily="3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pitchFamily="34" charset="-122"/>
        <a:ea typeface="微软雅黑" panose="020B0503020204020204" pitchFamily="34" charset="-122"/>
        <a:cs typeface="+mn-cs"/>
      </a:defRPr>
    </a:lvl1pPr>
    <a:lvl2pPr marL="4572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2pPr>
    <a:lvl3pPr marL="9144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3pPr>
    <a:lvl4pPr marL="13716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4pPr>
    <a:lvl5pPr marL="1828800" algn="l" defTabSz="914400" rtl="0" eaLnBrk="1" latinLnBrk="0" hangingPunct="1">
      <a:defRPr sz="1200" kern="1200">
        <a:solidFill>
          <a:schemeClr val="tx1"/>
        </a:solidFill>
        <a:latin typeface="微软雅黑" panose="020B0503020204020204" pitchFamily="34" charset="-122"/>
        <a:ea typeface="微软雅黑"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79.xml"/><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0" Type="http://schemas.openxmlformats.org/officeDocument/2006/relationships/tags" Target="../tags/tag80.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84.xml"/><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tags" Target="../tags/tag81.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4" Type="http://schemas.openxmlformats.org/officeDocument/2006/relationships/tags" Target="../tags/tag87.xml"/><Relationship Id="rId3" Type="http://schemas.openxmlformats.org/officeDocument/2006/relationships/tags" Target="../tags/tag86.xml"/><Relationship Id="rId2" Type="http://schemas.openxmlformats.org/officeDocument/2006/relationships/tags" Target="../tags/tag85.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tags" Target="../tags/tag13.xml"/><Relationship Id="rId7" Type="http://schemas.openxmlformats.org/officeDocument/2006/relationships/tags" Target="../tags/tag12.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20.xml"/><Relationship Id="rId7" Type="http://schemas.openxmlformats.org/officeDocument/2006/relationships/tags" Target="../tags/tag19.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28.xml"/><Relationship Id="rId8" Type="http://schemas.openxmlformats.org/officeDocument/2006/relationships/tags" Target="../tags/tag27.xml"/><Relationship Id="rId7" Type="http://schemas.openxmlformats.org/officeDocument/2006/relationships/tags" Target="../tags/tag26.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36.xml"/><Relationship Id="rId8" Type="http://schemas.openxmlformats.org/officeDocument/2006/relationships/tags" Target="../tags/tag35.xml"/><Relationship Id="rId7" Type="http://schemas.openxmlformats.org/officeDocument/2006/relationships/tags" Target="../tags/tag34.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2" Type="http://schemas.openxmlformats.org/officeDocument/2006/relationships/tags" Target="../tags/tag39.xml"/><Relationship Id="rId11" Type="http://schemas.openxmlformats.org/officeDocument/2006/relationships/tags" Target="../tags/tag38.xml"/><Relationship Id="rId10" Type="http://schemas.openxmlformats.org/officeDocument/2006/relationships/tags" Target="../tags/tag37.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46.xml"/><Relationship Id="rId7" Type="http://schemas.openxmlformats.org/officeDocument/2006/relationships/tags" Target="../tags/tag45.xml"/><Relationship Id="rId6" Type="http://schemas.openxmlformats.org/officeDocument/2006/relationships/tags" Target="../tags/tag44.xml"/><Relationship Id="rId5" Type="http://schemas.openxmlformats.org/officeDocument/2006/relationships/tags" Target="../tags/tag43.xml"/><Relationship Id="rId4" Type="http://schemas.openxmlformats.org/officeDocument/2006/relationships/tags" Target="../tags/tag42.xml"/><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9" Type="http://schemas.openxmlformats.org/officeDocument/2006/relationships/tags" Target="../tags/tag54.xml"/><Relationship Id="rId8" Type="http://schemas.openxmlformats.org/officeDocument/2006/relationships/tags" Target="../tags/tag53.xml"/><Relationship Id="rId7" Type="http://schemas.openxmlformats.org/officeDocument/2006/relationships/tags" Target="../tags/tag52.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3" Type="http://schemas.openxmlformats.org/officeDocument/2006/relationships/tags" Target="../tags/tag48.xml"/><Relationship Id="rId2" Type="http://schemas.openxmlformats.org/officeDocument/2006/relationships/tags" Target="../tags/tag47.xml"/><Relationship Id="rId10" Type="http://schemas.openxmlformats.org/officeDocument/2006/relationships/tags" Target="../tags/tag55.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63.xml"/><Relationship Id="rId8" Type="http://schemas.openxmlformats.org/officeDocument/2006/relationships/tags" Target="../tags/tag62.xml"/><Relationship Id="rId7" Type="http://schemas.openxmlformats.org/officeDocument/2006/relationships/tags" Target="../tags/tag61.xml"/><Relationship Id="rId6" Type="http://schemas.openxmlformats.org/officeDocument/2006/relationships/tags" Target="../tags/tag60.xml"/><Relationship Id="rId5" Type="http://schemas.openxmlformats.org/officeDocument/2006/relationships/tags" Target="../tags/tag59.xml"/><Relationship Id="rId4" Type="http://schemas.openxmlformats.org/officeDocument/2006/relationships/tags" Target="../tags/tag58.xml"/><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71.xml"/><Relationship Id="rId8" Type="http://schemas.openxmlformats.org/officeDocument/2006/relationships/tags" Target="../tags/tag70.xml"/><Relationship Id="rId7" Type="http://schemas.openxmlformats.org/officeDocument/2006/relationships/tags" Target="../tags/tag69.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3040380" y="2535555"/>
            <a:ext cx="7894320" cy="1087120"/>
          </a:xfrm>
        </p:spPr>
        <p:txBody>
          <a:bodyPr lIns="90000" tIns="46800" rIns="90000" bIns="46800" anchor="b" anchorCtr="0">
            <a:normAutofit/>
          </a:bodyPr>
          <a:lstStyle>
            <a:lvl1pPr algn="l">
              <a:defRPr sz="6000" b="1" i="0" spc="300" baseline="0">
                <a:solidFill>
                  <a:srgbClr val="0F95D4"/>
                </a:solidFill>
                <a:effectLst/>
              </a:defRPr>
            </a:lvl1pPr>
          </a:lstStyle>
          <a:p>
            <a:r>
              <a:rPr lang="zh-CN" altLang="en-US" dirty="0"/>
              <a:t>《课程名称》</a:t>
            </a:r>
            <a:endParaRPr lang="zh-CN" altLang="en-US" dirty="0"/>
          </a:p>
        </p:txBody>
      </p:sp>
      <p:sp>
        <p:nvSpPr>
          <p:cNvPr id="3" name="副标题 2"/>
          <p:cNvSpPr>
            <a:spLocks noGrp="1"/>
          </p:cNvSpPr>
          <p:nvPr>
            <p:ph type="subTitle" idx="1" hasCustomPrompt="1"/>
            <p:custDataLst>
              <p:tags r:id="rId3"/>
            </p:custDataLst>
          </p:nvPr>
        </p:nvSpPr>
        <p:spPr>
          <a:xfrm>
            <a:off x="3040380" y="3786505"/>
            <a:ext cx="6882765" cy="559435"/>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rgbClr val="0F95D4"/>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【教材版本】第   章 /  第   节  /  第   课时</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a:xfrm>
            <a:off x="9191925" y="6314400"/>
            <a:ext cx="2700000" cy="316800"/>
          </a:xfrm>
        </p:spPr>
        <p:txBody>
          <a:bodyPr/>
          <a:lstStyle/>
          <a:p>
            <a:fld id="{49AE70B2-8BF9-45C0-BB95-33D1B9D3A854}" type="slidenum">
              <a:rPr lang="zh-CN" altLang="en-US" smtClean="0"/>
            </a:fld>
            <a:endParaRPr lang="zh-CN" altLang="en-US" dirty="0"/>
          </a:p>
        </p:txBody>
      </p:sp>
      <p:sp>
        <p:nvSpPr>
          <p:cNvPr id="6" name="矩形 5"/>
          <p:cNvSpPr/>
          <p:nvPr userDrawn="1"/>
        </p:nvSpPr>
        <p:spPr>
          <a:xfrm>
            <a:off x="9253220" y="5653405"/>
            <a:ext cx="2632075" cy="661035"/>
          </a:xfrm>
          <a:prstGeom prst="rect">
            <a:avLst/>
          </a:prstGeom>
          <a:solidFill>
            <a:srgbClr val="0F95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占位符 9"/>
          <p:cNvSpPr>
            <a:spLocks noGrp="1"/>
          </p:cNvSpPr>
          <p:nvPr>
            <p:ph type="body" idx="14" hasCustomPrompt="1"/>
            <p:custDataLst>
              <p:tags r:id="rId7"/>
            </p:custDataLst>
          </p:nvPr>
        </p:nvSpPr>
        <p:spPr>
          <a:xfrm>
            <a:off x="9253220" y="5793105"/>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
        <p:nvSpPr>
          <p:cNvPr id="8" name="标题 1"/>
          <p:cNvSpPr>
            <a:spLocks noGrp="1"/>
          </p:cNvSpPr>
          <p:nvPr userDrawn="1">
            <p:custDataLst>
              <p:tags r:id="rId7"/>
            </p:custDataLst>
          </p:nvPr>
        </p:nvSpPr>
        <p:spPr>
          <a:xfrm>
            <a:off x="307340" y="312420"/>
            <a:ext cx="7768590" cy="423545"/>
          </a:xfrm>
          <a:prstGeom prst="rect">
            <a:avLst/>
          </a:prstGeom>
        </p:spPr>
        <p:txBody>
          <a:bodyPr vert="horz" lIns="90000" tIns="46800" rIns="90000" bIns="46800" rtlCol="0" anchor="b" anchorCtr="0">
            <a:noAutofit/>
          </a:bodyPr>
          <a:lstStyle>
            <a:lvl1pPr>
              <a:defRPr sz="2400" b="0" i="0" u="none" strike="noStrike" kern="1200" cap="none" spc="300" normalizeH="0" baseline="0">
                <a:solidFill>
                  <a:srgbClr val="E95613"/>
                </a:solidFill>
                <a:effectLst/>
                <a:uFillTx/>
              </a:defRPr>
            </a:lvl1pPr>
          </a:lstStyle>
          <a:p>
            <a:r>
              <a:rPr lang="zh-CN" altLang="en-US" dirty="0">
                <a:solidFill>
                  <a:srgbClr val="0F95D4"/>
                </a:solidFill>
                <a:sym typeface="+mn-ea"/>
              </a:rPr>
              <a:t>《课程名称》</a:t>
            </a:r>
            <a:endParaRPr lang="zh-CN" altLang="en-US" dirty="0">
              <a:solidFill>
                <a:srgbClr val="0F95D4"/>
              </a:solidFill>
              <a:sym typeface="+mn-ea"/>
            </a:endParaRPr>
          </a:p>
        </p:txBody>
      </p:sp>
      <p:sp>
        <p:nvSpPr>
          <p:cNvPr id="9" name="文本占位符 8"/>
          <p:cNvSpPr>
            <a:spLocks noGrp="1"/>
          </p:cNvSpPr>
          <p:nvPr>
            <p:ph type="body" idx="1" hasCustomPrompt="1"/>
            <p:custDataLst>
              <p:tags r:id="rId8"/>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10" name="文本占位符 9"/>
          <p:cNvSpPr>
            <a:spLocks noGrp="1"/>
          </p:cNvSpPr>
          <p:nvPr>
            <p:ph type="body" idx="14" hasCustomPrompt="1"/>
            <p:custDataLst>
              <p:tags r:id="rId9"/>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
        <p:nvSpPr>
          <p:cNvPr id="18" name="灯片编号占位符 17"/>
          <p:cNvSpPr>
            <a:spLocks noGrp="1"/>
          </p:cNvSpPr>
          <p:nvPr userDrawn="1">
            <p:custDataLst>
              <p:tags r:id="rId10"/>
            </p:custDataLst>
          </p:nvPr>
        </p:nvSpPr>
        <p:spPr>
          <a:xfrm>
            <a:off x="9388140" y="6379170"/>
            <a:ext cx="2700000" cy="316800"/>
          </a:xfrm>
          <a:prstGeom prst="rect">
            <a:avLst/>
          </a:prstGeom>
        </p:spPr>
        <p:txBody>
          <a:bodyPr vert="horz" lIns="91440" tIns="45720" rIns="91440" bIns="45720" rtlCol="0" anchor="ctr">
            <a:normAutofit/>
          </a:bodyPr>
          <a:lstStyle>
            <a:defPPr>
              <a:defRPr lang="zh-CN"/>
            </a:defPPr>
            <a:lvl1pPr marL="0" algn="r" defTabSz="914400" rtl="0" eaLnBrk="1" latinLnBrk="0" hangingPunct="1">
              <a:defRPr sz="1000" kern="1200" baseline="0">
                <a:solidFill>
                  <a:schemeClr val="tx1">
                    <a:tint val="75000"/>
                  </a:schemeClr>
                </a:solidFill>
                <a:latin typeface="Arial" panose="020B0604020202020204" pitchFamily="34" charset="0"/>
                <a:ea typeface="微软雅黑" panose="020B0503020204020204"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AE70B2-8BF9-45C0-BB95-33D1B9D3A854}" type="slidenum">
              <a:rPr lang="zh-CN" altLang="en-US" sz="1400" b="1" smtClean="0">
                <a:solidFill>
                  <a:schemeClr val="bg1"/>
                </a:solidFill>
              </a:rPr>
            </a:fld>
            <a:endParaRPr lang="zh-CN" altLang="en-US" sz="1400" b="1" dirty="0" smtClean="0">
              <a:solidFill>
                <a:schemeClr val="bg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userDrawn="1">
  <p:cSld name="自定义版式">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dirty="0"/>
          </a:p>
        </p:txBody>
      </p:sp>
      <p:sp>
        <p:nvSpPr>
          <p:cNvPr id="6" name="标题 5"/>
          <p:cNvSpPr>
            <a:spLocks noGrp="1"/>
          </p:cNvSpPr>
          <p:nvPr>
            <p:ph type="title" hasCustomPrompt="1"/>
            <p:custDataLst>
              <p:tags r:id="rId2"/>
            </p:custDataLst>
          </p:nvPr>
        </p:nvSpPr>
        <p:spPr>
          <a:xfrm>
            <a:off x="307340" y="312420"/>
            <a:ext cx="7768590" cy="423545"/>
          </a:xfrm>
        </p:spPr>
        <p:txBody>
          <a:bodyPr lIns="90000" tIns="46800" rIns="90000" bIns="46800" anchor="b" anchorCtr="0">
            <a:noAutofit/>
          </a:bodyPr>
          <a:lstStyle>
            <a:lvl1pPr>
              <a:defRPr sz="2400" b="0" i="0" u="none" strike="noStrike" kern="1200" cap="none" spc="300" normalizeH="0" baseline="0">
                <a:solidFill>
                  <a:srgbClr val="0F95D4"/>
                </a:solidFill>
                <a:effectLst/>
                <a:uFillTx/>
              </a:defRPr>
            </a:lvl1pPr>
          </a:lstStyle>
          <a:p>
            <a:r>
              <a:rPr lang="zh-CN" altLang="en-US" dirty="0">
                <a:sym typeface="+mn-ea"/>
              </a:rPr>
              <a:t>《课程名称》</a:t>
            </a:r>
            <a:endParaRPr lang="zh-CN" altLang="en-US" dirty="0">
              <a:sym typeface="+mn-ea"/>
            </a:endParaRPr>
          </a:p>
        </p:txBody>
      </p:sp>
      <p:sp>
        <p:nvSpPr>
          <p:cNvPr id="8" name="文本占位符 7"/>
          <p:cNvSpPr>
            <a:spLocks noGrp="1"/>
          </p:cNvSpPr>
          <p:nvPr>
            <p:ph type="body" idx="1" hasCustomPrompt="1"/>
            <p:custDataLst>
              <p:tags r:id="rId3"/>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10" name="文本占位符 9"/>
          <p:cNvSpPr>
            <a:spLocks noGrp="1"/>
          </p:cNvSpPr>
          <p:nvPr>
            <p:ph type="body" idx="14" hasCustomPrompt="1"/>
            <p:custDataLst>
              <p:tags r:id="rId4"/>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
        <p:nvSpPr>
          <p:cNvPr id="18" name="灯片编号占位符 17"/>
          <p:cNvSpPr>
            <a:spLocks noGrp="1"/>
          </p:cNvSpPr>
          <p:nvPr userDrawn="1">
            <p:custDataLst>
              <p:tags r:id="rId5"/>
            </p:custDataLst>
          </p:nvPr>
        </p:nvSpPr>
        <p:spPr>
          <a:xfrm>
            <a:off x="9388140" y="6379170"/>
            <a:ext cx="2700000" cy="316800"/>
          </a:xfrm>
          <a:prstGeom prst="rect">
            <a:avLst/>
          </a:prstGeom>
        </p:spPr>
        <p:txBody>
          <a:bodyPr vert="horz" lIns="91440" tIns="45720" rIns="91440" bIns="45720" rtlCol="0" anchor="ctr">
            <a:normAutofit/>
          </a:bodyPr>
          <a:lstStyle>
            <a:defPPr>
              <a:defRPr lang="zh-CN"/>
            </a:defPPr>
            <a:lvl1pPr marL="0" algn="r" defTabSz="914400" rtl="0" eaLnBrk="1" latinLnBrk="0" hangingPunct="1">
              <a:defRPr sz="1000" kern="1200" baseline="0">
                <a:solidFill>
                  <a:schemeClr val="tx1">
                    <a:tint val="75000"/>
                  </a:schemeClr>
                </a:solidFill>
                <a:latin typeface="Arial" panose="020B0604020202020204" pitchFamily="34" charset="0"/>
                <a:ea typeface="微软雅黑" panose="020B0503020204020204"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AE70B2-8BF9-45C0-BB95-33D1B9D3A854}" type="slidenum">
              <a:rPr lang="zh-CN" altLang="en-US" sz="1400" b="1" smtClean="0">
                <a:solidFill>
                  <a:schemeClr val="bg1"/>
                </a:solidFill>
              </a:rPr>
            </a:fld>
            <a:endParaRPr lang="zh-CN" altLang="en-US" sz="1400" b="1" dirty="0" smtClean="0">
              <a:solidFill>
                <a:schemeClr val="bg1"/>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307340" y="312420"/>
            <a:ext cx="7768590" cy="423545"/>
          </a:xfrm>
        </p:spPr>
        <p:txBody>
          <a:bodyPr lIns="90000" tIns="46800" rIns="90000" bIns="46800" anchor="b" anchorCtr="0">
            <a:noAutofit/>
          </a:bodyPr>
          <a:lstStyle>
            <a:lvl1pPr>
              <a:defRPr sz="2400" b="0" i="0" u="none" strike="noStrike" kern="1200" cap="none" spc="300" normalizeH="0" baseline="0">
                <a:solidFill>
                  <a:srgbClr val="0F95D4"/>
                </a:solidFill>
                <a:effectLst/>
                <a:uFillTx/>
              </a:defRPr>
            </a:lvl1pPr>
          </a:lstStyle>
          <a:p>
            <a:r>
              <a:rPr lang="zh-CN" altLang="en-US" dirty="0">
                <a:sym typeface="+mn-ea"/>
              </a:rPr>
              <a:t>《课程名称》</a:t>
            </a:r>
            <a:endParaRPr lang="zh-CN" altLang="en-US" dirty="0">
              <a:sym typeface="+mn-ea"/>
            </a:endParaRPr>
          </a:p>
        </p:txBody>
      </p:sp>
      <p:sp>
        <p:nvSpPr>
          <p:cNvPr id="3" name="文本占位符 2"/>
          <p:cNvSpPr>
            <a:spLocks noGrp="1"/>
          </p:cNvSpPr>
          <p:nvPr>
            <p:ph type="body" idx="1" hasCustomPrompt="1"/>
            <p:custDataLst>
              <p:tags r:id="rId3"/>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
        <p:nvSpPr>
          <p:cNvPr id="10" name="文本占位符 9"/>
          <p:cNvSpPr>
            <a:spLocks noGrp="1"/>
          </p:cNvSpPr>
          <p:nvPr>
            <p:ph type="body" idx="14" hasCustomPrompt="1"/>
            <p:custDataLst>
              <p:tags r:id="rId7"/>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
        <p:nvSpPr>
          <p:cNvPr id="18" name="灯片编号占位符 17"/>
          <p:cNvSpPr>
            <a:spLocks noGrp="1"/>
          </p:cNvSpPr>
          <p:nvPr userDrawn="1">
            <p:custDataLst>
              <p:tags r:id="rId8"/>
            </p:custDataLst>
          </p:nvPr>
        </p:nvSpPr>
        <p:spPr>
          <a:xfrm>
            <a:off x="9388140" y="6379170"/>
            <a:ext cx="2700000" cy="316800"/>
          </a:xfrm>
          <a:prstGeom prst="rect">
            <a:avLst/>
          </a:prstGeom>
        </p:spPr>
        <p:txBody>
          <a:bodyPr vert="horz" lIns="91440" tIns="45720" rIns="91440" bIns="45720" rtlCol="0" anchor="ctr">
            <a:normAutofit/>
          </a:bodyPr>
          <a:lstStyle>
            <a:defPPr>
              <a:defRPr lang="zh-CN"/>
            </a:defPPr>
            <a:lvl1pPr marL="0" algn="r" defTabSz="914400" rtl="0" eaLnBrk="1" latinLnBrk="0" hangingPunct="1">
              <a:defRPr sz="1000" kern="1200" baseline="0">
                <a:solidFill>
                  <a:schemeClr val="tx1">
                    <a:tint val="75000"/>
                  </a:schemeClr>
                </a:solidFill>
                <a:latin typeface="Arial" panose="020B0604020202020204" pitchFamily="34" charset="0"/>
                <a:ea typeface="微软雅黑" panose="020B0503020204020204"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AE70B2-8BF9-45C0-BB95-33D1B9D3A854}" type="slidenum">
              <a:rPr lang="zh-CN" altLang="en-US" sz="1400" b="1" smtClean="0">
                <a:solidFill>
                  <a:schemeClr val="bg1"/>
                </a:solidFill>
              </a:rPr>
            </a:fld>
            <a:endParaRPr lang="zh-CN" altLang="en-US" sz="1400" b="1" dirty="0" smtClean="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4" name="日期占位符 3"/>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3"/>
            </p:custDataLst>
          </p:nvPr>
        </p:nvSpPr>
        <p:spPr/>
        <p:txBody>
          <a:bodyPr/>
          <a:lstStyle/>
          <a:p>
            <a:endParaRPr lang="zh-CN" altLang="en-US"/>
          </a:p>
        </p:txBody>
      </p:sp>
      <p:sp>
        <p:nvSpPr>
          <p:cNvPr id="6" name="灯片编号占位符 5"/>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8" name="标题 1"/>
          <p:cNvSpPr>
            <a:spLocks noGrp="1"/>
          </p:cNvSpPr>
          <p:nvPr userDrawn="1">
            <p:custDataLst>
              <p:tags r:id="rId5"/>
            </p:custDataLst>
          </p:nvPr>
        </p:nvSpPr>
        <p:spPr>
          <a:xfrm>
            <a:off x="307340" y="312420"/>
            <a:ext cx="7768590" cy="423545"/>
          </a:xfrm>
          <a:prstGeom prst="rect">
            <a:avLst/>
          </a:prstGeom>
        </p:spPr>
        <p:txBody>
          <a:bodyPr vert="horz" lIns="90000" tIns="46800" rIns="90000" bIns="46800" rtlCol="0" anchor="b" anchorCtr="0">
            <a:noAutofit/>
          </a:bodyPr>
          <a:lstStyle>
            <a:lvl1pPr>
              <a:defRPr sz="2400" b="0" i="0" u="none" strike="noStrike" kern="1200" cap="none" spc="300" normalizeH="0" baseline="0">
                <a:solidFill>
                  <a:srgbClr val="E95613"/>
                </a:solidFill>
                <a:effectLst/>
                <a:uFillTx/>
              </a:defRPr>
            </a:lvl1pPr>
          </a:lstStyle>
          <a:p>
            <a:r>
              <a:rPr lang="zh-CN" altLang="en-US" dirty="0">
                <a:solidFill>
                  <a:srgbClr val="0F95D4"/>
                </a:solidFill>
                <a:sym typeface="+mn-ea"/>
              </a:rPr>
              <a:t>《课程名称》</a:t>
            </a:r>
            <a:endParaRPr lang="zh-CN" altLang="en-US" dirty="0">
              <a:solidFill>
                <a:srgbClr val="0F95D4"/>
              </a:solidFill>
              <a:sym typeface="+mn-ea"/>
            </a:endParaRPr>
          </a:p>
        </p:txBody>
      </p:sp>
      <p:sp>
        <p:nvSpPr>
          <p:cNvPr id="9" name="文本占位符 8"/>
          <p:cNvSpPr>
            <a:spLocks noGrp="1"/>
          </p:cNvSpPr>
          <p:nvPr>
            <p:ph type="body" idx="13" hasCustomPrompt="1"/>
            <p:custDataLst>
              <p:tags r:id="rId6"/>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10" name="文本占位符 9"/>
          <p:cNvSpPr>
            <a:spLocks noGrp="1"/>
          </p:cNvSpPr>
          <p:nvPr>
            <p:ph type="body" idx="14" hasCustomPrompt="1"/>
            <p:custDataLst>
              <p:tags r:id="rId7"/>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
        <p:nvSpPr>
          <p:cNvPr id="18" name="灯片编号占位符 17"/>
          <p:cNvSpPr>
            <a:spLocks noGrp="1"/>
          </p:cNvSpPr>
          <p:nvPr userDrawn="1">
            <p:custDataLst>
              <p:tags r:id="rId8"/>
            </p:custDataLst>
          </p:nvPr>
        </p:nvSpPr>
        <p:spPr>
          <a:xfrm>
            <a:off x="9388140" y="6379170"/>
            <a:ext cx="2700000" cy="316800"/>
          </a:xfrm>
          <a:prstGeom prst="rect">
            <a:avLst/>
          </a:prstGeom>
        </p:spPr>
        <p:txBody>
          <a:bodyPr vert="horz" lIns="91440" tIns="45720" rIns="91440" bIns="45720" rtlCol="0" anchor="ctr">
            <a:normAutofit/>
          </a:bodyPr>
          <a:lstStyle>
            <a:defPPr>
              <a:defRPr lang="zh-CN"/>
            </a:defPPr>
            <a:lvl1pPr marL="0" algn="r" defTabSz="914400" rtl="0" eaLnBrk="1" latinLnBrk="0" hangingPunct="1">
              <a:defRPr sz="1000" kern="1200" baseline="0">
                <a:solidFill>
                  <a:schemeClr val="tx1">
                    <a:tint val="75000"/>
                  </a:schemeClr>
                </a:solidFill>
                <a:latin typeface="Arial" panose="020B0604020202020204" pitchFamily="34" charset="0"/>
                <a:ea typeface="微软雅黑" panose="020B0503020204020204"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AE70B2-8BF9-45C0-BB95-33D1B9D3A854}" type="slidenum">
              <a:rPr lang="zh-CN" altLang="en-US" sz="1400" b="1" smtClean="0">
                <a:solidFill>
                  <a:schemeClr val="bg1"/>
                </a:solidFill>
              </a:rPr>
            </a:fld>
            <a:endParaRPr lang="zh-CN" altLang="en-US" sz="1400" b="1" dirty="0" smtClean="0">
              <a:solidFill>
                <a:schemeClr val="bg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两栏内容">
    <p:spTree>
      <p:nvGrpSpPr>
        <p:cNvPr id="1" name=""/>
        <p:cNvGrpSpPr/>
        <p:nvPr/>
      </p:nvGrpSpPr>
      <p:grpSpPr>
        <a:xfrm>
          <a:off x="0" y="0"/>
          <a:ext cx="0" cy="0"/>
          <a:chOff x="0" y="0"/>
          <a:chExt cx="0" cy="0"/>
        </a:xfrm>
      </p:grpSpPr>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pitchFamily="2" charset="2"/>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lvl1pPr marL="228600" indent="-228600">
              <a:lnSpc>
                <a:spcPct val="130000"/>
              </a:lnSpc>
              <a:buFont typeface="Wingdings" panose="05000000000000000000" pitchFamily="2" charset="2"/>
              <a:buChar char="l"/>
              <a:defRPr sz="1600" spc="15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a:lnSpc>
                <a:spcPct val="130000"/>
              </a:lnSpc>
              <a:buFont typeface="Wingdings" panose="05000000000000000000" pitchFamily="2" charset="2"/>
              <a:buChar char="l"/>
              <a:defRPr sz="1600" spc="15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a:lnSpc>
                <a:spcPct val="130000"/>
              </a:lnSpc>
              <a:buFont typeface="Wingdings" panose="05000000000000000000" pitchFamily="2" charset="2"/>
              <a:buChar char="l"/>
              <a:defRPr sz="1600" spc="15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a:lnSpc>
                <a:spcPct val="130000"/>
              </a:lnSpc>
              <a:buFont typeface="Wingdings" panose="05000000000000000000" pitchFamily="2" charset="2"/>
              <a:buChar char="l"/>
              <a:defRPr sz="1600" spc="150" baseline="0">
                <a:solidFill>
                  <a:schemeClr val="tx1">
                    <a:lumMod val="65000"/>
                    <a:lumOff val="35000"/>
                  </a:schemeClr>
                </a:solidFill>
                <a:latin typeface="Arial" panose="020B0604020202020204" pitchFamily="34" charset="0"/>
                <a:ea typeface="微软雅黑" panose="020B0503020204020204" pitchFamily="34" charset="-122"/>
              </a:defRPr>
            </a:lvl4pPr>
            <a:lvl5pPr>
              <a:lnSpc>
                <a:spcPct val="13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
        <p:nvSpPr>
          <p:cNvPr id="9" name="标题 8"/>
          <p:cNvSpPr>
            <a:spLocks noGrp="1"/>
          </p:cNvSpPr>
          <p:nvPr>
            <p:ph type="title" hasCustomPrompt="1"/>
            <p:custDataLst>
              <p:tags r:id="rId7"/>
            </p:custDataLst>
          </p:nvPr>
        </p:nvSpPr>
        <p:spPr>
          <a:xfrm>
            <a:off x="307340" y="312420"/>
            <a:ext cx="7768590" cy="423545"/>
          </a:xfrm>
        </p:spPr>
        <p:txBody>
          <a:bodyPr lIns="90000" tIns="46800" rIns="90000" bIns="46800" anchor="b" anchorCtr="0">
            <a:noAutofit/>
          </a:bodyPr>
          <a:lstStyle>
            <a:lvl1pPr>
              <a:defRPr sz="2400" b="0" i="0" u="none" strike="noStrike" kern="1200" cap="none" spc="300" normalizeH="0" baseline="0">
                <a:solidFill>
                  <a:srgbClr val="0F95D4"/>
                </a:solidFill>
                <a:effectLst/>
                <a:uFillTx/>
              </a:defRPr>
            </a:lvl1pPr>
          </a:lstStyle>
          <a:p>
            <a:r>
              <a:rPr lang="zh-CN" altLang="en-US" dirty="0">
                <a:sym typeface="+mn-ea"/>
              </a:rPr>
              <a:t>《课程名称》</a:t>
            </a:r>
            <a:endParaRPr lang="zh-CN" altLang="en-US" dirty="0">
              <a:sym typeface="+mn-ea"/>
            </a:endParaRPr>
          </a:p>
        </p:txBody>
      </p:sp>
      <p:sp>
        <p:nvSpPr>
          <p:cNvPr id="10" name="文本占位符 9"/>
          <p:cNvSpPr>
            <a:spLocks noGrp="1"/>
          </p:cNvSpPr>
          <p:nvPr>
            <p:ph type="body" idx="13" hasCustomPrompt="1"/>
            <p:custDataLst>
              <p:tags r:id="rId8"/>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11" name="文本占位符 10"/>
          <p:cNvSpPr>
            <a:spLocks noGrp="1"/>
          </p:cNvSpPr>
          <p:nvPr>
            <p:ph type="body" idx="14" hasCustomPrompt="1"/>
            <p:custDataLst>
              <p:tags r:id="rId9"/>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比较">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pitchFamily="2" charset="2"/>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pitchFamily="2" charset="2"/>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fld>
            <a:endParaRPr lang="zh-CN" altLang="en-US"/>
          </a:p>
        </p:txBody>
      </p:sp>
      <p:sp>
        <p:nvSpPr>
          <p:cNvPr id="11" name="标题 10"/>
          <p:cNvSpPr>
            <a:spLocks noGrp="1"/>
          </p:cNvSpPr>
          <p:nvPr>
            <p:ph type="title" hasCustomPrompt="1"/>
            <p:custDataLst>
              <p:tags r:id="rId9"/>
            </p:custDataLst>
          </p:nvPr>
        </p:nvSpPr>
        <p:spPr>
          <a:xfrm>
            <a:off x="307340" y="312420"/>
            <a:ext cx="7768590" cy="423545"/>
          </a:xfrm>
        </p:spPr>
        <p:txBody>
          <a:bodyPr lIns="90000" tIns="46800" rIns="90000" bIns="46800" anchor="b" anchorCtr="0">
            <a:noAutofit/>
          </a:bodyPr>
          <a:lstStyle>
            <a:lvl1pPr>
              <a:defRPr sz="2400" b="0" i="0" u="none" strike="noStrike" kern="1200" cap="none" spc="300" normalizeH="0" baseline="0">
                <a:solidFill>
                  <a:srgbClr val="0F95D4"/>
                </a:solidFill>
                <a:effectLst/>
                <a:uFillTx/>
              </a:defRPr>
            </a:lvl1pPr>
          </a:lstStyle>
          <a:p>
            <a:r>
              <a:rPr lang="zh-CN" altLang="en-US" dirty="0">
                <a:sym typeface="+mn-ea"/>
              </a:rPr>
              <a:t>《课程名称》</a:t>
            </a:r>
            <a:endParaRPr lang="zh-CN" altLang="en-US" dirty="0">
              <a:sym typeface="+mn-ea"/>
            </a:endParaRPr>
          </a:p>
        </p:txBody>
      </p:sp>
      <p:sp>
        <p:nvSpPr>
          <p:cNvPr id="12" name="文本占位符 11"/>
          <p:cNvSpPr>
            <a:spLocks noGrp="1"/>
          </p:cNvSpPr>
          <p:nvPr>
            <p:ph type="body" idx="13" hasCustomPrompt="1"/>
            <p:custDataLst>
              <p:tags r:id="rId10"/>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13" name="文本占位符 12"/>
          <p:cNvSpPr>
            <a:spLocks noGrp="1"/>
          </p:cNvSpPr>
          <p:nvPr>
            <p:ph type="body" idx="14" hasCustomPrompt="1"/>
            <p:custDataLst>
              <p:tags r:id="rId11"/>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
        <p:nvSpPr>
          <p:cNvPr id="18" name="灯片编号占位符 17"/>
          <p:cNvSpPr>
            <a:spLocks noGrp="1"/>
          </p:cNvSpPr>
          <p:nvPr userDrawn="1">
            <p:custDataLst>
              <p:tags r:id="rId12"/>
            </p:custDataLst>
          </p:nvPr>
        </p:nvSpPr>
        <p:spPr>
          <a:xfrm>
            <a:off x="9388140" y="6379170"/>
            <a:ext cx="2700000" cy="316800"/>
          </a:xfrm>
          <a:prstGeom prst="rect">
            <a:avLst/>
          </a:prstGeom>
        </p:spPr>
        <p:txBody>
          <a:bodyPr vert="horz" lIns="91440" tIns="45720" rIns="91440" bIns="45720" rtlCol="0" anchor="ctr">
            <a:normAutofit/>
          </a:bodyPr>
          <a:lstStyle>
            <a:defPPr>
              <a:defRPr lang="zh-CN"/>
            </a:defPPr>
            <a:lvl1pPr marL="0" algn="r" defTabSz="914400" rtl="0" eaLnBrk="1" latinLnBrk="0" hangingPunct="1">
              <a:defRPr sz="1000" kern="1200" baseline="0">
                <a:solidFill>
                  <a:schemeClr val="tx1">
                    <a:tint val="75000"/>
                  </a:schemeClr>
                </a:solidFill>
                <a:latin typeface="Arial" panose="020B0604020202020204" pitchFamily="34" charset="0"/>
                <a:ea typeface="微软雅黑" panose="020B0503020204020204"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AE70B2-8BF9-45C0-BB95-33D1B9D3A854}" type="slidenum">
              <a:rPr lang="zh-CN" altLang="en-US" sz="1400" b="1" smtClean="0">
                <a:solidFill>
                  <a:schemeClr val="bg1"/>
                </a:solidFill>
              </a:rPr>
            </a:fld>
            <a:endParaRPr lang="zh-CN" altLang="en-US" sz="1400" b="1" dirty="0" smtClean="0">
              <a:solidFill>
                <a:schemeClr val="bg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6" name="标题 5"/>
          <p:cNvSpPr>
            <a:spLocks noGrp="1"/>
          </p:cNvSpPr>
          <p:nvPr>
            <p:ph type="title" hasCustomPrompt="1"/>
            <p:custDataLst>
              <p:tags r:id="rId5"/>
            </p:custDataLst>
          </p:nvPr>
        </p:nvSpPr>
        <p:spPr>
          <a:xfrm>
            <a:off x="307340" y="312420"/>
            <a:ext cx="7768590" cy="423545"/>
          </a:xfrm>
        </p:spPr>
        <p:txBody>
          <a:bodyPr lIns="90000" tIns="46800" rIns="90000" bIns="46800" anchor="b" anchorCtr="0">
            <a:noAutofit/>
          </a:bodyPr>
          <a:lstStyle>
            <a:lvl1pPr>
              <a:defRPr sz="2400" b="0" i="0" u="none" strike="noStrike" kern="1200" cap="none" spc="300" normalizeH="0" baseline="0">
                <a:solidFill>
                  <a:srgbClr val="0F95D4"/>
                </a:solidFill>
                <a:effectLst/>
                <a:uFillTx/>
              </a:defRPr>
            </a:lvl1pPr>
          </a:lstStyle>
          <a:p>
            <a:r>
              <a:rPr lang="zh-CN" altLang="en-US" dirty="0">
                <a:sym typeface="+mn-ea"/>
              </a:rPr>
              <a:t>《课程名称》</a:t>
            </a:r>
            <a:endParaRPr lang="zh-CN" altLang="en-US" dirty="0">
              <a:sym typeface="+mn-ea"/>
            </a:endParaRPr>
          </a:p>
        </p:txBody>
      </p:sp>
      <p:sp>
        <p:nvSpPr>
          <p:cNvPr id="8" name="文本占位符 7"/>
          <p:cNvSpPr>
            <a:spLocks noGrp="1"/>
          </p:cNvSpPr>
          <p:nvPr>
            <p:ph type="body" idx="1" hasCustomPrompt="1"/>
            <p:custDataLst>
              <p:tags r:id="rId6"/>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10" name="文本占位符 9"/>
          <p:cNvSpPr>
            <a:spLocks noGrp="1"/>
          </p:cNvSpPr>
          <p:nvPr>
            <p:ph type="body" idx="14" hasCustomPrompt="1"/>
            <p:custDataLst>
              <p:tags r:id="rId7"/>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
        <p:nvSpPr>
          <p:cNvPr id="18" name="灯片编号占位符 17"/>
          <p:cNvSpPr>
            <a:spLocks noGrp="1"/>
          </p:cNvSpPr>
          <p:nvPr userDrawn="1">
            <p:custDataLst>
              <p:tags r:id="rId8"/>
            </p:custDataLst>
          </p:nvPr>
        </p:nvSpPr>
        <p:spPr>
          <a:xfrm>
            <a:off x="9388140" y="6379170"/>
            <a:ext cx="2700000" cy="316800"/>
          </a:xfrm>
          <a:prstGeom prst="rect">
            <a:avLst/>
          </a:prstGeom>
        </p:spPr>
        <p:txBody>
          <a:bodyPr vert="horz" lIns="91440" tIns="45720" rIns="91440" bIns="45720" rtlCol="0" anchor="ctr">
            <a:normAutofit/>
          </a:bodyPr>
          <a:lstStyle>
            <a:defPPr>
              <a:defRPr lang="zh-CN"/>
            </a:defPPr>
            <a:lvl1pPr marL="0" algn="r" defTabSz="914400" rtl="0" eaLnBrk="1" latinLnBrk="0" hangingPunct="1">
              <a:defRPr sz="1000" kern="1200" baseline="0">
                <a:solidFill>
                  <a:schemeClr val="tx1">
                    <a:tint val="75000"/>
                  </a:schemeClr>
                </a:solidFill>
                <a:latin typeface="Arial" panose="020B0604020202020204" pitchFamily="34" charset="0"/>
                <a:ea typeface="微软雅黑" panose="020B0503020204020204"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AE70B2-8BF9-45C0-BB95-33D1B9D3A854}" type="slidenum">
              <a:rPr lang="zh-CN" altLang="en-US" sz="1400" b="1" smtClean="0">
                <a:solidFill>
                  <a:schemeClr val="bg1"/>
                </a:solidFill>
              </a:rPr>
            </a:fld>
            <a:endParaRPr lang="zh-CN" altLang="en-US" sz="1400" b="1" dirty="0" smtClean="0">
              <a:solidFill>
                <a:schemeClr val="bg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1264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hasCustomPrompt="1"/>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40000"/>
              </a:lnSpc>
              <a:spcBef>
                <a:spcPts val="0"/>
              </a:spcBef>
              <a:spcAft>
                <a:spcPts val="1000"/>
              </a:spcAft>
              <a:buFont typeface="Wingdings" panose="05000000000000000000" pitchFamily="2" charset="2"/>
              <a:buChar char="l"/>
              <a:defRPr kumimoji="0" lang="zh-CN" altLang="en-US" sz="1600" b="0" i="0" u="none" strike="noStrike" kern="1200" cap="none" spc="15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stStyle>
          <a:p>
            <a:pPr lvl="0"/>
            <a:r>
              <a:rPr dirty="0">
                <a:sym typeface="+mn-ea"/>
              </a:rPr>
              <a:t>单击此处编辑文本</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8" name="标题 7"/>
          <p:cNvSpPr>
            <a:spLocks noGrp="1"/>
          </p:cNvSpPr>
          <p:nvPr>
            <p:ph type="title" hasCustomPrompt="1"/>
            <p:custDataLst>
              <p:tags r:id="rId7"/>
            </p:custDataLst>
          </p:nvPr>
        </p:nvSpPr>
        <p:spPr>
          <a:xfrm>
            <a:off x="307340" y="312420"/>
            <a:ext cx="7768590" cy="423545"/>
          </a:xfrm>
        </p:spPr>
        <p:txBody>
          <a:bodyPr lIns="90000" tIns="46800" rIns="90000" bIns="46800" anchor="b" anchorCtr="0">
            <a:noAutofit/>
          </a:bodyPr>
          <a:lstStyle>
            <a:lvl1pPr>
              <a:defRPr sz="2400" b="0" i="0" u="none" strike="noStrike" kern="1200" cap="none" spc="300" normalizeH="0" baseline="0">
                <a:solidFill>
                  <a:srgbClr val="0F95D4"/>
                </a:solidFill>
                <a:effectLst/>
                <a:uFillTx/>
              </a:defRPr>
            </a:lvl1pPr>
          </a:lstStyle>
          <a:p>
            <a:r>
              <a:rPr lang="zh-CN" altLang="en-US" dirty="0">
                <a:sym typeface="+mn-ea"/>
              </a:rPr>
              <a:t>《课程名称》</a:t>
            </a:r>
            <a:endParaRPr lang="zh-CN" altLang="en-US" dirty="0">
              <a:sym typeface="+mn-ea"/>
            </a:endParaRPr>
          </a:p>
        </p:txBody>
      </p:sp>
      <p:sp>
        <p:nvSpPr>
          <p:cNvPr id="10" name="文本占位符 9"/>
          <p:cNvSpPr>
            <a:spLocks noGrp="1"/>
          </p:cNvSpPr>
          <p:nvPr>
            <p:ph type="body" idx="13" hasCustomPrompt="1"/>
            <p:custDataLst>
              <p:tags r:id="rId8"/>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11" name="文本占位符 10"/>
          <p:cNvSpPr>
            <a:spLocks noGrp="1"/>
          </p:cNvSpPr>
          <p:nvPr>
            <p:ph type="body" idx="14" hasCustomPrompt="1"/>
            <p:custDataLst>
              <p:tags r:id="rId9"/>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
        <p:nvSpPr>
          <p:cNvPr id="18" name="灯片编号占位符 17"/>
          <p:cNvSpPr>
            <a:spLocks noGrp="1"/>
          </p:cNvSpPr>
          <p:nvPr userDrawn="1">
            <p:custDataLst>
              <p:tags r:id="rId10"/>
            </p:custDataLst>
          </p:nvPr>
        </p:nvSpPr>
        <p:spPr>
          <a:xfrm>
            <a:off x="9388140" y="6379170"/>
            <a:ext cx="2700000" cy="316800"/>
          </a:xfrm>
          <a:prstGeom prst="rect">
            <a:avLst/>
          </a:prstGeom>
        </p:spPr>
        <p:txBody>
          <a:bodyPr vert="horz" lIns="91440" tIns="45720" rIns="91440" bIns="45720" rtlCol="0" anchor="ctr">
            <a:normAutofit/>
          </a:bodyPr>
          <a:lstStyle>
            <a:defPPr>
              <a:defRPr lang="zh-CN"/>
            </a:defPPr>
            <a:lvl1pPr marL="0" algn="r" defTabSz="914400" rtl="0" eaLnBrk="1" latinLnBrk="0" hangingPunct="1">
              <a:defRPr sz="1000" kern="1200" baseline="0">
                <a:solidFill>
                  <a:schemeClr val="tx1">
                    <a:tint val="75000"/>
                  </a:schemeClr>
                </a:solidFill>
                <a:latin typeface="Arial" panose="020B0604020202020204" pitchFamily="34" charset="0"/>
                <a:ea typeface="微软雅黑" panose="020B0503020204020204"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AE70B2-8BF9-45C0-BB95-33D1B9D3A854}" type="slidenum">
              <a:rPr lang="zh-CN" altLang="en-US" sz="1400" b="1" smtClean="0">
                <a:solidFill>
                  <a:schemeClr val="bg1"/>
                </a:solidFill>
              </a:rPr>
            </a:fld>
            <a:endParaRPr lang="zh-CN" altLang="en-US" sz="1400" b="1" dirty="0" smtClean="0">
              <a:solidFill>
                <a:schemeClr val="bg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showMasterSp="0">
  <p:cSld name="竖排标题与文本">
    <p:spTree>
      <p:nvGrpSpPr>
        <p:cNvPr id="1" name=""/>
        <p:cNvGrpSpPr/>
        <p:nvPr/>
      </p:nvGrpSpPr>
      <p:grpSpPr>
        <a:xfrm>
          <a:off x="0" y="0"/>
          <a:ext cx="0" cy="0"/>
          <a:chOff x="0" y="0"/>
          <a:chExt cx="0" cy="0"/>
        </a:xfrm>
      </p:grpSpPr>
      <p:sp>
        <p:nvSpPr>
          <p:cNvPr id="3" name="竖排文字占位符 2"/>
          <p:cNvSpPr>
            <a:spLocks noGrp="1"/>
          </p:cNvSpPr>
          <p:nvPr>
            <p:ph type="body" orient="vert" idx="1" hasCustomPrompt="1"/>
            <p:custDataLst>
              <p:tags r:id="rId2"/>
            </p:custDataLst>
          </p:nvPr>
        </p:nvSpPr>
        <p:spPr>
          <a:xfrm>
            <a:off x="914400" y="914400"/>
            <a:ext cx="9169200" cy="5029200"/>
          </a:xfrm>
        </p:spPr>
        <p:txBody>
          <a:bodyPr vert="eaVert" lIns="46800" tIns="46800" rIns="46800" bIns="46800"/>
          <a:lstStyle>
            <a:lvl1pPr indent="0" eaLnBrk="1" fontAlgn="auto" latinLnBrk="0" hangingPunct="1">
              <a:lnSpc>
                <a:spcPct val="160000"/>
              </a:lnSpc>
              <a:spcAft>
                <a:spcPts val="1600"/>
              </a:spcAft>
              <a:buNone/>
              <a:defRPr spc="300" baseline="0">
                <a:solidFill>
                  <a:schemeClr val="tx1">
                    <a:lumMod val="65000"/>
                    <a:lumOff val="35000"/>
                  </a:schemeClr>
                </a:solidFill>
              </a:defRPr>
            </a:lvl1pPr>
            <a:lvl2pPr indent="0" eaLnBrk="1" fontAlgn="auto" latinLnBrk="0" hangingPunct="1">
              <a:lnSpc>
                <a:spcPct val="160000"/>
              </a:lnSpc>
              <a:spcAft>
                <a:spcPts val="1600"/>
              </a:spcAft>
              <a:buNone/>
              <a:defRPr spc="300" baseline="0">
                <a:solidFill>
                  <a:schemeClr val="tx1">
                    <a:lumMod val="65000"/>
                    <a:lumOff val="35000"/>
                  </a:schemeClr>
                </a:solidFill>
              </a:defRPr>
            </a:lvl2pPr>
            <a:lvl3pPr indent="0" eaLnBrk="1" fontAlgn="auto" latinLnBrk="0" hangingPunct="1">
              <a:lnSpc>
                <a:spcPct val="160000"/>
              </a:lnSpc>
              <a:spcAft>
                <a:spcPts val="1600"/>
              </a:spcAft>
              <a:buNone/>
              <a:defRPr spc="300" baseline="0">
                <a:solidFill>
                  <a:schemeClr val="tx1">
                    <a:lumMod val="65000"/>
                    <a:lumOff val="35000"/>
                  </a:schemeClr>
                </a:solidFill>
              </a:defRPr>
            </a:lvl3pPr>
            <a:lvl4pPr indent="0" eaLnBrk="1" fontAlgn="auto" latinLnBrk="0" hangingPunct="1">
              <a:lnSpc>
                <a:spcPct val="160000"/>
              </a:lnSpc>
              <a:spcAft>
                <a:spcPts val="1600"/>
              </a:spcAft>
              <a:buNone/>
              <a:defRPr spc="300" baseline="0">
                <a:solidFill>
                  <a:schemeClr val="tx1">
                    <a:lumMod val="65000"/>
                    <a:lumOff val="35000"/>
                  </a:schemeClr>
                </a:solidFill>
              </a:defRPr>
            </a:lvl4pPr>
            <a:lvl5pPr indent="0" eaLnBrk="1" fontAlgn="auto" latinLnBrk="0" hangingPunct="1">
              <a:lnSpc>
                <a:spcPct val="160000"/>
              </a:lnSpc>
              <a:spcAft>
                <a:spcPts val="1600"/>
              </a:spcAft>
              <a:buNone/>
              <a:defRPr spc="300" baseline="0">
                <a:solidFill>
                  <a:schemeClr val="tx1">
                    <a:lumMod val="65000"/>
                    <a:lumOff val="35000"/>
                  </a:schemeClr>
                </a:solidFill>
              </a:defRPr>
            </a:lvl5pPr>
          </a:lstStyle>
          <a:p>
            <a:pPr lvl="0"/>
            <a:r>
              <a:rPr lang="zh-CN" altLang="en-US" dirty="0"/>
              <a:t>单击此处编辑文本</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
        <p:nvSpPr>
          <p:cNvPr id="8" name="标题 7"/>
          <p:cNvSpPr>
            <a:spLocks noGrp="1"/>
          </p:cNvSpPr>
          <p:nvPr>
            <p:ph type="title" hasCustomPrompt="1"/>
            <p:custDataLst>
              <p:tags r:id="rId6"/>
            </p:custDataLst>
          </p:nvPr>
        </p:nvSpPr>
        <p:spPr>
          <a:xfrm>
            <a:off x="307340" y="312420"/>
            <a:ext cx="7768590" cy="423545"/>
          </a:xfrm>
        </p:spPr>
        <p:txBody>
          <a:bodyPr lIns="90000" tIns="46800" rIns="90000" bIns="46800" anchor="b" anchorCtr="0">
            <a:noAutofit/>
          </a:bodyPr>
          <a:lstStyle>
            <a:lvl1pPr>
              <a:defRPr sz="2400" b="0" i="0" u="none" strike="noStrike" kern="1200" cap="none" spc="300" normalizeH="0" baseline="0">
                <a:solidFill>
                  <a:srgbClr val="0F95D4"/>
                </a:solidFill>
                <a:effectLst/>
                <a:uFillTx/>
              </a:defRPr>
            </a:lvl1pPr>
          </a:lstStyle>
          <a:p>
            <a:r>
              <a:rPr lang="zh-CN" altLang="en-US" dirty="0">
                <a:sym typeface="+mn-ea"/>
              </a:rPr>
              <a:t>《课程名称》</a:t>
            </a:r>
            <a:endParaRPr lang="zh-CN" altLang="en-US" dirty="0">
              <a:sym typeface="+mn-ea"/>
            </a:endParaRPr>
          </a:p>
        </p:txBody>
      </p:sp>
      <p:sp>
        <p:nvSpPr>
          <p:cNvPr id="9" name="文本占位符 8"/>
          <p:cNvSpPr>
            <a:spLocks noGrp="1"/>
          </p:cNvSpPr>
          <p:nvPr>
            <p:ph type="body" idx="13" hasCustomPrompt="1"/>
            <p:custDataLst>
              <p:tags r:id="rId7"/>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10" name="文本占位符 9"/>
          <p:cNvSpPr>
            <a:spLocks noGrp="1"/>
          </p:cNvSpPr>
          <p:nvPr>
            <p:ph type="body" idx="14" hasCustomPrompt="1"/>
            <p:custDataLst>
              <p:tags r:id="rId8"/>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
        <p:nvSpPr>
          <p:cNvPr id="18" name="灯片编号占位符 17"/>
          <p:cNvSpPr>
            <a:spLocks noGrp="1"/>
          </p:cNvSpPr>
          <p:nvPr userDrawn="1">
            <p:custDataLst>
              <p:tags r:id="rId9"/>
            </p:custDataLst>
          </p:nvPr>
        </p:nvSpPr>
        <p:spPr>
          <a:xfrm>
            <a:off x="9388140" y="6379170"/>
            <a:ext cx="2700000" cy="316800"/>
          </a:xfrm>
          <a:prstGeom prst="rect">
            <a:avLst/>
          </a:prstGeom>
        </p:spPr>
        <p:txBody>
          <a:bodyPr vert="horz" lIns="91440" tIns="45720" rIns="91440" bIns="45720" rtlCol="0" anchor="ctr">
            <a:normAutofit/>
          </a:bodyPr>
          <a:lstStyle>
            <a:defPPr>
              <a:defRPr lang="zh-CN"/>
            </a:defPPr>
            <a:lvl1pPr marL="0" algn="r" defTabSz="914400" rtl="0" eaLnBrk="1" latinLnBrk="0" hangingPunct="1">
              <a:defRPr sz="1000" kern="1200" baseline="0">
                <a:solidFill>
                  <a:schemeClr val="tx1">
                    <a:tint val="75000"/>
                  </a:schemeClr>
                </a:solidFill>
                <a:latin typeface="Arial" panose="020B0604020202020204" pitchFamily="34" charset="0"/>
                <a:ea typeface="微软雅黑" panose="020B0503020204020204"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AE70B2-8BF9-45C0-BB95-33D1B9D3A854}" type="slidenum">
              <a:rPr lang="zh-CN" altLang="en-US" sz="1400" b="1" smtClean="0">
                <a:solidFill>
                  <a:schemeClr val="bg1"/>
                </a:solidFill>
              </a:rPr>
            </a:fld>
            <a:endParaRPr lang="zh-CN" altLang="en-US" sz="1400" b="1" dirty="0" smtClean="0">
              <a:solidFill>
                <a:schemeClr val="bg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a:lnSpc>
                <a:spcPct val="130000"/>
              </a:lnSpc>
              <a:buFont typeface="Wingdings" panose="05000000000000000000" pitchFamily="2" charset="2"/>
              <a:buChar char="l"/>
              <a:defRPr spc="150" baseline="0">
                <a:solidFill>
                  <a:schemeClr val="tx1">
                    <a:lumMod val="65000"/>
                    <a:lumOff val="35000"/>
                  </a:schemeClr>
                </a:solidFill>
              </a:defRPr>
            </a:lvl1pPr>
            <a:lvl2pPr marL="685800" indent="-228600">
              <a:lnSpc>
                <a:spcPct val="130000"/>
              </a:lnSpc>
              <a:buFont typeface="Wingdings" panose="05000000000000000000" pitchFamily="2" charset="2"/>
              <a:buChar char="l"/>
              <a:defRPr spc="150" baseline="0">
                <a:solidFill>
                  <a:schemeClr val="tx1">
                    <a:lumMod val="65000"/>
                    <a:lumOff val="35000"/>
                  </a:schemeClr>
                </a:solidFill>
              </a:defRPr>
            </a:lvl2pPr>
            <a:lvl3pPr marL="1143000" indent="-228600">
              <a:lnSpc>
                <a:spcPct val="130000"/>
              </a:lnSpc>
              <a:buFont typeface="Wingdings" panose="05000000000000000000" pitchFamily="2" charset="2"/>
              <a:buChar char="l"/>
              <a:defRPr spc="150" baseline="0">
                <a:solidFill>
                  <a:schemeClr val="tx1">
                    <a:lumMod val="65000"/>
                    <a:lumOff val="35000"/>
                  </a:schemeClr>
                </a:solidFill>
              </a:defRPr>
            </a:lvl3pPr>
            <a:lvl4pPr marL="1600200" indent="-228600">
              <a:lnSpc>
                <a:spcPct val="130000"/>
              </a:lnSpc>
              <a:buFont typeface="Wingdings" panose="05000000000000000000" pitchFamily="2" charset="2"/>
              <a:buChar char="l"/>
              <a:defRPr spc="150" baseline="0">
                <a:solidFill>
                  <a:schemeClr val="tx1">
                    <a:lumMod val="65000"/>
                    <a:lumOff val="35000"/>
                  </a:schemeClr>
                </a:solidFill>
              </a:defRPr>
            </a:lvl4pPr>
            <a:lvl5pPr marL="2057400" indent="-228600">
              <a:lnSpc>
                <a:spcPct val="130000"/>
              </a:lnSpc>
              <a:buFont typeface="Wingdings" panose="05000000000000000000" pitchFamily="2" charset="2"/>
              <a:buChar char="l"/>
              <a:defRPr spc="150" baseline="0">
                <a:solidFill>
                  <a:schemeClr val="tx1">
                    <a:lumMod val="65000"/>
                    <a:lumOff val="3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标题 5"/>
          <p:cNvSpPr>
            <a:spLocks noGrp="1"/>
          </p:cNvSpPr>
          <p:nvPr>
            <p:ph type="title" hasCustomPrompt="1"/>
            <p:custDataLst>
              <p:tags r:id="rId6"/>
            </p:custDataLst>
          </p:nvPr>
        </p:nvSpPr>
        <p:spPr>
          <a:xfrm>
            <a:off x="307340" y="312420"/>
            <a:ext cx="7768590" cy="423545"/>
          </a:xfrm>
        </p:spPr>
        <p:txBody>
          <a:bodyPr lIns="90000" tIns="46800" rIns="90000" bIns="46800" anchor="b" anchorCtr="0">
            <a:noAutofit/>
          </a:bodyPr>
          <a:lstStyle>
            <a:lvl1pPr>
              <a:defRPr sz="2400" b="0" i="0" u="none" strike="noStrike" kern="1200" cap="none" spc="300" normalizeH="0" baseline="0">
                <a:solidFill>
                  <a:srgbClr val="0F95D4"/>
                </a:solidFill>
                <a:effectLst/>
                <a:uFillTx/>
              </a:defRPr>
            </a:lvl1pPr>
          </a:lstStyle>
          <a:p>
            <a:r>
              <a:rPr lang="zh-CN" altLang="en-US" dirty="0">
                <a:sym typeface="+mn-ea"/>
              </a:rPr>
              <a:t>《课程名称》</a:t>
            </a:r>
            <a:endParaRPr lang="zh-CN" altLang="en-US" dirty="0">
              <a:sym typeface="+mn-ea"/>
            </a:endParaRPr>
          </a:p>
        </p:txBody>
      </p:sp>
      <p:sp>
        <p:nvSpPr>
          <p:cNvPr id="8" name="文本占位符 7"/>
          <p:cNvSpPr>
            <a:spLocks noGrp="1"/>
          </p:cNvSpPr>
          <p:nvPr>
            <p:ph type="body" idx="1" hasCustomPrompt="1"/>
            <p:custDataLst>
              <p:tags r:id="rId7"/>
            </p:custDataLst>
          </p:nvPr>
        </p:nvSpPr>
        <p:spPr>
          <a:xfrm>
            <a:off x="307340" y="735965"/>
            <a:ext cx="7768590" cy="474345"/>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rgbClr val="0F95D4"/>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dirty="0">
                <a:sym typeface="+mn-ea"/>
              </a:rPr>
              <a:t>【教材版本】第   章 /  第   节  /  第   课时</a:t>
            </a:r>
            <a:endParaRPr lang="zh-CN" altLang="en-US" dirty="0"/>
          </a:p>
        </p:txBody>
      </p:sp>
      <p:sp>
        <p:nvSpPr>
          <p:cNvPr id="10" name="文本占位符 9"/>
          <p:cNvSpPr>
            <a:spLocks noGrp="1"/>
          </p:cNvSpPr>
          <p:nvPr>
            <p:ph type="body" idx="14" hasCustomPrompt="1"/>
            <p:custDataLst>
              <p:tags r:id="rId8"/>
            </p:custDataLst>
          </p:nvPr>
        </p:nvSpPr>
        <p:spPr>
          <a:xfrm>
            <a:off x="307340" y="6314440"/>
            <a:ext cx="2630805" cy="381635"/>
          </a:xfrm>
        </p:spPr>
        <p:txBody>
          <a:bodyPr lIns="101600" tIns="38100" rIns="76200" bIns="38100" anchor="t" anchorCtr="0">
            <a:normAutofit/>
          </a:bodyPr>
          <a:lstStyle>
            <a:lvl1pPr marL="0" indent="0" algn="ctr" eaLnBrk="1" fontAlgn="auto" latinLnBrk="0" hangingPunct="1">
              <a:lnSpc>
                <a:spcPct val="100000"/>
              </a:lnSpc>
              <a:spcAft>
                <a:spcPts val="0"/>
              </a:spcAft>
              <a:buNone/>
              <a:defRPr sz="2000" b="1" u="none" strike="noStrike" kern="1200" cap="none" spc="200" normalizeH="0" baseline="0">
                <a:solidFill>
                  <a:schemeClr val="bg1"/>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年级  学科</a:t>
            </a:r>
            <a:endParaRPr lang="zh-CN" altLang="en-US" dirty="0"/>
          </a:p>
        </p:txBody>
      </p:sp>
      <p:sp>
        <p:nvSpPr>
          <p:cNvPr id="18" name="灯片编号占位符 17"/>
          <p:cNvSpPr>
            <a:spLocks noGrp="1"/>
          </p:cNvSpPr>
          <p:nvPr userDrawn="1">
            <p:custDataLst>
              <p:tags r:id="rId9"/>
            </p:custDataLst>
          </p:nvPr>
        </p:nvSpPr>
        <p:spPr>
          <a:xfrm>
            <a:off x="9388140" y="6379170"/>
            <a:ext cx="2700000" cy="316800"/>
          </a:xfrm>
          <a:prstGeom prst="rect">
            <a:avLst/>
          </a:prstGeom>
        </p:spPr>
        <p:txBody>
          <a:bodyPr vert="horz" lIns="91440" tIns="45720" rIns="91440" bIns="45720" rtlCol="0" anchor="ctr">
            <a:normAutofit/>
          </a:bodyPr>
          <a:lstStyle>
            <a:defPPr>
              <a:defRPr lang="zh-CN"/>
            </a:defPPr>
            <a:lvl1pPr marL="0" algn="r" defTabSz="914400" rtl="0" eaLnBrk="1" latinLnBrk="0" hangingPunct="1">
              <a:defRPr sz="1000" kern="1200" baseline="0">
                <a:solidFill>
                  <a:schemeClr val="tx1">
                    <a:tint val="75000"/>
                  </a:schemeClr>
                </a:solidFill>
                <a:latin typeface="Arial" panose="020B0604020202020204" pitchFamily="34" charset="0"/>
                <a:ea typeface="微软雅黑" panose="020B0503020204020204" pitchFamily="34" charset="-122"/>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9AE70B2-8BF9-45C0-BB95-33D1B9D3A854}" type="slidenum">
              <a:rPr lang="zh-CN" altLang="en-US" sz="1400" b="1" smtClean="0">
                <a:solidFill>
                  <a:schemeClr val="bg1"/>
                </a:solidFill>
              </a:rPr>
            </a:fld>
            <a:endParaRPr lang="zh-CN" altLang="en-US" sz="1400" b="1" dirty="0" smtClean="0">
              <a:solidFill>
                <a:schemeClr val="bg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0" Type="http://schemas.openxmlformats.org/officeDocument/2006/relationships/theme" Target="../theme/theme1.xml"/><Relationship Id="rId2" Type="http://schemas.openxmlformats.org/officeDocument/2006/relationships/slideLayout" Target="../slideLayouts/slideLayout2.xml"/><Relationship Id="rId19" Type="http://schemas.openxmlformats.org/officeDocument/2006/relationships/image" Target="../media/image1.png"/><Relationship Id="rId18" Type="http://schemas.openxmlformats.org/officeDocument/2006/relationships/tags" Target="../tags/tag93.xml"/><Relationship Id="rId17" Type="http://schemas.openxmlformats.org/officeDocument/2006/relationships/tags" Target="../tags/tag92.xml"/><Relationship Id="rId16" Type="http://schemas.openxmlformats.org/officeDocument/2006/relationships/tags" Target="../tags/tag91.xml"/><Relationship Id="rId15" Type="http://schemas.openxmlformats.org/officeDocument/2006/relationships/tags" Target="../tags/tag90.xml"/><Relationship Id="rId14" Type="http://schemas.openxmlformats.org/officeDocument/2006/relationships/tags" Target="../tags/tag89.xml"/><Relationship Id="rId13" Type="http://schemas.openxmlformats.org/officeDocument/2006/relationships/tags" Target="../tags/tag88.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608400" y="608400"/>
            <a:ext cx="10969200" cy="648000"/>
          </a:xfrm>
          <a:prstGeom prst="rect">
            <a:avLst/>
          </a:prstGeom>
        </p:spPr>
        <p:txBody>
          <a:bodyPr vert="horz" lIns="101600" tIns="38100" rIns="76200" bIns="3810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608400" y="1515600"/>
            <a:ext cx="10969200" cy="473688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5"/>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6"/>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7"/>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KSO_TEMPLATE" hidden="1"/>
          <p:cNvSpPr/>
          <p:nvPr userDrawn="1">
            <p:custDataLst>
              <p:tags r:id="rId18"/>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水印"/>
          <p:cNvPicPr>
            <a:picLocks noChangeAspect="1"/>
          </p:cNvPicPr>
          <p:nvPr userDrawn="1"/>
        </p:nvPicPr>
        <p:blipFill>
          <a:blip r:embed="rId19"/>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2.xml"/><Relationship Id="rId2" Type="http://schemas.openxmlformats.org/officeDocument/2006/relationships/image" Target="../media/image1.png"/><Relationship Id="rId1" Type="http://schemas.openxmlformats.org/officeDocument/2006/relationships/image" Target="../media/image5.jpeg"/></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3.xml"/><Relationship Id="rId2" Type="http://schemas.openxmlformats.org/officeDocument/2006/relationships/image" Target="../media/image1.png"/><Relationship Id="rId1" Type="http://schemas.openxmlformats.org/officeDocument/2006/relationships/image" Target="../media/image6.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4.xml"/><Relationship Id="rId2" Type="http://schemas.openxmlformats.org/officeDocument/2006/relationships/image" Target="../media/image1.png"/><Relationship Id="rId1"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5.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6.xml"/><Relationship Id="rId2" Type="http://schemas.openxmlformats.org/officeDocument/2006/relationships/image" Target="../media/image1.png"/><Relationship Id="rId1" Type="http://schemas.openxmlformats.org/officeDocument/2006/relationships/image" Target="../media/image8.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7.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8.xml"/><Relationship Id="rId2" Type="http://schemas.openxmlformats.org/officeDocument/2006/relationships/image" Target="../media/image1.png"/><Relationship Id="rId1" Type="http://schemas.openxmlformats.org/officeDocument/2006/relationships/image" Target="../media/image9.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94.xml"/><Relationship Id="rId2" Type="http://schemas.openxmlformats.org/officeDocument/2006/relationships/image" Target="../media/image1.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5.xml"/><Relationship Id="rId2" Type="http://schemas.openxmlformats.org/officeDocument/2006/relationships/image" Target="../media/image1.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6.xml"/><Relationship Id="rId2" Type="http://schemas.openxmlformats.org/officeDocument/2006/relationships/image" Target="../media/image1.png"/><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7.xml"/><Relationship Id="rId2" Type="http://schemas.openxmlformats.org/officeDocument/2006/relationships/image" Target="../media/image1.png"/><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8.xml"/><Relationship Id="rId2" Type="http://schemas.openxmlformats.org/officeDocument/2006/relationships/image" Target="../media/image1.png"/><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99.xml"/><Relationship Id="rId2" Type="http://schemas.openxmlformats.org/officeDocument/2006/relationships/image" Target="../media/image1.png"/><Relationship Id="rId1" Type="http://schemas.openxmlformats.org/officeDocument/2006/relationships/image" Target="../media/image3.jpeg"/></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0.xml"/><Relationship Id="rId2" Type="http://schemas.openxmlformats.org/officeDocument/2006/relationships/image" Target="../media/image1.png"/><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101.xml"/><Relationship Id="rId2" Type="http://schemas.openxmlformats.org/officeDocument/2006/relationships/image" Target="../media/image1.png"/><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21"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pic>
        <p:nvPicPr>
          <p:cNvPr id="8" name="Picture 2" descr="http://www.inspireleads.com/wp-content/uploads/2014/10/8505031074_89d8f9fb4b_o.jpg"/>
          <p:cNvPicPr>
            <a:picLocks noChangeAspect="1" noChangeArrowheads="1"/>
          </p:cNvPicPr>
          <p:nvPr/>
        </p:nvPicPr>
        <p:blipFill>
          <a:blip r:embed="rId1"/>
          <a:srcRect/>
          <a:stretch>
            <a:fillRect/>
          </a:stretch>
        </p:blipFill>
        <p:spPr bwMode="auto">
          <a:xfrm>
            <a:off x="8738396" y="1285876"/>
            <a:ext cx="3243147" cy="3217408"/>
          </a:xfrm>
          <a:prstGeom prst="rect">
            <a:avLst/>
          </a:prstGeom>
          <a:noFill/>
        </p:spPr>
      </p:pic>
      <p:sp>
        <p:nvSpPr>
          <p:cNvPr id="9" name="矩形 8"/>
          <p:cNvSpPr/>
          <p:nvPr/>
        </p:nvSpPr>
        <p:spPr>
          <a:xfrm>
            <a:off x="214312" y="1148096"/>
            <a:ext cx="8415337" cy="5693866"/>
          </a:xfrm>
          <a:prstGeom prst="rect">
            <a:avLst/>
          </a:prstGeom>
        </p:spPr>
        <p:txBody>
          <a:bodyPr wrap="square">
            <a:spAutoFit/>
          </a:bodyPr>
          <a:lstStyle/>
          <a:p>
            <a:pPr fontAlgn="base"/>
            <a:r>
              <a:rPr lang="en-US" altLang="zh-CN" sz="2800" dirty="0">
                <a:latin typeface="Calibri" panose="020F0502020204030204" pitchFamily="34" charset="0"/>
              </a:rPr>
              <a:t>Dear Mark</a:t>
            </a:r>
            <a:r>
              <a:rPr lang="en-US" altLang="zh-CN" sz="2800" dirty="0" smtClean="0">
                <a:latin typeface="Calibri" panose="020F0502020204030204" pitchFamily="34" charset="0"/>
              </a:rPr>
              <a:t>,</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I’m </a:t>
            </a:r>
            <a:r>
              <a:rPr lang="en-US" altLang="zh-CN" sz="2800" dirty="0">
                <a:latin typeface="Calibri" panose="020F0502020204030204" pitchFamily="34" charset="0"/>
              </a:rPr>
              <a:t>writing to express my sincerest apologies for not finishing my assignment in time for the presentation</a:t>
            </a:r>
            <a:r>
              <a:rPr lang="en-US" altLang="zh-CN" sz="2800" dirty="0" smtClean="0">
                <a:latin typeface="Calibri" panose="020F0502020204030204" pitchFamily="34" charset="0"/>
              </a:rPr>
              <a:t>.</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I </a:t>
            </a:r>
            <a:r>
              <a:rPr lang="en-US" altLang="zh-CN" sz="2800" dirty="0">
                <a:latin typeface="Calibri" panose="020F0502020204030204" pitchFamily="34" charset="0"/>
              </a:rPr>
              <a:t>understand that our work depends on the collaboration and efforts of the whole team, and I know I let you down</a:t>
            </a:r>
            <a:r>
              <a:rPr lang="en-US" altLang="zh-CN" sz="2800" dirty="0" smtClean="0">
                <a:latin typeface="Calibri" panose="020F0502020204030204" pitchFamily="34" charset="0"/>
              </a:rPr>
              <a:t>.</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I’ve </a:t>
            </a:r>
            <a:r>
              <a:rPr lang="en-US" altLang="zh-CN" sz="2800" dirty="0">
                <a:latin typeface="Calibri" panose="020F0502020204030204" pitchFamily="34" charset="0"/>
              </a:rPr>
              <a:t>made a plan to improve my time management skills so that I can meet all of my future deadlines. I hope you can accept my apology and give me another chance</a:t>
            </a:r>
            <a:r>
              <a:rPr lang="en-US" altLang="zh-CN" sz="2800" dirty="0" smtClean="0">
                <a:latin typeface="Calibri" panose="020F0502020204030204" pitchFamily="34" charset="0"/>
              </a:rPr>
              <a:t>.</a:t>
            </a:r>
            <a:endParaRPr lang="en-US" altLang="zh-CN" sz="2800" dirty="0">
              <a:latin typeface="Calibri" panose="020F0502020204030204" pitchFamily="34" charset="0"/>
            </a:endParaRPr>
          </a:p>
          <a:p>
            <a:pPr fontAlgn="base"/>
            <a:r>
              <a:rPr lang="en-US" altLang="zh-CN" sz="2800" dirty="0">
                <a:latin typeface="Calibri" panose="020F0502020204030204" pitchFamily="34" charset="0"/>
              </a:rPr>
              <a:t>Please feel free to contact me if you wish to discuss the matter further</a:t>
            </a:r>
            <a:r>
              <a:rPr lang="en-US" altLang="zh-CN" sz="2800" dirty="0" smtClean="0">
                <a:latin typeface="Calibri" panose="020F0502020204030204" pitchFamily="34" charset="0"/>
              </a:rPr>
              <a:t>.</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Sincerely,</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Brandon</a:t>
            </a:r>
            <a:endParaRPr lang="en-US" altLang="zh-CN" sz="2800" dirty="0">
              <a:latin typeface="Calibri" panose="020F0502020204030204" pitchFamily="34" charset="0"/>
            </a:endParaRPr>
          </a:p>
        </p:txBody>
      </p:sp>
      <p:pic>
        <p:nvPicPr>
          <p:cNvPr id="3" name="图片 2"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1000"/>
                                        <p:tgtEl>
                                          <p:spTgt spid="8"/>
                                        </p:tgtEl>
                                      </p:cBhvr>
                                    </p:animEffect>
                                  </p:childTnLst>
                                </p:cTn>
                              </p:par>
                              <p:par>
                                <p:cTn id="8" presetID="1" presetClass="entr" presetSubtype="0" fill="hold" grpId="0"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9">
                                            <p:txEl>
                                              <p:pRg st="2" end="2"/>
                                            </p:txEl>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9">
                                            <p:txEl>
                                              <p:pRg st="4" end="4"/>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9">
                                            <p:txEl>
                                              <p:pRg st="5" end="5"/>
                                            </p:txEl>
                                          </p:spTgt>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21"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9" name="矩形 8"/>
          <p:cNvSpPr/>
          <p:nvPr/>
        </p:nvSpPr>
        <p:spPr>
          <a:xfrm>
            <a:off x="214312" y="1148096"/>
            <a:ext cx="11044238" cy="5693866"/>
          </a:xfrm>
          <a:prstGeom prst="rect">
            <a:avLst/>
          </a:prstGeom>
        </p:spPr>
        <p:txBody>
          <a:bodyPr wrap="square">
            <a:spAutoFit/>
          </a:bodyPr>
          <a:lstStyle/>
          <a:p>
            <a:pPr fontAlgn="base"/>
            <a:r>
              <a:rPr lang="en-US" altLang="zh-CN" sz="2800" dirty="0">
                <a:latin typeface="Calibri" panose="020F0502020204030204" pitchFamily="34" charset="0"/>
              </a:rPr>
              <a:t>Dear Ms. Smith,</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I’m </a:t>
            </a:r>
            <a:r>
              <a:rPr lang="en-US" altLang="zh-CN" sz="2800" dirty="0">
                <a:latin typeface="Calibri" panose="020F0502020204030204" pitchFamily="34" charset="0"/>
              </a:rPr>
              <a:t>writing to personally apologize on behalf of our company. I understand that your order was not delivered in a timely manner, and that is not acceptable.</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We’re </a:t>
            </a:r>
            <a:r>
              <a:rPr lang="en-US" altLang="zh-CN" sz="2800" dirty="0">
                <a:latin typeface="Calibri" panose="020F0502020204030204" pitchFamily="34" charset="0"/>
              </a:rPr>
              <a:t>looking into what went wrong, and will work on finding a solution as quickly as possible so that this doesn’t happen again.</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In </a:t>
            </a:r>
            <a:r>
              <a:rPr lang="en-US" altLang="zh-CN" sz="2800" dirty="0">
                <a:latin typeface="Calibri" panose="020F0502020204030204" pitchFamily="34" charset="0"/>
              </a:rPr>
              <a:t>the meantime, I’d like to offer you a </a:t>
            </a:r>
            <a:r>
              <a:rPr lang="en-US" altLang="zh-CN" sz="2800" dirty="0" smtClean="0">
                <a:latin typeface="Calibri" panose="020F0502020204030204" pitchFamily="34" charset="0"/>
              </a:rPr>
              <a:t>voucher(</a:t>
            </a:r>
            <a:r>
              <a:rPr lang="zh-CN" altLang="en-US" sz="2800" dirty="0">
                <a:latin typeface="宋体" panose="02010600030101010101" pitchFamily="2" charset="-122"/>
                <a:ea typeface="宋体" panose="02010600030101010101" pitchFamily="2" charset="-122"/>
              </a:rPr>
              <a:t>代金券</a:t>
            </a:r>
            <a:r>
              <a:rPr lang="en-US" altLang="zh-CN" sz="2800" dirty="0" smtClean="0">
                <a:latin typeface="Calibri" panose="020F0502020204030204" pitchFamily="34" charset="0"/>
              </a:rPr>
              <a:t>) </a:t>
            </a:r>
            <a:r>
              <a:rPr lang="en-US" altLang="zh-CN" sz="2800" dirty="0">
                <a:latin typeface="Calibri" panose="020F0502020204030204" pitchFamily="34" charset="0"/>
              </a:rPr>
              <a:t>for $20 off your next purchase, should you decide to give us another chance.</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Please </a:t>
            </a:r>
            <a:r>
              <a:rPr lang="en-US" altLang="zh-CN" sz="2800" dirty="0">
                <a:latin typeface="Calibri" panose="020F0502020204030204" pitchFamily="34" charset="0"/>
              </a:rPr>
              <a:t>accept our sincere apologies. We hope to work for you again in the future.</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Kind </a:t>
            </a:r>
            <a:r>
              <a:rPr lang="en-US" altLang="zh-CN" sz="2800" dirty="0">
                <a:latin typeface="Calibri" panose="020F0502020204030204" pitchFamily="34" charset="0"/>
              </a:rPr>
              <a:t>regards,</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John </a:t>
            </a:r>
            <a:r>
              <a:rPr lang="en-US" altLang="zh-CN" sz="2800" dirty="0">
                <a:latin typeface="Calibri" panose="020F0502020204030204" pitchFamily="34" charset="0"/>
              </a:rPr>
              <a:t>Williams</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Store </a:t>
            </a:r>
            <a:r>
              <a:rPr lang="en-US" altLang="zh-CN" sz="2800" dirty="0">
                <a:latin typeface="Calibri" panose="020F0502020204030204" pitchFamily="34" charset="0"/>
              </a:rPr>
              <a:t>Manager</a:t>
            </a:r>
            <a:endParaRPr lang="en-US" altLang="zh-CN" sz="2800" dirty="0">
              <a:latin typeface="Calibri" panose="020F0502020204030204" pitchFamily="34" charset="0"/>
            </a:endParaRPr>
          </a:p>
        </p:txBody>
      </p:sp>
      <p:pic>
        <p:nvPicPr>
          <p:cNvPr id="7" name="图片 6" descr="16-04-22-bigstock-apologies-68866015.jpg"/>
          <p:cNvPicPr>
            <a:picLocks noChangeAspect="1"/>
          </p:cNvPicPr>
          <p:nvPr/>
        </p:nvPicPr>
        <p:blipFill>
          <a:blip r:embed="rId1"/>
          <a:stretch>
            <a:fillRect/>
          </a:stretch>
        </p:blipFill>
        <p:spPr>
          <a:xfrm>
            <a:off x="6335756" y="28576"/>
            <a:ext cx="2266002" cy="1611993"/>
          </a:xfrm>
          <a:prstGeom prst="rect">
            <a:avLst/>
          </a:prstGeom>
        </p:spPr>
      </p:pic>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3"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9" name="矩形 8"/>
          <p:cNvSpPr/>
          <p:nvPr/>
        </p:nvSpPr>
        <p:spPr>
          <a:xfrm>
            <a:off x="676273" y="1336234"/>
            <a:ext cx="11310939" cy="4154984"/>
          </a:xfrm>
          <a:prstGeom prst="rect">
            <a:avLst/>
          </a:prstGeom>
        </p:spPr>
        <p:txBody>
          <a:bodyPr wrap="square">
            <a:spAutoFit/>
          </a:bodyPr>
          <a:lstStyle/>
          <a:p>
            <a:pPr>
              <a:defRPr/>
            </a:pPr>
            <a:r>
              <a:rPr lang="zh-CN" altLang="zh-CN" sz="2400" dirty="0" smtClean="0">
                <a:latin typeface="宋体" panose="02010600030101010101" pitchFamily="2" charset="-122"/>
                <a:ea typeface="宋体" panose="02010600030101010101" pitchFamily="2" charset="-122"/>
              </a:rPr>
              <a:t>假如</a:t>
            </a:r>
            <a:r>
              <a:rPr lang="zh-CN" altLang="zh-CN" sz="2400" dirty="0">
                <a:latin typeface="宋体" panose="02010600030101010101" pitchFamily="2" charset="-122"/>
                <a:ea typeface="宋体" panose="02010600030101010101" pitchFamily="2" charset="-122"/>
              </a:rPr>
              <a:t>你是李华，作为交换生（</a:t>
            </a:r>
            <a:r>
              <a:rPr lang="en-US" altLang="zh-CN" sz="2400" dirty="0">
                <a:latin typeface="宋体" panose="02010600030101010101" pitchFamily="2" charset="-122"/>
                <a:ea typeface="宋体" panose="02010600030101010101" pitchFamily="2" charset="-122"/>
              </a:rPr>
              <a:t>an exchange student</a:t>
            </a:r>
            <a:r>
              <a:rPr lang="zh-CN" altLang="zh-CN" sz="2400" dirty="0">
                <a:latin typeface="宋体" panose="02010600030101010101" pitchFamily="2" charset="-122"/>
                <a:ea typeface="宋体" panose="02010600030101010101" pitchFamily="2" charset="-122"/>
              </a:rPr>
              <a:t>）正在英国</a:t>
            </a:r>
            <a:r>
              <a:rPr lang="en-US" altLang="zh-CN" sz="2400" dirty="0">
                <a:latin typeface="宋体" panose="02010600030101010101" pitchFamily="2" charset="-122"/>
                <a:ea typeface="宋体" panose="02010600030101010101" pitchFamily="2" charset="-122"/>
              </a:rPr>
              <a:t>Windmill College</a:t>
            </a:r>
            <a:r>
              <a:rPr lang="zh-CN" altLang="zh-CN" sz="2400" dirty="0">
                <a:latin typeface="宋体" panose="02010600030101010101" pitchFamily="2" charset="-122"/>
                <a:ea typeface="宋体" panose="02010600030101010101" pitchFamily="2" charset="-122"/>
              </a:rPr>
              <a:t>学习。今天早上你骑车上学时不小心刮擦到了一辆停在路边的汽车。由于急着上学，你无法在原地等候车主，请留一张便条，内容包括</a:t>
            </a:r>
            <a:r>
              <a:rPr lang="en-US" altLang="zh-CN" sz="2400" dirty="0">
                <a:latin typeface="宋体" panose="02010600030101010101" pitchFamily="2" charset="-122"/>
                <a:ea typeface="宋体" panose="02010600030101010101" pitchFamily="2" charset="-122"/>
              </a:rPr>
              <a:t>:</a:t>
            </a:r>
            <a:endParaRPr lang="zh-CN" altLang="zh-CN" sz="2400" dirty="0">
              <a:latin typeface="宋体" panose="02010600030101010101" pitchFamily="2" charset="-122"/>
              <a:ea typeface="宋体" panose="02010600030101010101" pitchFamily="2" charset="-122"/>
            </a:endParaRPr>
          </a:p>
          <a:p>
            <a:pPr marL="457200" indent="-457200">
              <a:buFontTx/>
              <a:buAutoNum type="arabicPeriod"/>
              <a:defRPr/>
            </a:pPr>
            <a:r>
              <a:rPr lang="zh-CN" altLang="zh-CN" sz="2400" dirty="0">
                <a:latin typeface="宋体" panose="02010600030101010101" pitchFamily="2" charset="-122"/>
                <a:ea typeface="宋体" panose="02010600030101010101" pitchFamily="2" charset="-122"/>
              </a:rPr>
              <a:t>表明身份；</a:t>
            </a:r>
            <a:endParaRPr lang="en-US" altLang="zh-CN" sz="2400" dirty="0">
              <a:latin typeface="宋体" panose="02010600030101010101" pitchFamily="2" charset="-122"/>
              <a:ea typeface="宋体" panose="02010600030101010101" pitchFamily="2" charset="-122"/>
            </a:endParaRPr>
          </a:p>
          <a:p>
            <a:pPr>
              <a:defRPr/>
            </a:pPr>
            <a:r>
              <a:rPr lang="en-US" altLang="zh-CN" sz="2400" dirty="0">
                <a:latin typeface="宋体" panose="02010600030101010101" pitchFamily="2" charset="-122"/>
                <a:ea typeface="宋体" panose="02010600030101010101" pitchFamily="2" charset="-122"/>
              </a:rPr>
              <a:t>2. </a:t>
            </a:r>
            <a:r>
              <a:rPr lang="zh-CN" altLang="zh-CN" sz="2400" dirty="0">
                <a:latin typeface="宋体" panose="02010600030101010101" pitchFamily="2" charset="-122"/>
                <a:ea typeface="宋体" panose="02010600030101010101" pitchFamily="2" charset="-122"/>
              </a:rPr>
              <a:t>简述事情经过；</a:t>
            </a:r>
            <a:endParaRPr lang="en-US" altLang="zh-CN" sz="2400" dirty="0">
              <a:latin typeface="宋体" panose="02010600030101010101" pitchFamily="2" charset="-122"/>
              <a:ea typeface="宋体" panose="02010600030101010101" pitchFamily="2" charset="-122"/>
            </a:endParaRPr>
          </a:p>
          <a:p>
            <a:pPr>
              <a:defRPr/>
            </a:pPr>
            <a:r>
              <a:rPr lang="en-US" altLang="zh-CN" sz="2400" dirty="0">
                <a:latin typeface="宋体" panose="02010600030101010101" pitchFamily="2" charset="-122"/>
                <a:ea typeface="宋体" panose="02010600030101010101" pitchFamily="2" charset="-122"/>
              </a:rPr>
              <a:t>3. </a:t>
            </a:r>
            <a:r>
              <a:rPr lang="zh-CN" altLang="zh-CN" sz="2400" dirty="0">
                <a:latin typeface="宋体" panose="02010600030101010101" pitchFamily="2" charset="-122"/>
                <a:ea typeface="宋体" panose="02010600030101010101" pitchFamily="2" charset="-122"/>
              </a:rPr>
              <a:t>道歉并表示愿意赔偿；</a:t>
            </a:r>
            <a:endParaRPr lang="zh-CN" altLang="zh-CN" sz="2400" dirty="0">
              <a:latin typeface="宋体" panose="02010600030101010101" pitchFamily="2" charset="-122"/>
              <a:ea typeface="宋体" panose="02010600030101010101" pitchFamily="2" charset="-122"/>
            </a:endParaRPr>
          </a:p>
          <a:p>
            <a:pPr>
              <a:defRPr/>
            </a:pPr>
            <a:r>
              <a:rPr lang="en-US" altLang="zh-CN" sz="2400" dirty="0">
                <a:latin typeface="宋体" panose="02010600030101010101" pitchFamily="2" charset="-122"/>
                <a:ea typeface="宋体" panose="02010600030101010101" pitchFamily="2" charset="-122"/>
              </a:rPr>
              <a:t>4</a:t>
            </a:r>
            <a:r>
              <a:rPr lang="zh-CN" altLang="zh-CN" sz="2400" dirty="0">
                <a:latin typeface="宋体" panose="02010600030101010101" pitchFamily="2" charset="-122"/>
                <a:ea typeface="宋体" panose="02010600030101010101" pitchFamily="2" charset="-122"/>
              </a:rPr>
              <a:t>．联系方式（</a:t>
            </a:r>
            <a:r>
              <a:rPr lang="en-US" altLang="zh-CN" sz="2400" dirty="0">
                <a:latin typeface="宋体" panose="02010600030101010101" pitchFamily="2" charset="-122"/>
                <a:ea typeface="宋体" panose="02010600030101010101" pitchFamily="2" charset="-122"/>
              </a:rPr>
              <a:t>Tel:5893671 </a:t>
            </a:r>
            <a:endParaRPr lang="en-US" altLang="zh-CN" sz="2400" dirty="0">
              <a:latin typeface="宋体" panose="02010600030101010101" pitchFamily="2" charset="-122"/>
              <a:ea typeface="宋体" panose="02010600030101010101" pitchFamily="2" charset="-122"/>
            </a:endParaRPr>
          </a:p>
          <a:p>
            <a:pPr>
              <a:defRPr/>
            </a:pPr>
            <a:r>
              <a:rPr lang="en-US" altLang="zh-CN" sz="2400" dirty="0" err="1">
                <a:latin typeface="宋体" panose="02010600030101010101" pitchFamily="2" charset="-122"/>
                <a:ea typeface="宋体" panose="02010600030101010101" pitchFamily="2" charset="-122"/>
              </a:rPr>
              <a:t>E-mail:lihua@windmillco.org</a:t>
            </a:r>
            <a:r>
              <a:rPr lang="zh-CN" altLang="zh-CN" sz="2400" dirty="0">
                <a:latin typeface="宋体" panose="02010600030101010101" pitchFamily="2" charset="-122"/>
                <a:ea typeface="宋体" panose="02010600030101010101" pitchFamily="2" charset="-122"/>
              </a:rPr>
              <a:t>）。</a:t>
            </a:r>
            <a:endParaRPr lang="zh-CN" altLang="zh-CN" sz="2400" dirty="0">
              <a:latin typeface="宋体" panose="02010600030101010101" pitchFamily="2" charset="-122"/>
              <a:ea typeface="宋体" panose="02010600030101010101" pitchFamily="2" charset="-122"/>
            </a:endParaRPr>
          </a:p>
          <a:p>
            <a:pPr>
              <a:defRPr/>
            </a:pPr>
            <a:r>
              <a:rPr lang="zh-CN" altLang="zh-CN" sz="2400" dirty="0">
                <a:latin typeface="宋体" panose="02010600030101010101" pitchFamily="2" charset="-122"/>
                <a:ea typeface="宋体" panose="02010600030101010101" pitchFamily="2" charset="-122"/>
              </a:rPr>
              <a:t>注意：</a:t>
            </a:r>
            <a:endParaRPr lang="zh-CN" altLang="zh-CN" sz="2400" dirty="0">
              <a:latin typeface="宋体" panose="02010600030101010101" pitchFamily="2" charset="-122"/>
              <a:ea typeface="宋体" panose="02010600030101010101" pitchFamily="2" charset="-122"/>
            </a:endParaRPr>
          </a:p>
          <a:p>
            <a:pPr>
              <a:defRPr/>
            </a:pPr>
            <a:r>
              <a:rPr lang="en-US" altLang="zh-CN" sz="2400" dirty="0">
                <a:latin typeface="宋体" panose="02010600030101010101" pitchFamily="2" charset="-122"/>
                <a:ea typeface="宋体" panose="02010600030101010101" pitchFamily="2" charset="-122"/>
              </a:rPr>
              <a:t>1.</a:t>
            </a:r>
            <a:r>
              <a:rPr lang="zh-CN" altLang="zh-CN" sz="2400" dirty="0">
                <a:latin typeface="宋体" panose="02010600030101010101" pitchFamily="2" charset="-122"/>
                <a:ea typeface="宋体" panose="02010600030101010101" pitchFamily="2" charset="-122"/>
              </a:rPr>
              <a:t>词数</a:t>
            </a:r>
            <a:r>
              <a:rPr lang="en-US" altLang="zh-CN" sz="2400" dirty="0">
                <a:latin typeface="宋体" panose="02010600030101010101" pitchFamily="2" charset="-122"/>
                <a:ea typeface="宋体" panose="02010600030101010101" pitchFamily="2" charset="-122"/>
              </a:rPr>
              <a:t>80</a:t>
            </a:r>
            <a:r>
              <a:rPr lang="zh-CN" altLang="zh-CN" sz="2400" dirty="0">
                <a:latin typeface="宋体" panose="02010600030101010101" pitchFamily="2" charset="-122"/>
                <a:ea typeface="宋体" panose="02010600030101010101" pitchFamily="2" charset="-122"/>
              </a:rPr>
              <a:t>左右；</a:t>
            </a:r>
            <a:endParaRPr lang="en-US" altLang="zh-CN" sz="2400" dirty="0">
              <a:latin typeface="宋体" panose="02010600030101010101" pitchFamily="2" charset="-122"/>
              <a:ea typeface="宋体" panose="02010600030101010101" pitchFamily="2" charset="-122"/>
            </a:endParaRPr>
          </a:p>
          <a:p>
            <a:pPr>
              <a:defRPr/>
            </a:pPr>
            <a:r>
              <a:rPr lang="en-US" altLang="zh-CN" sz="2400" dirty="0">
                <a:latin typeface="宋体" panose="02010600030101010101" pitchFamily="2" charset="-122"/>
                <a:ea typeface="宋体" panose="02010600030101010101" pitchFamily="2" charset="-122"/>
              </a:rPr>
              <a:t>2.</a:t>
            </a:r>
            <a:r>
              <a:rPr lang="zh-CN" altLang="zh-CN" sz="2400" dirty="0">
                <a:latin typeface="宋体" panose="02010600030101010101" pitchFamily="2" charset="-122"/>
                <a:ea typeface="宋体" panose="02010600030101010101" pitchFamily="2" charset="-122"/>
              </a:rPr>
              <a:t>可适当增加细节，以使行文连贯。</a:t>
            </a:r>
            <a:endParaRPr lang="en-US" altLang="zh-CN" sz="2400" dirty="0">
              <a:latin typeface="宋体" panose="02010600030101010101" pitchFamily="2" charset="-122"/>
              <a:ea typeface="宋体" panose="02010600030101010101" pitchFamily="2" charset="-122"/>
            </a:endParaRPr>
          </a:p>
        </p:txBody>
      </p:sp>
      <p:sp>
        <p:nvSpPr>
          <p:cNvPr id="5" name="AutoShape 2" descr="data:image/png;base64,iVBORw0KGgoAAAANSUhEUgAAAVgAAACTCAMAAAD86vGxAAABVlBMVEX///8AAAD/7QAAn+MxJ4MAlkDjBhOTk5PiAACxsbHBwcG2trY9PT3r6+v6+vrz8/OioqLg4ODLy8sjIyNvb2+ZmZkrKyu32/T0t7gAm+JVVVXZ2dn19fXm5uaoqKjjAAphYWF4eHjlNjpHR0eDg4PIyMiMjIwAl+E2Nja9vb0ZGRkAjSdKSkppaWnT09N1dXXt9vAQEBAAkTMhE33//N8VAHryqav/+s3/9Y3/+LX/9pz//vL/+cLq6fEqH4CbmL3M5dQdDHzsen3xnqD3yMrnSE387O362tvwlZf/83z/8ET/9pv/8mT//er/8FHHxdo4L4dhW5s1olqbzauHwpm02L9UrXG9u9PY1+WEgK9RSpKZz/B4wexatenY7fmi0/EyqubpX2PscHTtgYTkGSLmPUPoU1etqshLqWqs1LlvaqJotIBMRZB8d6oAhwocm0uSjrfO5/hYMxA0AAAWrElEQVR4nO1d6WPTxhK3C9TxJR+xDfEVmziO7SQmcXAphYSkHC28tkA4C6QNlJar70H//y/Pu6u9Zg/Jshwnee/3JZH2sPTT7OzM7GgViQTHnQs/fv/69sWLF2+//uPmrTsT9PR/cNx6M4exuPj14iL+7+vvb836ok4+bn49IhJgRO/XN2d9YScbFxbnFiGtlNtvZn1xJxhvDLRizF38v7INBueiogRkZuemo2qdTMaZSkOnmnb0FQL/ZBA4X9t5RdSGrQ6c5KVSFKPXKFbck8uxIkM2kdG3TLQ6pOFSu68rT2fLpDzaaXalkjxtuVmO5cK8GROgvBKLYHGKzNYKUQllcrotn00llYaOXKWn1Eg3pApNXpLclEpqYd6PHt+LvCJK/3z95s3rv9C/YkGI2qAVBVgi52PwfAdIbRxWiKbkGnVQ3KIFzhoomT6xP8yJtL6+wCYq59YfIrVz1ZB+MD1Pb660tDRvJTYalXi7JDRkNSpCBdpBqlxekoh1eqRgc61c7hwRsbcZeYtzf8Dp/xtO7dzrcH4vR25xPuuquVx9LZoi/yJeOpU+QiJGKO8ILd1R3iJUVhNlyGweHzdc1VvtNhixpGrWfUy5Ym/6xHKBnXv7g6b8DS/XFY+NNGFDmlZqbfIXEZtiZ8mwTrBjol7XhYFTIXLIzuDpUFS7uSz5ixnviEMuO3Vi/6DEzf2pr3CTVfgrjN/DXKT0Jo9MLGG2QY+IOGblFnjAr7kHFXTQ1nVcULTK9PHWnf0X35pq/MiYDcFPaIpMQABiI1gb0AM8qRdhk3lB/PGDSOs6RrXWg190ENyZ8x7of7l15iYPG2AFu2kqhcTiwe8KN2atrDSpYX3Nm0eVGgioIBb4ogPhFiXtjbkOJT8EXbCOblFr1yNAYkUR7BlGMx4CedY8qrVdUEFTVzA9fDPnKbCRyGtaadJfy+jFjgISm+USWxGNJxFYZC/hf+Nw7mIoGWV5arjph7MLtNKkSrZuFViF2Cbno4j+1fqhHVYJcxzVzYtN47Q2Nbgz0+JtW6U7fsTaDxp2yYHERvmcgxynnrGRqy+wjbBZUetgeT9aZeASa1OxI4RFLLq9grkYENvi6jPCBzxEAhUt438JfzqNgXV7dHM56IWPj5tjETthvCCjsURFyMQWBYVcNbfEhkad/E9DBWpNGhHTiPN08M1RSiyWqIS5XCDWSZBx7WrMnGCuAmRE+7brMkuZ5qCxxPIRUeuaW3NWHRsWsX373KUGYdboTFTh410BKmJGajpF28ZBNRb4Kh9BxFAIFdgq3TFaBZVsIdXrlRpFC10c2Cu1SAwgtsRFtO9BrOCRJWnzFCCwyoLAYfoKV65+e/fut1evKAV+LKlbepusWhRpaGmdSQn5cSR2U6xoUSIOINY1f3VCW6NRcBjnDYhr3937iuGX63LhnyRWYF0hoDbZRfEkCOaP0PRaTbLJHQImdr7Xc2P9Qk2sY7W2PwmXAQoptUpoIUep9ZYCT1y7+xXAd2IxJc0Q28JwAzXSDJeMamCZmBDECVwHNnlViULMs5KMeQT35Zou3KeuPosKUcLGeIVvfAtpRRA0wg/eExPTBBfYKaehkEr0gfVa8Ki1mOmCVUDCtnzEoiO9L2yIaaWJgaUZRHUfV+qJyzpaR7jLq9yeW0Sw2AUXSY3FOXaVNT2tUSF8qsW8XVZEOxZrVR5fxNaStlHBVNLRKoMRlk2U+8dVA68j/Ezr3Hp7EePtzQt6/OhWuPg9bdI38moLsURcX8psFkgOAp4Zme7MGjUNKtD6ZFh9dHQlWE/orWJ/+M7Mq6QOxoSNV6vLSmSlYSyWPa+SKFd4jCxp2uCQln5CXDfJMtYzE9hc/7LxGpzZtJVXq8+KxctvPLYvPaYlA4GbRh1BZF474lFBcCUL9cC9e+DE5WD9dgQSl+q5jJNONCVmLS4AmThM6g0EYQriU8jrW2LlYjA02kbOJ5JYad66dxXr1GtXRXJ/CtTvMmdwjQdIRV9BH94jwAKmVXwRhdiq1BmevlKgBVYE7spMBFr9yLAq4f/A88ATo94q9gGRV8EpuKKZv8YDk1jp0jIpzqwlpEwiez3gbbqzknYFgUoWnouAz0RcNfp4m/LoXuaXArQPfkZBXYSfOIF35RJq2X4bsGc36qmkPAimreWi3ViI4ABn6puuCENiyfxFf4coA0GF58kjZpbDaOgXebdJ4UpGg4tbFFV8oQ0fd6rDdc7rv2CZq3wD9kyjxqq7zZltWFpTpZFqx5fz3XoLSbqQYiQRi+cvZgsk3Jbr2UQ+Uaf5RlzBYp3aaSfz/XyyTRJpXHEnF5VN9PvLdXL1gbMMLLy6rF8N2LM7KHVCWWLM2rIkNc6wiVjyDJnK0dl5gm2rBC+Yfas2CxqV5RasdoYaGWL3AvaMUDSofm6IWbMjMoo/7BpVKrFEsbK5x2mChuui4BVht0xJKA8ycAyGC6y+/F5QW4vA5F/xLEr7ledaQrJqqU3lG4lcSa6J568GP063e6zhZhuo+VpMmEE7WcEW6IoJuetKyMY3uGtg4O9yMFOLImmy8Zky0PnoEtKJeiwWyyb7Y2eHkpb1hPbZOZVuNhYrxvNKt+l8vDj6we5Eudwmg4DhekBTi8LEGzNy5w0VTja4SXDNUOM7+TCe9EJclo++p8geycLSUeMnL4GFvELlrgEIgJgcQtaVJZ59cuGlYa8BUyva8OwyAWJ2aYNHWKXE2oJcJxXcazVUAKZt2497twTCGXVDJIW+RFHSF59oMCPW4LRekQOGaV/pYjU40Ruig2yl1UefJw1s9fC6vhwIbNkfB03gBXb10xPzq444M/0o8ItdxV6VTYW8zwCaA9Wmfv7Kn2KzgMVc9cYWMAl6pugoRB042DmtA9M/xcTarVjAK6TLgh4IM2u9BOYihJAScdxgtbZ+lhWvM8bbJFBpVGEKD0L9FE9ev9gmLzBzwSnJCjjNxTV+fuEUE8usAo25dUWWYsWIsiINV+A0jSmv1vyCEwoejFXLgMCujSdYLSDfy0qoiFlb4zywkwLueSmrBMDUgo6qJ6IN+VgxuVic1VfC7EkDD3NDuwAGCXS5JTbEAWE18GDYi++nUcUKShYuwABTq2hdm9KiBAKt8ojnmcNH/ILlEeFnLrL3RJm9LJsJ1QBvPvVBjq8jhgeF9Y+wdo04ZhBzjYXRD2auQpBUxgZolGTTWUJYx/IW2Fy2gNOxUo3YMu0RBdQVhy0uRNkrKCIvFiYMcXlUVoOVlR6E+H6iAkUBBv/j+Ea/+kpD7XXZ1MpZ09dMyMBsMqIMnLiY0uW5MJPtRUW4Iwf9C50OnKxMk+GKUHunonqgsqRO1WfFk3IbafVRs2SOPVSQcPzT1cvXrl0DGjZly7EyIwaiAJVYPNsCN+gRJ1BWLJb4vUAZw8TSqEQWPjS4hY4LfGdGYlkPSjtxKtYTK2bCGKzaru01Cxug7V9QLsFjebmsNAhM7JLSFQEqC0CsaH0biNUwC02toL5REhDnwCuwP7Cqu4lRoVsbDT2n1m1NQGyd7n+Gs2BabDs0cp1+iG3GEeqtEpQJdHSJb7BWjFFFD18/AJYXHNFjAOqQbFSC3YRzN2pqi/os0eD3Mh6xDDhlRr4jf8Ty/CV8YfzWZJolyO8hyTOXMgeNgQpcghVnIq9FxCUL+RMQm1Z79UcsnyzJyOuLhaaxd/kXzitIfWlM4hpBO43nIne8PFk8r/cMVu5siSXZjEWx0KzULrMUA9m57U+07q94Fu50lPKMPJAkN1OkcsbEytsp2IlF73tisQW+AfRMxwT0hdE7LZttH/5xS8cdw6yJlXaR8iIW4fJ1YBHAWMrYgNGbpD5FDQKzBN8jEHo9BsT6llgtoo1xWwCMHW8kwPdqbjlrYtFxWzwYl9jW5Ct9Y0bIXRhfzySYMbHL0mMPQGwthKBesD7QxTbsxTMktiM1CECsv5wiOwJFcKqSPaNitsTi9x24sST+rl9M4HVRBIrgWLbMwZgFsfT3lktgOKHDpTLDkq/pfuI11GARHK/NdmZBbArT5kbnRLcxCqCT3o3dR/KJwJEt9qvgyTx7dn/bu5XXZjuzIFZASSLFk9iNR/urg9XH8snUZFt3QF2yPdzbG5799b5HM6/NdmZKbAP4N5BYIIq7n1YH50ZY3ZBOVwKtHlAoEZyHO2dH2BmefWdtp9++hWO2EgvuCZ1KOBxS4YZL67lzg6dys0DrXRQwgnN/eNbF3paNWjx56RK+XMyC2LpTddJJPHPJ6k0jpQyPKK1IZHeloiArtBRwpTbyYOcsw96D58aGVY1giDgiYplPLTxnbGtJVqiF2Per5wTsw18I/CZZCbxf8G7vrICd4Q1jS7SOa3k5ARXDqFtV1MtjEdvVEdsWJVMcQHj1TJxYjcRufB6IvJ4bfJDLx86CoYARnOrwrIzhR1NT7NKabegOlJqIuxkM9cDHIhZ7qDBC2YyCABYlFo8MsW8Tsc5nmdbBYBVGpwPFUdQIzsfhCFuCNji79dDQFAuRWQc1FEXnRp/pwVjE1kRZp0AGK3PGJZWPrw0sJuqI3RfkdbC6//jDkyfAmA0WR1EyDp+PdOr283cvhluCov3V0DhqFVndtvAogsuS+cciVg5WEWC57IoV+HSxJo4NI7GPOa+Dc4+IrbW7K1UZLzeW3wG4VmoGbH8ZcqkdPtO3Jns1mPpe1sxeEjvjEYuW14C9npTUg0wslnC+hZqe2A0+bw24oAKRbQXJsIJZ3c+4/GYecm27ZfhOGRbZhqlzVCgHIerSnDIesXj1WJ4MUSibzy0yseSpJ8VCldinjNZ9wTPYeCJVUl4w8gH4HoIj2a3vGLNbBtOAbEkMFSllBGeBihdVkyV8PGLJApt4silpAm2gm9n3WmKZwA7eS+eByI7xxgwFfHkJ+AOc2T1DB+63vMT76ZepCUa26GiwgUR2geG+2njEEh65JDjYWBXMPXgh+KmL250oXiLTsJ9BAWDW9zteFPBRbMPwwK90CtszBQ5oRlIrWamla/l4Uxyd7u4jl7q5dK1fJzEnQYIRsZuXChwNOhFqiXVzdErZfC2dS7iPVKgEiSVJD31eWC6IGJ00uFuRyBM5ZOD3rUR+pUB5KAPeocTumAwDzZ44gtpbV8pEtZFVSulz1hKr2zVUHN0KseKXa9SmXBMMPil3BUTW53u0FE0w3WlihTcosw+MvfTn4SULn0uCG6BLHrBKLOVST2wkXZKry1+fUIgliqrICiGxT2jkZVf5JWByjbdKk4MGmibisk217NAS5elKWYJl+atpotAWZK6UfYqYxNb0xI78RCH/qQf8ZXROc4oY2jpiqYpd1fwQEFlfexVQwD0L3um4o4GDoTXyXU0Um+vl9UK7ronPLhcvrZcLzawyKVfTEOwKpAMJuXir0GgU2nGFd9QGWJz4FzK0UEYk8skl9j3sKaKYXJFoQ3s1OsBkgqrWC3jhuglDc5TrxOK9UcWOAGIxYyTFwLCNPvT68X+A2MfaUqAMYBDQiCJw8p/rDaqH/wPEaiUWmlxK2NoAJTRu8K3+3vGjY08mPrlm7FN9MRBZn6mycDHHtCzLrAJfvZ4s0MnrnL4YmFz+kruV5UfD4tZzl9idv310etLwiJpbG4Zy+dBXYgxMfdGaWhHuIGx98e7zxGGXOggf9OUbcJWm7GTsqMZBQCJjCLiyhUVjrOAkw6HBrX1DhQ+yuHVVL0MBiPSZFgyfn2YVG4nsm4IwFEAZJLyhrsdoQd2DnX9Peg/HElTJmuyCyK5B+/qFKS2DpW6cRis2IgS6jSKrN3H94r4pJkg17M6Lifo/vmBLMwYt++E/u5N0/8Bg/X+hMcPhaZy6EHbZ2swjXfHGwDiv+cG7vR1ttJUpglMrsHz60iuDfbMp5gMo9UWXk8EsgtOqYRGYyJ4bqPMU9swGgfv+95Y224XzunU6TQKC9+eMzD4dWGJf3nAJ3Ppb1rPPeFLBzkRfdzvmEFI2VqXY9u5nD4fXC8xUFdMKt4VkjVOsCBAeCbmx73fp2Y3HXEcEM7nuC+kuW18wh9vPPorpReY0ThH5bLOxVm40i122OJTO5XJq2GJ0Mqe81oxO0lWVTI4BrrRMBWz+QtTuP9rd2Nh98klMRQ4osR+F7Let4fDsg63hnpBruGVM4hSQl76KQhf5NF/uiOizZvFSH12DrEu+d3Pqe9RtSPmxg9URxDOrT7y70OOFwKwCYwqngEonKsPNsVa/NYNQMhFLV+Dg3j1r097FelfK6AZY1Rq4/vBwz8jrng9e1YwN49eREMYmdvq7LVuY5byeXzhDcHDeALd84YB1/AUmcTP9asx/4XB3jSjFErlartJFH94JgdhWc4QC3aZqTKLGhpFZQQ8cuMSuGAfQ+RW3xm/s1P0tnTrYMaXFiiBbZZWFlJR0LARV4P7vkJyOqW+yujsYaGgdfObzluOytvDK3MuhWsX5dbij0PrRh3IjOXH6F2pDINbNUAy2V9s4cJ4qQiu/pvjPgiKOCpi2EE9ufxRfPNjZGn70Y76SmLrhhZ1QiCVD4ghclN3PqzKtnyQz66WONABH1QUI2zf+Hu7tbW1t7Q2HL975W+3GvJqycsMhFiuDI9nT/sn7VaIRBoPVwWNgvb5a8NQETA8vnIcFmfvvbty48ey5X7u8aFWA4RCLD49om9WNJ4+f7u+///RoVyminP1ua//SD/t+YNd/4RCre/dmBqAT0z+2SlTJHtgq+QB+LcaceBMOscj7CL4NXmg444fYf1wlezjhjzXt80ooxC4fmYq1wx+xPmY4P0Cp3JbNPcIgtn8kZqwPUGKVeUkEldgJicUvW1h2P5qc2D5+oekYKAKuY1/aKmkN2fGB89ktr5OEEyvoWbbzOUIc0EiBrZJrk505nOy3vHbYCIVYf9sNTR+UsxWbr6KGYQLBa7OdsKJbk28rFgLoKLfpAlZnQjvWa7OdSYidR2BvyByDr7RRd9UWLDhDJdbqRXgjP0VV4P5fq5OXyI7BFxtp2PDMoakG1RbWQI0fVOz+gYVYpZHFQcBx9GPw1Ss24y8c6tUs43ViMzbjoQDD8bxIZHKib6eHgzMcGi/BOaC6wsMk84OoljkGM7GKxS8qFUhs+pj4CMz6H431AzjYf1/g8mo1HHyhYVd/emJTGpM/I9oXkFi8ruv/U5DTgzDWz6wc/s64rZ5/JdAagsASCsyul55Y9G7tGjjXF5+QQmzqeChZ5n0R+hZWVs4cHhwcHC6siLROrmEj9JPrxlipnlhdGFD6Fo9CLFIejcmuNBw4Z2QG0SE4M7lJgIFd+YapVE8sDlcBNxXJJNs6ARKLQxLHIl4Qqao8Krxaw19+QbZpMSkDPbF4opITZPoS15DYrOZJzAyHK1ZaF+xhRf8gq9NQnNxZ0UBsQbHSehKVgFhsLR+DJQQXL23MLhyGtoZE0jVSYsSgGnO3pjEQmwMPI4O3zeAvSsrEkkyuY2BtUfx2YKJ2IQR7gMPN21qq55CcVvv1spQJM58VP/VEnifZJmczi1pU++RI2CYIE5usI8Tc7TmC7ts4HYyo1ajalYVX4S7Sq99JE4mV4S6xaD40JwwhNXfrePE6QvX3A2RkLRCzYPTPysKBdWkhEOoKEYIq0BKrbG60JD5rhdjj+e3W386/fHVwOMLBq5fnwzCxVFRBvmHbNfXVNES2KLgsfetSXoWQiZ2PHYPI1uzQz14qd0qltYa4B06lC94z7QqCmas3Ry065WYdxldqvNmy8hXUEPFfgxMpKFpxnCcAAAAASUVORK5CYI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pic>
        <p:nvPicPr>
          <p:cNvPr id="8" name="图片 3"/>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6624639" y="2674939"/>
            <a:ext cx="3062287" cy="298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图片 5"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8"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6" name="矩形 5"/>
          <p:cNvSpPr/>
          <p:nvPr/>
        </p:nvSpPr>
        <p:spPr>
          <a:xfrm>
            <a:off x="757238" y="1200137"/>
            <a:ext cx="10958512" cy="4843634"/>
          </a:xfrm>
          <a:prstGeom prst="rect">
            <a:avLst/>
          </a:prstGeom>
          <a:ln w="38100">
            <a:solidFill>
              <a:srgbClr val="0F95D4"/>
            </a:solidFill>
            <a:prstDash val="lgDashDot"/>
          </a:ln>
        </p:spPr>
        <p:txBody>
          <a:bodyPr wrap="square">
            <a:spAutoFit/>
          </a:bodyPr>
          <a:lstStyle/>
          <a:p>
            <a:pPr>
              <a:lnSpc>
                <a:spcPct val="130000"/>
              </a:lnSpc>
              <a:defRPr/>
            </a:pPr>
            <a:r>
              <a:rPr lang="en-US" altLang="zh-CN" sz="2400" dirty="0">
                <a:solidFill>
                  <a:srgbClr val="5F5F5F"/>
                </a:solidFill>
              </a:rPr>
              <a:t>Dear Sir/Madam,</a:t>
            </a:r>
            <a:endParaRPr lang="en-US" altLang="zh-CN" sz="2400" dirty="0">
              <a:solidFill>
                <a:srgbClr val="5F5F5F"/>
              </a:solidFill>
            </a:endParaRPr>
          </a:p>
          <a:p>
            <a:pPr>
              <a:lnSpc>
                <a:spcPct val="130000"/>
              </a:lnSpc>
              <a:defRPr/>
            </a:pPr>
            <a:r>
              <a:rPr lang="en-US" altLang="zh-CN" sz="2400" dirty="0">
                <a:solidFill>
                  <a:srgbClr val="5F5F5F"/>
                </a:solidFill>
              </a:rPr>
              <a:t> </a:t>
            </a:r>
            <a:r>
              <a:rPr lang="en-US" altLang="zh-CN" sz="2400" dirty="0" smtClean="0">
                <a:solidFill>
                  <a:srgbClr val="5F5F5F"/>
                </a:solidFill>
              </a:rPr>
              <a:t>    </a:t>
            </a:r>
            <a:r>
              <a:rPr lang="en-US" altLang="zh-CN" sz="2400" dirty="0">
                <a:solidFill>
                  <a:srgbClr val="5F5F5F"/>
                </a:solidFill>
              </a:rPr>
              <a:t>I’m Li </a:t>
            </a:r>
            <a:r>
              <a:rPr lang="en-US" altLang="zh-CN" sz="2400" dirty="0" err="1">
                <a:solidFill>
                  <a:srgbClr val="5F5F5F"/>
                </a:solidFill>
              </a:rPr>
              <a:t>Hua</a:t>
            </a:r>
            <a:r>
              <a:rPr lang="en-US" altLang="zh-CN" sz="2400" dirty="0">
                <a:solidFill>
                  <a:srgbClr val="5F5F5F"/>
                </a:solidFill>
              </a:rPr>
              <a:t>, an exchange student from China, studying at Windmill College. I’m so </a:t>
            </a:r>
            <a:r>
              <a:rPr lang="en-US" altLang="zh-CN" sz="2400" u="sng" dirty="0">
                <a:solidFill>
                  <a:srgbClr val="5F5F5F"/>
                </a:solidFill>
              </a:rPr>
              <a:t>sorry</a:t>
            </a:r>
            <a:r>
              <a:rPr lang="en-US" altLang="zh-CN" sz="2400" dirty="0">
                <a:solidFill>
                  <a:srgbClr val="5F5F5F"/>
                </a:solidFill>
              </a:rPr>
              <a:t> that my bike </a:t>
            </a:r>
            <a:r>
              <a:rPr lang="en-US" altLang="zh-CN" sz="2400" b="1" dirty="0">
                <a:solidFill>
                  <a:srgbClr val="FF0000"/>
                </a:solidFill>
              </a:rPr>
              <a:t>scratched</a:t>
            </a:r>
            <a:r>
              <a:rPr lang="en-US" altLang="zh-CN" sz="2400" dirty="0">
                <a:solidFill>
                  <a:srgbClr val="5F5F5F"/>
                </a:solidFill>
              </a:rPr>
              <a:t> your car </a:t>
            </a:r>
            <a:r>
              <a:rPr lang="en-US" altLang="zh-CN" sz="2400" b="1" dirty="0">
                <a:solidFill>
                  <a:srgbClr val="FF0000"/>
                </a:solidFill>
              </a:rPr>
              <a:t>accidentally</a:t>
            </a:r>
            <a:r>
              <a:rPr lang="en-US" altLang="zh-CN" sz="2400" dirty="0">
                <a:solidFill>
                  <a:srgbClr val="5F5F5F"/>
                </a:solidFill>
              </a:rPr>
              <a:t> when I was riding to school this morning. I understand it will certainly put you in a very bad mood. I sincerely </a:t>
            </a:r>
            <a:r>
              <a:rPr lang="en-US" altLang="zh-CN" sz="2400" u="sng" dirty="0">
                <a:solidFill>
                  <a:srgbClr val="5F5F5F"/>
                </a:solidFill>
              </a:rPr>
              <a:t>apologize</a:t>
            </a:r>
            <a:r>
              <a:rPr lang="en-US" altLang="zh-CN" sz="2400" dirty="0">
                <a:solidFill>
                  <a:srgbClr val="5F5F5F"/>
                </a:solidFill>
              </a:rPr>
              <a:t> for what I did and promise I will </a:t>
            </a:r>
            <a:r>
              <a:rPr lang="en-US" altLang="zh-CN" sz="2400" b="1" dirty="0">
                <a:solidFill>
                  <a:srgbClr val="FF0000"/>
                </a:solidFill>
              </a:rPr>
              <a:t>cover</a:t>
            </a:r>
            <a:r>
              <a:rPr lang="en-US" altLang="zh-CN" sz="2400" dirty="0">
                <a:solidFill>
                  <a:srgbClr val="5F5F5F"/>
                </a:solidFill>
              </a:rPr>
              <a:t> all the relevant costs/expenses. As school will start soon, I can’t wait on the scene/spot for you</a:t>
            </a:r>
            <a:r>
              <a:rPr lang="en-US" altLang="zh-CN" sz="2400" dirty="0" smtClean="0">
                <a:solidFill>
                  <a:srgbClr val="5F5F5F"/>
                </a:solidFill>
              </a:rPr>
              <a:t>.</a:t>
            </a:r>
            <a:endParaRPr lang="en-US" altLang="zh-CN" sz="2400" dirty="0" smtClean="0">
              <a:solidFill>
                <a:srgbClr val="5F5F5F"/>
              </a:solidFill>
            </a:endParaRPr>
          </a:p>
          <a:p>
            <a:pPr>
              <a:lnSpc>
                <a:spcPct val="130000"/>
              </a:lnSpc>
              <a:defRPr/>
            </a:pPr>
            <a:r>
              <a:rPr lang="en-US" altLang="zh-CN" sz="2400" dirty="0" smtClean="0">
                <a:solidFill>
                  <a:srgbClr val="5F5F5F"/>
                </a:solidFill>
              </a:rPr>
              <a:t>     Please </a:t>
            </a:r>
            <a:r>
              <a:rPr lang="en-US" altLang="zh-CN" sz="2400" dirty="0">
                <a:solidFill>
                  <a:srgbClr val="5F5F5F"/>
                </a:solidFill>
              </a:rPr>
              <a:t>feel free to contact me at 5893671 or lihua@windmillco.org. </a:t>
            </a:r>
            <a:r>
              <a:rPr lang="en-US" altLang="zh-CN" sz="2400" u="sng" dirty="0">
                <a:solidFill>
                  <a:srgbClr val="5F5F5F"/>
                </a:solidFill>
              </a:rPr>
              <a:t>Many apologies again</a:t>
            </a:r>
            <a:r>
              <a:rPr lang="en-US" altLang="zh-CN" sz="2400" dirty="0">
                <a:solidFill>
                  <a:srgbClr val="5F5F5F"/>
                </a:solidFill>
              </a:rPr>
              <a:t> for all the inconvenience I’ve caused you.</a:t>
            </a:r>
            <a:endParaRPr lang="en-US" altLang="zh-CN" sz="2400" dirty="0">
              <a:solidFill>
                <a:srgbClr val="5F5F5F"/>
              </a:solidFill>
            </a:endParaRPr>
          </a:p>
          <a:p>
            <a:pPr>
              <a:lnSpc>
                <a:spcPct val="130000"/>
              </a:lnSpc>
              <a:defRPr/>
            </a:pPr>
            <a:r>
              <a:rPr lang="en-US" altLang="zh-CN" sz="2400" dirty="0">
                <a:solidFill>
                  <a:srgbClr val="5F5F5F"/>
                </a:solidFill>
              </a:rPr>
              <a:t>  </a:t>
            </a:r>
            <a:r>
              <a:rPr lang="en-US" altLang="zh-CN" sz="2400" dirty="0" smtClean="0">
                <a:solidFill>
                  <a:srgbClr val="5F5F5F"/>
                </a:solidFill>
              </a:rPr>
              <a:t>  </a:t>
            </a:r>
            <a:r>
              <a:rPr lang="en-US" altLang="zh-CN" sz="2400" dirty="0">
                <a:solidFill>
                  <a:srgbClr val="5F5F5F"/>
                </a:solidFill>
              </a:rPr>
              <a:t>Best regards.</a:t>
            </a:r>
            <a:endParaRPr lang="en-US" altLang="zh-CN" sz="2400" dirty="0">
              <a:solidFill>
                <a:srgbClr val="5F5F5F"/>
              </a:solidFill>
            </a:endParaRPr>
          </a:p>
          <a:p>
            <a:pPr>
              <a:lnSpc>
                <a:spcPct val="130000"/>
              </a:lnSpc>
              <a:defRPr/>
            </a:pPr>
            <a:r>
              <a:rPr lang="en-US" altLang="zh-CN" sz="2400" dirty="0">
                <a:solidFill>
                  <a:srgbClr val="5F5F5F"/>
                </a:solidFill>
              </a:rPr>
              <a:t>                                                                                 Li </a:t>
            </a:r>
            <a:r>
              <a:rPr lang="en-US" altLang="zh-CN" sz="2400" dirty="0" err="1">
                <a:solidFill>
                  <a:srgbClr val="5F5F5F"/>
                </a:solidFill>
              </a:rPr>
              <a:t>Hua</a:t>
            </a:r>
            <a:endParaRPr lang="en-US" altLang="zh-CN" sz="2400" dirty="0">
              <a:solidFill>
                <a:srgbClr val="5F5F5F"/>
              </a:solidFill>
            </a:endParaRPr>
          </a:p>
        </p:txBody>
      </p:sp>
      <p:pic>
        <p:nvPicPr>
          <p:cNvPr id="3" name="图片 2" descr="水印"/>
          <p:cNvPicPr>
            <a:picLocks noChangeAspect="1"/>
          </p:cNvPicPr>
          <p:nvPr userDrawn="1"/>
        </p:nvPicPr>
        <p:blipFill>
          <a:blip r:embed="rId1"/>
          <a:stretch>
            <a:fillRect/>
          </a:stretch>
        </p:blipFill>
        <p:spPr>
          <a:xfrm>
            <a:off x="6915150" y="63500"/>
            <a:ext cx="5173345" cy="1674495"/>
          </a:xfrm>
          <a:prstGeom prst="rect">
            <a:avLst/>
          </a:prstGeom>
        </p:spPr>
      </p:pic>
    </p:spTree>
    <p:custDataLst>
      <p:tags r:id="rId2"/>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3"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9" name="矩形 8"/>
          <p:cNvSpPr/>
          <p:nvPr/>
        </p:nvSpPr>
        <p:spPr>
          <a:xfrm>
            <a:off x="676274" y="1336234"/>
            <a:ext cx="6313469" cy="4154984"/>
          </a:xfrm>
          <a:prstGeom prst="rect">
            <a:avLst/>
          </a:prstGeom>
        </p:spPr>
        <p:txBody>
          <a:bodyPr wrap="square">
            <a:spAutoFit/>
          </a:bodyPr>
          <a:lstStyle/>
          <a:p>
            <a:pPr eaLnBrk="0" fontAlgn="base" hangingPunct="0">
              <a:spcBef>
                <a:spcPct val="0"/>
              </a:spcBef>
              <a:spcAft>
                <a:spcPct val="0"/>
              </a:spcAft>
              <a:defRPr/>
            </a:pPr>
            <a:r>
              <a:rPr lang="zh-CN" altLang="en-US" sz="2400" dirty="0">
                <a:solidFill>
                  <a:srgbClr val="5F5F5F"/>
                </a:solidFill>
              </a:rPr>
              <a:t>模拟</a:t>
            </a:r>
            <a:r>
              <a:rPr lang="zh-CN" altLang="en-US" sz="2400" dirty="0" smtClean="0">
                <a:solidFill>
                  <a:srgbClr val="5F5F5F"/>
                </a:solidFill>
              </a:rPr>
              <a:t>试题：</a:t>
            </a:r>
            <a:endParaRPr lang="en-US" altLang="zh-CN" sz="2400" dirty="0" smtClean="0">
              <a:solidFill>
                <a:srgbClr val="5F5F5F"/>
              </a:solidFill>
            </a:endParaRPr>
          </a:p>
          <a:p>
            <a:pPr eaLnBrk="0" fontAlgn="base" hangingPunct="0">
              <a:spcBef>
                <a:spcPct val="0"/>
              </a:spcBef>
              <a:spcAft>
                <a:spcPct val="0"/>
              </a:spcAft>
              <a:defRPr/>
            </a:pPr>
            <a:r>
              <a:rPr lang="zh-CN" altLang="en-US" sz="2400" dirty="0">
                <a:solidFill>
                  <a:srgbClr val="5F5F5F"/>
                </a:solidFill>
              </a:rPr>
              <a:t>你是李华，与同学王明约好到他家讨论将要举行的英语演讲比赛，但是在路上目睹一起交通事故</a:t>
            </a:r>
            <a:r>
              <a:rPr lang="en-US" altLang="zh-CN" sz="2400" dirty="0">
                <a:solidFill>
                  <a:srgbClr val="5F5F5F"/>
                </a:solidFill>
              </a:rPr>
              <a:t>, </a:t>
            </a:r>
            <a:r>
              <a:rPr lang="zh-CN" altLang="en-US" sz="2400" dirty="0">
                <a:solidFill>
                  <a:srgbClr val="5F5F5F"/>
                </a:solidFill>
              </a:rPr>
              <a:t>并把伤者送往医院，没能赴约。请给他写一封道歉信，信的内容如下</a:t>
            </a:r>
            <a:r>
              <a:rPr lang="en-US" altLang="zh-CN" sz="2400" dirty="0">
                <a:solidFill>
                  <a:srgbClr val="5F5F5F"/>
                </a:solidFill>
              </a:rPr>
              <a:t>:</a:t>
            </a:r>
            <a:endParaRPr lang="en-US" altLang="zh-CN" sz="2400" dirty="0">
              <a:solidFill>
                <a:srgbClr val="5F5F5F"/>
              </a:solidFill>
            </a:endParaRPr>
          </a:p>
          <a:p>
            <a:pPr marL="457200" indent="-457200" eaLnBrk="0" fontAlgn="base" hangingPunct="0">
              <a:spcBef>
                <a:spcPct val="0"/>
              </a:spcBef>
              <a:spcAft>
                <a:spcPct val="0"/>
              </a:spcAft>
              <a:buAutoNum type="arabicPeriod"/>
              <a:defRPr/>
            </a:pPr>
            <a:r>
              <a:rPr lang="zh-CN" altLang="en-US" sz="2400" dirty="0" smtClean="0">
                <a:solidFill>
                  <a:srgbClr val="5F5F5F"/>
                </a:solidFill>
              </a:rPr>
              <a:t>对</a:t>
            </a:r>
            <a:r>
              <a:rPr lang="zh-CN" altLang="en-US" sz="2400" dirty="0">
                <a:solidFill>
                  <a:srgbClr val="5F5F5F"/>
                </a:solidFill>
              </a:rPr>
              <a:t>李华表示道歉</a:t>
            </a:r>
            <a:r>
              <a:rPr lang="zh-CN" altLang="en-US" sz="2400" dirty="0" smtClean="0">
                <a:solidFill>
                  <a:srgbClr val="5F5F5F"/>
                </a:solidFill>
              </a:rPr>
              <a:t>；</a:t>
            </a:r>
            <a:endParaRPr lang="en-US" altLang="zh-CN" sz="2400" dirty="0" smtClean="0">
              <a:solidFill>
                <a:srgbClr val="5F5F5F"/>
              </a:solidFill>
            </a:endParaRPr>
          </a:p>
          <a:p>
            <a:pPr eaLnBrk="0" fontAlgn="base" hangingPunct="0">
              <a:spcBef>
                <a:spcPct val="0"/>
              </a:spcBef>
              <a:spcAft>
                <a:spcPct val="0"/>
              </a:spcAft>
              <a:defRPr/>
            </a:pPr>
            <a:r>
              <a:rPr lang="en-US" altLang="zh-CN" sz="2400" dirty="0" smtClean="0">
                <a:solidFill>
                  <a:srgbClr val="5F5F5F"/>
                </a:solidFill>
              </a:rPr>
              <a:t>2</a:t>
            </a:r>
            <a:r>
              <a:rPr lang="en-US" altLang="zh-CN" sz="2400" dirty="0">
                <a:solidFill>
                  <a:srgbClr val="5F5F5F"/>
                </a:solidFill>
              </a:rPr>
              <a:t>. </a:t>
            </a:r>
            <a:r>
              <a:rPr lang="zh-CN" altLang="en-US" sz="2400" dirty="0">
                <a:solidFill>
                  <a:srgbClr val="5F5F5F"/>
                </a:solidFill>
              </a:rPr>
              <a:t>解释未能赴约的原因</a:t>
            </a:r>
            <a:r>
              <a:rPr lang="zh-CN" altLang="en-US" sz="2400" dirty="0" smtClean="0">
                <a:solidFill>
                  <a:srgbClr val="5F5F5F"/>
                </a:solidFill>
              </a:rPr>
              <a:t>；</a:t>
            </a:r>
            <a:endParaRPr lang="en-US" altLang="zh-CN" sz="2400" dirty="0" smtClean="0">
              <a:solidFill>
                <a:srgbClr val="5F5F5F"/>
              </a:solidFill>
            </a:endParaRPr>
          </a:p>
          <a:p>
            <a:pPr eaLnBrk="0" fontAlgn="base" hangingPunct="0">
              <a:spcBef>
                <a:spcPct val="0"/>
              </a:spcBef>
              <a:spcAft>
                <a:spcPct val="0"/>
              </a:spcAft>
              <a:defRPr/>
            </a:pPr>
            <a:r>
              <a:rPr lang="en-US" altLang="zh-CN" sz="2400" dirty="0" smtClean="0">
                <a:solidFill>
                  <a:srgbClr val="5F5F5F"/>
                </a:solidFill>
              </a:rPr>
              <a:t>3</a:t>
            </a:r>
            <a:r>
              <a:rPr lang="en-US" altLang="zh-CN" sz="2400" dirty="0">
                <a:solidFill>
                  <a:srgbClr val="5F5F5F"/>
                </a:solidFill>
              </a:rPr>
              <a:t>. </a:t>
            </a:r>
            <a:r>
              <a:rPr lang="zh-CN" altLang="en-US" sz="2400" dirty="0">
                <a:solidFill>
                  <a:srgbClr val="5F5F5F"/>
                </a:solidFill>
              </a:rPr>
              <a:t>约定时间，再次讨论</a:t>
            </a:r>
            <a:r>
              <a:rPr lang="zh-CN" altLang="en-US" sz="2400" dirty="0" smtClean="0">
                <a:solidFill>
                  <a:srgbClr val="5F5F5F"/>
                </a:solidFill>
              </a:rPr>
              <a:t>。</a:t>
            </a:r>
            <a:endParaRPr lang="en-US" altLang="zh-CN" sz="2400" dirty="0" smtClean="0">
              <a:solidFill>
                <a:srgbClr val="5F5F5F"/>
              </a:solidFill>
            </a:endParaRPr>
          </a:p>
          <a:p>
            <a:pPr eaLnBrk="0" fontAlgn="base" hangingPunct="0">
              <a:spcBef>
                <a:spcPct val="0"/>
              </a:spcBef>
              <a:spcAft>
                <a:spcPct val="0"/>
              </a:spcAft>
              <a:defRPr/>
            </a:pPr>
            <a:r>
              <a:rPr lang="zh-CN" altLang="en-US" sz="2400" dirty="0">
                <a:solidFill>
                  <a:srgbClr val="5F5F5F"/>
                </a:solidFill>
              </a:rPr>
              <a:t>注意：</a:t>
            </a:r>
            <a:endParaRPr lang="zh-CN" altLang="en-US" sz="2400" dirty="0">
              <a:solidFill>
                <a:srgbClr val="5F5F5F"/>
              </a:solidFill>
            </a:endParaRPr>
          </a:p>
          <a:p>
            <a:pPr eaLnBrk="0" fontAlgn="base" hangingPunct="0">
              <a:spcBef>
                <a:spcPct val="0"/>
              </a:spcBef>
              <a:spcAft>
                <a:spcPct val="0"/>
              </a:spcAft>
              <a:defRPr/>
            </a:pPr>
            <a:r>
              <a:rPr lang="en-US" altLang="zh-CN" sz="2400" dirty="0">
                <a:solidFill>
                  <a:srgbClr val="5F5F5F"/>
                </a:solidFill>
              </a:rPr>
              <a:t>1.</a:t>
            </a:r>
            <a:r>
              <a:rPr lang="zh-CN" altLang="en-US" sz="2400" dirty="0">
                <a:solidFill>
                  <a:srgbClr val="5F5F5F"/>
                </a:solidFill>
              </a:rPr>
              <a:t>词数</a:t>
            </a:r>
            <a:r>
              <a:rPr lang="en-US" altLang="zh-CN" sz="2400" dirty="0">
                <a:solidFill>
                  <a:srgbClr val="5F5F5F"/>
                </a:solidFill>
              </a:rPr>
              <a:t>80</a:t>
            </a:r>
            <a:r>
              <a:rPr lang="zh-CN" altLang="en-US" sz="2400" dirty="0">
                <a:solidFill>
                  <a:srgbClr val="5F5F5F"/>
                </a:solidFill>
              </a:rPr>
              <a:t>左右；</a:t>
            </a:r>
            <a:endParaRPr lang="zh-CN" altLang="en-US" sz="2400" dirty="0">
              <a:solidFill>
                <a:srgbClr val="5F5F5F"/>
              </a:solidFill>
            </a:endParaRPr>
          </a:p>
          <a:p>
            <a:pPr eaLnBrk="0" fontAlgn="base" hangingPunct="0">
              <a:spcBef>
                <a:spcPct val="0"/>
              </a:spcBef>
              <a:spcAft>
                <a:spcPct val="0"/>
              </a:spcAft>
              <a:defRPr/>
            </a:pPr>
            <a:r>
              <a:rPr lang="en-US" altLang="zh-CN" sz="2400" dirty="0">
                <a:solidFill>
                  <a:srgbClr val="5F5F5F"/>
                </a:solidFill>
              </a:rPr>
              <a:t>2.</a:t>
            </a:r>
            <a:r>
              <a:rPr lang="zh-CN" altLang="en-US" sz="2400" dirty="0">
                <a:solidFill>
                  <a:srgbClr val="5F5F5F"/>
                </a:solidFill>
              </a:rPr>
              <a:t>可适当增加细节，以使行文连贯</a:t>
            </a:r>
            <a:r>
              <a:rPr lang="zh-CN" altLang="en-US" sz="2400" dirty="0" smtClean="0">
                <a:solidFill>
                  <a:srgbClr val="5F5F5F"/>
                </a:solidFill>
              </a:rPr>
              <a:t>。</a:t>
            </a:r>
            <a:endParaRPr lang="zh-CN" altLang="en-US" sz="2400" dirty="0">
              <a:solidFill>
                <a:srgbClr val="5F5F5F"/>
              </a:solidFill>
            </a:endParaRPr>
          </a:p>
        </p:txBody>
      </p:sp>
      <p:sp>
        <p:nvSpPr>
          <p:cNvPr id="5" name="AutoShape 2" descr="data:image/png;base64,iVBORw0KGgoAAAANSUhEUgAAAVgAAACTCAMAAAD86vGxAAABVlBMVEX///8AAAD/7QAAn+MxJ4MAlkDjBhOTk5PiAACxsbHBwcG2trY9PT3r6+v6+vrz8/OioqLg4ODLy8sjIyNvb2+ZmZkrKyu32/T0t7gAm+JVVVXZ2dn19fXm5uaoqKjjAAphYWF4eHjlNjpHR0eDg4PIyMiMjIwAl+E2Nja9vb0ZGRkAjSdKSkppaWnT09N1dXXt9vAQEBAAkTMhE33//N8VAHryqav/+s3/9Y3/+LX/9pz//vL/+cLq6fEqH4CbmL3M5dQdDHzsen3xnqD3yMrnSE387O362tvwlZf/83z/8ET/9pv/8mT//er/8FHHxdo4L4dhW5s1olqbzauHwpm02L9UrXG9u9PY1+WEgK9RSpKZz/B4wexatenY7fmi0/EyqubpX2PscHTtgYTkGSLmPUPoU1etqshLqWqs1LlvaqJotIBMRZB8d6oAhwocm0uSjrfO5/hYMxA0AAAWrElEQVR4nO1d6WPTxhK3C9TxJR+xDfEVmziO7SQmcXAphYSkHC28tkA4C6QNlJar70H//y/Pu6u9Zg/Jshwnee/3JZH2sPTT7OzM7GgViQTHnQs/fv/69sWLF2+//uPmrTsT9PR/cNx6M4exuPj14iL+7+vvb836ok4+bn49IhJgRO/XN2d9YScbFxbnFiGtlNtvZn1xJxhvDLRizF38v7INBueiogRkZuemo2qdTMaZSkOnmnb0FQL/ZBA4X9t5RdSGrQ6c5KVSFKPXKFbck8uxIkM2kdG3TLQ6pOFSu68rT2fLpDzaaXalkjxtuVmO5cK8GROgvBKLYHGKzNYKUQllcrotn00llYaOXKWn1Eg3pApNXpLclEpqYd6PHt+LvCJK/3z95s3rv9C/YkGI2qAVBVgi52PwfAdIbRxWiKbkGnVQ3KIFzhoomT6xP8yJtL6+wCYq59YfIrVz1ZB+MD1Pb660tDRvJTYalXi7JDRkNSpCBdpBqlxekoh1eqRgc61c7hwRsbcZeYtzf8Dp/xtO7dzrcH4vR25xPuuquVx9LZoi/yJeOpU+QiJGKO8ILd1R3iJUVhNlyGweHzdc1VvtNhixpGrWfUy5Ym/6xHKBnXv7g6b8DS/XFY+NNGFDmlZqbfIXEZtiZ8mwTrBjol7XhYFTIXLIzuDpUFS7uSz5ixnviEMuO3Vi/6DEzf2pr3CTVfgrjN/DXKT0Jo9MLGG2QY+IOGblFnjAr7kHFXTQ1nVcULTK9PHWnf0X35pq/MiYDcFPaIpMQABiI1gb0AM8qRdhk3lB/PGDSOs6RrXWg190ENyZ8x7of7l15iYPG2AFu2kqhcTiwe8KN2atrDSpYX3Nm0eVGgioIBb4ogPhFiXtjbkOJT8EXbCOblFr1yNAYkUR7BlGMx4CedY8qrVdUEFTVzA9fDPnKbCRyGtaadJfy+jFjgISm+USWxGNJxFYZC/hf+Nw7mIoGWV5arjph7MLtNKkSrZuFViF2Cbno4j+1fqhHVYJcxzVzYtN47Q2Nbgz0+JtW6U7fsTaDxp2yYHERvmcgxynnrGRqy+wjbBZUetgeT9aZeASa1OxI4RFLLq9grkYENvi6jPCBzxEAhUt438JfzqNgXV7dHM56IWPj5tjETthvCCjsURFyMQWBYVcNbfEhkad/E9DBWpNGhHTiPN08M1RSiyWqIS5XCDWSZBx7WrMnGCuAmRE+7brMkuZ5qCxxPIRUeuaW3NWHRsWsX373KUGYdboTFTh410BKmJGajpF28ZBNRb4Kh9BxFAIFdgq3TFaBZVsIdXrlRpFC10c2Cu1SAwgtsRFtO9BrOCRJWnzFCCwyoLAYfoKV65+e/fut1evKAV+LKlbepusWhRpaGmdSQn5cSR2U6xoUSIOINY1f3VCW6NRcBjnDYhr3937iuGX63LhnyRWYF0hoDbZRfEkCOaP0PRaTbLJHQImdr7Xc2P9Qk2sY7W2PwmXAQoptUpoIUep9ZYCT1y7+xXAd2IxJc0Q28JwAzXSDJeMamCZmBDECVwHNnlViULMs5KMeQT35Zou3KeuPosKUcLGeIVvfAtpRRA0wg/eExPTBBfYKaehkEr0gfVa8Ki1mOmCVUDCtnzEoiO9L2yIaaWJgaUZRHUfV+qJyzpaR7jLq9yeW0Sw2AUXSY3FOXaVNT2tUSF8qsW8XVZEOxZrVR5fxNaStlHBVNLRKoMRlk2U+8dVA68j/Ezr3Hp7EePtzQt6/OhWuPg9bdI38moLsURcX8psFkgOAp4Zme7MGjUNKtD6ZFh9dHQlWE/orWJ/+M7Mq6QOxoSNV6vLSmSlYSyWPa+SKFd4jCxp2uCQln5CXDfJMtYzE9hc/7LxGpzZtJVXq8+KxctvPLYvPaYlA4GbRh1BZF474lFBcCUL9cC9e+DE5WD9dgQSl+q5jJNONCVmLS4AmThM6g0EYQriU8jrW2LlYjA02kbOJ5JYad66dxXr1GtXRXJ/CtTvMmdwjQdIRV9BH94jwAKmVXwRhdiq1BmevlKgBVYE7spMBFr9yLAq4f/A88ATo94q9gGRV8EpuKKZv8YDk1jp0jIpzqwlpEwiez3gbbqzknYFgUoWnouAz0RcNfp4m/LoXuaXArQPfkZBXYSfOIF35RJq2X4bsGc36qmkPAimreWi3ViI4ABn6puuCENiyfxFf4coA0GF58kjZpbDaOgXebdJ4UpGg4tbFFV8oQ0fd6rDdc7rv2CZq3wD9kyjxqq7zZltWFpTpZFqx5fz3XoLSbqQYiQRi+cvZgsk3Jbr2UQ+Uaf5RlzBYp3aaSfz/XyyTRJpXHEnF5VN9PvLdXL1gbMMLLy6rF8N2LM7KHVCWWLM2rIkNc6wiVjyDJnK0dl5gm2rBC+Yfas2CxqV5RasdoYaGWL3AvaMUDSofm6IWbMjMoo/7BpVKrFEsbK5x2mChuui4BVht0xJKA8ycAyGC6y+/F5QW4vA5F/xLEr7ledaQrJqqU3lG4lcSa6J568GP063e6zhZhuo+VpMmEE7WcEW6IoJuetKyMY3uGtg4O9yMFOLImmy8Zky0PnoEtKJeiwWyyb7Y2eHkpb1hPbZOZVuNhYrxvNKt+l8vDj6we5Eudwmg4DhekBTi8LEGzNy5w0VTja4SXDNUOM7+TCe9EJclo++p8geycLSUeMnL4GFvELlrgEIgJgcQtaVJZ59cuGlYa8BUyva8OwyAWJ2aYNHWKXE2oJcJxXcazVUAKZt2497twTCGXVDJIW+RFHSF59oMCPW4LRekQOGaV/pYjU40Ruig2yl1UefJw1s9fC6vhwIbNkfB03gBXb10xPzq444M/0o8ItdxV6VTYW8zwCaA9Wmfv7Kn2KzgMVc9cYWMAl6pugoRB042DmtA9M/xcTarVjAK6TLgh4IM2u9BOYihJAScdxgtbZ+lhWvM8bbJFBpVGEKD0L9FE9ev9gmLzBzwSnJCjjNxTV+fuEUE8usAo25dUWWYsWIsiINV+A0jSmv1vyCEwoejFXLgMCujSdYLSDfy0qoiFlb4zywkwLueSmrBMDUgo6qJ6IN+VgxuVic1VfC7EkDD3NDuwAGCXS5JTbEAWE18GDYi++nUcUKShYuwABTq2hdm9KiBAKt8ojnmcNH/ILlEeFnLrL3RJm9LJsJ1QBvPvVBjq8jhgeF9Y+wdo04ZhBzjYXRD2auQpBUxgZolGTTWUJYx/IW2Fy2gNOxUo3YMu0RBdQVhy0uRNkrKCIvFiYMcXlUVoOVlR6E+H6iAkUBBv/j+Ea/+kpD7XXZ1MpZ09dMyMBsMqIMnLiY0uW5MJPtRUW4Iwf9C50OnKxMk+GKUHunonqgsqRO1WfFk3IbafVRs2SOPVSQcPzT1cvXrl0DGjZly7EyIwaiAJVYPNsCN+gRJ1BWLJb4vUAZw8TSqEQWPjS4hY4LfGdGYlkPSjtxKtYTK2bCGKzaru01Cxug7V9QLsFjebmsNAhM7JLSFQEqC0CsaH0biNUwC02toL5REhDnwCuwP7Cqu4lRoVsbDT2n1m1NQGyd7n+Gs2BabDs0cp1+iG3GEeqtEpQJdHSJb7BWjFFFD18/AJYXHNFjAOqQbFSC3YRzN2pqi/os0eD3Mh6xDDhlRr4jf8Ty/CV8YfzWZJolyO8hyTOXMgeNgQpcghVnIq9FxCUL+RMQm1Z79UcsnyzJyOuLhaaxd/kXzitIfWlM4hpBO43nIne8PFk8r/cMVu5siSXZjEWx0KzULrMUA9m57U+07q94Fu50lPKMPJAkN1OkcsbEytsp2IlF73tisQW+AfRMxwT0hdE7LZttH/5xS8cdw6yJlXaR8iIW4fJ1YBHAWMrYgNGbpD5FDQKzBN8jEHo9BsT6llgtoo1xWwCMHW8kwPdqbjlrYtFxWzwYl9jW5Ct9Y0bIXRhfzySYMbHL0mMPQGwthKBesD7QxTbsxTMktiM1CECsv5wiOwJFcKqSPaNitsTi9x24sST+rl9M4HVRBIrgWLbMwZgFsfT3lktgOKHDpTLDkq/pfuI11GARHK/NdmZBbArT5kbnRLcxCqCT3o3dR/KJwJEt9qvgyTx7dn/bu5XXZjuzIFZASSLFk9iNR/urg9XH8snUZFt3QF2yPdzbG5799b5HM6/NdmZKbAP4N5BYIIq7n1YH50ZY3ZBOVwKtHlAoEZyHO2dH2BmefWdtp9++hWO2EgvuCZ1KOBxS4YZL67lzg6dys0DrXRQwgnN/eNbF3paNWjx56RK+XMyC2LpTddJJPHPJ6k0jpQyPKK1IZHeloiArtBRwpTbyYOcsw96D58aGVY1giDgiYplPLTxnbGtJVqiF2Per5wTsw18I/CZZCbxf8G7vrICd4Q1jS7SOa3k5ARXDqFtV1MtjEdvVEdsWJVMcQHj1TJxYjcRufB6IvJ4bfJDLx86CoYARnOrwrIzhR1NT7NKabegOlJqIuxkM9cDHIhZ7qDBC2YyCABYlFo8MsW8Tsc5nmdbBYBVGpwPFUdQIzsfhCFuCNji79dDQFAuRWQc1FEXnRp/pwVjE1kRZp0AGK3PGJZWPrw0sJuqI3RfkdbC6//jDkyfAmA0WR1EyDp+PdOr283cvhluCov3V0DhqFVndtvAogsuS+cciVg5WEWC57IoV+HSxJo4NI7GPOa+Dc4+IrbW7K1UZLzeW3wG4VmoGbH8ZcqkdPtO3Jns1mPpe1sxeEjvjEYuW14C9npTUg0wslnC+hZqe2A0+bw24oAKRbQXJsIJZ3c+4/GYecm27ZfhOGRbZhqlzVCgHIerSnDIesXj1WJ4MUSibzy0yseSpJ8VCldinjNZ9wTPYeCJVUl4w8gH4HoIj2a3vGLNbBtOAbEkMFSllBGeBihdVkyV8PGLJApt4silpAm2gm9n3WmKZwA7eS+eByI7xxgwFfHkJ+AOc2T1DB+63vMT76ZepCUa26GiwgUR2geG+2njEEh65JDjYWBXMPXgh+KmL250oXiLTsJ9BAWDW9zteFPBRbMPwwK90CtszBQ5oRlIrWamla/l4Uxyd7u4jl7q5dK1fJzEnQYIRsZuXChwNOhFqiXVzdErZfC2dS7iPVKgEiSVJD31eWC6IGJ00uFuRyBM5ZOD3rUR+pUB5KAPeocTumAwDzZ44gtpbV8pEtZFVSulz1hKr2zVUHN0KseKXa9SmXBMMPil3BUTW53u0FE0w3WlihTcosw+MvfTn4SULn0uCG6BLHrBKLOVST2wkXZKry1+fUIgliqrICiGxT2jkZVf5JWByjbdKk4MGmibisk217NAS5elKWYJl+atpotAWZK6UfYqYxNb0xI78RCH/qQf8ZXROc4oY2jpiqYpd1fwQEFlfexVQwD0L3um4o4GDoTXyXU0Um+vl9UK7ronPLhcvrZcLzawyKVfTEOwKpAMJuXir0GgU2nGFd9QGWJz4FzK0UEYk8skl9j3sKaKYXJFoQ3s1OsBkgqrWC3jhuglDc5TrxOK9UcWOAGIxYyTFwLCNPvT68X+A2MfaUqAMYBDQiCJw8p/rDaqH/wPEaiUWmlxK2NoAJTRu8K3+3vGjY08mPrlm7FN9MRBZn6mycDHHtCzLrAJfvZ4s0MnrnL4YmFz+kruV5UfD4tZzl9idv310etLwiJpbG4Zy+dBXYgxMfdGaWhHuIGx98e7zxGGXOggf9OUbcJWm7GTsqMZBQCJjCLiyhUVjrOAkw6HBrX1DhQ+yuHVVL0MBiPSZFgyfn2YVG4nsm4IwFEAZJLyhrsdoQd2DnX9Peg/HElTJmuyCyK5B+/qFKS2DpW6cRis2IgS6jSKrN3H94r4pJkg17M6Lifo/vmBLMwYt++E/u5N0/8Bg/X+hMcPhaZy6EHbZ2swjXfHGwDiv+cG7vR1ttJUpglMrsHz60iuDfbMp5gMo9UWXk8EsgtOqYRGYyJ4bqPMU9swGgfv+95Y224XzunU6TQKC9+eMzD4dWGJf3nAJ3Ppb1rPPeFLBzkRfdzvmEFI2VqXY9u5nD4fXC8xUFdMKt4VkjVOsCBAeCbmx73fp2Y3HXEcEM7nuC+kuW18wh9vPPorpReY0ThH5bLOxVm40i122OJTO5XJq2GJ0Mqe81oxO0lWVTI4BrrRMBWz+QtTuP9rd2Nh98klMRQ4osR+F7Let4fDsg63hnpBruGVM4hSQl76KQhf5NF/uiOizZvFSH12DrEu+d3Pqe9RtSPmxg9URxDOrT7y70OOFwKwCYwqngEonKsPNsVa/NYNQMhFLV+Dg3j1r097FelfK6AZY1Rq4/vBwz8jrng9e1YwN49eREMYmdvq7LVuY5byeXzhDcHDeALd84YB1/AUmcTP9asx/4XB3jSjFErlartJFH94JgdhWc4QC3aZqTKLGhpFZQQ8cuMSuGAfQ+RW3xm/s1P0tnTrYMaXFiiBbZZWFlJR0LARV4P7vkJyOqW+yujsYaGgdfObzluOytvDK3MuhWsX5dbij0PrRh3IjOXH6F2pDINbNUAy2V9s4cJ4qQiu/pvjPgiKOCpi2EE9ufxRfPNjZGn70Y76SmLrhhZ1QiCVD4ghclN3PqzKtnyQz66WONABH1QUI2zf+Hu7tbW1t7Q2HL975W+3GvJqycsMhFiuDI9nT/sn7VaIRBoPVwWNgvb5a8NQETA8vnIcFmfvvbty48ey5X7u8aFWA4RCLD49om9WNJ4+f7u+///RoVyminP1ua//SD/t+YNd/4RCre/dmBqAT0z+2SlTJHtgq+QB+LcaceBMOscj7CL4NXmg444fYf1wlezjhjzXt80ooxC4fmYq1wx+xPmY4P0Cp3JbNPcIgtn8kZqwPUGKVeUkEldgJicUvW1h2P5qc2D5+oekYKAKuY1/aKmkN2fGB89ktr5OEEyvoWbbzOUIc0EiBrZJrk505nOy3vHbYCIVYf9sNTR+UsxWbr6KGYQLBa7OdsKJbk28rFgLoKLfpAlZnQjvWa7OdSYidR2BvyByDr7RRd9UWLDhDJdbqRXgjP0VV4P5fq5OXyI7BFxtp2PDMoakG1RbWQI0fVOz+gYVYpZHFQcBx9GPw1Ss24y8c6tUs43ViMzbjoQDD8bxIZHKib6eHgzMcGi/BOaC6wsMk84OoljkGM7GKxS8qFUhs+pj4CMz6H431AzjYf1/g8mo1HHyhYVd/emJTGpM/I9oXkFi8ruv/U5DTgzDWz6wc/s64rZ5/JdAagsASCsyul55Y9G7tGjjXF5+QQmzqeChZ5n0R+hZWVs4cHhwcHC6siLROrmEj9JPrxlipnlhdGFD6Fo9CLFIejcmuNBw4Z2QG0SE4M7lJgIFd+YapVE8sDlcBNxXJJNs6ARKLQxLHIl4Qqao8Krxaw19+QbZpMSkDPbF4opITZPoS15DYrOZJzAyHK1ZaF+xhRf8gq9NQnNxZ0UBsQbHSehKVgFhsLR+DJQQXL23MLhyGtoZE0jVSYsSgGnO3pjEQmwMPI4O3zeAvSsrEkkyuY2BtUfx2YKJ2IQR7gMPN21qq55CcVvv1spQJM58VP/VEnifZJmczi1pU++RI2CYIE5usI8Tc7TmC7ts4HYyo1ajalYVX4S7Sq99JE4mV4S6xaD40JwwhNXfrePE6QvX3A2RkLRCzYPTPysKBdWkhEOoKEYIq0BKrbG60JD5rhdjj+e3W386/fHVwOMLBq5fnwzCxVFRBvmHbNfXVNES2KLgsfetSXoWQiZ2PHYPI1uzQz14qd0qltYa4B06lC94z7QqCmas3Ry065WYdxldqvNmy8hXUEPFfgxMpKFpxnCcAAAAASUVORK5CYI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pic>
        <p:nvPicPr>
          <p:cNvPr id="2052" name="Picture 4" descr="https://timgsa.baidu.com/timg?image&amp;quality=80&amp;size=b9999_10000&amp;sec=1592821257307&amp;di=9dec8dc8c6b2514f8355c97398266d56&amp;imgtype=0&amp;src=http%3A%2F%2Fphotocdn.sohu.com%2F20160109%2Fmp53494971_1452331164221_2.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126001" y="2013550"/>
            <a:ext cx="4762500" cy="2800351"/>
          </a:xfrm>
          <a:prstGeom prst="rect">
            <a:avLst/>
          </a:prstGeom>
          <a:noFill/>
          <a:extLst>
            <a:ext uri="{909E8E84-426E-40DD-AFC4-6F175D3DCCD1}">
              <a14:hiddenFill xmlns:a14="http://schemas.microsoft.com/office/drawing/2010/main">
                <a:solidFill>
                  <a:srgbClr val="FFFFFF"/>
                </a:solidFill>
              </a14:hiddenFill>
            </a:ext>
          </a:extLst>
        </p:spPr>
      </p:pic>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7"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10" name="矩形 9"/>
          <p:cNvSpPr/>
          <p:nvPr/>
        </p:nvSpPr>
        <p:spPr>
          <a:xfrm>
            <a:off x="757238" y="1500185"/>
            <a:ext cx="10958512" cy="4524315"/>
          </a:xfrm>
          <a:prstGeom prst="rect">
            <a:avLst/>
          </a:prstGeom>
          <a:ln w="38100">
            <a:solidFill>
              <a:srgbClr val="0F95D4"/>
            </a:solidFill>
            <a:prstDash val="lgDashDot"/>
          </a:ln>
        </p:spPr>
        <p:txBody>
          <a:bodyPr wrap="square">
            <a:spAutoFit/>
          </a:bodyPr>
          <a:lstStyle/>
          <a:p>
            <a:pPr eaLnBrk="0" fontAlgn="base" hangingPunct="0">
              <a:spcBef>
                <a:spcPct val="0"/>
              </a:spcBef>
              <a:spcAft>
                <a:spcPct val="0"/>
              </a:spcAft>
              <a:defRPr/>
            </a:pPr>
            <a:r>
              <a:rPr lang="en-US" altLang="zh-CN" sz="2400" dirty="0">
                <a:solidFill>
                  <a:srgbClr val="5F5F5F"/>
                </a:solidFill>
              </a:rPr>
              <a:t>Dear Wang Ming,</a:t>
            </a:r>
            <a:endParaRPr lang="zh-CN" altLang="zh-CN" sz="2400" dirty="0">
              <a:solidFill>
                <a:srgbClr val="5F5F5F"/>
              </a:solidFill>
            </a:endParaRPr>
          </a:p>
          <a:p>
            <a:pPr eaLnBrk="0" fontAlgn="base" hangingPunct="0">
              <a:spcBef>
                <a:spcPct val="0"/>
              </a:spcBef>
              <a:spcAft>
                <a:spcPct val="0"/>
              </a:spcAft>
              <a:defRPr/>
            </a:pPr>
            <a:r>
              <a:rPr lang="en-US" altLang="zh-CN" sz="2400" dirty="0">
                <a:solidFill>
                  <a:srgbClr val="5F5F5F"/>
                </a:solidFill>
              </a:rPr>
              <a:t>     I am writing to </a:t>
            </a:r>
            <a:r>
              <a:rPr lang="en-US" altLang="zh-CN" sz="2400" b="1" dirty="0"/>
              <a:t>make an apology for failing to discuss </a:t>
            </a:r>
            <a:r>
              <a:rPr lang="en-US" altLang="zh-CN" sz="2400" dirty="0">
                <a:solidFill>
                  <a:srgbClr val="5F5F5F"/>
                </a:solidFill>
              </a:rPr>
              <a:t>with you about the coming English speech contest.</a:t>
            </a:r>
            <a:endParaRPr lang="zh-CN" altLang="zh-CN" sz="2400" dirty="0">
              <a:solidFill>
                <a:srgbClr val="5F5F5F"/>
              </a:solidFill>
            </a:endParaRPr>
          </a:p>
          <a:p>
            <a:pPr eaLnBrk="0" fontAlgn="base" hangingPunct="0">
              <a:spcBef>
                <a:spcPct val="0"/>
              </a:spcBef>
              <a:spcAft>
                <a:spcPct val="0"/>
              </a:spcAft>
              <a:defRPr/>
            </a:pPr>
            <a:r>
              <a:rPr lang="en-US" altLang="zh-CN" sz="2400" dirty="0">
                <a:solidFill>
                  <a:srgbClr val="5F5F5F"/>
                </a:solidFill>
              </a:rPr>
              <a:t>     </a:t>
            </a:r>
            <a:r>
              <a:rPr lang="en-US" altLang="zh-CN" sz="2400" b="1" dirty="0"/>
              <a:t>Please excuse me for my absence</a:t>
            </a:r>
            <a:r>
              <a:rPr lang="en-US" altLang="zh-CN" sz="2400" dirty="0">
                <a:solidFill>
                  <a:srgbClr val="5F5F5F"/>
                </a:solidFill>
              </a:rPr>
              <a:t>. On my way to your home, I witnessed a car accident. A man was seriously injured and I soon rushed him to hospital in a taxi. Not until the injured man was treated did I leave the hospital. Therefore, it’s not in my power to meet you.</a:t>
            </a:r>
            <a:endParaRPr lang="zh-CN" altLang="zh-CN" sz="2400" dirty="0">
              <a:solidFill>
                <a:srgbClr val="5F5F5F"/>
              </a:solidFill>
            </a:endParaRPr>
          </a:p>
          <a:p>
            <a:pPr eaLnBrk="0" fontAlgn="base" hangingPunct="0">
              <a:spcBef>
                <a:spcPct val="0"/>
              </a:spcBef>
              <a:spcAft>
                <a:spcPct val="0"/>
              </a:spcAft>
              <a:defRPr/>
            </a:pPr>
            <a:r>
              <a:rPr lang="en-US" altLang="zh-CN" sz="2400" dirty="0">
                <a:solidFill>
                  <a:srgbClr val="5F5F5F"/>
                </a:solidFill>
              </a:rPr>
              <a:t>     </a:t>
            </a:r>
            <a:r>
              <a:rPr lang="en-US" altLang="zh-CN" sz="2400" b="1" dirty="0"/>
              <a:t>Please accept my sincere apology</a:t>
            </a:r>
            <a:r>
              <a:rPr lang="en-US" altLang="zh-CN" sz="2400" dirty="0">
                <a:solidFill>
                  <a:srgbClr val="5F5F5F"/>
                </a:solidFill>
              </a:rPr>
              <a:t>. I will appreciate it if you will kindly tell me when </a:t>
            </a:r>
            <a:r>
              <a:rPr lang="en-US" altLang="zh-CN" sz="2400" dirty="0" smtClean="0">
                <a:solidFill>
                  <a:srgbClr val="5F5F5F"/>
                </a:solidFill>
              </a:rPr>
              <a:t>it will be at your convenience </a:t>
            </a:r>
            <a:r>
              <a:rPr lang="en-US" altLang="zh-CN" sz="2400" dirty="0">
                <a:solidFill>
                  <a:srgbClr val="5F5F5F"/>
                </a:solidFill>
              </a:rPr>
              <a:t>so that we </a:t>
            </a:r>
            <a:r>
              <a:rPr lang="en-US" altLang="zh-CN" sz="2400" dirty="0" smtClean="0">
                <a:solidFill>
                  <a:srgbClr val="5F5F5F"/>
                </a:solidFill>
              </a:rPr>
              <a:t>can </a:t>
            </a:r>
            <a:r>
              <a:rPr lang="en-US" altLang="zh-CN" sz="2400" dirty="0">
                <a:solidFill>
                  <a:srgbClr val="5F5F5F"/>
                </a:solidFill>
              </a:rPr>
              <a:t>discuss the </a:t>
            </a:r>
            <a:r>
              <a:rPr lang="en-US" altLang="zh-CN" sz="2400" dirty="0" smtClean="0">
                <a:solidFill>
                  <a:srgbClr val="5F5F5F"/>
                </a:solidFill>
              </a:rPr>
              <a:t>contest. </a:t>
            </a:r>
            <a:r>
              <a:rPr lang="en-US" altLang="zh-CN" sz="2400" dirty="0">
                <a:solidFill>
                  <a:srgbClr val="5F5F5F"/>
                </a:solidFill>
              </a:rPr>
              <a:t>See you soon.</a:t>
            </a:r>
            <a:endParaRPr lang="zh-CN" altLang="zh-CN" sz="2400" dirty="0">
              <a:solidFill>
                <a:srgbClr val="5F5F5F"/>
              </a:solidFill>
            </a:endParaRPr>
          </a:p>
          <a:p>
            <a:pPr eaLnBrk="0" fontAlgn="base" hangingPunct="0">
              <a:spcBef>
                <a:spcPct val="0"/>
              </a:spcBef>
              <a:spcAft>
                <a:spcPct val="0"/>
              </a:spcAft>
              <a:defRPr/>
            </a:pPr>
            <a:r>
              <a:rPr lang="en-US" altLang="zh-CN" sz="2400" dirty="0">
                <a:solidFill>
                  <a:srgbClr val="5F5F5F"/>
                </a:solidFill>
              </a:rPr>
              <a:t>                                                      Sincerely yours,</a:t>
            </a:r>
            <a:endParaRPr lang="zh-CN" altLang="zh-CN" sz="2400" dirty="0">
              <a:solidFill>
                <a:srgbClr val="5F5F5F"/>
              </a:solidFill>
            </a:endParaRPr>
          </a:p>
          <a:p>
            <a:pPr eaLnBrk="0" fontAlgn="base" hangingPunct="0">
              <a:spcBef>
                <a:spcPct val="0"/>
              </a:spcBef>
              <a:spcAft>
                <a:spcPct val="0"/>
              </a:spcAft>
              <a:defRPr/>
            </a:pPr>
            <a:r>
              <a:rPr lang="en-US" altLang="zh-CN" sz="2400" dirty="0">
                <a:solidFill>
                  <a:srgbClr val="5F5F5F"/>
                </a:solidFill>
              </a:rPr>
              <a:t>                                                          Li </a:t>
            </a:r>
            <a:r>
              <a:rPr lang="en-US" altLang="zh-CN" sz="2400" dirty="0" err="1">
                <a:solidFill>
                  <a:srgbClr val="5F5F5F"/>
                </a:solidFill>
              </a:rPr>
              <a:t>Hua</a:t>
            </a:r>
            <a:r>
              <a:rPr lang="en-US" altLang="zh-CN" sz="2400" dirty="0">
                <a:solidFill>
                  <a:srgbClr val="5F5F5F"/>
                </a:solidFill>
              </a:rPr>
              <a:t>.</a:t>
            </a:r>
            <a:endParaRPr lang="zh-CN" altLang="zh-CN" sz="2400" dirty="0">
              <a:solidFill>
                <a:srgbClr val="5F5F5F"/>
              </a:solidFill>
            </a:endParaRPr>
          </a:p>
        </p:txBody>
      </p:sp>
      <p:pic>
        <p:nvPicPr>
          <p:cNvPr id="8" name="图片 7" descr="水印"/>
          <p:cNvPicPr>
            <a:picLocks noChangeAspect="1"/>
          </p:cNvPicPr>
          <p:nvPr userDrawn="1"/>
        </p:nvPicPr>
        <p:blipFill>
          <a:blip r:embed="rId1"/>
          <a:stretch>
            <a:fillRect/>
          </a:stretch>
        </p:blipFill>
        <p:spPr>
          <a:xfrm>
            <a:off x="6915150" y="63500"/>
            <a:ext cx="5173345" cy="1674495"/>
          </a:xfrm>
          <a:prstGeom prst="rect">
            <a:avLst/>
          </a:prstGeom>
        </p:spPr>
      </p:pic>
    </p:spTree>
    <p:custDataLst>
      <p:tags r:id="rId2"/>
    </p:custData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21"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3" name="矩形 2"/>
          <p:cNvSpPr/>
          <p:nvPr/>
        </p:nvSpPr>
        <p:spPr>
          <a:xfrm>
            <a:off x="671243" y="1305250"/>
            <a:ext cx="10501581" cy="769441"/>
          </a:xfrm>
          <a:prstGeom prst="rect">
            <a:avLst/>
          </a:prstGeom>
        </p:spPr>
        <p:txBody>
          <a:bodyPr wrap="square">
            <a:spAutoFit/>
          </a:bodyPr>
          <a:lstStyle/>
          <a:p>
            <a:pPr fontAlgn="base"/>
            <a:r>
              <a:rPr lang="en-US" altLang="zh-CN" sz="4400" dirty="0" smtClean="0"/>
              <a:t>.</a:t>
            </a:r>
            <a:endParaRPr lang="en-US" altLang="zh-CN" sz="4400" dirty="0"/>
          </a:p>
        </p:txBody>
      </p:sp>
      <p:sp>
        <p:nvSpPr>
          <p:cNvPr id="5" name="矩形 4"/>
          <p:cNvSpPr/>
          <p:nvPr/>
        </p:nvSpPr>
        <p:spPr>
          <a:xfrm>
            <a:off x="962025" y="1244071"/>
            <a:ext cx="6796087" cy="5016758"/>
          </a:xfrm>
          <a:prstGeom prst="rect">
            <a:avLst/>
          </a:prstGeom>
        </p:spPr>
        <p:txBody>
          <a:bodyPr wrap="square">
            <a:spAutoFit/>
          </a:bodyPr>
          <a:lstStyle/>
          <a:p>
            <a:r>
              <a:rPr lang="zh-CN" altLang="en-US" sz="2000" dirty="0">
                <a:latin typeface="Calibri" panose="020F0502020204030204" pitchFamily="34" charset="0"/>
                <a:ea typeface="宋体" panose="02010600030101010101" pitchFamily="2" charset="-122"/>
              </a:rPr>
              <a:t>常用道歉</a:t>
            </a:r>
            <a:r>
              <a:rPr lang="zh-CN" altLang="en-US" sz="2000" dirty="0" smtClean="0">
                <a:latin typeface="Calibri" panose="020F0502020204030204" pitchFamily="34" charset="0"/>
                <a:ea typeface="宋体" panose="02010600030101010101" pitchFamily="2" charset="-122"/>
              </a:rPr>
              <a:t>词汇</a:t>
            </a:r>
            <a:r>
              <a:rPr lang="zh-CN" altLang="en-US" sz="2000" dirty="0">
                <a:latin typeface="Calibri" panose="020F0502020204030204" pitchFamily="34" charset="0"/>
                <a:ea typeface="宋体" panose="02010600030101010101" pitchFamily="2" charset="-122"/>
              </a:rPr>
              <a:t>复习</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apologize to sb. for </a:t>
            </a:r>
            <a:r>
              <a:rPr lang="en-US" altLang="zh-CN" sz="2000" dirty="0" err="1">
                <a:latin typeface="Calibri" panose="020F0502020204030204" pitchFamily="34" charset="0"/>
                <a:ea typeface="宋体" panose="02010600030101010101" pitchFamily="2" charset="-122"/>
              </a:rPr>
              <a:t>sth</a:t>
            </a:r>
            <a:r>
              <a:rPr lang="en-US" altLang="zh-CN" sz="2000" dirty="0">
                <a:latin typeface="Calibri" panose="020F0502020204030204" pitchFamily="34" charset="0"/>
                <a:ea typeface="宋体" panose="02010600030101010101" pitchFamily="2" charset="-122"/>
              </a:rPr>
              <a:t>.    </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make an apology to sb. for </a:t>
            </a:r>
            <a:r>
              <a:rPr lang="en-US" altLang="zh-CN" sz="2000" dirty="0" err="1">
                <a:latin typeface="Calibri" panose="020F0502020204030204" pitchFamily="34" charset="0"/>
                <a:ea typeface="宋体" panose="02010600030101010101" pitchFamily="2" charset="-122"/>
              </a:rPr>
              <a:t>sth</a:t>
            </a:r>
            <a:r>
              <a:rPr lang="en-US" altLang="zh-CN" sz="2000" dirty="0">
                <a:latin typeface="Calibri" panose="020F0502020204030204" pitchFamily="34" charset="0"/>
                <a:ea typeface="宋体" panose="02010600030101010101" pitchFamily="2" charset="-122"/>
              </a:rPr>
              <a:t>.    </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owe sb. an apology               </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forgive sb. for </a:t>
            </a:r>
            <a:r>
              <a:rPr lang="en-US" altLang="zh-CN" sz="2000" dirty="0" err="1">
                <a:latin typeface="Calibri" panose="020F0502020204030204" pitchFamily="34" charset="0"/>
                <a:ea typeface="宋体" panose="02010600030101010101" pitchFamily="2" charset="-122"/>
              </a:rPr>
              <a:t>sth</a:t>
            </a:r>
            <a:r>
              <a:rPr lang="en-US" altLang="zh-CN" sz="2000" dirty="0">
                <a:latin typeface="Calibri" panose="020F0502020204030204" pitchFamily="34" charset="0"/>
                <a:ea typeface="宋体" panose="02010600030101010101" pitchFamily="2" charset="-122"/>
              </a:rPr>
              <a:t>.  </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ask sb. for forgiveness     </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pardon sb. for </a:t>
            </a:r>
            <a:r>
              <a:rPr lang="en-US" altLang="zh-CN" sz="2000" dirty="0" err="1">
                <a:latin typeface="Calibri" panose="020F0502020204030204" pitchFamily="34" charset="0"/>
                <a:ea typeface="宋体" panose="02010600030101010101" pitchFamily="2" charset="-122"/>
              </a:rPr>
              <a:t>sth</a:t>
            </a:r>
            <a:r>
              <a:rPr lang="en-US" altLang="zh-CN" sz="2000" dirty="0">
                <a:latin typeface="Calibri" panose="020F0502020204030204" pitchFamily="34" charset="0"/>
                <a:ea typeface="宋体" panose="02010600030101010101" pitchFamily="2" charset="-122"/>
              </a:rPr>
              <a:t>.                </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misunderstanding        </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compensate for </a:t>
            </a:r>
            <a:r>
              <a:rPr lang="en-US" altLang="zh-CN" sz="2000" dirty="0" smtClean="0">
                <a:latin typeface="Calibri" panose="020F0502020204030204" pitchFamily="34" charset="0"/>
                <a:ea typeface="宋体" panose="02010600030101010101" pitchFamily="2" charset="-122"/>
              </a:rPr>
              <a:t>your </a:t>
            </a:r>
            <a:r>
              <a:rPr lang="en-US" altLang="zh-CN" sz="2000" dirty="0">
                <a:latin typeface="Calibri" panose="020F0502020204030204" pitchFamily="34" charset="0"/>
                <a:ea typeface="宋体" panose="02010600030101010101" pitchFamily="2" charset="-122"/>
              </a:rPr>
              <a:t>loss </a:t>
            </a:r>
            <a:endParaRPr lang="en-US" altLang="zh-CN" sz="2000" dirty="0" smtClean="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compensate </a:t>
            </a:r>
            <a:r>
              <a:rPr lang="en-US" altLang="zh-CN" sz="2000" dirty="0" smtClean="0">
                <a:latin typeface="Calibri" panose="020F0502020204030204" pitchFamily="34" charset="0"/>
                <a:ea typeface="宋体" panose="02010600030101010101" pitchFamily="2" charset="-122"/>
              </a:rPr>
              <a:t>you </a:t>
            </a:r>
            <a:r>
              <a:rPr lang="en-US" altLang="zh-CN" sz="2000" dirty="0">
                <a:latin typeface="Calibri" panose="020F0502020204030204" pitchFamily="34" charset="0"/>
                <a:ea typeface="宋体" panose="02010600030101010101" pitchFamily="2" charset="-122"/>
              </a:rPr>
              <a:t>for </a:t>
            </a:r>
            <a:r>
              <a:rPr lang="en-US" altLang="zh-CN" sz="2000" dirty="0" smtClean="0">
                <a:latin typeface="Calibri" panose="020F0502020204030204" pitchFamily="34" charset="0"/>
                <a:ea typeface="宋体" panose="02010600030101010101" pitchFamily="2" charset="-122"/>
              </a:rPr>
              <a:t>your </a:t>
            </a:r>
            <a:r>
              <a:rPr lang="en-US" altLang="zh-CN" sz="2000" dirty="0">
                <a:latin typeface="Calibri" panose="020F0502020204030204" pitchFamily="34" charset="0"/>
                <a:ea typeface="宋体" panose="02010600030101010101" pitchFamily="2" charset="-122"/>
              </a:rPr>
              <a:t>trouble</a:t>
            </a:r>
            <a:endParaRPr lang="en-US" altLang="zh-CN" sz="2000" dirty="0">
              <a:latin typeface="Calibri" panose="020F0502020204030204" pitchFamily="34" charset="0"/>
              <a:ea typeface="宋体" panose="02010600030101010101" pitchFamily="2" charset="-122"/>
            </a:endParaRPr>
          </a:p>
          <a:p>
            <a:r>
              <a:rPr lang="en-US" altLang="zh-CN" sz="2000" dirty="0" smtClean="0">
                <a:latin typeface="Calibri" panose="020F0502020204030204" pitchFamily="34" charset="0"/>
                <a:ea typeface="宋体" panose="02010600030101010101" pitchFamily="2" charset="-122"/>
              </a:rPr>
              <a:t>my fault         </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hesitate </a:t>
            </a:r>
            <a:r>
              <a:rPr lang="en-US" altLang="zh-CN" sz="2000" dirty="0" smtClean="0">
                <a:latin typeface="Calibri" panose="020F0502020204030204" pitchFamily="34" charset="0"/>
                <a:ea typeface="宋体" panose="02010600030101010101" pitchFamily="2" charset="-122"/>
              </a:rPr>
              <a:t>to do</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c</a:t>
            </a:r>
            <a:r>
              <a:rPr lang="en-US" altLang="zh-CN" sz="2000" dirty="0" smtClean="0">
                <a:latin typeface="Calibri" panose="020F0502020204030204" pitchFamily="34" charset="0"/>
                <a:ea typeface="宋体" panose="02010600030101010101" pitchFamily="2" charset="-122"/>
              </a:rPr>
              <a:t>ause inconvenience  to you</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do sb. wrong         </a:t>
            </a:r>
            <a:endParaRPr lang="en-US" altLang="zh-CN" sz="2000" dirty="0">
              <a:latin typeface="Calibri" panose="020F0502020204030204" pitchFamily="34" charset="0"/>
              <a:ea typeface="宋体" panose="02010600030101010101" pitchFamily="2" charset="-122"/>
            </a:endParaRPr>
          </a:p>
          <a:p>
            <a:r>
              <a:rPr lang="en-US" altLang="zh-CN" sz="2000" dirty="0">
                <a:latin typeface="Calibri" panose="020F0502020204030204" pitchFamily="34" charset="0"/>
                <a:ea typeface="宋体" panose="02010600030101010101" pitchFamily="2" charset="-122"/>
              </a:rPr>
              <a:t>regret doing </a:t>
            </a:r>
            <a:r>
              <a:rPr lang="en-US" altLang="zh-CN" sz="2000" dirty="0" err="1">
                <a:latin typeface="Calibri" panose="020F0502020204030204" pitchFamily="34" charset="0"/>
                <a:ea typeface="宋体" panose="02010600030101010101" pitchFamily="2" charset="-122"/>
              </a:rPr>
              <a:t>sth</a:t>
            </a:r>
            <a:r>
              <a:rPr lang="en-US" altLang="zh-CN" sz="2000" dirty="0">
                <a:latin typeface="Calibri" panose="020F0502020204030204" pitchFamily="34" charset="0"/>
                <a:ea typeface="宋体" panose="02010600030101010101" pitchFamily="2" charset="-122"/>
              </a:rPr>
              <a:t>. /feel regret for... /be regretful         </a:t>
            </a:r>
            <a:endParaRPr lang="en-US" altLang="zh-CN" sz="2000" dirty="0">
              <a:latin typeface="Calibri" panose="020F0502020204030204" pitchFamily="34" charset="0"/>
              <a:ea typeface="宋体" panose="02010600030101010101" pitchFamily="2" charset="-122"/>
            </a:endParaRPr>
          </a:p>
          <a:p>
            <a:r>
              <a:rPr lang="en-US" altLang="zh-CN" sz="2000" dirty="0" smtClean="0">
                <a:latin typeface="Calibri" panose="020F0502020204030204" pitchFamily="34" charset="0"/>
                <a:ea typeface="宋体" panose="02010600030101010101" pitchFamily="2" charset="-122"/>
              </a:rPr>
              <a:t>put </a:t>
            </a:r>
            <a:r>
              <a:rPr lang="en-US" altLang="zh-CN" sz="2000" dirty="0">
                <a:latin typeface="Calibri" panose="020F0502020204030204" pitchFamily="34" charset="0"/>
                <a:ea typeface="宋体" panose="02010600030101010101" pitchFamily="2" charset="-122"/>
              </a:rPr>
              <a:t>sb. to the trouble of doing </a:t>
            </a:r>
            <a:r>
              <a:rPr lang="en-US" altLang="zh-CN" sz="2000" dirty="0" err="1">
                <a:latin typeface="Calibri" panose="020F0502020204030204" pitchFamily="34" charset="0"/>
                <a:ea typeface="宋体" panose="02010600030101010101" pitchFamily="2" charset="-122"/>
              </a:rPr>
              <a:t>sth</a:t>
            </a:r>
            <a:r>
              <a:rPr lang="en-US" altLang="zh-CN" sz="2000" dirty="0">
                <a:latin typeface="Calibri" panose="020F0502020204030204" pitchFamily="34" charset="0"/>
                <a:ea typeface="宋体" panose="02010600030101010101" pitchFamily="2" charset="-122"/>
              </a:rPr>
              <a:t>.</a:t>
            </a:r>
            <a:endParaRPr lang="en-US" altLang="zh-CN" sz="2000" dirty="0">
              <a:latin typeface="Calibri" panose="020F0502020204030204" pitchFamily="34" charset="0"/>
              <a:ea typeface="宋体" panose="02010600030101010101" pitchFamily="2" charset="-122"/>
            </a:endParaRPr>
          </a:p>
        </p:txBody>
      </p:sp>
      <p:pic>
        <p:nvPicPr>
          <p:cNvPr id="1026" name="Picture 2" descr="https://timgsa.baidu.com/timg?image&amp;quality=80&amp;size=b9999_10000&amp;sec=1592821081809&amp;di=84a7a1379b9384dc1ba73e38ab774dd8&amp;imgtype=0&amp;src=http%3A%2F%2Fa.cvimg.cn%2FUploadFile%2FMiniBlog%2F2012%2F2-7%2F9d05449e-1274-493a-8a63-581a39804f7c_Big.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00676" y="1689970"/>
            <a:ext cx="3903662" cy="3266329"/>
          </a:xfrm>
          <a:prstGeom prst="rect">
            <a:avLst/>
          </a:prstGeom>
          <a:noFill/>
          <a:extLst>
            <a:ext uri="{909E8E84-426E-40DD-AFC4-6F175D3DCCD1}">
              <a14:hiddenFill xmlns:a14="http://schemas.microsoft.com/office/drawing/2010/main">
                <a:solidFill>
                  <a:srgbClr val="FFFFFF"/>
                </a:solidFill>
              </a14:hiddenFill>
            </a:ext>
          </a:extLst>
        </p:spPr>
      </p:pic>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sz="4800" dirty="0"/>
              <a:t>高中英语</a:t>
            </a:r>
            <a:r>
              <a:rPr lang="zh-CN" altLang="en-US" sz="4800" dirty="0" smtClean="0"/>
              <a:t>应用文写作系列</a:t>
            </a:r>
            <a:endParaRPr lang="zh-CN" altLang="en-US" sz="4800" dirty="0"/>
          </a:p>
        </p:txBody>
      </p:sp>
      <p:sp>
        <p:nvSpPr>
          <p:cNvPr id="3" name="副标题 2"/>
          <p:cNvSpPr>
            <a:spLocks noGrp="1"/>
          </p:cNvSpPr>
          <p:nvPr>
            <p:ph type="subTitle" idx="1"/>
          </p:nvPr>
        </p:nvSpPr>
        <p:spPr/>
        <p:txBody>
          <a:bodyPr>
            <a:noAutofit/>
          </a:bodyPr>
          <a:lstStyle/>
          <a:p>
            <a:r>
              <a:rPr lang="en-US" altLang="zh-CN" sz="4400" dirty="0" smtClean="0"/>
              <a:t>道歉信</a:t>
            </a:r>
            <a:endParaRPr lang="en-US" altLang="zh-CN" sz="4400" dirty="0"/>
          </a:p>
        </p:txBody>
      </p:sp>
      <p:sp>
        <p:nvSpPr>
          <p:cNvPr id="4" name="文本占位符 3"/>
          <p:cNvSpPr>
            <a:spLocks noGrp="1"/>
          </p:cNvSpPr>
          <p:nvPr>
            <p:ph type="body" idx="13"/>
          </p:nvPr>
        </p:nvSpPr>
        <p:spPr>
          <a:xfrm>
            <a:off x="9253855" y="5139055"/>
            <a:ext cx="2630805" cy="381635"/>
          </a:xfrm>
        </p:spPr>
        <p:txBody>
          <a:bodyPr>
            <a:normAutofit lnSpcReduction="20000"/>
          </a:bodyPr>
          <a:lstStyle/>
          <a:p>
            <a:r>
              <a:rPr lang="en-US" altLang="zh-CN" dirty="0" smtClean="0"/>
              <a:t>Rainbow</a:t>
            </a:r>
            <a:endParaRPr lang="en-US" altLang="zh-CN" dirty="0"/>
          </a:p>
        </p:txBody>
      </p:sp>
      <p:sp>
        <p:nvSpPr>
          <p:cNvPr id="5" name="文本占位符 4"/>
          <p:cNvSpPr>
            <a:spLocks noGrp="1"/>
          </p:cNvSpPr>
          <p:nvPr>
            <p:ph type="body" idx="14"/>
          </p:nvPr>
        </p:nvSpPr>
        <p:spPr/>
        <p:txBody>
          <a:bodyPr>
            <a:normAutofit fontScale="90000"/>
          </a:bodyPr>
          <a:lstStyle/>
          <a:p>
            <a:r>
              <a:rPr lang="zh-CN" altLang="en-US" dirty="0" smtClean="0"/>
              <a:t>高</a:t>
            </a:r>
            <a:r>
              <a:rPr lang="zh-CN" altLang="en-US" dirty="0"/>
              <a:t>中</a:t>
            </a:r>
            <a:r>
              <a:rPr lang="zh-CN" altLang="en-US" dirty="0" smtClean="0"/>
              <a:t>  英语</a:t>
            </a:r>
            <a:endParaRPr lang="en-US" altLang="zh-CN" dirty="0"/>
          </a:p>
        </p:txBody>
      </p:sp>
      <p:pic>
        <p:nvPicPr>
          <p:cNvPr id="7" name="图片 6" descr="6361987166577378701781269857_apology.jpg"/>
          <p:cNvPicPr>
            <a:picLocks noChangeAspect="1"/>
          </p:cNvPicPr>
          <p:nvPr/>
        </p:nvPicPr>
        <p:blipFill>
          <a:blip r:embed="rId1" cstate="print"/>
          <a:stretch>
            <a:fillRect/>
          </a:stretch>
        </p:blipFill>
        <p:spPr>
          <a:xfrm>
            <a:off x="5221061" y="4767262"/>
            <a:ext cx="2721429" cy="1360715"/>
          </a:xfrm>
          <a:prstGeom prst="rect">
            <a:avLst/>
          </a:prstGeom>
        </p:spPr>
      </p:pic>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3"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7" name="标题 1"/>
          <p:cNvSpPr txBox="1"/>
          <p:nvPr/>
        </p:nvSpPr>
        <p:spPr>
          <a:xfrm>
            <a:off x="644019" y="1348937"/>
            <a:ext cx="8757297" cy="1087120"/>
          </a:xfrm>
          <a:prstGeom prst="rect">
            <a:avLst/>
          </a:prstGeom>
        </p:spPr>
        <p:txBody>
          <a:bodyPr vert="horz" lIns="90000" tIns="46800" rIns="90000" bIns="46800" rtlCol="0" anchor="b" anchorCtr="0">
            <a:noAutofit/>
          </a:bodyPr>
          <a:lstStyle>
            <a:lvl1pPr algn="l" defTabSz="914400" rtl="0" eaLnBrk="1" fontAlgn="auto" latinLnBrk="0" hangingPunct="1">
              <a:lnSpc>
                <a:spcPct val="100000"/>
              </a:lnSpc>
              <a:spcBef>
                <a:spcPct val="0"/>
              </a:spcBef>
              <a:buNone/>
              <a:defRPr sz="2400" b="0" i="0" u="none" strike="noStrike" kern="1200" cap="none" spc="300" normalizeH="0" baseline="0">
                <a:solidFill>
                  <a:srgbClr val="0F95D4"/>
                </a:solidFill>
                <a:effectLst/>
                <a:uFillTx/>
                <a:latin typeface="Arial" panose="020B0604020202020204" pitchFamily="34" charset="0"/>
                <a:ea typeface="微软雅黑" panose="020B0503020204020204" pitchFamily="34" charset="-122"/>
                <a:cs typeface="+mj-cs"/>
              </a:defRPr>
            </a:lvl1pPr>
          </a:lstStyle>
          <a:p>
            <a:r>
              <a:rPr lang="en-US" altLang="zh-CN" sz="4000" dirty="0" smtClean="0">
                <a:latin typeface="Calibri" panose="020F0502020204030204" pitchFamily="34" charset="0"/>
              </a:rPr>
              <a:t>Why do we write apology letters?</a:t>
            </a:r>
            <a:endParaRPr lang="zh-CN" altLang="en-US" sz="4000" dirty="0">
              <a:latin typeface="Calibri" panose="020F0502020204030204" pitchFamily="34" charset="0"/>
            </a:endParaRPr>
          </a:p>
        </p:txBody>
      </p:sp>
      <p:sp>
        <p:nvSpPr>
          <p:cNvPr id="9" name="矩形 8"/>
          <p:cNvSpPr/>
          <p:nvPr/>
        </p:nvSpPr>
        <p:spPr>
          <a:xfrm>
            <a:off x="793919" y="2797582"/>
            <a:ext cx="5082223" cy="2554545"/>
          </a:xfrm>
          <a:prstGeom prst="rect">
            <a:avLst/>
          </a:prstGeom>
        </p:spPr>
        <p:txBody>
          <a:bodyPr wrap="square">
            <a:spAutoFit/>
          </a:bodyPr>
          <a:lstStyle/>
          <a:p>
            <a:r>
              <a:rPr lang="en-US" altLang="zh-CN" sz="3200" dirty="0">
                <a:latin typeface="Calibri" panose="020F0502020204030204" pitchFamily="34" charset="0"/>
              </a:rPr>
              <a:t>While apologizing in person often conveys more sincerity, there are times when a formal, written apology might be your </a:t>
            </a:r>
            <a:r>
              <a:rPr lang="en-US" altLang="zh-CN" sz="3200" dirty="0" smtClean="0">
                <a:latin typeface="Calibri" panose="020F0502020204030204" pitchFamily="34" charset="0"/>
              </a:rPr>
              <a:t>only option. </a:t>
            </a:r>
            <a:endParaRPr lang="zh-CN" altLang="en-US" sz="3200" dirty="0">
              <a:latin typeface="Calibri" panose="020F0502020204030204" pitchFamily="34" charset="0"/>
            </a:endParaRPr>
          </a:p>
        </p:txBody>
      </p:sp>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5896240" y="3027136"/>
            <a:ext cx="3505076" cy="2336717"/>
          </a:xfrm>
          <a:prstGeom prst="rect">
            <a:avLst/>
          </a:prstGeom>
        </p:spPr>
      </p:pic>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47" name="TextBox 1"/>
          <p:cNvSpPr txBox="1"/>
          <p:nvPr/>
        </p:nvSpPr>
        <p:spPr>
          <a:xfrm>
            <a:off x="671244" y="5118304"/>
            <a:ext cx="4672281" cy="646331"/>
          </a:xfrm>
          <a:prstGeom prst="rect">
            <a:avLst/>
          </a:prstGeom>
          <a:solidFill>
            <a:srgbClr val="0F95D4"/>
          </a:solidFill>
        </p:spPr>
        <p:txBody>
          <a:bodyPr wrap="square" rtlCol="0">
            <a:spAutoFit/>
          </a:bodyPr>
          <a:lstStyle/>
          <a:p>
            <a:r>
              <a:rPr lang="en-US" altLang="zh-CN" sz="3600" b="1" dirty="0" smtClean="0">
                <a:solidFill>
                  <a:schemeClr val="bg1"/>
                </a:solidFill>
                <a:latin typeface="Times New Roman" panose="02020603050405020304" pitchFamily="18" charset="0"/>
                <a:cs typeface="Times New Roman" panose="02020603050405020304" pitchFamily="18" charset="0"/>
              </a:rPr>
              <a:t>sincere/apologetic tone</a:t>
            </a:r>
            <a:endParaRPr lang="zh-CN" altLang="en-US" sz="3600" b="1" dirty="0">
              <a:solidFill>
                <a:schemeClr val="bg1"/>
              </a:solidFill>
              <a:latin typeface="Times New Roman" panose="02020603050405020304" pitchFamily="18" charset="0"/>
              <a:cs typeface="Times New Roman" panose="02020603050405020304" pitchFamily="18" charset="0"/>
            </a:endParaRPr>
          </a:p>
        </p:txBody>
      </p:sp>
      <p:sp>
        <p:nvSpPr>
          <p:cNvPr id="21"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3" name="矩形 2"/>
          <p:cNvSpPr/>
          <p:nvPr/>
        </p:nvSpPr>
        <p:spPr>
          <a:xfrm>
            <a:off x="671244" y="1591010"/>
            <a:ext cx="9090934" cy="2923877"/>
          </a:xfrm>
          <a:prstGeom prst="rect">
            <a:avLst/>
          </a:prstGeom>
        </p:spPr>
        <p:txBody>
          <a:bodyPr wrap="square">
            <a:spAutoFit/>
          </a:bodyPr>
          <a:lstStyle/>
          <a:p>
            <a:r>
              <a:rPr lang="en-US" altLang="zh-CN" sz="4400" b="1" dirty="0">
                <a:latin typeface="Calibri" panose="020F0502020204030204" pitchFamily="34" charset="0"/>
              </a:rPr>
              <a:t>How to Write </a:t>
            </a:r>
            <a:r>
              <a:rPr lang="en-US" altLang="zh-CN" sz="4400" b="1" dirty="0" smtClean="0">
                <a:latin typeface="Calibri" panose="020F0502020204030204" pitchFamily="34" charset="0"/>
              </a:rPr>
              <a:t>an Apology Letter</a:t>
            </a:r>
            <a:endParaRPr lang="en-US" altLang="zh-CN" sz="2800" dirty="0" smtClean="0">
              <a:latin typeface="Calibri" panose="020F0502020204030204" pitchFamily="34" charset="0"/>
            </a:endParaRPr>
          </a:p>
          <a:p>
            <a:r>
              <a:rPr lang="en-US" altLang="zh-CN" sz="2800" dirty="0">
                <a:latin typeface="Calibri" panose="020F0502020204030204" pitchFamily="34" charset="0"/>
              </a:rPr>
              <a:t>To write an apology letter, you'll need to address your error early in the letter, acknowledge the other party's hurt feelings, and accept full responsibility for your part in the matter. In many cases, you'll also need to offer a solution </a:t>
            </a:r>
            <a:r>
              <a:rPr lang="en-US" altLang="zh-CN" sz="2800" dirty="0" smtClean="0">
                <a:latin typeface="Calibri" panose="020F0502020204030204" pitchFamily="34" charset="0"/>
              </a:rPr>
              <a:t>to </a:t>
            </a:r>
            <a:r>
              <a:rPr lang="en-US" altLang="zh-CN" sz="2800" dirty="0">
                <a:latin typeface="Calibri" panose="020F0502020204030204" pitchFamily="34" charset="0"/>
              </a:rPr>
              <a:t>the original problem.</a:t>
            </a:r>
            <a:endParaRPr lang="zh-CN" altLang="en-US" sz="2800" dirty="0">
              <a:latin typeface="Calibri" panose="020F0502020204030204" pitchFamily="34" charset="0"/>
            </a:endParaRPr>
          </a:p>
        </p:txBody>
      </p:sp>
      <p:pic>
        <p:nvPicPr>
          <p:cNvPr id="8" name="图片 7" descr="6361987166577378701781269857_apology.jpg"/>
          <p:cNvPicPr>
            <a:picLocks noChangeAspect="1"/>
          </p:cNvPicPr>
          <p:nvPr/>
        </p:nvPicPr>
        <p:blipFill>
          <a:blip r:embed="rId1" cstate="print"/>
          <a:stretch>
            <a:fillRect/>
          </a:stretch>
        </p:blipFill>
        <p:spPr>
          <a:xfrm>
            <a:off x="5849711" y="4295775"/>
            <a:ext cx="2721429" cy="1360715"/>
          </a:xfrm>
          <a:prstGeom prst="rect">
            <a:avLst/>
          </a:prstGeom>
        </p:spPr>
      </p:pic>
      <p:pic>
        <p:nvPicPr>
          <p:cNvPr id="5" name="图片 4"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47" name="TextBox 1"/>
          <p:cNvSpPr txBox="1"/>
          <p:nvPr/>
        </p:nvSpPr>
        <p:spPr>
          <a:xfrm>
            <a:off x="671244" y="5118304"/>
            <a:ext cx="4672281" cy="646331"/>
          </a:xfrm>
          <a:prstGeom prst="rect">
            <a:avLst/>
          </a:prstGeom>
          <a:solidFill>
            <a:srgbClr val="0F95D4"/>
          </a:solidFill>
        </p:spPr>
        <p:txBody>
          <a:bodyPr wrap="square" rtlCol="0">
            <a:spAutoFit/>
          </a:bodyPr>
          <a:lstStyle/>
          <a:p>
            <a:r>
              <a:rPr lang="en-US" altLang="zh-CN" sz="3600" b="1" dirty="0" smtClean="0">
                <a:solidFill>
                  <a:schemeClr val="bg1"/>
                </a:solidFill>
                <a:latin typeface="Times New Roman" panose="02020603050405020304" pitchFamily="18" charset="0"/>
                <a:cs typeface="Times New Roman" panose="02020603050405020304" pitchFamily="18" charset="0"/>
              </a:rPr>
              <a:t>sincere/apologetic tone</a:t>
            </a:r>
            <a:endParaRPr lang="zh-CN" altLang="en-US" sz="3600" b="1" dirty="0">
              <a:solidFill>
                <a:schemeClr val="bg1"/>
              </a:solidFill>
              <a:latin typeface="Times New Roman" panose="02020603050405020304" pitchFamily="18" charset="0"/>
              <a:cs typeface="Times New Roman" panose="02020603050405020304" pitchFamily="18" charset="0"/>
            </a:endParaRPr>
          </a:p>
        </p:txBody>
      </p:sp>
      <p:sp>
        <p:nvSpPr>
          <p:cNvPr id="21"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3" name="矩形 2"/>
          <p:cNvSpPr/>
          <p:nvPr/>
        </p:nvSpPr>
        <p:spPr>
          <a:xfrm>
            <a:off x="671244" y="1562434"/>
            <a:ext cx="9090934" cy="3046988"/>
          </a:xfrm>
          <a:prstGeom prst="rect">
            <a:avLst/>
          </a:prstGeom>
        </p:spPr>
        <p:txBody>
          <a:bodyPr wrap="square">
            <a:spAutoFit/>
          </a:bodyPr>
          <a:lstStyle/>
          <a:p>
            <a:r>
              <a:rPr lang="en-US" altLang="zh-CN" sz="4400" b="1" dirty="0">
                <a:latin typeface="Calibri" panose="020F0502020204030204" pitchFamily="34" charset="0"/>
              </a:rPr>
              <a:t>How to Write </a:t>
            </a:r>
            <a:r>
              <a:rPr lang="en-US" altLang="zh-CN" sz="4400" b="1" dirty="0" smtClean="0">
                <a:latin typeface="Calibri" panose="020F0502020204030204" pitchFamily="34" charset="0"/>
              </a:rPr>
              <a:t>an Apology Letter</a:t>
            </a:r>
            <a:endParaRPr lang="en-US" altLang="zh-CN" sz="4400" b="1" dirty="0" smtClean="0">
              <a:latin typeface="Calibri" panose="020F0502020204030204" pitchFamily="34" charset="0"/>
            </a:endParaRPr>
          </a:p>
          <a:p>
            <a:endParaRPr lang="en-US" altLang="zh-CN" sz="3200" dirty="0" smtClean="0">
              <a:latin typeface="Calibri" panose="020F0502020204030204" pitchFamily="34" charset="0"/>
            </a:endParaRPr>
          </a:p>
          <a:p>
            <a:r>
              <a:rPr lang="en-US" altLang="zh-CN" sz="3200" dirty="0" smtClean="0">
                <a:latin typeface="Calibri" panose="020F0502020204030204" pitchFamily="34" charset="0"/>
              </a:rPr>
              <a:t>Step1: </a:t>
            </a:r>
            <a:r>
              <a:rPr lang="en-US" altLang="zh-CN" sz="2800" dirty="0" smtClean="0">
                <a:latin typeface="Calibri" panose="020F0502020204030204" pitchFamily="34" charset="0"/>
              </a:rPr>
              <a:t>“</a:t>
            </a:r>
            <a:r>
              <a:rPr lang="en-US" altLang="zh-CN" sz="2800" dirty="0">
                <a:latin typeface="Calibri" panose="020F0502020204030204" pitchFamily="34" charset="0"/>
              </a:rPr>
              <a:t>I’m sorry for ________.” </a:t>
            </a:r>
            <a:endParaRPr lang="en-US" altLang="zh-CN" sz="2800" dirty="0" smtClean="0">
              <a:latin typeface="Calibri" panose="020F0502020204030204" pitchFamily="34" charset="0"/>
            </a:endParaRPr>
          </a:p>
          <a:p>
            <a:r>
              <a:rPr lang="en-US" altLang="zh-CN" sz="2800" dirty="0" smtClean="0">
                <a:latin typeface="Calibri" panose="020F0502020204030204" pitchFamily="34" charset="0"/>
              </a:rPr>
              <a:t>If </a:t>
            </a:r>
            <a:r>
              <a:rPr lang="en-US" altLang="zh-CN" sz="2800" dirty="0">
                <a:latin typeface="Calibri" panose="020F0502020204030204" pitchFamily="34" charset="0"/>
              </a:rPr>
              <a:t>you really want to apologize for your actions—and not just for how someone is feeling—then </a:t>
            </a:r>
            <a:r>
              <a:rPr lang="en-US" altLang="zh-CN" sz="2800">
                <a:latin typeface="Calibri" panose="020F0502020204030204" pitchFamily="34" charset="0"/>
              </a:rPr>
              <a:t>this </a:t>
            </a:r>
            <a:r>
              <a:rPr lang="en-US" altLang="zh-CN" sz="2800" smtClean="0">
                <a:latin typeface="Calibri" panose="020F0502020204030204" pitchFamily="34" charset="0"/>
              </a:rPr>
              <a:t>is all </a:t>
            </a:r>
            <a:r>
              <a:rPr lang="en-US" altLang="zh-CN" sz="2800" dirty="0">
                <a:latin typeface="Calibri" panose="020F0502020204030204" pitchFamily="34" charset="0"/>
              </a:rPr>
              <a:t>you need. No  ifs, ands, or buts</a:t>
            </a:r>
            <a:r>
              <a:rPr lang="en-US" altLang="zh-CN" sz="2800" dirty="0" smtClean="0">
                <a:latin typeface="Calibri" panose="020F0502020204030204" pitchFamily="34" charset="0"/>
              </a:rPr>
              <a:t>.</a:t>
            </a:r>
            <a:endParaRPr lang="en-US" altLang="zh-CN" sz="2800" dirty="0">
              <a:latin typeface="Calibri" panose="020F0502020204030204" pitchFamily="34" charset="0"/>
            </a:endParaRPr>
          </a:p>
        </p:txBody>
      </p:sp>
      <p:pic>
        <p:nvPicPr>
          <p:cNvPr id="8" name="图片 7" descr="6361987166577378701781269857_apology.jpg"/>
          <p:cNvPicPr>
            <a:picLocks noChangeAspect="1"/>
          </p:cNvPicPr>
          <p:nvPr/>
        </p:nvPicPr>
        <p:blipFill>
          <a:blip r:embed="rId1" cstate="print"/>
          <a:stretch>
            <a:fillRect/>
          </a:stretch>
        </p:blipFill>
        <p:spPr>
          <a:xfrm>
            <a:off x="5849711" y="4295775"/>
            <a:ext cx="2721429" cy="1360715"/>
          </a:xfrm>
          <a:prstGeom prst="rect">
            <a:avLst/>
          </a:prstGeom>
        </p:spPr>
      </p:pic>
      <p:pic>
        <p:nvPicPr>
          <p:cNvPr id="5" name="图片 4"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47" name="TextBox 1"/>
          <p:cNvSpPr txBox="1"/>
          <p:nvPr/>
        </p:nvSpPr>
        <p:spPr>
          <a:xfrm>
            <a:off x="671244" y="5118304"/>
            <a:ext cx="4672281" cy="646331"/>
          </a:xfrm>
          <a:prstGeom prst="rect">
            <a:avLst/>
          </a:prstGeom>
          <a:solidFill>
            <a:srgbClr val="0F95D4"/>
          </a:solidFill>
        </p:spPr>
        <p:txBody>
          <a:bodyPr wrap="square" rtlCol="0">
            <a:spAutoFit/>
          </a:bodyPr>
          <a:lstStyle/>
          <a:p>
            <a:r>
              <a:rPr lang="en-US" altLang="zh-CN" sz="3600" b="1" dirty="0" smtClean="0">
                <a:solidFill>
                  <a:schemeClr val="bg1"/>
                </a:solidFill>
                <a:latin typeface="Times New Roman" panose="02020603050405020304" pitchFamily="18" charset="0"/>
                <a:cs typeface="Times New Roman" panose="02020603050405020304" pitchFamily="18" charset="0"/>
              </a:rPr>
              <a:t>sincere/apologetic tone</a:t>
            </a:r>
            <a:endParaRPr lang="zh-CN" altLang="en-US" sz="3600" b="1" dirty="0">
              <a:solidFill>
                <a:schemeClr val="bg1"/>
              </a:solidFill>
              <a:latin typeface="Times New Roman" panose="02020603050405020304" pitchFamily="18" charset="0"/>
              <a:cs typeface="Times New Roman" panose="02020603050405020304" pitchFamily="18" charset="0"/>
            </a:endParaRPr>
          </a:p>
        </p:txBody>
      </p:sp>
      <p:sp>
        <p:nvSpPr>
          <p:cNvPr id="21"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3" name="矩形 2"/>
          <p:cNvSpPr/>
          <p:nvPr/>
        </p:nvSpPr>
        <p:spPr>
          <a:xfrm>
            <a:off x="671244" y="1562434"/>
            <a:ext cx="9090934" cy="3416320"/>
          </a:xfrm>
          <a:prstGeom prst="rect">
            <a:avLst/>
          </a:prstGeom>
        </p:spPr>
        <p:txBody>
          <a:bodyPr wrap="square">
            <a:spAutoFit/>
          </a:bodyPr>
          <a:lstStyle/>
          <a:p>
            <a:r>
              <a:rPr lang="en-US" altLang="zh-CN" sz="4400" b="1" dirty="0">
                <a:latin typeface="Calibri" panose="020F0502020204030204" pitchFamily="34" charset="0"/>
              </a:rPr>
              <a:t>How to Write </a:t>
            </a:r>
            <a:r>
              <a:rPr lang="en-US" altLang="zh-CN" sz="4400" b="1" dirty="0" smtClean="0">
                <a:latin typeface="Calibri" panose="020F0502020204030204" pitchFamily="34" charset="0"/>
              </a:rPr>
              <a:t>an Apology Letter</a:t>
            </a:r>
            <a:endParaRPr lang="en-US" altLang="zh-CN" sz="4400" b="1" dirty="0" smtClean="0">
              <a:latin typeface="Calibri" panose="020F0502020204030204" pitchFamily="34" charset="0"/>
            </a:endParaRPr>
          </a:p>
          <a:p>
            <a:r>
              <a:rPr lang="en-US" altLang="zh-CN" sz="3200" dirty="0" smtClean="0">
                <a:latin typeface="Calibri" panose="020F0502020204030204" pitchFamily="34" charset="0"/>
              </a:rPr>
              <a:t>Step2: </a:t>
            </a:r>
            <a:r>
              <a:rPr lang="en-US" altLang="zh-CN" sz="2800" dirty="0" smtClean="0">
                <a:latin typeface="Calibri" panose="020F0502020204030204" pitchFamily="34" charset="0"/>
              </a:rPr>
              <a:t>Describe </a:t>
            </a:r>
            <a:r>
              <a:rPr lang="en-US" altLang="zh-CN" sz="2800" dirty="0">
                <a:latin typeface="Calibri" panose="020F0502020204030204" pitchFamily="34" charset="0"/>
              </a:rPr>
              <a:t>your role. </a:t>
            </a:r>
            <a:endParaRPr lang="en-US" altLang="zh-CN" sz="2800" dirty="0" smtClean="0">
              <a:latin typeface="Calibri" panose="020F0502020204030204" pitchFamily="34" charset="0"/>
            </a:endParaRPr>
          </a:p>
          <a:p>
            <a:r>
              <a:rPr lang="en-US" altLang="zh-CN" sz="2800" dirty="0" smtClean="0">
                <a:latin typeface="Calibri" panose="020F0502020204030204" pitchFamily="34" charset="0"/>
              </a:rPr>
              <a:t>This </a:t>
            </a:r>
            <a:r>
              <a:rPr lang="en-US" altLang="zh-CN" sz="2800" dirty="0">
                <a:latin typeface="Calibri" panose="020F0502020204030204" pitchFamily="34" charset="0"/>
              </a:rPr>
              <a:t>part is hard, but you should at least briefly describe your role in the situation and what you’re actually apologizing for. Otherwise, it might seem like you’re saying sorry just to say sorry. The </a:t>
            </a:r>
            <a:r>
              <a:rPr lang="en-US" altLang="zh-CN" sz="2800" dirty="0" smtClean="0">
                <a:latin typeface="Calibri" panose="020F0502020204030204" pitchFamily="34" charset="0"/>
              </a:rPr>
              <a:t>reader </a:t>
            </a:r>
            <a:r>
              <a:rPr lang="en-US" altLang="zh-CN" sz="2800" dirty="0">
                <a:latin typeface="Calibri" panose="020F0502020204030204" pitchFamily="34" charset="0"/>
              </a:rPr>
              <a:t>needs to know that you understand what you did wrong.</a:t>
            </a:r>
            <a:endParaRPr lang="en-US" altLang="zh-CN" sz="4400" b="1" dirty="0" smtClean="0">
              <a:latin typeface="Calibri" panose="020F0502020204030204" pitchFamily="34" charset="0"/>
            </a:endParaRPr>
          </a:p>
        </p:txBody>
      </p:sp>
      <p:pic>
        <p:nvPicPr>
          <p:cNvPr id="8" name="图片 7" descr="6361987166577378701781269857_apology.jpg"/>
          <p:cNvPicPr>
            <a:picLocks noChangeAspect="1"/>
          </p:cNvPicPr>
          <p:nvPr/>
        </p:nvPicPr>
        <p:blipFill>
          <a:blip r:embed="rId1" cstate="print"/>
          <a:stretch>
            <a:fillRect/>
          </a:stretch>
        </p:blipFill>
        <p:spPr>
          <a:xfrm>
            <a:off x="6535511" y="4761110"/>
            <a:ext cx="2721429" cy="1360715"/>
          </a:xfrm>
          <a:prstGeom prst="rect">
            <a:avLst/>
          </a:prstGeom>
        </p:spPr>
      </p:pic>
      <p:pic>
        <p:nvPicPr>
          <p:cNvPr id="5" name="图片 4"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47" name="TextBox 1"/>
          <p:cNvSpPr txBox="1"/>
          <p:nvPr/>
        </p:nvSpPr>
        <p:spPr>
          <a:xfrm>
            <a:off x="671244" y="5118304"/>
            <a:ext cx="4672281" cy="646331"/>
          </a:xfrm>
          <a:prstGeom prst="rect">
            <a:avLst/>
          </a:prstGeom>
          <a:solidFill>
            <a:srgbClr val="0F95D4"/>
          </a:solidFill>
        </p:spPr>
        <p:txBody>
          <a:bodyPr wrap="square" rtlCol="0">
            <a:spAutoFit/>
          </a:bodyPr>
          <a:lstStyle/>
          <a:p>
            <a:r>
              <a:rPr lang="en-US" altLang="zh-CN" sz="3600" b="1" dirty="0" smtClean="0">
                <a:solidFill>
                  <a:schemeClr val="bg1"/>
                </a:solidFill>
                <a:latin typeface="Times New Roman" panose="02020603050405020304" pitchFamily="18" charset="0"/>
                <a:cs typeface="Times New Roman" panose="02020603050405020304" pitchFamily="18" charset="0"/>
              </a:rPr>
              <a:t>sincere/apologetic tone</a:t>
            </a:r>
            <a:endParaRPr lang="zh-CN" altLang="en-US" sz="3600" b="1" dirty="0">
              <a:solidFill>
                <a:schemeClr val="bg1"/>
              </a:solidFill>
              <a:latin typeface="Times New Roman" panose="02020603050405020304" pitchFamily="18" charset="0"/>
              <a:cs typeface="Times New Roman" panose="02020603050405020304" pitchFamily="18" charset="0"/>
            </a:endParaRPr>
          </a:p>
        </p:txBody>
      </p:sp>
      <p:sp>
        <p:nvSpPr>
          <p:cNvPr id="21"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3" name="矩形 2"/>
          <p:cNvSpPr/>
          <p:nvPr/>
        </p:nvSpPr>
        <p:spPr>
          <a:xfrm>
            <a:off x="671244" y="1562434"/>
            <a:ext cx="9090934" cy="2554545"/>
          </a:xfrm>
          <a:prstGeom prst="rect">
            <a:avLst/>
          </a:prstGeom>
        </p:spPr>
        <p:txBody>
          <a:bodyPr wrap="square">
            <a:spAutoFit/>
          </a:bodyPr>
          <a:lstStyle/>
          <a:p>
            <a:r>
              <a:rPr lang="en-US" altLang="zh-CN" sz="4400" b="1" dirty="0">
                <a:latin typeface="Calibri" panose="020F0502020204030204" pitchFamily="34" charset="0"/>
              </a:rPr>
              <a:t>How to Write </a:t>
            </a:r>
            <a:r>
              <a:rPr lang="en-US" altLang="zh-CN" sz="4400" b="1" dirty="0" smtClean="0">
                <a:latin typeface="Calibri" panose="020F0502020204030204" pitchFamily="34" charset="0"/>
              </a:rPr>
              <a:t>an Apology Letter</a:t>
            </a:r>
            <a:endParaRPr lang="en-US" altLang="zh-CN" sz="4400" b="1" dirty="0" smtClean="0">
              <a:latin typeface="Calibri" panose="020F0502020204030204" pitchFamily="34" charset="0"/>
            </a:endParaRPr>
          </a:p>
          <a:p>
            <a:r>
              <a:rPr lang="en-US" altLang="zh-CN" sz="3200" dirty="0" smtClean="0">
                <a:latin typeface="Calibri" panose="020F0502020204030204" pitchFamily="34" charset="0"/>
              </a:rPr>
              <a:t>Step3: </a:t>
            </a:r>
            <a:r>
              <a:rPr lang="en-US" altLang="zh-CN" sz="2800" dirty="0">
                <a:latin typeface="Calibri" panose="020F0502020204030204" pitchFamily="34" charset="0"/>
              </a:rPr>
              <a:t>Share your plan to fix things. </a:t>
            </a:r>
            <a:endParaRPr lang="en-US" altLang="zh-CN" sz="2800" dirty="0" smtClean="0">
              <a:latin typeface="Calibri" panose="020F0502020204030204" pitchFamily="34" charset="0"/>
            </a:endParaRPr>
          </a:p>
          <a:p>
            <a:r>
              <a:rPr lang="en-US" altLang="zh-CN" sz="2800" dirty="0" smtClean="0">
                <a:latin typeface="Calibri" panose="020F0502020204030204" pitchFamily="34" charset="0"/>
              </a:rPr>
              <a:t>Make </a:t>
            </a:r>
            <a:r>
              <a:rPr lang="en-US" altLang="zh-CN" sz="2800" dirty="0">
                <a:latin typeface="Calibri" panose="020F0502020204030204" pitchFamily="34" charset="0"/>
              </a:rPr>
              <a:t>a peace offering. Ask if there’s anything you can do for them. Explain how you’ll avoid making the same mistake in the future.</a:t>
            </a:r>
            <a:endParaRPr lang="en-US" altLang="zh-CN" sz="4400" b="1" dirty="0" smtClean="0">
              <a:latin typeface="Calibri" panose="020F0502020204030204" pitchFamily="34" charset="0"/>
            </a:endParaRPr>
          </a:p>
        </p:txBody>
      </p:sp>
      <p:pic>
        <p:nvPicPr>
          <p:cNvPr id="8" name="图片 7" descr="6361987166577378701781269857_apology.jpg"/>
          <p:cNvPicPr>
            <a:picLocks noChangeAspect="1"/>
          </p:cNvPicPr>
          <p:nvPr/>
        </p:nvPicPr>
        <p:blipFill>
          <a:blip r:embed="rId1" cstate="print"/>
          <a:stretch>
            <a:fillRect/>
          </a:stretch>
        </p:blipFill>
        <p:spPr>
          <a:xfrm>
            <a:off x="6535511" y="4761110"/>
            <a:ext cx="2721429" cy="1360715"/>
          </a:xfrm>
          <a:prstGeom prst="rect">
            <a:avLst/>
          </a:prstGeom>
        </p:spPr>
      </p:pic>
      <p:pic>
        <p:nvPicPr>
          <p:cNvPr id="5" name="图片 4"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47" name="TextBox 1"/>
          <p:cNvSpPr txBox="1"/>
          <p:nvPr/>
        </p:nvSpPr>
        <p:spPr>
          <a:xfrm>
            <a:off x="671244" y="5118304"/>
            <a:ext cx="4672281" cy="646331"/>
          </a:xfrm>
          <a:prstGeom prst="rect">
            <a:avLst/>
          </a:prstGeom>
          <a:solidFill>
            <a:srgbClr val="0F95D4"/>
          </a:solidFill>
        </p:spPr>
        <p:txBody>
          <a:bodyPr wrap="square" rtlCol="0">
            <a:spAutoFit/>
          </a:bodyPr>
          <a:lstStyle/>
          <a:p>
            <a:r>
              <a:rPr lang="en-US" altLang="zh-CN" sz="3600" b="1" dirty="0" smtClean="0">
                <a:solidFill>
                  <a:schemeClr val="bg1"/>
                </a:solidFill>
                <a:latin typeface="Times New Roman" panose="02020603050405020304" pitchFamily="18" charset="0"/>
                <a:cs typeface="Times New Roman" panose="02020603050405020304" pitchFamily="18" charset="0"/>
              </a:rPr>
              <a:t>sincere/apologetic tone</a:t>
            </a:r>
            <a:endParaRPr lang="zh-CN" altLang="en-US" sz="3600" b="1" dirty="0">
              <a:solidFill>
                <a:schemeClr val="bg1"/>
              </a:solidFill>
              <a:latin typeface="Times New Roman" panose="02020603050405020304" pitchFamily="18" charset="0"/>
              <a:cs typeface="Times New Roman" panose="02020603050405020304" pitchFamily="18" charset="0"/>
            </a:endParaRPr>
          </a:p>
        </p:txBody>
      </p:sp>
      <p:sp>
        <p:nvSpPr>
          <p:cNvPr id="21"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sp>
        <p:nvSpPr>
          <p:cNvPr id="3" name="矩形 2"/>
          <p:cNvSpPr/>
          <p:nvPr/>
        </p:nvSpPr>
        <p:spPr>
          <a:xfrm>
            <a:off x="671244" y="1562434"/>
            <a:ext cx="9090934" cy="2554545"/>
          </a:xfrm>
          <a:prstGeom prst="rect">
            <a:avLst/>
          </a:prstGeom>
        </p:spPr>
        <p:txBody>
          <a:bodyPr wrap="square">
            <a:spAutoFit/>
          </a:bodyPr>
          <a:lstStyle/>
          <a:p>
            <a:r>
              <a:rPr lang="en-US" altLang="zh-CN" sz="4400" b="1" dirty="0">
                <a:latin typeface="Calibri" panose="020F0502020204030204" pitchFamily="34" charset="0"/>
              </a:rPr>
              <a:t>How to Write </a:t>
            </a:r>
            <a:r>
              <a:rPr lang="en-US" altLang="zh-CN" sz="4400" b="1" dirty="0" smtClean="0">
                <a:latin typeface="Calibri" panose="020F0502020204030204" pitchFamily="34" charset="0"/>
              </a:rPr>
              <a:t>an Apology Letter</a:t>
            </a:r>
            <a:endParaRPr lang="en-US" altLang="zh-CN" sz="4400" b="1" dirty="0" smtClean="0">
              <a:latin typeface="Calibri" panose="020F0502020204030204" pitchFamily="34" charset="0"/>
            </a:endParaRPr>
          </a:p>
          <a:p>
            <a:r>
              <a:rPr lang="en-US" altLang="zh-CN" sz="3200" dirty="0" smtClean="0">
                <a:latin typeface="Calibri" panose="020F0502020204030204" pitchFamily="34" charset="0"/>
              </a:rPr>
              <a:t>Step4: </a:t>
            </a:r>
            <a:r>
              <a:rPr lang="en-US" altLang="zh-CN" sz="2800" dirty="0">
                <a:latin typeface="Calibri" panose="020F0502020204030204" pitchFamily="34" charset="0"/>
              </a:rPr>
              <a:t>Ask for forgiveness. </a:t>
            </a:r>
            <a:endParaRPr lang="en-US" altLang="zh-CN" sz="2800" dirty="0" smtClean="0">
              <a:latin typeface="Calibri" panose="020F0502020204030204" pitchFamily="34" charset="0"/>
            </a:endParaRPr>
          </a:p>
          <a:p>
            <a:r>
              <a:rPr lang="en-US" altLang="zh-CN" sz="2800" dirty="0" smtClean="0">
                <a:latin typeface="Calibri" panose="020F0502020204030204" pitchFamily="34" charset="0"/>
              </a:rPr>
              <a:t>This </a:t>
            </a:r>
            <a:r>
              <a:rPr lang="en-US" altLang="zh-CN" sz="2800" dirty="0">
                <a:latin typeface="Calibri" panose="020F0502020204030204" pitchFamily="34" charset="0"/>
              </a:rPr>
              <a:t>is where you’ll probably feel the most vulnerable, but that’s the point. Ask for forgiveness and another chance. The other party will appreciate your sincerity and humility.</a:t>
            </a:r>
            <a:endParaRPr lang="en-US" altLang="zh-CN" sz="4400" b="1" dirty="0" smtClean="0">
              <a:latin typeface="Calibri" panose="020F0502020204030204" pitchFamily="34" charset="0"/>
            </a:endParaRPr>
          </a:p>
        </p:txBody>
      </p:sp>
      <p:pic>
        <p:nvPicPr>
          <p:cNvPr id="8" name="图片 7" descr="6361987166577378701781269857_apology.jpg"/>
          <p:cNvPicPr>
            <a:picLocks noChangeAspect="1"/>
          </p:cNvPicPr>
          <p:nvPr/>
        </p:nvPicPr>
        <p:blipFill>
          <a:blip r:embed="rId1" cstate="print"/>
          <a:stretch>
            <a:fillRect/>
          </a:stretch>
        </p:blipFill>
        <p:spPr>
          <a:xfrm>
            <a:off x="6535511" y="4761110"/>
            <a:ext cx="2721429" cy="1360715"/>
          </a:xfrm>
          <a:prstGeom prst="rect">
            <a:avLst/>
          </a:prstGeom>
        </p:spPr>
      </p:pic>
      <p:pic>
        <p:nvPicPr>
          <p:cNvPr id="5" name="图片 4"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高中英语应用文写作系列</a:t>
            </a:r>
            <a:endParaRPr lang="zh-CN" altLang="en-US" dirty="0"/>
          </a:p>
        </p:txBody>
      </p:sp>
      <p:sp>
        <p:nvSpPr>
          <p:cNvPr id="4" name="文本占位符 3"/>
          <p:cNvSpPr>
            <a:spLocks noGrp="1"/>
          </p:cNvSpPr>
          <p:nvPr>
            <p:ph type="body" idx="14"/>
          </p:nvPr>
        </p:nvSpPr>
        <p:spPr/>
        <p:txBody>
          <a:bodyPr>
            <a:normAutofit fontScale="90000"/>
          </a:bodyPr>
          <a:lstStyle/>
          <a:p>
            <a:r>
              <a:rPr lang="zh-CN" altLang="en-US" dirty="0" smtClean="0"/>
              <a:t>高中   英语</a:t>
            </a:r>
            <a:endParaRPr lang="en-US" altLang="zh-CN" dirty="0"/>
          </a:p>
        </p:txBody>
      </p:sp>
      <p:sp>
        <p:nvSpPr>
          <p:cNvPr id="21" name="文本占位符 2"/>
          <p:cNvSpPr>
            <a:spLocks noGrp="1"/>
          </p:cNvSpPr>
          <p:nvPr>
            <p:ph type="body" idx="1"/>
          </p:nvPr>
        </p:nvSpPr>
        <p:spPr>
          <a:xfrm>
            <a:off x="307340" y="735965"/>
            <a:ext cx="7768590" cy="474345"/>
          </a:xfrm>
        </p:spPr>
        <p:txBody>
          <a:bodyPr>
            <a:normAutofit/>
          </a:bodyPr>
          <a:lstStyle/>
          <a:p>
            <a:r>
              <a:rPr lang="en-US" altLang="zh-CN" dirty="0"/>
              <a:t>道歉信</a:t>
            </a:r>
            <a:endParaRPr lang="en-US" altLang="zh-CN" dirty="0"/>
          </a:p>
        </p:txBody>
      </p:sp>
      <p:pic>
        <p:nvPicPr>
          <p:cNvPr id="8" name="Picture 2" descr="http://www.inspireleads.com/wp-content/uploads/2014/10/8505031074_89d8f9fb4b_o.jpg"/>
          <p:cNvPicPr>
            <a:picLocks noChangeAspect="1" noChangeArrowheads="1"/>
          </p:cNvPicPr>
          <p:nvPr/>
        </p:nvPicPr>
        <p:blipFill>
          <a:blip r:embed="rId1"/>
          <a:srcRect/>
          <a:stretch>
            <a:fillRect/>
          </a:stretch>
        </p:blipFill>
        <p:spPr bwMode="auto">
          <a:xfrm>
            <a:off x="8738396" y="1285876"/>
            <a:ext cx="3243147" cy="3217408"/>
          </a:xfrm>
          <a:prstGeom prst="rect">
            <a:avLst/>
          </a:prstGeom>
          <a:noFill/>
        </p:spPr>
      </p:pic>
      <p:sp>
        <p:nvSpPr>
          <p:cNvPr id="9" name="矩形 8"/>
          <p:cNvSpPr/>
          <p:nvPr/>
        </p:nvSpPr>
        <p:spPr>
          <a:xfrm>
            <a:off x="214312" y="1148096"/>
            <a:ext cx="8415337" cy="5693866"/>
          </a:xfrm>
          <a:prstGeom prst="rect">
            <a:avLst/>
          </a:prstGeom>
        </p:spPr>
        <p:txBody>
          <a:bodyPr wrap="square">
            <a:spAutoFit/>
          </a:bodyPr>
          <a:lstStyle/>
          <a:p>
            <a:pPr fontAlgn="base"/>
            <a:r>
              <a:rPr lang="en-US" altLang="zh-CN" sz="2800" dirty="0">
                <a:latin typeface="Calibri" panose="020F0502020204030204" pitchFamily="34" charset="0"/>
              </a:rPr>
              <a:t>Dear Sofia,</a:t>
            </a:r>
            <a:endParaRPr lang="en-US" altLang="zh-CN" sz="2800" dirty="0">
              <a:latin typeface="Calibri" panose="020F0502020204030204" pitchFamily="34" charset="0"/>
            </a:endParaRPr>
          </a:p>
          <a:p>
            <a:pPr fontAlgn="base"/>
            <a:r>
              <a:rPr lang="en-US" altLang="zh-CN" sz="2800" dirty="0">
                <a:latin typeface="Calibri" panose="020F0502020204030204" pitchFamily="34" charset="0"/>
              </a:rPr>
              <a:t> </a:t>
            </a:r>
            <a:r>
              <a:rPr lang="en-US" altLang="zh-CN" sz="2800" dirty="0" smtClean="0">
                <a:latin typeface="Calibri" panose="020F0502020204030204" pitchFamily="34" charset="0"/>
              </a:rPr>
              <a:t>    </a:t>
            </a:r>
            <a:r>
              <a:rPr lang="en-US" altLang="zh-CN" sz="2800" b="1" dirty="0" smtClean="0">
                <a:latin typeface="Calibri" panose="020F0502020204030204" pitchFamily="34" charset="0"/>
              </a:rPr>
              <a:t>I’m </a:t>
            </a:r>
            <a:r>
              <a:rPr lang="en-US" altLang="zh-CN" sz="2800" b="1" dirty="0">
                <a:latin typeface="Calibri" panose="020F0502020204030204" pitchFamily="34" charset="0"/>
              </a:rPr>
              <a:t>truly sorry </a:t>
            </a:r>
            <a:r>
              <a:rPr lang="en-US" altLang="zh-CN" sz="2800" dirty="0">
                <a:latin typeface="Calibri" panose="020F0502020204030204" pitchFamily="34" charset="0"/>
              </a:rPr>
              <a:t>I missed our date yesterday. I have no excuse for not showing up on time and keeping you waiting.</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I </a:t>
            </a:r>
            <a:r>
              <a:rPr lang="en-US" altLang="zh-CN" sz="2800" dirty="0">
                <a:latin typeface="Calibri" panose="020F0502020204030204" pitchFamily="34" charset="0"/>
              </a:rPr>
              <a:t>understand you must be upset with me. I hate letting other people down, especially those I care about. Next time I will be better organized and find a way to contact you if I can’t make it, no matter what’s going on.</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If </a:t>
            </a:r>
            <a:r>
              <a:rPr lang="en-US" altLang="zh-CN" sz="2800" dirty="0">
                <a:latin typeface="Calibri" panose="020F0502020204030204" pitchFamily="34" charset="0"/>
              </a:rPr>
              <a:t>you’ll accept my apology and allow me to make it up to you, I would love to take you to dinner tomorrow evening.</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Sincerely</a:t>
            </a:r>
            <a:r>
              <a:rPr lang="en-US" altLang="zh-CN" sz="2800" dirty="0">
                <a:latin typeface="Calibri" panose="020F0502020204030204" pitchFamily="34" charset="0"/>
              </a:rPr>
              <a:t>,</a:t>
            </a:r>
            <a:endParaRPr lang="en-US" altLang="zh-CN" sz="2800" dirty="0">
              <a:latin typeface="Calibri" panose="020F0502020204030204" pitchFamily="34" charset="0"/>
            </a:endParaRPr>
          </a:p>
          <a:p>
            <a:pPr fontAlgn="base"/>
            <a:r>
              <a:rPr lang="en-US" altLang="zh-CN" sz="2800" dirty="0" smtClean="0">
                <a:latin typeface="Calibri" panose="020F0502020204030204" pitchFamily="34" charset="0"/>
              </a:rPr>
              <a:t>                                                                     John</a:t>
            </a:r>
            <a:endParaRPr lang="en-US" altLang="zh-CN" sz="2800" dirty="0">
              <a:latin typeface="Calibri" panose="020F0502020204030204" pitchFamily="34" charset="0"/>
            </a:endParaRPr>
          </a:p>
        </p:txBody>
      </p:sp>
      <p:pic>
        <p:nvPicPr>
          <p:cNvPr id="3" name="图片 2"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1000"/>
                                        <p:tgtEl>
                                          <p:spTgt spid="8"/>
                                        </p:tgtEl>
                                      </p:cBhvr>
                                    </p:animEffect>
                                  </p:childTnLst>
                                </p:cTn>
                              </p:par>
                              <p:par>
                                <p:cTn id="8" presetID="1" presetClass="entr" presetSubtype="0" fill="hold" grpId="0"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9">
                                            <p:txEl>
                                              <p:pRg st="2" end="2"/>
                                            </p:txEl>
                                          </p:spTgt>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9">
                                            <p:txEl>
                                              <p:pRg st="3" end="3"/>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9">
                                            <p:txEl>
                                              <p:pRg st="4" end="4"/>
                                            </p:txEl>
                                          </p:spTgt>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205081"/>
</p:tagLst>
</file>

<file path=ppt/tags/tag101.xml><?xml version="1.0" encoding="utf-8"?>
<p:tagLst xmlns:p="http://schemas.openxmlformats.org/presentationml/2006/main">
  <p:tag name="KSO_WM_BEAUTIFY_FLAG" val="#wm#"/>
  <p:tag name="KSO_WM_TEMPLATE_CATEGORY" val="custom"/>
  <p:tag name="KSO_WM_TEMPLATE_INDEX" val="20205081"/>
</p:tagLst>
</file>

<file path=ppt/tags/tag102.xml><?xml version="1.0" encoding="utf-8"?>
<p:tagLst xmlns:p="http://schemas.openxmlformats.org/presentationml/2006/main">
  <p:tag name="KSO_WM_BEAUTIFY_FLAG" val="#wm#"/>
  <p:tag name="KSO_WM_TEMPLATE_CATEGORY" val="custom"/>
  <p:tag name="KSO_WM_TEMPLATE_INDEX" val="20205081"/>
</p:tagLst>
</file>

<file path=ppt/tags/tag103.xml><?xml version="1.0" encoding="utf-8"?>
<p:tagLst xmlns:p="http://schemas.openxmlformats.org/presentationml/2006/main">
  <p:tag name="KSO_WM_BEAUTIFY_FLAG" val="#wm#"/>
  <p:tag name="KSO_WM_TEMPLATE_CATEGORY" val="custom"/>
  <p:tag name="KSO_WM_TEMPLATE_INDEX" val="20205081"/>
</p:tagLst>
</file>

<file path=ppt/tags/tag104.xml><?xml version="1.0" encoding="utf-8"?>
<p:tagLst xmlns:p="http://schemas.openxmlformats.org/presentationml/2006/main">
  <p:tag name="KSO_WM_BEAUTIFY_FLAG" val="#wm#"/>
  <p:tag name="KSO_WM_TEMPLATE_CATEGORY" val="custom"/>
  <p:tag name="KSO_WM_TEMPLATE_INDEX" val="20205081"/>
</p:tagLst>
</file>

<file path=ppt/tags/tag105.xml><?xml version="1.0" encoding="utf-8"?>
<p:tagLst xmlns:p="http://schemas.openxmlformats.org/presentationml/2006/main">
  <p:tag name="KSO_WM_BEAUTIFY_FLAG" val="#wm#"/>
  <p:tag name="KSO_WM_TEMPLATE_CATEGORY" val="custom"/>
  <p:tag name="KSO_WM_TEMPLATE_INDEX" val="20205081"/>
</p:tagLst>
</file>

<file path=ppt/tags/tag106.xml><?xml version="1.0" encoding="utf-8"?>
<p:tagLst xmlns:p="http://schemas.openxmlformats.org/presentationml/2006/main">
  <p:tag name="KSO_WM_BEAUTIFY_FLAG" val="#wm#"/>
  <p:tag name="KSO_WM_TEMPLATE_CATEGORY" val="custom"/>
  <p:tag name="KSO_WM_TEMPLATE_INDEX" val="20205081"/>
</p:tagLst>
</file>

<file path=ppt/tags/tag107.xml><?xml version="1.0" encoding="utf-8"?>
<p:tagLst xmlns:p="http://schemas.openxmlformats.org/presentationml/2006/main">
  <p:tag name="KSO_WM_BEAUTIFY_FLAG" val="#wm#"/>
  <p:tag name="KSO_WM_TEMPLATE_CATEGORY" val="custom"/>
  <p:tag name="KSO_WM_TEMPLATE_INDEX" val="20205081"/>
</p:tagLst>
</file>

<file path=ppt/tags/tag108.xml><?xml version="1.0" encoding="utf-8"?>
<p:tagLst xmlns:p="http://schemas.openxmlformats.org/presentationml/2006/main">
  <p:tag name="KSO_WM_BEAUTIFY_FLAG" val="#wm#"/>
  <p:tag name="KSO_WM_TEMPLATE_CATEGORY" val="custom"/>
  <p:tag name="KSO_WM_TEMPLATE_INDEX" val="20205081"/>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93.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94.xml><?xml version="1.0" encoding="utf-8"?>
<p:tagLst xmlns:p="http://schemas.openxmlformats.org/presentationml/2006/main">
  <p:tag name="KSO_WM_BEAUTIFY_FLAG" val="#wm#"/>
  <p:tag name="KSO_WM_TEMPLATE_CATEGORY" val="custom"/>
  <p:tag name="KSO_WM_TEMPLATE_INDEX" val="20205081"/>
</p:tagLst>
</file>

<file path=ppt/tags/tag95.xml><?xml version="1.0" encoding="utf-8"?>
<p:tagLst xmlns:p="http://schemas.openxmlformats.org/presentationml/2006/main">
  <p:tag name="KSO_WM_BEAUTIFY_FLAG" val="#wm#"/>
  <p:tag name="KSO_WM_TEMPLATE_CATEGORY" val="custom"/>
  <p:tag name="KSO_WM_TEMPLATE_INDEX" val="20205081"/>
</p:tagLst>
</file>

<file path=ppt/tags/tag96.xml><?xml version="1.0" encoding="utf-8"?>
<p:tagLst xmlns:p="http://schemas.openxmlformats.org/presentationml/2006/main">
  <p:tag name="KSO_WM_BEAUTIFY_FLAG" val="#wm#"/>
  <p:tag name="KSO_WM_TEMPLATE_CATEGORY" val="custom"/>
  <p:tag name="KSO_WM_TEMPLATE_INDEX" val="20205081"/>
</p:tagLst>
</file>

<file path=ppt/tags/tag97.xml><?xml version="1.0" encoding="utf-8"?>
<p:tagLst xmlns:p="http://schemas.openxmlformats.org/presentationml/2006/main">
  <p:tag name="KSO_WM_BEAUTIFY_FLAG" val="#wm#"/>
  <p:tag name="KSO_WM_TEMPLATE_CATEGORY" val="custom"/>
  <p:tag name="KSO_WM_TEMPLATE_INDEX" val="20205081"/>
</p:tagLst>
</file>

<file path=ppt/tags/tag98.xml><?xml version="1.0" encoding="utf-8"?>
<p:tagLst xmlns:p="http://schemas.openxmlformats.org/presentationml/2006/main">
  <p:tag name="KSO_WM_BEAUTIFY_FLAG" val="#wm#"/>
  <p:tag name="KSO_WM_TEMPLATE_CATEGORY" val="custom"/>
  <p:tag name="KSO_WM_TEMPLATE_INDEX" val="20205081"/>
</p:tagLst>
</file>

<file path=ppt/tags/tag99.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2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6071</Words>
  <Application>WPS 演示</Application>
  <PresentationFormat>自定义</PresentationFormat>
  <Paragraphs>208</Paragraphs>
  <Slides>16</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宋体</vt:lpstr>
      <vt:lpstr>Wingdings</vt:lpstr>
      <vt:lpstr>微软雅黑</vt:lpstr>
      <vt:lpstr>Calibri</vt:lpstr>
      <vt:lpstr>Times New Roman</vt:lpstr>
      <vt:lpstr>Arial Unicode MS</vt:lpstr>
      <vt:lpstr>HelveticaNeue</vt:lpstr>
      <vt:lpstr>NumberOnly</vt:lpstr>
      <vt:lpstr>华文新魏</vt:lpstr>
      <vt:lpstr>2_自定义设计方案</vt:lpstr>
      <vt:lpstr>PowerPoint 演示文稿</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lpstr>高中英语应用文写作系列</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Administrator</dc:creator>
  <cp:lastModifiedBy>南山有谷堆</cp:lastModifiedBy>
  <cp:revision>278</cp:revision>
  <dcterms:created xsi:type="dcterms:W3CDTF">2019-06-19T02:08:00Z</dcterms:created>
  <dcterms:modified xsi:type="dcterms:W3CDTF">2020-11-13T06:19:37Z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