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6"/>
  </p:notesMasterIdLst>
  <p:handoutMasterIdLst>
    <p:handoutMasterId r:id="rId30"/>
  </p:handoutMasterIdLst>
  <p:sldIdLst>
    <p:sldId id="565" r:id="rId4"/>
    <p:sldId id="409" r:id="rId5"/>
    <p:sldId id="450" r:id="rId7"/>
    <p:sldId id="451" r:id="rId8"/>
    <p:sldId id="528" r:id="rId9"/>
    <p:sldId id="453" r:id="rId10"/>
    <p:sldId id="530" r:id="rId11"/>
    <p:sldId id="531" r:id="rId12"/>
    <p:sldId id="456" r:id="rId13"/>
    <p:sldId id="529" r:id="rId14"/>
    <p:sldId id="532" r:id="rId15"/>
    <p:sldId id="459" r:id="rId16"/>
    <p:sldId id="552" r:id="rId17"/>
    <p:sldId id="499" r:id="rId18"/>
    <p:sldId id="550" r:id="rId19"/>
    <p:sldId id="513" r:id="rId20"/>
    <p:sldId id="484" r:id="rId21"/>
    <p:sldId id="517" r:id="rId22"/>
    <p:sldId id="553" r:id="rId23"/>
    <p:sldId id="518" r:id="rId24"/>
    <p:sldId id="554" r:id="rId25"/>
    <p:sldId id="487" r:id="rId26"/>
    <p:sldId id="555" r:id="rId27"/>
    <p:sldId id="515" r:id="rId28"/>
    <p:sldId id="433" r:id="rId29"/>
  </p:sldIdLst>
  <p:sldSz cx="12192000" cy="6858000"/>
  <p:notesSz cx="6858000" cy="9144000"/>
  <p:embeddedFontLst>
    <p:embeddedFont>
      <p:font typeface="汉仪旗黑-60简" panose="00020600040101010101" charset="-122"/>
      <p:regular r:id="rId35"/>
    </p:embeddedFont>
    <p:embeddedFont>
      <p:font typeface="微软雅黑" panose="020B0503020204020204" pitchFamily="34" charset="-122"/>
      <p:regular r:id="rId36"/>
    </p:embeddedFont>
    <p:embeddedFont>
      <p:font typeface="Comic Sans MS" panose="030F0702030302020204" pitchFamily="66" charset="0"/>
      <p:regular r:id="rId37"/>
      <p:bold r:id="rId38"/>
      <p:italic r:id="rId39"/>
      <p:boldItalic r:id="rId40"/>
    </p:embeddedFont>
    <p:embeddedFont>
      <p:font typeface="Calibri" panose="020F0502020204030204" charset="0"/>
      <p:regular r:id="rId41"/>
      <p:bold r:id="rId42"/>
      <p:italic r:id="rId43"/>
      <p:boldItalic r:id="rId44"/>
    </p:embeddedFont>
    <p:embeddedFont>
      <p:font typeface="华文行楷" panose="02010800040101010101" pitchFamily="2" charset="-122"/>
      <p:regular r:id="rId45"/>
    </p:embeddedFont>
    <p:embeddedFont>
      <p:font typeface="Arial Black" panose="020B0A04020102020204" pitchFamily="34" charset="0"/>
      <p:bold r:id="rId46"/>
    </p:embeddedFont>
    <p:embeddedFont>
      <p:font typeface="仿宋_GB2312" panose="02010609030101010101" charset="-122"/>
      <p:regular r:id="rId47"/>
    </p:embeddedFont>
    <p:embeddedFont>
      <p:font typeface="楷体" panose="02010609060101010101" charset="-122"/>
      <p:regular r:id="rId48"/>
    </p:embeddedFont>
    <p:embeddedFont>
      <p:font typeface="华文新魏" panose="02010800040101010101" pitchFamily="2" charset="-122"/>
      <p:regular r:id="rId4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FF4F4"/>
    <a:srgbClr val="FFFFFF"/>
    <a:srgbClr val="92A7FF"/>
    <a:srgbClr val="DAEDEF"/>
    <a:srgbClr val="499AA3"/>
    <a:srgbClr val="66BCB4"/>
    <a:srgbClr val="E64957"/>
    <a:srgbClr val="7AC6BF"/>
    <a:srgbClr val="A3D8D3"/>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234"/>
        <p:guide pos="379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9" Type="http://schemas.openxmlformats.org/officeDocument/2006/relationships/font" Target="fonts/font15.fntdata"/><Relationship Id="rId48" Type="http://schemas.openxmlformats.org/officeDocument/2006/relationships/font" Target="fonts/font14.fntdata"/><Relationship Id="rId47" Type="http://schemas.openxmlformats.org/officeDocument/2006/relationships/font" Target="fonts/font13.fntdata"/><Relationship Id="rId46" Type="http://schemas.openxmlformats.org/officeDocument/2006/relationships/font" Target="fonts/font12.fntdata"/><Relationship Id="rId45" Type="http://schemas.openxmlformats.org/officeDocument/2006/relationships/font" Target="fonts/font11.fntdata"/><Relationship Id="rId44" Type="http://schemas.openxmlformats.org/officeDocument/2006/relationships/font" Target="fonts/font10.fntdata"/><Relationship Id="rId43" Type="http://schemas.openxmlformats.org/officeDocument/2006/relationships/font" Target="fonts/font9.fntdata"/><Relationship Id="rId42" Type="http://schemas.openxmlformats.org/officeDocument/2006/relationships/font" Target="fonts/font8.fntdata"/><Relationship Id="rId41" Type="http://schemas.openxmlformats.org/officeDocument/2006/relationships/font" Target="fonts/font7.fntdata"/><Relationship Id="rId40" Type="http://schemas.openxmlformats.org/officeDocument/2006/relationships/font" Target="fonts/font6.fntdata"/><Relationship Id="rId4" Type="http://schemas.openxmlformats.org/officeDocument/2006/relationships/slide" Target="slides/slide1.xml"/><Relationship Id="rId39" Type="http://schemas.openxmlformats.org/officeDocument/2006/relationships/font" Target="fonts/font5.fntdata"/><Relationship Id="rId38" Type="http://schemas.openxmlformats.org/officeDocument/2006/relationships/font" Target="fonts/font4.fntdata"/><Relationship Id="rId37" Type="http://schemas.openxmlformats.org/officeDocument/2006/relationships/font" Target="fonts/font3.fntdata"/><Relationship Id="rId36" Type="http://schemas.openxmlformats.org/officeDocument/2006/relationships/font" Target="fonts/font2.fntdata"/><Relationship Id="rId35" Type="http://schemas.openxmlformats.org/officeDocument/2006/relationships/font" Target="fonts/font1.fntdata"/><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handoutMaster" Target="handoutMasters/handoutMaster1.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汉仪旗黑-60简" panose="00020600040101010101" charset="-122"/>
              <a:ea typeface="汉仪旗黑-60简" panose="00020600040101010101" charset="-122"/>
              <a:cs typeface="汉仪旗黑-60简" panose="00020600040101010101"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汉仪旗黑-60简" panose="00020600040101010101" charset="-122"/>
              </a:rPr>
            </a:fld>
            <a:endParaRPr lang="zh-CN" altLang="en-US">
              <a:latin typeface="汉仪旗黑-60简" panose="00020600040101010101"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汉仪旗黑-60简" panose="00020600040101010101" charset="-122"/>
              <a:ea typeface="汉仪旗黑-60简" panose="00020600040101010101" charset="-122"/>
              <a:cs typeface="汉仪旗黑-60简" panose="00020600040101010101"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汉仪旗黑-60简" panose="00020600040101010101" charset="-122"/>
              </a:rPr>
            </a:fld>
            <a:endParaRPr lang="zh-CN" altLang="en-US">
              <a:latin typeface="汉仪旗黑-60简" panose="00020600040101010101"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汉仪旗黑-60简" panose="00020600040101010101" charset="-122"/>
                <a:ea typeface="汉仪旗黑-60简" panose="00020600040101010101" charset="-122"/>
                <a:cs typeface="汉仪旗黑-60简" panose="00020600040101010101"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汉仪旗黑-60简" panose="00020600040101010101" charset="-122"/>
                <a:ea typeface="汉仪旗黑-60简" panose="00020600040101010101" charset="-122"/>
                <a:cs typeface="汉仪旗黑-60简" panose="00020600040101010101"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汉仪旗黑-60简" panose="00020600040101010101" charset="-122"/>
                <a:ea typeface="汉仪旗黑-60简" panose="00020600040101010101" charset="-122"/>
                <a:cs typeface="汉仪旗黑-60简" panose="00020600040101010101"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汉仪旗黑-60简" panose="00020600040101010101" charset="-122"/>
                <a:ea typeface="汉仪旗黑-60简" panose="00020600040101010101" charset="-122"/>
                <a:cs typeface="汉仪旗黑-60简" panose="00020600040101010101"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汉仪旗黑-60简" panose="00020600040101010101" charset="-122"/>
        <a:ea typeface="汉仪旗黑-60简" panose="00020600040101010101" charset="-122"/>
        <a:cs typeface="汉仪旗黑-60简" panose="00020600040101010101" charset="-122"/>
      </a:defRPr>
    </a:lvl1pPr>
    <a:lvl2pPr marL="457200" algn="l" defTabSz="914400" rtl="0" eaLnBrk="1" latinLnBrk="0" hangingPunct="1">
      <a:defRPr sz="1200" kern="1200">
        <a:solidFill>
          <a:schemeClr val="tx1"/>
        </a:solidFill>
        <a:latin typeface="汉仪旗黑-60简" panose="00020600040101010101" charset="-122"/>
        <a:ea typeface="汉仪旗黑-60简" panose="00020600040101010101" charset="-122"/>
        <a:cs typeface="汉仪旗黑-60简" panose="00020600040101010101" charset="-122"/>
      </a:defRPr>
    </a:lvl2pPr>
    <a:lvl3pPr marL="914400" algn="l" defTabSz="914400" rtl="0" eaLnBrk="1" latinLnBrk="0" hangingPunct="1">
      <a:defRPr sz="1200" kern="1200">
        <a:solidFill>
          <a:schemeClr val="tx1"/>
        </a:solidFill>
        <a:latin typeface="汉仪旗黑-60简" panose="00020600040101010101" charset="-122"/>
        <a:ea typeface="汉仪旗黑-60简" panose="00020600040101010101" charset="-122"/>
        <a:cs typeface="汉仪旗黑-60简" panose="00020600040101010101" charset="-122"/>
      </a:defRPr>
    </a:lvl3pPr>
    <a:lvl4pPr marL="1371600" algn="l" defTabSz="914400" rtl="0" eaLnBrk="1" latinLnBrk="0" hangingPunct="1">
      <a:defRPr sz="1200" kern="1200">
        <a:solidFill>
          <a:schemeClr val="tx1"/>
        </a:solidFill>
        <a:latin typeface="汉仪旗黑-60简" panose="00020600040101010101" charset="-122"/>
        <a:ea typeface="汉仪旗黑-60简" panose="00020600040101010101" charset="-122"/>
        <a:cs typeface="汉仪旗黑-60简" panose="00020600040101010101" charset="-122"/>
      </a:defRPr>
    </a:lvl4pPr>
    <a:lvl5pPr marL="1828800" algn="l" defTabSz="914400" rtl="0" eaLnBrk="1" latinLnBrk="0" hangingPunct="1">
      <a:defRPr sz="1200" kern="1200">
        <a:solidFill>
          <a:schemeClr val="tx1"/>
        </a:solidFill>
        <a:latin typeface="汉仪旗黑-60简" panose="00020600040101010101" charset="-122"/>
        <a:ea typeface="汉仪旗黑-60简" panose="00020600040101010101" charset="-122"/>
        <a:cs typeface="汉仪旗黑-60简" panose="00020600040101010101"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6DCBE424-2045-4D78-9D4E-EBF1FD7DD9E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6DCBE424-2045-4D78-9D4E-EBF1FD7DD9E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6DCBE424-2045-4D78-9D4E-EBF1FD7DD9E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6DCBE424-2045-4D78-9D4E-EBF1FD7DD9E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汉仪旗黑-60简" panose="00020600040101010101" charset="-122"/>
                <a:ea typeface="汉仪旗黑-60简" panose="00020600040101010101" charset="-122"/>
                <a:cs typeface="汉仪旗黑-60简" panose="00020600040101010101" charset="-122"/>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602037"/>
            <a:ext cx="9144000" cy="1655763"/>
          </a:xfrm>
        </p:spPr>
        <p:txBody>
          <a:bodyPr/>
          <a:lstStyle>
            <a:lvl1pPr marL="0" indent="0" algn="ctr">
              <a:buNone/>
              <a:defRPr sz="1900"/>
            </a:lvl1pPr>
            <a:lvl2pPr marL="342900" indent="0" algn="ctr">
              <a:buNone/>
              <a:defRPr sz="1500"/>
            </a:lvl2pPr>
            <a:lvl3pPr marL="685800" indent="0" algn="ctr">
              <a:buNone/>
              <a:defRPr sz="13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a:defRPr/>
            </a:pPr>
            <a:endParaRPr lang="zh-CN" altLang="en-US">
              <a:solidFill>
                <a:srgbClr val="000000"/>
              </a:solidFill>
            </a:endParaRPr>
          </a:p>
        </p:txBody>
      </p:sp>
      <p:sp>
        <p:nvSpPr>
          <p:cNvPr id="5" name="页脚占位符 4"/>
          <p:cNvSpPr>
            <a:spLocks noGrp="1"/>
          </p:cNvSpPr>
          <p:nvPr>
            <p:ph type="ftr" sz="quarter" idx="11"/>
          </p:nvPr>
        </p:nvSpPr>
        <p:spPr/>
        <p:txBody>
          <a:bodyPr/>
          <a:lstStyle/>
          <a:p>
            <a:pPr>
              <a:defRPr/>
            </a:pPr>
            <a:endParaRPr lang="zh-CN" altLang="en-US">
              <a:solidFill>
                <a:srgbClr val="000000"/>
              </a:solidFill>
            </a:endParaRPr>
          </a:p>
        </p:txBody>
      </p:sp>
      <p:sp>
        <p:nvSpPr>
          <p:cNvPr id="6" name="灯片编号占位符 5"/>
          <p:cNvSpPr>
            <a:spLocks noGrp="1"/>
          </p:cNvSpPr>
          <p:nvPr>
            <p:ph type="sldNum" sz="quarter" idx="12"/>
          </p:nvPr>
        </p:nvSpPr>
        <p:spPr/>
        <p:txBody>
          <a:bodyPr/>
          <a:lstStyle/>
          <a:p>
            <a:fld id="{9A0DB2DC-4C9A-4742-B13C-FB6460FD3503}" type="slidenum">
              <a:rPr lang="zh-CN" altLang="en-US" noProof="1" dirty="0">
                <a:solidFill>
                  <a:srgbClr val="000000"/>
                </a:solidFill>
              </a:rPr>
            </a:fld>
            <a:endParaRPr lang="zh-CN" altLang="en-US" noProof="1">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a:defRPr/>
            </a:pPr>
            <a:endParaRPr lang="zh-CN" altLang="en-US">
              <a:solidFill>
                <a:srgbClr val="000000"/>
              </a:solidFill>
            </a:endParaRPr>
          </a:p>
        </p:txBody>
      </p:sp>
      <p:sp>
        <p:nvSpPr>
          <p:cNvPr id="5" name="页脚占位符 4"/>
          <p:cNvSpPr>
            <a:spLocks noGrp="1"/>
          </p:cNvSpPr>
          <p:nvPr>
            <p:ph type="ftr" sz="quarter" idx="11"/>
          </p:nvPr>
        </p:nvSpPr>
        <p:spPr/>
        <p:txBody>
          <a:bodyPr/>
          <a:lstStyle/>
          <a:p>
            <a:pPr>
              <a:defRPr/>
            </a:pPr>
            <a:endParaRPr lang="zh-CN" altLang="en-US">
              <a:solidFill>
                <a:srgbClr val="000000"/>
              </a:solidFill>
            </a:endParaRPr>
          </a:p>
        </p:txBody>
      </p:sp>
      <p:sp>
        <p:nvSpPr>
          <p:cNvPr id="6" name="灯片编号占位符 5"/>
          <p:cNvSpPr>
            <a:spLocks noGrp="1"/>
          </p:cNvSpPr>
          <p:nvPr>
            <p:ph type="sldNum" sz="quarter" idx="12"/>
          </p:nvPr>
        </p:nvSpPr>
        <p:spPr/>
        <p:txBody>
          <a:bodyPr/>
          <a:lstStyle/>
          <a:p>
            <a:fld id="{9A0DB2DC-4C9A-4742-B13C-FB6460FD3503}" type="slidenum">
              <a:rPr lang="zh-CN" altLang="en-US" noProof="1" dirty="0">
                <a:solidFill>
                  <a:srgbClr val="000000"/>
                </a:solidFill>
              </a:rPr>
            </a:fld>
            <a:endParaRPr lang="zh-CN" altLang="en-US" noProof="1">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1851" y="4589464"/>
            <a:ext cx="10515600" cy="1500187"/>
          </a:xfrm>
        </p:spPr>
        <p:txBody>
          <a:bodyPr/>
          <a:lstStyle>
            <a:lvl1pPr marL="0" indent="0">
              <a:buNone/>
              <a:defRPr sz="1900">
                <a:solidFill>
                  <a:schemeClr val="tx1">
                    <a:tint val="75000"/>
                  </a:schemeClr>
                </a:solidFill>
              </a:defRPr>
            </a:lvl1pPr>
            <a:lvl2pPr marL="342900" indent="0">
              <a:buNone/>
              <a:defRPr sz="1500">
                <a:solidFill>
                  <a:schemeClr val="tx1">
                    <a:tint val="75000"/>
                  </a:schemeClr>
                </a:solidFill>
              </a:defRPr>
            </a:lvl2pPr>
            <a:lvl3pPr marL="685800" indent="0">
              <a:buNone/>
              <a:defRPr sz="13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lstStyle/>
          <a:p>
            <a:pPr>
              <a:defRPr/>
            </a:pPr>
            <a:endParaRPr lang="zh-CN" altLang="en-US">
              <a:solidFill>
                <a:srgbClr val="000000"/>
              </a:solidFill>
            </a:endParaRPr>
          </a:p>
        </p:txBody>
      </p:sp>
      <p:sp>
        <p:nvSpPr>
          <p:cNvPr id="5" name="页脚占位符 4"/>
          <p:cNvSpPr>
            <a:spLocks noGrp="1"/>
          </p:cNvSpPr>
          <p:nvPr>
            <p:ph type="ftr" sz="quarter" idx="11"/>
          </p:nvPr>
        </p:nvSpPr>
        <p:spPr/>
        <p:txBody>
          <a:bodyPr/>
          <a:lstStyle/>
          <a:p>
            <a:pPr>
              <a:defRPr/>
            </a:pPr>
            <a:endParaRPr lang="zh-CN" altLang="en-US">
              <a:solidFill>
                <a:srgbClr val="000000"/>
              </a:solidFill>
            </a:endParaRPr>
          </a:p>
        </p:txBody>
      </p:sp>
      <p:sp>
        <p:nvSpPr>
          <p:cNvPr id="6" name="灯片编号占位符 5"/>
          <p:cNvSpPr>
            <a:spLocks noGrp="1"/>
          </p:cNvSpPr>
          <p:nvPr>
            <p:ph type="sldNum" sz="quarter" idx="12"/>
          </p:nvPr>
        </p:nvSpPr>
        <p:spPr/>
        <p:txBody>
          <a:bodyPr/>
          <a:lstStyle/>
          <a:p>
            <a:fld id="{9A0DB2DC-4C9A-4742-B13C-FB6460FD3503}" type="slidenum">
              <a:rPr lang="zh-CN" altLang="en-US" noProof="1" dirty="0">
                <a:solidFill>
                  <a:srgbClr val="000000"/>
                </a:solidFill>
              </a:rPr>
            </a:fld>
            <a:endParaRPr lang="zh-CN" altLang="en-US" noProof="1">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09600" y="1600201"/>
            <a:ext cx="5376672"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205728" y="1600201"/>
            <a:ext cx="5376672"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lstStyle/>
          <a:p>
            <a:pPr>
              <a:defRPr/>
            </a:pPr>
            <a:endParaRPr lang="zh-CN" altLang="en-US">
              <a:solidFill>
                <a:srgbClr val="000000"/>
              </a:solidFill>
            </a:endParaRPr>
          </a:p>
        </p:txBody>
      </p:sp>
      <p:sp>
        <p:nvSpPr>
          <p:cNvPr id="6" name="页脚占位符 5"/>
          <p:cNvSpPr>
            <a:spLocks noGrp="1"/>
          </p:cNvSpPr>
          <p:nvPr>
            <p:ph type="ftr" sz="quarter" idx="11"/>
          </p:nvPr>
        </p:nvSpPr>
        <p:spPr/>
        <p:txBody>
          <a:bodyPr/>
          <a:lstStyle/>
          <a:p>
            <a:pPr>
              <a:defRPr/>
            </a:pPr>
            <a:endParaRPr lang="zh-CN" altLang="en-US">
              <a:solidFill>
                <a:srgbClr val="000000"/>
              </a:solidFill>
            </a:endParaRPr>
          </a:p>
        </p:txBody>
      </p:sp>
      <p:sp>
        <p:nvSpPr>
          <p:cNvPr id="7" name="灯片编号占位符 6"/>
          <p:cNvSpPr>
            <a:spLocks noGrp="1"/>
          </p:cNvSpPr>
          <p:nvPr>
            <p:ph type="sldNum" sz="quarter" idx="12"/>
          </p:nvPr>
        </p:nvSpPr>
        <p:spPr/>
        <p:txBody>
          <a:bodyPr/>
          <a:lstStyle/>
          <a:p>
            <a:fld id="{9A0DB2DC-4C9A-4742-B13C-FB6460FD3503}" type="slidenum">
              <a:rPr lang="zh-CN" altLang="en-US" noProof="1" dirty="0">
                <a:solidFill>
                  <a:srgbClr val="000000"/>
                </a:solidFill>
              </a:rPr>
            </a:fld>
            <a:endParaRPr lang="zh-CN" altLang="en-US" noProof="1">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1186774" y="1778439"/>
            <a:ext cx="4873575" cy="823912"/>
          </a:xfrm>
        </p:spPr>
        <p:txBody>
          <a:bodyPr anchor="ctr"/>
          <a:lstStyle>
            <a:lvl1pPr marL="0" indent="0">
              <a:buNone/>
              <a:defRPr sz="2100"/>
            </a:lvl1pPr>
            <a:lvl2pPr marL="342900" indent="0">
              <a:buNone/>
              <a:defRPr sz="1900"/>
            </a:lvl2pPr>
            <a:lvl3pPr marL="685800" indent="0">
              <a:buNone/>
              <a:defRPr sz="1500"/>
            </a:lvl3pPr>
            <a:lvl4pPr marL="1028700" indent="0">
              <a:buNone/>
              <a:defRPr sz="1300"/>
            </a:lvl4pPr>
            <a:lvl5pPr marL="1371600" indent="0">
              <a:buNone/>
              <a:defRPr sz="1300"/>
            </a:lvl5pPr>
            <a:lvl6pPr marL="1714500" indent="0">
              <a:buNone/>
              <a:defRPr sz="1300"/>
            </a:lvl6pPr>
            <a:lvl7pPr marL="2057400" indent="0">
              <a:buNone/>
              <a:defRPr sz="1300"/>
            </a:lvl7pPr>
            <a:lvl8pPr marL="2400300" indent="0">
              <a:buNone/>
              <a:defRPr sz="1300"/>
            </a:lvl8pPr>
            <a:lvl9pPr marL="2743200" indent="0">
              <a:buNone/>
              <a:defRPr sz="130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1186774" y="2665379"/>
            <a:ext cx="4873575"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256939" y="1778439"/>
            <a:ext cx="4897576" cy="823912"/>
          </a:xfrm>
        </p:spPr>
        <p:txBody>
          <a:bodyPr anchor="ctr"/>
          <a:lstStyle>
            <a:lvl1pPr marL="0" indent="0">
              <a:buNone/>
              <a:defRPr sz="2100"/>
            </a:lvl1pPr>
            <a:lvl2pPr marL="342900" indent="0">
              <a:buNone/>
              <a:defRPr sz="1900"/>
            </a:lvl2pPr>
            <a:lvl3pPr marL="685800" indent="0">
              <a:buNone/>
              <a:defRPr sz="1500"/>
            </a:lvl3pPr>
            <a:lvl4pPr marL="1028700" indent="0">
              <a:buNone/>
              <a:defRPr sz="1300"/>
            </a:lvl4pPr>
            <a:lvl5pPr marL="1371600" indent="0">
              <a:buNone/>
              <a:defRPr sz="1300"/>
            </a:lvl5pPr>
            <a:lvl6pPr marL="1714500" indent="0">
              <a:buNone/>
              <a:defRPr sz="1300"/>
            </a:lvl6pPr>
            <a:lvl7pPr marL="2057400" indent="0">
              <a:buNone/>
              <a:defRPr sz="1300"/>
            </a:lvl7pPr>
            <a:lvl8pPr marL="2400300" indent="0">
              <a:buNone/>
              <a:defRPr sz="1300"/>
            </a:lvl8pPr>
            <a:lvl9pPr marL="2743200" indent="0">
              <a:buNone/>
              <a:defRPr sz="130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256939" y="2665379"/>
            <a:ext cx="4897576"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lstStyle/>
          <a:p>
            <a:pPr>
              <a:defRPr/>
            </a:pPr>
            <a:endParaRPr lang="zh-CN" altLang="en-US">
              <a:solidFill>
                <a:srgbClr val="000000"/>
              </a:solidFill>
            </a:endParaRPr>
          </a:p>
        </p:txBody>
      </p:sp>
      <p:sp>
        <p:nvSpPr>
          <p:cNvPr id="8" name="页脚占位符 7"/>
          <p:cNvSpPr>
            <a:spLocks noGrp="1"/>
          </p:cNvSpPr>
          <p:nvPr>
            <p:ph type="ftr" sz="quarter" idx="11"/>
          </p:nvPr>
        </p:nvSpPr>
        <p:spPr/>
        <p:txBody>
          <a:bodyPr/>
          <a:lstStyle/>
          <a:p>
            <a:pPr>
              <a:defRPr/>
            </a:pPr>
            <a:endParaRPr lang="zh-CN" altLang="en-US">
              <a:solidFill>
                <a:srgbClr val="000000"/>
              </a:solidFill>
            </a:endParaRPr>
          </a:p>
        </p:txBody>
      </p:sp>
      <p:sp>
        <p:nvSpPr>
          <p:cNvPr id="9" name="灯片编号占位符 8"/>
          <p:cNvSpPr>
            <a:spLocks noGrp="1"/>
          </p:cNvSpPr>
          <p:nvPr>
            <p:ph type="sldNum" sz="quarter" idx="12"/>
          </p:nvPr>
        </p:nvSpPr>
        <p:spPr/>
        <p:txBody>
          <a:bodyPr/>
          <a:lstStyle/>
          <a:p>
            <a:fld id="{9A0DB2DC-4C9A-4742-B13C-FB6460FD3503}" type="slidenum">
              <a:rPr lang="zh-CN" altLang="en-US" noProof="1" dirty="0">
                <a:solidFill>
                  <a:srgbClr val="000000"/>
                </a:solidFill>
              </a:rPr>
            </a:fld>
            <a:endParaRPr lang="zh-CN" altLang="en-US" noProof="1">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a:defRPr/>
            </a:pPr>
            <a:endParaRPr lang="zh-CN" altLang="en-US">
              <a:solidFill>
                <a:srgbClr val="000000"/>
              </a:solidFill>
            </a:endParaRPr>
          </a:p>
        </p:txBody>
      </p:sp>
      <p:sp>
        <p:nvSpPr>
          <p:cNvPr id="4" name="页脚占位符 3"/>
          <p:cNvSpPr>
            <a:spLocks noGrp="1"/>
          </p:cNvSpPr>
          <p:nvPr>
            <p:ph type="ftr" sz="quarter" idx="11"/>
          </p:nvPr>
        </p:nvSpPr>
        <p:spPr/>
        <p:txBody>
          <a:bodyPr/>
          <a:lstStyle/>
          <a:p>
            <a:pPr>
              <a:defRPr/>
            </a:pPr>
            <a:endParaRPr lang="zh-CN" altLang="en-US">
              <a:solidFill>
                <a:srgbClr val="000000"/>
              </a:solidFill>
            </a:endParaRPr>
          </a:p>
        </p:txBody>
      </p:sp>
      <p:sp>
        <p:nvSpPr>
          <p:cNvPr id="5" name="灯片编号占位符 4"/>
          <p:cNvSpPr>
            <a:spLocks noGrp="1"/>
          </p:cNvSpPr>
          <p:nvPr>
            <p:ph type="sldNum" sz="quarter" idx="12"/>
          </p:nvPr>
        </p:nvSpPr>
        <p:spPr/>
        <p:txBody>
          <a:bodyPr/>
          <a:lstStyle/>
          <a:p>
            <a:fld id="{9A0DB2DC-4C9A-4742-B13C-FB6460FD3503}" type="slidenum">
              <a:rPr lang="zh-CN" altLang="en-US" noProof="1" dirty="0">
                <a:solidFill>
                  <a:srgbClr val="000000"/>
                </a:solidFill>
              </a:rPr>
            </a:fld>
            <a:endParaRPr lang="zh-CN" altLang="en-US" noProof="1">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endParaRPr lang="zh-CN" altLang="en-US">
              <a:solidFill>
                <a:srgbClr val="000000"/>
              </a:solidFill>
            </a:endParaRPr>
          </a:p>
        </p:txBody>
      </p:sp>
      <p:sp>
        <p:nvSpPr>
          <p:cNvPr id="3" name="页脚占位符 2"/>
          <p:cNvSpPr>
            <a:spLocks noGrp="1"/>
          </p:cNvSpPr>
          <p:nvPr>
            <p:ph type="ftr" sz="quarter" idx="11"/>
          </p:nvPr>
        </p:nvSpPr>
        <p:spPr/>
        <p:txBody>
          <a:bodyPr/>
          <a:lstStyle/>
          <a:p>
            <a:pPr>
              <a:defRPr/>
            </a:pPr>
            <a:endParaRPr lang="zh-CN" altLang="en-US">
              <a:solidFill>
                <a:srgbClr val="000000"/>
              </a:solidFill>
            </a:endParaRPr>
          </a:p>
        </p:txBody>
      </p:sp>
      <p:sp>
        <p:nvSpPr>
          <p:cNvPr id="4" name="灯片编号占位符 3"/>
          <p:cNvSpPr>
            <a:spLocks noGrp="1"/>
          </p:cNvSpPr>
          <p:nvPr>
            <p:ph type="sldNum" sz="quarter" idx="12"/>
          </p:nvPr>
        </p:nvSpPr>
        <p:spPr/>
        <p:txBody>
          <a:bodyPr/>
          <a:lstStyle/>
          <a:p>
            <a:fld id="{9A0DB2DC-4C9A-4742-B13C-FB6460FD3503}" type="slidenum">
              <a:rPr lang="zh-CN" altLang="en-US" noProof="1" dirty="0">
                <a:solidFill>
                  <a:srgbClr val="000000"/>
                </a:solidFill>
              </a:rPr>
            </a:fld>
            <a:endParaRPr lang="zh-CN" altLang="en-US" noProof="1">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5183188" y="987426"/>
            <a:ext cx="6172200" cy="4873625"/>
          </a:xfrm>
        </p:spPr>
        <p:txBody>
          <a:bodyPr/>
          <a:lstStyle>
            <a:lvl1pPr>
              <a:defRPr sz="2400"/>
            </a:lvl1pPr>
            <a:lvl2pPr>
              <a:defRPr sz="2100"/>
            </a:lvl2pPr>
            <a:lvl3pPr>
              <a:defRPr sz="19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lstStyle/>
          <a:p>
            <a:pPr>
              <a:defRPr/>
            </a:pPr>
            <a:endParaRPr lang="zh-CN" altLang="en-US">
              <a:solidFill>
                <a:srgbClr val="000000"/>
              </a:solidFill>
            </a:endParaRPr>
          </a:p>
        </p:txBody>
      </p:sp>
      <p:sp>
        <p:nvSpPr>
          <p:cNvPr id="6" name="页脚占位符 5"/>
          <p:cNvSpPr>
            <a:spLocks noGrp="1"/>
          </p:cNvSpPr>
          <p:nvPr>
            <p:ph type="ftr" sz="quarter" idx="11"/>
          </p:nvPr>
        </p:nvSpPr>
        <p:spPr/>
        <p:txBody>
          <a:bodyPr/>
          <a:lstStyle/>
          <a:p>
            <a:pPr>
              <a:defRPr/>
            </a:pPr>
            <a:endParaRPr lang="zh-CN" altLang="en-US">
              <a:solidFill>
                <a:srgbClr val="000000"/>
              </a:solidFill>
            </a:endParaRPr>
          </a:p>
        </p:txBody>
      </p:sp>
      <p:sp>
        <p:nvSpPr>
          <p:cNvPr id="7" name="灯片编号占位符 6"/>
          <p:cNvSpPr>
            <a:spLocks noGrp="1"/>
          </p:cNvSpPr>
          <p:nvPr>
            <p:ph type="sldNum" sz="quarter" idx="12"/>
          </p:nvPr>
        </p:nvSpPr>
        <p:spPr/>
        <p:txBody>
          <a:bodyPr/>
          <a:lstStyle/>
          <a:p>
            <a:fld id="{9A0DB2DC-4C9A-4742-B13C-FB6460FD3503}" type="slidenum">
              <a:rPr lang="zh-CN" altLang="en-US" noProof="1" dirty="0">
                <a:solidFill>
                  <a:srgbClr val="000000"/>
                </a:solidFill>
              </a:rPr>
            </a:fld>
            <a:endParaRPr lang="zh-CN" altLang="en-US" noProof="1">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汉仪旗黑-60简" panose="00020600040101010101" charset="-122"/>
                <a:ea typeface="汉仪旗黑-60简" panose="00020600040101010101" charset="-122"/>
                <a:cs typeface="汉仪旗黑-60简" panose="00020600040101010101" charset="-122"/>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汉仪旗黑-60简" panose="00020600040101010101" charset="-122"/>
                <a:ea typeface="汉仪旗黑-60简" panose="00020600040101010101" charset="-122"/>
                <a:cs typeface="汉仪旗黑-60简" panose="00020600040101010101" charset="-122"/>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汉仪旗黑-60简" panose="00020600040101010101" charset="-122"/>
                <a:ea typeface="汉仪旗黑-60简" panose="00020600040101010101" charset="-122"/>
                <a:cs typeface="汉仪旗黑-60简" panose="00020600040101010101" charset="-122"/>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汉仪旗黑-60简" panose="00020600040101010101" charset="-122"/>
                <a:ea typeface="汉仪旗黑-60简" panose="00020600040101010101" charset="-122"/>
                <a:cs typeface="汉仪旗黑-60简" panose="00020600040101010101" charset="-122"/>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汉仪旗黑-60简" panose="00020600040101010101" charset="-122"/>
                <a:ea typeface="汉仪旗黑-60简" panose="00020600040101010101" charset="-122"/>
                <a:cs typeface="汉仪旗黑-60简" panose="00020600040101010101" charset="-122"/>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汉仪旗黑-60简" panose="00020600040101010101" charset="-122"/>
                <a:ea typeface="汉仪旗黑-60简" panose="00020600040101010101" charset="-122"/>
                <a:cs typeface="汉仪旗黑-60简" panose="00020600040101010101" charset="-122"/>
                <a:sym typeface="+mn-ea"/>
              </a:defRPr>
            </a:lvl5pPr>
            <a:lvl6pPr marL="22860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5183188" y="457201"/>
            <a:ext cx="6172200" cy="5403851"/>
          </a:xfrm>
        </p:spPr>
        <p:txBody>
          <a:bodyPr vert="horz" wrap="square" lIns="91438" tIns="45719" rIns="91438" bIns="45719" numCol="1" anchor="t" anchorCtr="0" compatLnSpc="1"/>
          <a:lstStyle>
            <a:lvl1pPr marL="0" indent="0">
              <a:buNone/>
              <a:defRPr sz="2400"/>
            </a:lvl1pPr>
            <a:lvl2pPr marL="342900" indent="0">
              <a:buNone/>
              <a:defRPr sz="2100"/>
            </a:lvl2pPr>
            <a:lvl3pPr marL="685800" indent="0">
              <a:buNone/>
              <a:defRPr sz="19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2400"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9788" y="2057401"/>
            <a:ext cx="4165349" cy="3811588"/>
          </a:xfrm>
        </p:spPr>
        <p:txBody>
          <a:bodyPr/>
          <a:lstStyle>
            <a:lvl1pPr marL="0" indent="0">
              <a:buNone/>
              <a:defRPr sz="1500"/>
            </a:lvl1pPr>
            <a:lvl2pPr marL="342900" indent="0">
              <a:buNone/>
              <a:defRPr sz="1300"/>
            </a:lvl2pPr>
            <a:lvl3pPr marL="685800" indent="0">
              <a:buNone/>
              <a:defRPr sz="1200"/>
            </a:lvl3pPr>
            <a:lvl4pPr marL="1028700" indent="0">
              <a:buNone/>
              <a:defRPr sz="1100"/>
            </a:lvl4pPr>
            <a:lvl5pPr marL="1371600" indent="0">
              <a:buNone/>
              <a:defRPr sz="1100"/>
            </a:lvl5pPr>
            <a:lvl6pPr marL="1714500" indent="0">
              <a:buNone/>
              <a:defRPr sz="1100"/>
            </a:lvl6pPr>
            <a:lvl7pPr marL="2057400" indent="0">
              <a:buNone/>
              <a:defRPr sz="1100"/>
            </a:lvl7pPr>
            <a:lvl8pPr marL="2400300" indent="0">
              <a:buNone/>
              <a:defRPr sz="1100"/>
            </a:lvl8pPr>
            <a:lvl9pPr marL="2743200" indent="0">
              <a:buNone/>
              <a:defRPr sz="11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lstStyle/>
          <a:p>
            <a:pPr>
              <a:defRPr/>
            </a:pPr>
            <a:endParaRPr lang="zh-CN" altLang="en-US">
              <a:solidFill>
                <a:srgbClr val="000000"/>
              </a:solidFill>
            </a:endParaRPr>
          </a:p>
        </p:txBody>
      </p:sp>
      <p:sp>
        <p:nvSpPr>
          <p:cNvPr id="6" name="页脚占位符 5"/>
          <p:cNvSpPr>
            <a:spLocks noGrp="1"/>
          </p:cNvSpPr>
          <p:nvPr>
            <p:ph type="ftr" sz="quarter" idx="11"/>
          </p:nvPr>
        </p:nvSpPr>
        <p:spPr/>
        <p:txBody>
          <a:bodyPr/>
          <a:lstStyle/>
          <a:p>
            <a:pPr>
              <a:defRPr/>
            </a:pPr>
            <a:endParaRPr lang="zh-CN" altLang="en-US">
              <a:solidFill>
                <a:srgbClr val="000000"/>
              </a:solidFill>
            </a:endParaRPr>
          </a:p>
        </p:txBody>
      </p:sp>
      <p:sp>
        <p:nvSpPr>
          <p:cNvPr id="7" name="灯片编号占位符 6"/>
          <p:cNvSpPr>
            <a:spLocks noGrp="1"/>
          </p:cNvSpPr>
          <p:nvPr>
            <p:ph type="sldNum" sz="quarter" idx="12"/>
          </p:nvPr>
        </p:nvSpPr>
        <p:spPr/>
        <p:txBody>
          <a:bodyPr/>
          <a:lstStyle/>
          <a:p>
            <a:fld id="{9A0DB2DC-4C9A-4742-B13C-FB6460FD3503}" type="slidenum">
              <a:rPr lang="zh-CN" altLang="en-US" noProof="1" dirty="0">
                <a:solidFill>
                  <a:srgbClr val="000000"/>
                </a:solidFill>
              </a:rPr>
            </a:fld>
            <a:endParaRPr lang="zh-CN" altLang="en-US" noProof="1">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a:defRPr/>
            </a:pPr>
            <a:endParaRPr lang="zh-CN" altLang="en-US">
              <a:solidFill>
                <a:srgbClr val="000000"/>
              </a:solidFill>
            </a:endParaRPr>
          </a:p>
        </p:txBody>
      </p:sp>
      <p:sp>
        <p:nvSpPr>
          <p:cNvPr id="5" name="页脚占位符 4"/>
          <p:cNvSpPr>
            <a:spLocks noGrp="1"/>
          </p:cNvSpPr>
          <p:nvPr>
            <p:ph type="ftr" sz="quarter" idx="11"/>
          </p:nvPr>
        </p:nvSpPr>
        <p:spPr/>
        <p:txBody>
          <a:bodyPr/>
          <a:lstStyle/>
          <a:p>
            <a:pPr>
              <a:defRPr/>
            </a:pPr>
            <a:endParaRPr lang="zh-CN" altLang="en-US">
              <a:solidFill>
                <a:srgbClr val="000000"/>
              </a:solidFill>
            </a:endParaRPr>
          </a:p>
        </p:txBody>
      </p:sp>
      <p:sp>
        <p:nvSpPr>
          <p:cNvPr id="6" name="灯片编号占位符 5"/>
          <p:cNvSpPr>
            <a:spLocks noGrp="1"/>
          </p:cNvSpPr>
          <p:nvPr>
            <p:ph type="sldNum" sz="quarter" idx="12"/>
          </p:nvPr>
        </p:nvSpPr>
        <p:spPr/>
        <p:txBody>
          <a:bodyPr/>
          <a:lstStyle/>
          <a:p>
            <a:fld id="{9A0DB2DC-4C9A-4742-B13C-FB6460FD3503}" type="slidenum">
              <a:rPr lang="zh-CN" altLang="en-US" noProof="1" dirty="0">
                <a:solidFill>
                  <a:srgbClr val="000000"/>
                </a:solidFill>
              </a:rPr>
            </a:fld>
            <a:endParaRPr lang="zh-CN" altLang="en-US" noProof="1">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1" y="274639"/>
            <a:ext cx="8070575"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a:defRPr/>
            </a:pPr>
            <a:endParaRPr lang="zh-CN" altLang="en-US">
              <a:solidFill>
                <a:srgbClr val="000000"/>
              </a:solidFill>
            </a:endParaRPr>
          </a:p>
        </p:txBody>
      </p:sp>
      <p:sp>
        <p:nvSpPr>
          <p:cNvPr id="5" name="页脚占位符 4"/>
          <p:cNvSpPr>
            <a:spLocks noGrp="1"/>
          </p:cNvSpPr>
          <p:nvPr>
            <p:ph type="ftr" sz="quarter" idx="11"/>
          </p:nvPr>
        </p:nvSpPr>
        <p:spPr/>
        <p:txBody>
          <a:bodyPr/>
          <a:lstStyle/>
          <a:p>
            <a:pPr>
              <a:defRPr/>
            </a:pPr>
            <a:endParaRPr lang="zh-CN" altLang="en-US">
              <a:solidFill>
                <a:srgbClr val="000000"/>
              </a:solidFill>
            </a:endParaRPr>
          </a:p>
        </p:txBody>
      </p:sp>
      <p:sp>
        <p:nvSpPr>
          <p:cNvPr id="6" name="灯片编号占位符 5"/>
          <p:cNvSpPr>
            <a:spLocks noGrp="1"/>
          </p:cNvSpPr>
          <p:nvPr>
            <p:ph type="sldNum" sz="quarter" idx="12"/>
          </p:nvPr>
        </p:nvSpPr>
        <p:spPr/>
        <p:txBody>
          <a:bodyPr/>
          <a:lstStyle/>
          <a:p>
            <a:fld id="{9A0DB2DC-4C9A-4742-B13C-FB6460FD3503}" type="slidenum">
              <a:rPr lang="zh-CN" altLang="en-US" noProof="1" dirty="0">
                <a:solidFill>
                  <a:srgbClr val="000000"/>
                </a:solidFill>
              </a:rPr>
            </a:fld>
            <a:endParaRPr lang="zh-CN" altLang="en-US" noProof="1">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汉仪旗黑-60简" panose="00020600040101010101" charset="-122"/>
                <a:ea typeface="汉仪旗黑-60简" panose="00020600040101010101" charset="-122"/>
                <a:cs typeface="汉仪旗黑-60简" panose="00020600040101010101" charset="-122"/>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汉仪旗黑-60简" panose="00020600040101010101" charset="-122"/>
                <a:ea typeface="汉仪旗黑-60简" panose="00020600040101010101" charset="-122"/>
                <a:cs typeface="汉仪旗黑-60简" panose="00020600040101010101" charset="-122"/>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汉仪旗黑-60简" panose="00020600040101010101" charset="-122"/>
                <a:ea typeface="汉仪旗黑-60简" panose="00020600040101010101" charset="-122"/>
                <a:cs typeface="汉仪旗黑-60简" panose="00020600040101010101" charset="-122"/>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汉仪旗黑-60简" panose="00020600040101010101" charset="-122"/>
                <a:ea typeface="汉仪旗黑-60简" panose="00020600040101010101" charset="-122"/>
                <a:cs typeface="汉仪旗黑-60简" panose="00020600040101010101" charset="-122"/>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汉仪旗黑-60简" panose="00020600040101010101" charset="-122"/>
                <a:ea typeface="汉仪旗黑-60简" panose="00020600040101010101" charset="-122"/>
                <a:cs typeface="汉仪旗黑-60简" panose="00020600040101010101" charset="-122"/>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汉仪旗黑-60简" panose="00020600040101010101" charset="-122"/>
                <a:ea typeface="汉仪旗黑-60简" panose="00020600040101010101" charset="-122"/>
                <a:cs typeface="汉仪旗黑-60简" panose="00020600040101010101" charset="-122"/>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汉仪旗黑-60简" panose="00020600040101010101" charset="-122"/>
                <a:ea typeface="汉仪旗黑-60简" panose="00020600040101010101" charset="-122"/>
                <a:cs typeface="汉仪旗黑-60简" panose="00020600040101010101" charset="-122"/>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汉仪旗黑-60简" panose="00020600040101010101" charset="-122"/>
                <a:ea typeface="汉仪旗黑-60简" panose="00020600040101010101"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汉仪旗黑-60简" panose="00020600040101010101" charset="-122"/>
                <a:ea typeface="汉仪旗黑-60简" panose="00020600040101010101"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汉仪旗黑-60简" panose="00020600040101010101" charset="-122"/>
                <a:ea typeface="汉仪旗黑-60简" panose="00020600040101010101"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汉仪旗黑-60简" panose="00020600040101010101" charset="-122"/>
                <a:ea typeface="汉仪旗黑-60简" panose="00020600040101010101"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汉仪旗黑-60简"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汉仪旗黑-60简" panose="00020600040101010101" charset="-122"/>
                <a:ea typeface="汉仪旗黑-60简" panose="00020600040101010101" charset="-122"/>
                <a:cs typeface="汉仪旗黑-60简" panose="00020600040101010101" charset="-122"/>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汉仪旗黑-60简" panose="00020600040101010101" charset="-122"/>
                <a:ea typeface="汉仪旗黑-60简" panose="00020600040101010101"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汉仪旗黑-60简" panose="00020600040101010101" charset="-122"/>
                <a:ea typeface="汉仪旗黑-60简" panose="00020600040101010101" charset="-122"/>
                <a:cs typeface="汉仪旗黑-60简" panose="00020600040101010101" charset="-122"/>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汉仪旗黑-60简" panose="00020600040101010101" charset="-122"/>
                <a:ea typeface="汉仪旗黑-60简" panose="00020600040101010101" charset="-122"/>
                <a:cs typeface="汉仪旗黑-60简" panose="00020600040101010101" charset="-122"/>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汉仪旗黑-60简" panose="00020600040101010101" charset="-122"/>
                <a:ea typeface="汉仪旗黑-60简" panose="00020600040101010101" charset="-122"/>
                <a:cs typeface="汉仪旗黑-60简" panose="00020600040101010101" charset="-122"/>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汉仪旗黑-60简" panose="00020600040101010101" charset="-122"/>
                <a:ea typeface="汉仪旗黑-60简" panose="00020600040101010101" charset="-122"/>
                <a:cs typeface="汉仪旗黑-60简" panose="00020600040101010101" charset="-122"/>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汉仪旗黑-60简" panose="00020600040101010101" charset="-122"/>
                <a:ea typeface="汉仪旗黑-60简" panose="00020600040101010101" charset="-122"/>
                <a:cs typeface="汉仪旗黑-60简" panose="00020600040101010101" charset="-122"/>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汉仪旗黑-60简" panose="00020600040101010101" charset="-122"/>
                <a:ea typeface="汉仪旗黑-60简" panose="00020600040101010101" charset="-122"/>
                <a:cs typeface="汉仪旗黑-60简" panose="00020600040101010101" charset="-122"/>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汉仪旗黑-60简" panose="00020600040101010101" charset="-122"/>
                <a:ea typeface="汉仪旗黑-60简" panose="00020600040101010101" charset="-122"/>
                <a:cs typeface="汉仪旗黑-60简" panose="00020600040101010101" charset="-122"/>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汉仪旗黑-60简" panose="00020600040101010101" charset="-122"/>
                <a:ea typeface="汉仪旗黑-60简" panose="00020600040101010101" charset="-122"/>
                <a:cs typeface="汉仪旗黑-60简" panose="00020600040101010101" charset="-122"/>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汉仪旗黑-60简" panose="00020600040101010101" charset="-122"/>
                <a:ea typeface="汉仪旗黑-60简" panose="00020600040101010101" charset="-122"/>
                <a:cs typeface="汉仪旗黑-60简" panose="00020600040101010101" charset="-122"/>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汉仪旗黑-60简" panose="00020600040101010101" charset="-122"/>
                <a:ea typeface="汉仪旗黑-60简" panose="00020600040101010101" charset="-122"/>
                <a:cs typeface="汉仪旗黑-60简" panose="00020600040101010101" charset="-122"/>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汉仪旗黑-60简" panose="00020600040101010101" charset="-122"/>
                <a:ea typeface="汉仪旗黑-60简" panose="00020600040101010101" charset="-122"/>
                <a:cs typeface="汉仪旗黑-60简" panose="00020600040101010101" charset="-122"/>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汉仪旗黑-60简" panose="00020600040101010101" charset="-122"/>
                <a:ea typeface="汉仪旗黑-60简" panose="00020600040101010101" charset="-122"/>
                <a:cs typeface="汉仪旗黑-60简" panose="00020600040101010101" charset="-122"/>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汉仪旗黑-60简" panose="00020600040101010101" charset="-122"/>
                <a:ea typeface="汉仪旗黑-60简" panose="00020600040101010101" charset="-122"/>
                <a:cs typeface="汉仪旗黑-60简" panose="00020600040101010101" charset="-122"/>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汉仪旗黑-60简" panose="00020600040101010101" charset="-122"/>
                <a:ea typeface="汉仪旗黑-60简" panose="00020600040101010101" charset="-122"/>
                <a:cs typeface="汉仪旗黑-60简" panose="00020600040101010101" charset="-122"/>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image" Target="../media/image2.png"/><Relationship Id="rId17" Type="http://schemas.openxmlformats.org/officeDocument/2006/relationships/image" Target="../media/image1.png"/><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2.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汉仪旗黑-60简" panose="00020600040101010101" charset="-122"/>
                <a:ea typeface="汉仪旗黑-60简" panose="00020600040101010101" charset="-122"/>
                <a:cs typeface="汉仪旗黑-60简" panose="0002060004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汉仪旗黑-60简" panose="00020600040101010101" charset="-122"/>
                <a:ea typeface="汉仪旗黑-60简" panose="00020600040101010101" charset="-122"/>
                <a:cs typeface="汉仪旗黑-60简" panose="00020600040101010101"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汉仪旗黑-60简" panose="00020600040101010101" charset="-122"/>
                <a:ea typeface="汉仪旗黑-60简" panose="00020600040101010101" charset="-122"/>
                <a:cs typeface="汉仪旗黑-60简" panose="00020600040101010101" charset="-122"/>
              </a:defRPr>
            </a:lvl1pPr>
          </a:lstStyle>
          <a:p>
            <a:fld id="{49AE70B2-8BF9-45C0-BB95-33D1B9D3A854}" type="slidenum">
              <a:rPr lang="zh-CN" altLang="en-US" smtClean="0"/>
            </a:fld>
            <a:endParaRPr lang="zh-CN" altLang="en-US" dirty="0"/>
          </a:p>
        </p:txBody>
      </p:sp>
      <p:pic>
        <p:nvPicPr>
          <p:cNvPr id="7" name="图片 6" descr="资源 15"/>
          <p:cNvPicPr>
            <a:picLocks noChangeAspect="1"/>
          </p:cNvPicPr>
          <p:nvPr userDrawn="1"/>
        </p:nvPicPr>
        <p:blipFill>
          <a:blip r:embed="rId17"/>
          <a:stretch>
            <a:fillRect/>
          </a:stretch>
        </p:blipFill>
        <p:spPr>
          <a:xfrm rot="5400000">
            <a:off x="2667000" y="-2665730"/>
            <a:ext cx="6858000" cy="12190730"/>
          </a:xfrm>
          <a:prstGeom prst="rect">
            <a:avLst/>
          </a:prstGeom>
        </p:spPr>
      </p:pic>
      <p:sp>
        <p:nvSpPr>
          <p:cNvPr id="8" name="矩形 7"/>
          <p:cNvSpPr/>
          <p:nvPr userDrawn="1"/>
        </p:nvSpPr>
        <p:spPr>
          <a:xfrm>
            <a:off x="120015" y="118110"/>
            <a:ext cx="11926570" cy="6584950"/>
          </a:xfrm>
          <a:prstGeom prst="rect">
            <a:avLst/>
          </a:prstGeom>
          <a:noFill/>
          <a:ln w="38100">
            <a:solidFill>
              <a:srgbClr val="A3D8D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旗黑-60简" panose="00020600040101010101" charset="-122"/>
              <a:ea typeface="汉仪旗黑-60简" panose="00020600040101010101" charset="-122"/>
              <a:cs typeface="汉仪旗黑-60简" panose="00020600040101010101" charset="-122"/>
            </a:endParaRPr>
          </a:p>
        </p:txBody>
      </p:sp>
      <p:pic>
        <p:nvPicPr>
          <p:cNvPr id="9" name="图片 8" descr="水印"/>
          <p:cNvPicPr>
            <a:picLocks noChangeAspect="1"/>
          </p:cNvPicPr>
          <p:nvPr userDrawn="1"/>
        </p:nvPicPr>
        <p:blipFill>
          <a:blip r:embed="rId18"/>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汉仪旗黑-60简" panose="00020600040101010101" charset="-122"/>
          <a:ea typeface="汉仪旗黑-60简" panose="00020600040101010101" charset="-122"/>
          <a:cs typeface="汉仪旗黑-60简" panose="00020600040101010101"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汉仪旗黑-60简" panose="00020600040101010101" charset="-122"/>
          <a:ea typeface="汉仪旗黑-60简" panose="00020600040101010101" charset="-122"/>
          <a:cs typeface="汉仪旗黑-60简" panose="00020600040101010101"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汉仪旗黑-60简" panose="00020600040101010101" charset="-122"/>
          <a:ea typeface="汉仪旗黑-60简" panose="00020600040101010101" charset="-122"/>
          <a:cs typeface="汉仪旗黑-60简" panose="00020600040101010101"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汉仪旗黑-60简" panose="00020600040101010101" charset="-122"/>
          <a:ea typeface="汉仪旗黑-60简" panose="00020600040101010101" charset="-122"/>
          <a:cs typeface="汉仪旗黑-60简" panose="00020600040101010101"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汉仪旗黑-60简" panose="00020600040101010101" charset="-122"/>
          <a:ea typeface="汉仪旗黑-60简" panose="00020600040101010101" charset="-122"/>
          <a:cs typeface="汉仪旗黑-60简" panose="00020600040101010101"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汉仪旗黑-60简" panose="00020600040101010101" charset="-122"/>
          <a:ea typeface="汉仪旗黑-60简" panose="00020600040101010101" charset="-122"/>
          <a:cs typeface="汉仪旗黑-60简" panose="0002060004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 1025"/>
          <p:cNvSpPr>
            <a:spLocks noGrp="1"/>
          </p:cNvSpPr>
          <p:nvPr>
            <p:ph type="title"/>
          </p:nvPr>
        </p:nvSpPr>
        <p:spPr>
          <a:xfrm>
            <a:off x="609600" y="274638"/>
            <a:ext cx="10972800" cy="1143000"/>
          </a:xfrm>
          <a:prstGeom prst="rect">
            <a:avLst/>
          </a:prstGeom>
          <a:noFill/>
          <a:ln w="9525">
            <a:noFill/>
          </a:ln>
        </p:spPr>
        <p:txBody>
          <a:bodyPr lIns="91438" tIns="45719" rIns="91438" bIns="45719" anchor="ctr"/>
          <a:lstStyle/>
          <a:p>
            <a:pPr lvl="0"/>
            <a:r>
              <a:rPr lang="zh-CN" altLang="en-US" dirty="0"/>
              <a:t>单击此处编辑母版标题样式</a:t>
            </a:r>
            <a:endParaRPr lang="zh-CN" altLang="en-US" dirty="0"/>
          </a:p>
        </p:txBody>
      </p:sp>
      <p:sp>
        <p:nvSpPr>
          <p:cNvPr id="1027" name="文本占位符 1026"/>
          <p:cNvSpPr>
            <a:spLocks noGrp="1"/>
          </p:cNvSpPr>
          <p:nvPr>
            <p:ph type="body"/>
          </p:nvPr>
        </p:nvSpPr>
        <p:spPr>
          <a:xfrm>
            <a:off x="609600" y="1600200"/>
            <a:ext cx="10972800" cy="4525963"/>
          </a:xfrm>
          <a:prstGeom prst="rect">
            <a:avLst/>
          </a:prstGeom>
          <a:noFill/>
          <a:ln w="9525">
            <a:noFill/>
          </a:ln>
        </p:spPr>
        <p:txBody>
          <a:bodyPr lIns="91438" tIns="45719" rIns="91438" bIns="45719" anchor="t"/>
          <a:lstStyle/>
          <a:p>
            <a:pPr lvl="0"/>
            <a:r>
              <a:rPr lang="zh-CN" altLang="en-US" dirty="0"/>
              <a:t>单击此处编辑母版文本样式</a:t>
            </a:r>
            <a:endParaRPr lang="zh-CN" altLang="en-US" dirty="0"/>
          </a:p>
          <a:p>
            <a:pPr lvl="1" indent="-284480"/>
            <a:r>
              <a:rPr lang="zh-CN" altLang="en-US" dirty="0"/>
              <a:t>第二级</a:t>
            </a:r>
            <a:endParaRPr lang="zh-CN" altLang="en-US" dirty="0"/>
          </a:p>
          <a:p>
            <a:pPr lvl="2" indent="-227330"/>
            <a:r>
              <a:rPr lang="zh-CN" altLang="en-US" dirty="0"/>
              <a:t>第三级</a:t>
            </a:r>
            <a:endParaRPr lang="zh-CN" altLang="en-US" dirty="0"/>
          </a:p>
          <a:p>
            <a:pPr lvl="3" indent="-227330"/>
            <a:r>
              <a:rPr lang="zh-CN" altLang="en-US" dirty="0"/>
              <a:t>第四级</a:t>
            </a:r>
            <a:endParaRPr lang="zh-CN" altLang="en-US" dirty="0"/>
          </a:p>
          <a:p>
            <a:pPr lvl="4" indent="-227330"/>
            <a:r>
              <a:rPr lang="zh-CN" altLang="en-US" dirty="0"/>
              <a:t>第五级</a:t>
            </a:r>
            <a:endParaRPr lang="zh-CN" altLang="en-US" dirty="0"/>
          </a:p>
        </p:txBody>
      </p:sp>
      <p:sp>
        <p:nvSpPr>
          <p:cNvPr id="1028" name="日期占位符 1027"/>
          <p:cNvSpPr>
            <a:spLocks noGrp="1"/>
          </p:cNvSpPr>
          <p:nvPr>
            <p:ph type="dt" sz="half" idx="2"/>
          </p:nvPr>
        </p:nvSpPr>
        <p:spPr>
          <a:xfrm>
            <a:off x="609600" y="6245225"/>
            <a:ext cx="2844800" cy="476250"/>
          </a:xfrm>
          <a:prstGeom prst="rect">
            <a:avLst/>
          </a:prstGeom>
          <a:noFill/>
          <a:ln w="9525">
            <a:noFill/>
          </a:ln>
        </p:spPr>
        <p:txBody>
          <a:bodyPr lIns="91438" tIns="45719" rIns="91438" bIns="45719"/>
          <a:lstStyle>
            <a:lvl1pPr>
              <a:defRPr sz="1500" noProof="1"/>
            </a:lvl1pPr>
          </a:lstStyle>
          <a:p>
            <a:pPr fontAlgn="base">
              <a:spcBef>
                <a:spcPct val="0"/>
              </a:spcBef>
              <a:spcAft>
                <a:spcPct val="0"/>
              </a:spcAft>
              <a:defRPr/>
            </a:pPr>
            <a:endParaRPr lang="zh-CN" altLang="en-US">
              <a:solidFill>
                <a:srgbClr val="000000"/>
              </a:solidFill>
            </a:endParaRPr>
          </a:p>
        </p:txBody>
      </p:sp>
      <p:sp>
        <p:nvSpPr>
          <p:cNvPr id="1029" name="页脚占位符 1028"/>
          <p:cNvSpPr>
            <a:spLocks noGrp="1"/>
          </p:cNvSpPr>
          <p:nvPr>
            <p:ph type="ftr" sz="quarter" idx="3"/>
          </p:nvPr>
        </p:nvSpPr>
        <p:spPr>
          <a:xfrm>
            <a:off x="4165600" y="6245225"/>
            <a:ext cx="3860800" cy="476250"/>
          </a:xfrm>
          <a:prstGeom prst="rect">
            <a:avLst/>
          </a:prstGeom>
          <a:noFill/>
          <a:ln w="9525">
            <a:noFill/>
          </a:ln>
        </p:spPr>
        <p:txBody>
          <a:bodyPr lIns="91438" tIns="45719" rIns="91438" bIns="45719"/>
          <a:lstStyle>
            <a:lvl1pPr algn="ctr">
              <a:defRPr sz="1500" noProof="1"/>
            </a:lvl1pPr>
          </a:lstStyle>
          <a:p>
            <a:pPr fontAlgn="base">
              <a:spcBef>
                <a:spcPct val="0"/>
              </a:spcBef>
              <a:spcAft>
                <a:spcPct val="0"/>
              </a:spcAft>
              <a:defRPr/>
            </a:pPr>
            <a:endParaRPr lang="zh-CN" altLang="en-US">
              <a:solidFill>
                <a:srgbClr val="000000"/>
              </a:solidFill>
            </a:endParaRPr>
          </a:p>
        </p:txBody>
      </p:sp>
      <p:sp>
        <p:nvSpPr>
          <p:cNvPr id="1030" name="灯片编号占位符 1029"/>
          <p:cNvSpPr>
            <a:spLocks noGrp="1"/>
          </p:cNvSpPr>
          <p:nvPr>
            <p:ph type="sldNum" sz="quarter" idx="4"/>
          </p:nvPr>
        </p:nvSpPr>
        <p:spPr>
          <a:xfrm>
            <a:off x="8737600" y="6245225"/>
            <a:ext cx="2844800" cy="476250"/>
          </a:xfrm>
          <a:prstGeom prst="rect">
            <a:avLst/>
          </a:prstGeom>
          <a:noFill/>
          <a:ln w="9525">
            <a:noFill/>
          </a:ln>
        </p:spPr>
        <p:txBody>
          <a:bodyPr vert="horz" wrap="square" lIns="91438" tIns="45719" rIns="91438" bIns="45719" numCol="1" anchor="t" anchorCtr="0" compatLnSpc="1"/>
          <a:lstStyle>
            <a:lvl1pPr algn="r">
              <a:defRPr sz="1500"/>
            </a:lvl1pPr>
          </a:lstStyle>
          <a:p>
            <a:pPr fontAlgn="base">
              <a:spcBef>
                <a:spcPct val="0"/>
              </a:spcBef>
              <a:spcAft>
                <a:spcPct val="0"/>
              </a:spcAft>
            </a:pPr>
            <a:fld id="{9A0DB2DC-4C9A-4742-B13C-FB6460FD3503}" type="slidenum">
              <a:rPr lang="zh-CN" altLang="en-US" noProof="1" dirty="0">
                <a:solidFill>
                  <a:srgbClr val="000000"/>
                </a:solidFill>
              </a:rPr>
            </a:fld>
            <a:endParaRPr lang="zh-CN" altLang="en-US" noProof="1">
              <a:solidFill>
                <a:srgbClr val="000000"/>
              </a:solidFill>
            </a:endParaRPr>
          </a:p>
        </p:txBody>
      </p:sp>
      <p:pic>
        <p:nvPicPr>
          <p:cNvPr id="8" name="图片 7" descr="水印"/>
          <p:cNvPicPr>
            <a:picLocks noChangeAspect="1"/>
          </p:cNvPicPr>
          <p:nvPr userDrawn="1"/>
        </p:nvPicPr>
        <p:blipFill>
          <a:blip r:embed="rId12"/>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1630" indent="-341630" algn="l" rtl="0" eaLnBrk="0" fontAlgn="base" hangingPunct="0">
        <a:spcBef>
          <a:spcPct val="20000"/>
        </a:spcBef>
        <a:spcAft>
          <a:spcPct val="0"/>
        </a:spcAft>
        <a:buChar char="•"/>
        <a:defRPr sz="3200" kern="1200">
          <a:solidFill>
            <a:schemeClr val="tx1"/>
          </a:solidFill>
          <a:latin typeface="+mn-lt"/>
          <a:ea typeface="+mn-ea"/>
          <a:cs typeface="+mn-cs"/>
        </a:defRPr>
      </a:lvl1pPr>
      <a:lvl2pPr marL="741680" lvl="1" indent="-284480" algn="l" rtl="0" eaLnBrk="0" fontAlgn="base" hangingPunct="0">
        <a:spcBef>
          <a:spcPct val="20000"/>
        </a:spcBef>
        <a:spcAft>
          <a:spcPct val="0"/>
        </a:spcAft>
        <a:buChar char="–"/>
        <a:defRPr sz="2800" kern="1200">
          <a:solidFill>
            <a:schemeClr val="tx1"/>
          </a:solidFill>
          <a:latin typeface="+mn-lt"/>
          <a:ea typeface="+mn-ea"/>
          <a:cs typeface="+mn-cs"/>
        </a:defRPr>
      </a:lvl2pPr>
      <a:lvl3pPr marL="1141730" lvl="2" indent="-227330" algn="l" rtl="0" eaLnBrk="0" fontAlgn="base" hangingPunct="0">
        <a:spcBef>
          <a:spcPct val="20000"/>
        </a:spcBef>
        <a:spcAft>
          <a:spcPct val="0"/>
        </a:spcAft>
        <a:buChar char="•"/>
        <a:defRPr sz="2400" kern="1200">
          <a:solidFill>
            <a:schemeClr val="tx1"/>
          </a:solidFill>
          <a:latin typeface="+mn-lt"/>
          <a:ea typeface="+mn-ea"/>
          <a:cs typeface="+mn-cs"/>
        </a:defRPr>
      </a:lvl3pPr>
      <a:lvl4pPr marL="1598930" lvl="3" indent="-227330" algn="l" rtl="0" eaLnBrk="0" fontAlgn="base" hangingPunct="0">
        <a:spcBef>
          <a:spcPct val="20000"/>
        </a:spcBef>
        <a:spcAft>
          <a:spcPct val="0"/>
        </a:spcAft>
        <a:buChar char="–"/>
        <a:defRPr sz="2000" kern="1200">
          <a:solidFill>
            <a:schemeClr val="tx1"/>
          </a:solidFill>
          <a:latin typeface="+mn-lt"/>
          <a:ea typeface="+mn-ea"/>
          <a:cs typeface="+mn-cs"/>
        </a:defRPr>
      </a:lvl4pPr>
      <a:lvl5pPr marL="2056130" lvl="4" indent="-22733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9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6.png"/><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hemeOverride" Target="../theme/themeOverrid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image" Target="../media/image5.png"/><Relationship Id="rId7" Type="http://schemas.openxmlformats.org/officeDocument/2006/relationships/tags" Target="../tags/tag66.xml"/><Relationship Id="rId6" Type="http://schemas.openxmlformats.org/officeDocument/2006/relationships/image" Target="../media/image4.png"/><Relationship Id="rId5" Type="http://schemas.openxmlformats.org/officeDocument/2006/relationships/tags" Target="../tags/tag65.xml"/><Relationship Id="rId4" Type="http://schemas.openxmlformats.org/officeDocument/2006/relationships/tags" Target="../tags/tag64.xml"/><Relationship Id="rId30" Type="http://schemas.openxmlformats.org/officeDocument/2006/relationships/notesSlide" Target="../notesSlides/notesSlide1.xml"/><Relationship Id="rId3" Type="http://schemas.openxmlformats.org/officeDocument/2006/relationships/tags" Target="../tags/tag63.xml"/><Relationship Id="rId29" Type="http://schemas.openxmlformats.org/officeDocument/2006/relationships/slideLayout" Target="../slideLayouts/slideLayout1.xml"/><Relationship Id="rId28" Type="http://schemas.openxmlformats.org/officeDocument/2006/relationships/tags" Target="../tags/tag77.xml"/><Relationship Id="rId27" Type="http://schemas.openxmlformats.org/officeDocument/2006/relationships/image" Target="../media/image14.png"/><Relationship Id="rId26" Type="http://schemas.openxmlformats.org/officeDocument/2006/relationships/image" Target="../media/image13.png"/><Relationship Id="rId25" Type="http://schemas.openxmlformats.org/officeDocument/2006/relationships/tags" Target="../tags/tag76.xml"/><Relationship Id="rId24" Type="http://schemas.openxmlformats.org/officeDocument/2006/relationships/tags" Target="../tags/tag75.xml"/><Relationship Id="rId23" Type="http://schemas.openxmlformats.org/officeDocument/2006/relationships/tags" Target="../tags/tag74.xml"/><Relationship Id="rId22" Type="http://schemas.openxmlformats.org/officeDocument/2006/relationships/image" Target="../media/image12.png"/><Relationship Id="rId21" Type="http://schemas.openxmlformats.org/officeDocument/2006/relationships/tags" Target="../tags/tag73.xml"/><Relationship Id="rId20" Type="http://schemas.openxmlformats.org/officeDocument/2006/relationships/image" Target="../media/image11.png"/><Relationship Id="rId2" Type="http://schemas.openxmlformats.org/officeDocument/2006/relationships/image" Target="../media/image1.png"/><Relationship Id="rId19" Type="http://schemas.openxmlformats.org/officeDocument/2006/relationships/tags" Target="../tags/tag72.xml"/><Relationship Id="rId18" Type="http://schemas.openxmlformats.org/officeDocument/2006/relationships/image" Target="../media/image10.png"/><Relationship Id="rId17" Type="http://schemas.openxmlformats.org/officeDocument/2006/relationships/tags" Target="../tags/tag71.xml"/><Relationship Id="rId16" Type="http://schemas.openxmlformats.org/officeDocument/2006/relationships/image" Target="../media/image9.png"/><Relationship Id="rId15" Type="http://schemas.openxmlformats.org/officeDocument/2006/relationships/tags" Target="../tags/tag70.xml"/><Relationship Id="rId14" Type="http://schemas.openxmlformats.org/officeDocument/2006/relationships/image" Target="../media/image8.png"/><Relationship Id="rId13" Type="http://schemas.openxmlformats.org/officeDocument/2006/relationships/tags" Target="../tags/tag69.xml"/><Relationship Id="rId12" Type="http://schemas.openxmlformats.org/officeDocument/2006/relationships/image" Target="../media/image7.png"/><Relationship Id="rId11" Type="http://schemas.openxmlformats.org/officeDocument/2006/relationships/tags" Target="../tags/tag68.xml"/><Relationship Id="rId10" Type="http://schemas.openxmlformats.org/officeDocument/2006/relationships/image" Target="../media/image6.png"/><Relationship Id="rId1" Type="http://schemas.openxmlformats.org/officeDocument/2006/relationships/tags" Target="../tags/tag6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image" Target="../media/image8.png"/><Relationship Id="rId7" Type="http://schemas.openxmlformats.org/officeDocument/2006/relationships/tags" Target="../tags/tag82.xml"/><Relationship Id="rId6" Type="http://schemas.openxmlformats.org/officeDocument/2006/relationships/image" Target="../media/image7.png"/><Relationship Id="rId5" Type="http://schemas.openxmlformats.org/officeDocument/2006/relationships/tags" Target="../tags/tag81.xml"/><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image" Target="../media/image1.png"/><Relationship Id="rId16" Type="http://schemas.openxmlformats.org/officeDocument/2006/relationships/slideLayout" Target="../slideLayouts/slideLayout1.xml"/><Relationship Id="rId15" Type="http://schemas.openxmlformats.org/officeDocument/2006/relationships/tags" Target="../tags/tag86.xml"/><Relationship Id="rId14" Type="http://schemas.openxmlformats.org/officeDocument/2006/relationships/tags" Target="../tags/tag85.xml"/><Relationship Id="rId13" Type="http://schemas.openxmlformats.org/officeDocument/2006/relationships/image" Target="../media/image17.png"/><Relationship Id="rId12" Type="http://schemas.openxmlformats.org/officeDocument/2006/relationships/image" Target="../media/image11.png"/><Relationship Id="rId11" Type="http://schemas.openxmlformats.org/officeDocument/2006/relationships/tags" Target="../tags/tag84.xml"/><Relationship Id="rId10" Type="http://schemas.openxmlformats.org/officeDocument/2006/relationships/image" Target="../media/image10.png"/><Relationship Id="rId1" Type="http://schemas.openxmlformats.org/officeDocument/2006/relationships/tags" Target="../tags/tag7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文本框 1"/>
          <p:cNvSpPr txBox="1"/>
          <p:nvPr/>
        </p:nvSpPr>
        <p:spPr>
          <a:xfrm>
            <a:off x="800947" y="1228513"/>
            <a:ext cx="10498667" cy="4605020"/>
          </a:xfrm>
          <a:prstGeom prst="rect">
            <a:avLst/>
          </a:prstGeom>
          <a:noFill/>
        </p:spPr>
        <p:txBody>
          <a:bodyPr wrap="square" rtlCol="0" anchor="t">
            <a:spAutoFit/>
          </a:bodyPr>
          <a:lstStyle/>
          <a:p>
            <a:pPr marL="0" lvl="0" indent="0" algn="just" eaLnBrk="1" hangingPunct="1">
              <a:lnSpc>
                <a:spcPct val="110000"/>
              </a:lnSpc>
              <a:spcBef>
                <a:spcPct val="0"/>
              </a:spcBef>
              <a:buNone/>
            </a:pPr>
            <a:r>
              <a:rPr lang="en-US" altLang="zh-CN" sz="2665" dirty="0">
                <a:latin typeface="Comic Sans MS" panose="030F0702030302020204" pitchFamily="66" charset="0"/>
                <a:cs typeface="Comic Sans MS" panose="030F0702030302020204" pitchFamily="66" charset="0"/>
                <a:sym typeface="+mn-ea"/>
              </a:rPr>
              <a:t> [2] </a:t>
            </a:r>
            <a:r>
              <a:rPr lang="en-US" altLang="zh-CN" sz="2665" dirty="0">
                <a:solidFill>
                  <a:srgbClr val="FF0000"/>
                </a:solidFill>
                <a:latin typeface="Comic Sans MS" panose="030F0702030302020204" pitchFamily="66" charset="0"/>
                <a:cs typeface="Comic Sans MS" panose="030F0702030302020204" pitchFamily="66" charset="0"/>
                <a:sym typeface="+mn-ea"/>
              </a:rPr>
              <a:t>Animal testing allows researchers to develop new medicine and treatments, advancing the field of medicine and improving the health of society.</a:t>
            </a:r>
            <a:r>
              <a:rPr lang="en-US" altLang="zh-CN" sz="2665" dirty="0">
                <a:latin typeface="Comic Sans MS" panose="030F0702030302020204" pitchFamily="66" charset="0"/>
                <a:cs typeface="Comic Sans MS" panose="030F0702030302020204" pitchFamily="66" charset="0"/>
                <a:sym typeface="+mn-ea"/>
              </a:rPr>
              <a:t> </a:t>
            </a:r>
            <a:r>
              <a:rPr lang="en-US" altLang="zh-CN" sz="2665" dirty="0">
                <a:solidFill>
                  <a:srgbClr val="EFF4F4"/>
                </a:solidFill>
                <a:latin typeface="Comic Sans MS" panose="030F0702030302020204" pitchFamily="66" charset="0"/>
                <a:cs typeface="Comic Sans MS" panose="030F0702030302020204" pitchFamily="66" charset="0"/>
                <a:sym typeface="+mn-ea"/>
              </a:rPr>
              <a:t>For example, many drugs used to treat or prevent cancer, HIV, diabetes, etc, have resulted from tests performed on animals.</a:t>
            </a:r>
            <a:r>
              <a:rPr lang="en-US" altLang="zh-CN" sz="2665" dirty="0">
                <a:solidFill>
                  <a:srgbClr val="FF0000"/>
                </a:solidFill>
                <a:latin typeface="Comic Sans MS" panose="030F0702030302020204" pitchFamily="66" charset="0"/>
                <a:cs typeface="Comic Sans MS" panose="030F0702030302020204" pitchFamily="66" charset="0"/>
                <a:sym typeface="+mn-ea"/>
              </a:rPr>
              <a:t> Many supporters of animal testing support the practice for this reason,</a:t>
            </a:r>
            <a:r>
              <a:rPr lang="en-US" altLang="zh-CN" sz="2665" dirty="0">
                <a:latin typeface="Comic Sans MS" panose="030F0702030302020204" pitchFamily="66" charset="0"/>
                <a:cs typeface="Comic Sans MS" panose="030F0702030302020204" pitchFamily="66" charset="0"/>
                <a:sym typeface="+mn-ea"/>
              </a:rPr>
              <a:t> </a:t>
            </a:r>
            <a:r>
              <a:rPr lang="en-US" altLang="zh-CN" sz="2665" dirty="0">
                <a:solidFill>
                  <a:srgbClr val="EFF4F4"/>
                </a:solidFill>
                <a:latin typeface="Comic Sans MS" panose="030F0702030302020204" pitchFamily="66" charset="0"/>
                <a:cs typeface="Comic Sans MS" panose="030F0702030302020204" pitchFamily="66" charset="0"/>
                <a:sym typeface="+mn-ea"/>
              </a:rPr>
              <a:t>even if they do not support testing, or other non-essential substances on animals. No one chooses to use animals where there is no need. In fact, animal research has contributed to 70 percent of Nobel prizes for physiology or medicine.</a:t>
            </a:r>
            <a:endParaRPr lang="en-US" altLang="zh-CN" sz="2665" dirty="0">
              <a:solidFill>
                <a:srgbClr val="EFF4F4"/>
              </a:solidFill>
              <a:latin typeface="Comic Sans MS" panose="030F0702030302020204" pitchFamily="66" charset="0"/>
              <a:cs typeface="Comic Sans MS" panose="030F0702030302020204" pitchFamily="66" charset="0"/>
              <a:sym typeface="+mn-ea"/>
            </a:endParaRPr>
          </a:p>
        </p:txBody>
      </p:sp>
      <p:sp>
        <p:nvSpPr>
          <p:cNvPr id="17410" name="Text Box 13"/>
          <p:cNvSpPr txBox="1"/>
          <p:nvPr/>
        </p:nvSpPr>
        <p:spPr>
          <a:xfrm>
            <a:off x="157480" y="126365"/>
            <a:ext cx="7056755" cy="583565"/>
          </a:xfrm>
          <a:prstGeom prst="rect">
            <a:avLst/>
          </a:prstGeom>
          <a:noFill/>
          <a:ln w="9525">
            <a:noFill/>
          </a:ln>
        </p:spPr>
        <p:txBody>
          <a:bodyPr wrap="square" lIns="91448" tIns="45724" rIns="91448" bIns="45724">
            <a:spAutoFit/>
          </a:bodyPr>
          <a:p>
            <a:r>
              <a:rPr lang="en-US" sz="3200" b="1" dirty="0">
                <a:solidFill>
                  <a:srgbClr val="FF0000"/>
                </a:solidFill>
                <a:latin typeface="Comic Sans MS" panose="030F0702030302020204" pitchFamily="66" charset="0"/>
                <a:ea typeface="华文行楷" panose="02010800040101010101" pitchFamily="2" charset="-122"/>
                <a:cs typeface="Comic Sans MS" panose="030F0702030302020204" pitchFamily="66" charset="0"/>
              </a:rPr>
              <a:t>Para 2. support of animal testing</a:t>
            </a:r>
            <a:r>
              <a:rPr lang="en-US" sz="2800" b="1" dirty="0">
                <a:solidFill>
                  <a:srgbClr val="FF0000"/>
                </a:solidFill>
                <a:latin typeface="Comic Sans MS" panose="030F0702030302020204" pitchFamily="66" charset="0"/>
                <a:ea typeface="华文行楷" panose="02010800040101010101" pitchFamily="2" charset="-122"/>
                <a:cs typeface="Comic Sans MS" panose="030F0702030302020204" pitchFamily="66" charset="0"/>
              </a:rPr>
              <a:t>  </a:t>
            </a:r>
            <a:endParaRPr lang="en-US" sz="2800" b="1" dirty="0">
              <a:solidFill>
                <a:srgbClr val="0000FF"/>
              </a:solidFill>
              <a:latin typeface="Comic Sans MS" panose="030F0702030302020204" pitchFamily="66" charset="0"/>
              <a:ea typeface="华文行楷" panose="02010800040101010101" pitchFamily="2" charset="-122"/>
              <a:cs typeface="Comic Sans MS" panose="030F0702030302020204" pitchFamily="66" charset="0"/>
            </a:endParaRPr>
          </a:p>
        </p:txBody>
      </p:sp>
      <p:sp>
        <p:nvSpPr>
          <p:cNvPr id="25615" name="矩形 25614"/>
          <p:cNvSpPr/>
          <p:nvPr/>
        </p:nvSpPr>
        <p:spPr>
          <a:xfrm>
            <a:off x="800735" y="4757420"/>
            <a:ext cx="11219815" cy="1076325"/>
          </a:xfrm>
          <a:prstGeom prst="rect">
            <a:avLst/>
          </a:prstGeom>
          <a:noFill/>
          <a:ln w="9525">
            <a:noFill/>
          </a:ln>
        </p:spPr>
        <p:txBody>
          <a:bodyPr wrap="square" anchor="ctr">
            <a:spAutoFit/>
          </a:bodyPr>
          <a:p>
            <a:pPr>
              <a:buClr>
                <a:schemeClr val="tx1"/>
              </a:buClr>
              <a:buFont typeface="Wingdings" panose="05000000000000000000" pitchFamily="2" charset="2"/>
              <a:buChar char="Ø"/>
            </a:pPr>
            <a:r>
              <a:rPr lang="en-US" altLang="zh-CN" sz="3200" b="1" i="1" u="sng">
                <a:latin typeface="Times New Roman" panose="02020603050405020304" pitchFamily="18" charset="0"/>
                <a:ea typeface="宋体" panose="02010600030101010101" pitchFamily="2" charset="-122"/>
                <a:sym typeface="宋体" panose="02010600030101010101" pitchFamily="2" charset="-122"/>
              </a:rPr>
              <a:t>Some people support animal testing because it allows researchers to ...</a:t>
            </a:r>
            <a:endParaRPr lang="en-US" altLang="zh-CN" sz="3200" b="1" i="1" u="sng">
              <a:latin typeface="Times New Roman" panose="02020603050405020304" pitchFamily="18" charset="0"/>
              <a:ea typeface="宋体" panose="02010600030101010101" pitchFamily="2" charset="-122"/>
              <a:sym typeface="宋体" panose="02010600030101010101"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615"/>
                                        </p:tgtEl>
                                        <p:attrNameLst>
                                          <p:attrName>style.visibility</p:attrName>
                                        </p:attrNameLst>
                                      </p:cBhvr>
                                      <p:to>
                                        <p:strVal val="visible"/>
                                      </p:to>
                                    </p:set>
                                    <p:animEffect transition="in" filter="blinds(horizontal)">
                                      <p:cBhvr>
                                        <p:cTn id="7" dur="500"/>
                                        <p:tgtEl>
                                          <p:spTgt spid="25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5568" y="777028"/>
            <a:ext cx="11177693" cy="5303520"/>
          </a:xfrm>
          <a:prstGeom prst="rect">
            <a:avLst/>
          </a:prstGeom>
          <a:noFill/>
        </p:spPr>
        <p:txBody>
          <a:bodyPr wrap="square" rtlCol="0" anchor="t">
            <a:spAutoFit/>
          </a:bodyPr>
          <a:lstStyle/>
          <a:p>
            <a:pPr>
              <a:lnSpc>
                <a:spcPct val="110000"/>
              </a:lnSpc>
            </a:pPr>
            <a:r>
              <a:rPr lang="en-US" altLang="zh-CN" sz="2800" dirty="0">
                <a:latin typeface="Comic Sans MS" panose="030F0702030302020204" pitchFamily="66" charset="0"/>
                <a:cs typeface="Comic Sans MS" panose="030F0702030302020204" pitchFamily="66" charset="0"/>
                <a:sym typeface="+mn-ea"/>
              </a:rPr>
              <a:t>[3] </a:t>
            </a:r>
            <a:r>
              <a:rPr lang="en-US" altLang="zh-CN" sz="2800" dirty="0">
                <a:solidFill>
                  <a:schemeClr val="tx1"/>
                </a:solidFill>
                <a:latin typeface="Comic Sans MS" panose="030F0702030302020204" pitchFamily="66" charset="0"/>
                <a:cs typeface="Comic Sans MS" panose="030F0702030302020204" pitchFamily="66" charset="0"/>
                <a:sym typeface="+mn-ea"/>
              </a:rPr>
              <a:t>Animal testing also enables scientists and researchers to test the safety of medicine. Drugs, for example, may create significant risks to humans, so testing them on animals first gives researchers a chance to determine their safety before human trials are performed. While scientists understand the differences between humans and animals, the similarities are considered significant enough to produce relevant data that they can then apply to humans. Animal testing reduces harm to humans and saves lives, not only because the exposure to risky substances is minimized, but because some new medicine and treatments have positive effects on humans’ overall quality of life.</a:t>
            </a:r>
            <a:endParaRPr lang="en-US" altLang="zh-CN" sz="2800" dirty="0">
              <a:solidFill>
                <a:schemeClr val="tx1"/>
              </a:solidFill>
              <a:latin typeface="Comic Sans MS" panose="030F0702030302020204" pitchFamily="66" charset="0"/>
              <a:cs typeface="Comic Sans MS" panose="030F0702030302020204" pitchFamily="66" charset="0"/>
              <a:sym typeface="+mn-ea"/>
            </a:endParaRPr>
          </a:p>
        </p:txBody>
      </p:sp>
      <p:sp>
        <p:nvSpPr>
          <p:cNvPr id="17410" name="Text Box 13"/>
          <p:cNvSpPr txBox="1"/>
          <p:nvPr/>
        </p:nvSpPr>
        <p:spPr>
          <a:xfrm>
            <a:off x="157480" y="126365"/>
            <a:ext cx="7056755" cy="583565"/>
          </a:xfrm>
          <a:prstGeom prst="rect">
            <a:avLst/>
          </a:prstGeom>
          <a:noFill/>
          <a:ln w="9525">
            <a:noFill/>
          </a:ln>
        </p:spPr>
        <p:txBody>
          <a:bodyPr wrap="square" lIns="91448" tIns="45724" rIns="91448" bIns="45724">
            <a:spAutoFit/>
          </a:bodyPr>
          <a:p>
            <a:r>
              <a:rPr lang="en-US" sz="3200" b="1" dirty="0">
                <a:solidFill>
                  <a:srgbClr val="FF0000"/>
                </a:solidFill>
                <a:latin typeface="Comic Sans MS" panose="030F0702030302020204" pitchFamily="66" charset="0"/>
                <a:ea typeface="华文行楷" panose="02010800040101010101" pitchFamily="2" charset="-122"/>
                <a:cs typeface="Comic Sans MS" panose="030F0702030302020204" pitchFamily="66" charset="0"/>
              </a:rPr>
              <a:t>Para 3. support of animal testing</a:t>
            </a:r>
            <a:r>
              <a:rPr lang="en-US" sz="2800" b="1" dirty="0">
                <a:solidFill>
                  <a:srgbClr val="FF0000"/>
                </a:solidFill>
                <a:latin typeface="Comic Sans MS" panose="030F0702030302020204" pitchFamily="66" charset="0"/>
                <a:ea typeface="华文行楷" panose="02010800040101010101" pitchFamily="2" charset="-122"/>
                <a:cs typeface="Comic Sans MS" panose="030F0702030302020204" pitchFamily="66" charset="0"/>
              </a:rPr>
              <a:t>  </a:t>
            </a:r>
            <a:endParaRPr lang="en-US" sz="2800" b="1" dirty="0">
              <a:solidFill>
                <a:srgbClr val="0000FF"/>
              </a:solidFill>
              <a:latin typeface="Comic Sans MS" panose="030F0702030302020204" pitchFamily="66" charset="0"/>
              <a:ea typeface="华文行楷" panose="02010800040101010101" pitchFamily="2" charset="-122"/>
              <a:cs typeface="Comic Sans MS" panose="030F0702030302020204" pitchFamily="66" charset="0"/>
            </a:endParaRPr>
          </a:p>
        </p:txBody>
      </p:sp>
      <p:sp>
        <p:nvSpPr>
          <p:cNvPr id="3" name="文本框 2"/>
          <p:cNvSpPr txBox="1"/>
          <p:nvPr/>
        </p:nvSpPr>
        <p:spPr>
          <a:xfrm>
            <a:off x="525568" y="777028"/>
            <a:ext cx="11177693" cy="5303520"/>
          </a:xfrm>
          <a:prstGeom prst="rect">
            <a:avLst/>
          </a:prstGeom>
          <a:noFill/>
        </p:spPr>
        <p:txBody>
          <a:bodyPr wrap="square" rtlCol="0" anchor="t">
            <a:spAutoFit/>
          </a:bodyPr>
          <a:p>
            <a:pPr>
              <a:lnSpc>
                <a:spcPct val="110000"/>
              </a:lnSpc>
            </a:pPr>
            <a:r>
              <a:rPr lang="en-US" altLang="zh-CN" sz="2800" dirty="0">
                <a:latin typeface="Comic Sans MS" panose="030F0702030302020204" pitchFamily="66" charset="0"/>
                <a:cs typeface="Comic Sans MS" panose="030F0702030302020204" pitchFamily="66" charset="0"/>
                <a:sym typeface="+mn-ea"/>
              </a:rPr>
              <a:t>[3] </a:t>
            </a:r>
            <a:r>
              <a:rPr lang="en-US" altLang="zh-CN" sz="2800" dirty="0">
                <a:solidFill>
                  <a:srgbClr val="FF0000"/>
                </a:solidFill>
                <a:latin typeface="Comic Sans MS" panose="030F0702030302020204" pitchFamily="66" charset="0"/>
                <a:cs typeface="Comic Sans MS" panose="030F0702030302020204" pitchFamily="66" charset="0"/>
                <a:sym typeface="+mn-ea"/>
              </a:rPr>
              <a:t>Animal testing also enables scientists and researchers to test the safety of medicine. </a:t>
            </a:r>
            <a:r>
              <a:rPr lang="en-US" altLang="zh-CN" sz="2800" dirty="0">
                <a:solidFill>
                  <a:schemeClr val="tx1"/>
                </a:solidFill>
                <a:latin typeface="Comic Sans MS" panose="030F0702030302020204" pitchFamily="66" charset="0"/>
                <a:cs typeface="Comic Sans MS" panose="030F0702030302020204" pitchFamily="66" charset="0"/>
                <a:sym typeface="+mn-ea"/>
              </a:rPr>
              <a:t>Drugs, for example, may create significant risks to humans, so testing them on animals first gives researchers a chance to determine their safety before human trials are performed. While scientists understand the differences between humans and animals, the similarities are considered significant enough to produce relevant data that they can then apply to humans. Animal testing reduces harm to humans and saves lives, not only because the exposure to risky substances is minimized, but because some new medicine and treatments have positive effects on humans’ overall quality of life.</a:t>
            </a:r>
            <a:endParaRPr lang="en-US" altLang="zh-CN" sz="2800" dirty="0">
              <a:solidFill>
                <a:schemeClr val="tx1"/>
              </a:solidFill>
              <a:latin typeface="Comic Sans MS" panose="030F0702030302020204" pitchFamily="66" charset="0"/>
              <a:cs typeface="Comic Sans MS" panose="030F0702030302020204" pitchFamily="66" charset="0"/>
              <a:sym typeface="+mn-ea"/>
            </a:endParaRPr>
          </a:p>
        </p:txBody>
      </p:sp>
      <p:sp>
        <p:nvSpPr>
          <p:cNvPr id="12" name="文本框 11"/>
          <p:cNvSpPr txBox="1"/>
          <p:nvPr/>
        </p:nvSpPr>
        <p:spPr>
          <a:xfrm>
            <a:off x="8277225" y="246380"/>
            <a:ext cx="1697990" cy="645160"/>
          </a:xfrm>
          <a:prstGeom prst="rect">
            <a:avLst/>
          </a:prstGeom>
          <a:solidFill>
            <a:schemeClr val="accent1">
              <a:lumMod val="40000"/>
              <a:lumOff val="60000"/>
            </a:schemeClr>
          </a:solidFill>
        </p:spPr>
        <p:txBody>
          <a:bodyPr wrap="none" rtlCol="0" anchor="t">
            <a:spAutoFit/>
          </a:bodyPr>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b="1">
                <a:solidFill>
                  <a:srgbClr val="0070C0"/>
                </a:solidFill>
                <a:effectLst/>
                <a:latin typeface="Times New Roman" panose="02020603050405020304" pitchFamily="18" charset="0"/>
                <a:ea typeface="Times New Roman" panose="02020603050405020304" pitchFamily="18" charset="0"/>
                <a:cs typeface="+mn-ea"/>
                <a:sym typeface="+mn-ea"/>
              </a:rPr>
              <a:t>reason2</a:t>
            </a:r>
            <a:endParaRPr lang="en-US" altLang="zh-CN" sz="3600" b="1">
              <a:solidFill>
                <a:srgbClr val="0070C0"/>
              </a:solidFill>
              <a:effectLst/>
              <a:latin typeface="微软雅黑" panose="020B0503020204020204" pitchFamily="34" charset="-122"/>
              <a:ea typeface="微软雅黑" panose="020B0503020204020204" pitchFamily="34" charset="-122"/>
              <a:cs typeface="+mn-ea"/>
              <a:sym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46667" y="1395307"/>
            <a:ext cx="10498667" cy="2143125"/>
          </a:xfrm>
          <a:prstGeom prst="rect">
            <a:avLst/>
          </a:prstGeom>
          <a:noFill/>
        </p:spPr>
        <p:txBody>
          <a:bodyPr wrap="square" rtlCol="0" anchor="t">
            <a:spAutoFit/>
          </a:bodyPr>
          <a:lstStyle/>
          <a:p>
            <a:pPr marL="0" lvl="0" indent="0" algn="just" eaLnBrk="1" hangingPunct="1">
              <a:lnSpc>
                <a:spcPct val="100000"/>
              </a:lnSpc>
              <a:spcBef>
                <a:spcPct val="0"/>
              </a:spcBef>
              <a:buNone/>
            </a:pPr>
            <a:r>
              <a:rPr lang="en-US" altLang="zh-CN" sz="2665" dirty="0">
                <a:latin typeface="Comic Sans MS" panose="030F0702030302020204" pitchFamily="66" charset="0"/>
                <a:cs typeface="Comic Sans MS" panose="030F0702030302020204" pitchFamily="66" charset="0"/>
                <a:sym typeface="+mn-ea"/>
              </a:rPr>
              <a:t>    [4] However, a significant number of animals are harmed or die as a result of experiments and testing. Those who object to animal testing consider this a very important point,  because saving humans from suffering is no excuse for the death of laboratory animals. </a:t>
            </a:r>
            <a:endParaRPr lang="zh-CN" altLang="en-US" sz="2665"/>
          </a:p>
        </p:txBody>
      </p:sp>
      <p:sp>
        <p:nvSpPr>
          <p:cNvPr id="17410" name="Text Box 13"/>
          <p:cNvSpPr txBox="1"/>
          <p:nvPr/>
        </p:nvSpPr>
        <p:spPr>
          <a:xfrm>
            <a:off x="157480" y="126365"/>
            <a:ext cx="7574915" cy="583565"/>
          </a:xfrm>
          <a:prstGeom prst="rect">
            <a:avLst/>
          </a:prstGeom>
          <a:noFill/>
          <a:ln w="9525">
            <a:noFill/>
          </a:ln>
        </p:spPr>
        <p:txBody>
          <a:bodyPr wrap="square" lIns="91448" tIns="45724" rIns="91448" bIns="45724">
            <a:spAutoFit/>
          </a:bodyPr>
          <a:p>
            <a:r>
              <a:rPr lang="en-US" sz="3200" b="1" dirty="0">
                <a:solidFill>
                  <a:srgbClr val="FF0000"/>
                </a:solidFill>
                <a:latin typeface="Comic Sans MS" panose="030F0702030302020204" pitchFamily="66" charset="0"/>
                <a:ea typeface="华文行楷" panose="02010800040101010101" pitchFamily="2" charset="-122"/>
                <a:cs typeface="Comic Sans MS" panose="030F0702030302020204" pitchFamily="66" charset="0"/>
              </a:rPr>
              <a:t>Para 4. opposition of animal testing</a:t>
            </a:r>
            <a:r>
              <a:rPr lang="en-US" sz="2800" b="1" dirty="0">
                <a:solidFill>
                  <a:srgbClr val="FF0000"/>
                </a:solidFill>
                <a:latin typeface="Comic Sans MS" panose="030F0702030302020204" pitchFamily="66" charset="0"/>
                <a:ea typeface="华文行楷" panose="02010800040101010101" pitchFamily="2" charset="-122"/>
                <a:cs typeface="Comic Sans MS" panose="030F0702030302020204" pitchFamily="66" charset="0"/>
              </a:rPr>
              <a:t>  </a:t>
            </a:r>
            <a:endParaRPr lang="en-US" sz="2800" b="1" dirty="0">
              <a:solidFill>
                <a:srgbClr val="0000FF"/>
              </a:solidFill>
              <a:latin typeface="Comic Sans MS" panose="030F0702030302020204" pitchFamily="66" charset="0"/>
              <a:ea typeface="华文行楷" panose="02010800040101010101" pitchFamily="2" charset="-122"/>
              <a:cs typeface="Comic Sans MS" panose="030F0702030302020204" pitchFamily="66" charset="0"/>
            </a:endParaRPr>
          </a:p>
        </p:txBody>
      </p:sp>
      <p:sp>
        <p:nvSpPr>
          <p:cNvPr id="4" name="文本框 3"/>
          <p:cNvSpPr txBox="1"/>
          <p:nvPr/>
        </p:nvSpPr>
        <p:spPr>
          <a:xfrm>
            <a:off x="846667" y="1404832"/>
            <a:ext cx="10498667" cy="2143125"/>
          </a:xfrm>
          <a:prstGeom prst="rect">
            <a:avLst/>
          </a:prstGeom>
          <a:noFill/>
        </p:spPr>
        <p:txBody>
          <a:bodyPr wrap="square" rtlCol="0" anchor="t">
            <a:spAutoFit/>
          </a:bodyPr>
          <a:p>
            <a:pPr marL="0" lvl="0" indent="0" algn="just" eaLnBrk="1" hangingPunct="1">
              <a:lnSpc>
                <a:spcPct val="100000"/>
              </a:lnSpc>
              <a:spcBef>
                <a:spcPct val="0"/>
              </a:spcBef>
              <a:buNone/>
            </a:pPr>
            <a:r>
              <a:rPr lang="en-US" altLang="zh-CN" sz="2665" dirty="0">
                <a:latin typeface="Comic Sans MS" panose="030F0702030302020204" pitchFamily="66" charset="0"/>
                <a:cs typeface="Comic Sans MS" panose="030F0702030302020204" pitchFamily="66" charset="0"/>
                <a:sym typeface="+mn-ea"/>
              </a:rPr>
              <a:t>    [4] However, a significant number of animals are harmed or die as a result of experiments and testing. Those who object to animal testing consider </a:t>
            </a:r>
            <a:r>
              <a:rPr lang="en-US" altLang="zh-CN" sz="2665" dirty="0">
                <a:solidFill>
                  <a:srgbClr val="0070C0"/>
                </a:solidFill>
                <a:latin typeface="Comic Sans MS" panose="030F0702030302020204" pitchFamily="66" charset="0"/>
                <a:cs typeface="Comic Sans MS" panose="030F0702030302020204" pitchFamily="66" charset="0"/>
                <a:sym typeface="+mn-ea"/>
              </a:rPr>
              <a:t>this</a:t>
            </a:r>
            <a:r>
              <a:rPr lang="en-US" altLang="zh-CN" sz="2665" dirty="0">
                <a:latin typeface="Comic Sans MS" panose="030F0702030302020204" pitchFamily="66" charset="0"/>
                <a:cs typeface="Comic Sans MS" panose="030F0702030302020204" pitchFamily="66" charset="0"/>
                <a:sym typeface="+mn-ea"/>
              </a:rPr>
              <a:t> a very important point,  because saving humans from suffering is no excuse for the death of laboratory animals. </a:t>
            </a:r>
            <a:endParaRPr lang="zh-CN" altLang="en-US" sz="2665"/>
          </a:p>
        </p:txBody>
      </p:sp>
      <p:cxnSp>
        <p:nvCxnSpPr>
          <p:cNvPr id="7" name="直接箭头连接符 6"/>
          <p:cNvCxnSpPr/>
          <p:nvPr/>
        </p:nvCxnSpPr>
        <p:spPr>
          <a:xfrm flipV="1">
            <a:off x="5329555" y="1756410"/>
            <a:ext cx="15875" cy="56261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849842" y="1395307"/>
            <a:ext cx="10498667" cy="2143125"/>
          </a:xfrm>
          <a:prstGeom prst="rect">
            <a:avLst/>
          </a:prstGeom>
          <a:noFill/>
        </p:spPr>
        <p:txBody>
          <a:bodyPr wrap="square" rtlCol="0" anchor="t">
            <a:spAutoFit/>
          </a:bodyPr>
          <a:p>
            <a:pPr marL="0" lvl="0" indent="0" algn="just" eaLnBrk="1" hangingPunct="1">
              <a:lnSpc>
                <a:spcPct val="100000"/>
              </a:lnSpc>
              <a:spcBef>
                <a:spcPct val="0"/>
              </a:spcBef>
              <a:buNone/>
            </a:pPr>
            <a:r>
              <a:rPr lang="en-US" altLang="zh-CN" sz="2665" dirty="0">
                <a:latin typeface="Comic Sans MS" panose="030F0702030302020204" pitchFamily="66" charset="0"/>
                <a:cs typeface="Comic Sans MS" panose="030F0702030302020204" pitchFamily="66" charset="0"/>
                <a:sym typeface="+mn-ea"/>
              </a:rPr>
              <a:t>    [4] However, </a:t>
            </a:r>
            <a:r>
              <a:rPr lang="en-US" altLang="zh-CN" sz="2665" dirty="0">
                <a:solidFill>
                  <a:srgbClr val="FF0000"/>
                </a:solidFill>
                <a:latin typeface="Comic Sans MS" panose="030F0702030302020204" pitchFamily="66" charset="0"/>
                <a:cs typeface="Comic Sans MS" panose="030F0702030302020204" pitchFamily="66" charset="0"/>
                <a:sym typeface="+mn-ea"/>
              </a:rPr>
              <a:t>a significant number of animals are harmed or die as a result of experiments and testing.</a:t>
            </a:r>
            <a:r>
              <a:rPr lang="en-US" altLang="zh-CN" sz="2665" dirty="0">
                <a:latin typeface="Comic Sans MS" panose="030F0702030302020204" pitchFamily="66" charset="0"/>
                <a:cs typeface="Comic Sans MS" panose="030F0702030302020204" pitchFamily="66" charset="0"/>
                <a:sym typeface="+mn-ea"/>
              </a:rPr>
              <a:t> Those who object to animal testing consider </a:t>
            </a:r>
            <a:r>
              <a:rPr lang="en-US" altLang="zh-CN" sz="2665" dirty="0">
                <a:solidFill>
                  <a:srgbClr val="0070C0"/>
                </a:solidFill>
                <a:latin typeface="Comic Sans MS" panose="030F0702030302020204" pitchFamily="66" charset="0"/>
                <a:cs typeface="Comic Sans MS" panose="030F0702030302020204" pitchFamily="66" charset="0"/>
                <a:sym typeface="+mn-ea"/>
              </a:rPr>
              <a:t>this</a:t>
            </a:r>
            <a:r>
              <a:rPr lang="en-US" altLang="zh-CN" sz="2665" dirty="0">
                <a:latin typeface="Comic Sans MS" panose="030F0702030302020204" pitchFamily="66" charset="0"/>
                <a:cs typeface="Comic Sans MS" panose="030F0702030302020204" pitchFamily="66" charset="0"/>
                <a:sym typeface="+mn-ea"/>
              </a:rPr>
              <a:t> a very important point,  because saving humans from suffering is no excuse for the death of laboratory animals. </a:t>
            </a:r>
            <a:endParaRPr lang="zh-CN" altLang="en-US" sz="2665"/>
          </a:p>
        </p:txBody>
      </p:sp>
      <p:sp>
        <p:nvSpPr>
          <p:cNvPr id="10" name="文本框 9"/>
          <p:cNvSpPr txBox="1"/>
          <p:nvPr/>
        </p:nvSpPr>
        <p:spPr>
          <a:xfrm>
            <a:off x="7869555" y="846455"/>
            <a:ext cx="1249680" cy="645160"/>
          </a:xfrm>
          <a:prstGeom prst="rect">
            <a:avLst/>
          </a:prstGeom>
          <a:solidFill>
            <a:schemeClr val="accent1">
              <a:lumMod val="40000"/>
              <a:lumOff val="60000"/>
            </a:schemeClr>
          </a:solidFill>
        </p:spPr>
        <p:txBody>
          <a:bodyPr wrap="none" rtlCol="0" anchor="t">
            <a:spAutoFit/>
          </a:bodyPr>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b="1">
                <a:solidFill>
                  <a:srgbClr val="0070C0"/>
                </a:solidFill>
                <a:effectLst/>
                <a:latin typeface="Times New Roman" panose="02020603050405020304" pitchFamily="18" charset="0"/>
                <a:ea typeface="Times New Roman" panose="02020603050405020304" pitchFamily="18" charset="0"/>
                <a:cs typeface="+mn-ea"/>
                <a:sym typeface="+mn-ea"/>
              </a:rPr>
              <a:t>cause</a:t>
            </a:r>
            <a:endParaRPr lang="en-US" altLang="zh-CN" sz="3600" b="1">
              <a:solidFill>
                <a:srgbClr val="0070C0"/>
              </a:solidFill>
              <a:effectLst/>
              <a:latin typeface="微软雅黑" panose="020B0503020204020204" pitchFamily="34" charset="-122"/>
              <a:ea typeface="微软雅黑" panose="020B0503020204020204" pitchFamily="34" charset="-122"/>
              <a:cs typeface="+mn-ea"/>
              <a:sym typeface="+mn-ea"/>
            </a:endParaRPr>
          </a:p>
        </p:txBody>
      </p:sp>
      <p:sp>
        <p:nvSpPr>
          <p:cNvPr id="11" name="文本框 10"/>
          <p:cNvSpPr txBox="1"/>
          <p:nvPr/>
        </p:nvSpPr>
        <p:spPr>
          <a:xfrm>
            <a:off x="7869555" y="1990725"/>
            <a:ext cx="1249680" cy="645160"/>
          </a:xfrm>
          <a:prstGeom prst="rect">
            <a:avLst/>
          </a:prstGeom>
          <a:solidFill>
            <a:schemeClr val="accent1">
              <a:lumMod val="40000"/>
              <a:lumOff val="60000"/>
            </a:schemeClr>
          </a:solidFill>
        </p:spPr>
        <p:txBody>
          <a:bodyPr wrap="none" rtlCol="0" anchor="t">
            <a:spAutoFit/>
          </a:bodyPr>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b="1">
                <a:solidFill>
                  <a:srgbClr val="0070C0"/>
                </a:solidFill>
                <a:effectLst/>
                <a:latin typeface="Times New Roman" panose="02020603050405020304" pitchFamily="18" charset="0"/>
                <a:ea typeface="Times New Roman" panose="02020603050405020304" pitchFamily="18" charset="0"/>
                <a:cs typeface="+mn-ea"/>
                <a:sym typeface="+mn-ea"/>
              </a:rPr>
              <a:t>effect</a:t>
            </a:r>
            <a:endParaRPr lang="en-US" altLang="zh-CN" sz="3600" b="1">
              <a:solidFill>
                <a:srgbClr val="0070C0"/>
              </a:solidFill>
              <a:effectLst/>
              <a:latin typeface="微软雅黑" panose="020B0503020204020204" pitchFamily="34" charset="-122"/>
              <a:ea typeface="微软雅黑" panose="020B0503020204020204" pitchFamily="34" charset="-122"/>
              <a:cs typeface="+mn-ea"/>
              <a:sym typeface="+mn-ea"/>
            </a:endParaRPr>
          </a:p>
        </p:txBody>
      </p:sp>
      <p:cxnSp>
        <p:nvCxnSpPr>
          <p:cNvPr id="12" name="直接箭头连接符 11"/>
          <p:cNvCxnSpPr>
            <a:endCxn id="11" idx="0"/>
          </p:cNvCxnSpPr>
          <p:nvPr/>
        </p:nvCxnSpPr>
        <p:spPr>
          <a:xfrm flipH="1">
            <a:off x="8494395" y="1552575"/>
            <a:ext cx="18415" cy="43815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bldLvl="0" animBg="1"/>
      <p:bldP spid="11"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46667" y="1395307"/>
            <a:ext cx="10498667" cy="2143125"/>
          </a:xfrm>
          <a:prstGeom prst="rect">
            <a:avLst/>
          </a:prstGeom>
          <a:noFill/>
        </p:spPr>
        <p:txBody>
          <a:bodyPr wrap="square" rtlCol="0" anchor="t">
            <a:spAutoFit/>
          </a:bodyPr>
          <a:lstStyle/>
          <a:p>
            <a:pPr marL="0" lvl="0" indent="0" algn="just" eaLnBrk="1" hangingPunct="1">
              <a:lnSpc>
                <a:spcPct val="100000"/>
              </a:lnSpc>
              <a:spcBef>
                <a:spcPct val="0"/>
              </a:spcBef>
              <a:buNone/>
            </a:pPr>
            <a:r>
              <a:rPr lang="en-US" altLang="zh-CN" sz="2665" dirty="0">
                <a:latin typeface="Comic Sans MS" panose="030F0702030302020204" pitchFamily="66" charset="0"/>
                <a:cs typeface="Comic Sans MS" panose="030F0702030302020204" pitchFamily="66" charset="0"/>
                <a:sym typeface="+mn-ea"/>
              </a:rPr>
              <a:t>    [4] However, </a:t>
            </a:r>
            <a:r>
              <a:rPr lang="en-US" altLang="zh-CN" sz="2665" dirty="0">
                <a:solidFill>
                  <a:srgbClr val="FF0000"/>
                </a:solidFill>
                <a:latin typeface="Comic Sans MS" panose="030F0702030302020204" pitchFamily="66" charset="0"/>
                <a:cs typeface="Comic Sans MS" panose="030F0702030302020204" pitchFamily="66" charset="0"/>
                <a:sym typeface="+mn-ea"/>
              </a:rPr>
              <a:t>a significant number of animals are harmed or die as a result of experiments and testing</a:t>
            </a:r>
            <a:r>
              <a:rPr lang="en-US" altLang="zh-CN" sz="2665" dirty="0">
                <a:latin typeface="Comic Sans MS" panose="030F0702030302020204" pitchFamily="66" charset="0"/>
                <a:cs typeface="Comic Sans MS" panose="030F0702030302020204" pitchFamily="66" charset="0"/>
                <a:sym typeface="+mn-ea"/>
              </a:rPr>
              <a:t>. Those who </a:t>
            </a:r>
            <a:r>
              <a:rPr lang="en-US" altLang="zh-CN" sz="2665" dirty="0">
                <a:solidFill>
                  <a:srgbClr val="FF0000"/>
                </a:solidFill>
                <a:latin typeface="Comic Sans MS" panose="030F0702030302020204" pitchFamily="66" charset="0"/>
                <a:cs typeface="Comic Sans MS" panose="030F0702030302020204" pitchFamily="66" charset="0"/>
                <a:sym typeface="+mn-ea"/>
              </a:rPr>
              <a:t>object to animal testing</a:t>
            </a:r>
            <a:r>
              <a:rPr lang="en-US" altLang="zh-CN" sz="2665" dirty="0">
                <a:latin typeface="Comic Sans MS" panose="030F0702030302020204" pitchFamily="66" charset="0"/>
                <a:cs typeface="Comic Sans MS" panose="030F0702030302020204" pitchFamily="66" charset="0"/>
                <a:sym typeface="+mn-ea"/>
              </a:rPr>
              <a:t> consider </a:t>
            </a:r>
            <a:r>
              <a:rPr lang="en-US" altLang="zh-CN" sz="2665" dirty="0">
                <a:solidFill>
                  <a:srgbClr val="0070C0"/>
                </a:solidFill>
                <a:latin typeface="Comic Sans MS" panose="030F0702030302020204" pitchFamily="66" charset="0"/>
                <a:cs typeface="Comic Sans MS" panose="030F0702030302020204" pitchFamily="66" charset="0"/>
                <a:sym typeface="+mn-ea"/>
              </a:rPr>
              <a:t>this</a:t>
            </a:r>
            <a:r>
              <a:rPr lang="en-US" altLang="zh-CN" sz="2665" dirty="0">
                <a:latin typeface="Comic Sans MS" panose="030F0702030302020204" pitchFamily="66" charset="0"/>
                <a:cs typeface="Comic Sans MS" panose="030F0702030302020204" pitchFamily="66" charset="0"/>
                <a:sym typeface="+mn-ea"/>
              </a:rPr>
              <a:t> a very important point,  because saving humans from suffering is no excuse for the death of laboratory animals. </a:t>
            </a:r>
            <a:endParaRPr lang="zh-CN" altLang="en-US" sz="2665"/>
          </a:p>
        </p:txBody>
      </p:sp>
      <p:sp>
        <p:nvSpPr>
          <p:cNvPr id="17410" name="Text Box 13"/>
          <p:cNvSpPr txBox="1"/>
          <p:nvPr/>
        </p:nvSpPr>
        <p:spPr>
          <a:xfrm>
            <a:off x="157480" y="126365"/>
            <a:ext cx="7574915" cy="583565"/>
          </a:xfrm>
          <a:prstGeom prst="rect">
            <a:avLst/>
          </a:prstGeom>
          <a:noFill/>
          <a:ln w="9525">
            <a:noFill/>
          </a:ln>
        </p:spPr>
        <p:txBody>
          <a:bodyPr wrap="square" lIns="91448" tIns="45724" rIns="91448" bIns="45724">
            <a:spAutoFit/>
          </a:bodyPr>
          <a:p>
            <a:r>
              <a:rPr lang="en-US" sz="3200" b="1" dirty="0">
                <a:solidFill>
                  <a:srgbClr val="FF0000"/>
                </a:solidFill>
                <a:latin typeface="Comic Sans MS" panose="030F0702030302020204" pitchFamily="66" charset="0"/>
                <a:ea typeface="华文行楷" panose="02010800040101010101" pitchFamily="2" charset="-122"/>
                <a:cs typeface="Comic Sans MS" panose="030F0702030302020204" pitchFamily="66" charset="0"/>
              </a:rPr>
              <a:t>Para 4. opposition of animal testing</a:t>
            </a:r>
            <a:r>
              <a:rPr lang="en-US" sz="2800" b="1" dirty="0">
                <a:solidFill>
                  <a:srgbClr val="FF0000"/>
                </a:solidFill>
                <a:latin typeface="Comic Sans MS" panose="030F0702030302020204" pitchFamily="66" charset="0"/>
                <a:ea typeface="华文行楷" panose="02010800040101010101" pitchFamily="2" charset="-122"/>
                <a:cs typeface="Comic Sans MS" panose="030F0702030302020204" pitchFamily="66" charset="0"/>
              </a:rPr>
              <a:t>  </a:t>
            </a:r>
            <a:endParaRPr lang="en-US" sz="2800" b="1" dirty="0">
              <a:solidFill>
                <a:srgbClr val="0000FF"/>
              </a:solidFill>
              <a:latin typeface="Comic Sans MS" panose="030F0702030302020204" pitchFamily="66" charset="0"/>
              <a:ea typeface="华文行楷" panose="02010800040101010101" pitchFamily="2" charset="-122"/>
              <a:cs typeface="Comic Sans MS" panose="030F0702030302020204" pitchFamily="66" charset="0"/>
            </a:endParaRPr>
          </a:p>
        </p:txBody>
      </p:sp>
      <p:cxnSp>
        <p:nvCxnSpPr>
          <p:cNvPr id="7" name="直接箭头连接符 6"/>
          <p:cNvCxnSpPr/>
          <p:nvPr/>
        </p:nvCxnSpPr>
        <p:spPr>
          <a:xfrm flipV="1">
            <a:off x="5329555" y="1756410"/>
            <a:ext cx="15875" cy="56261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25615" name="矩形 25614"/>
          <p:cNvSpPr/>
          <p:nvPr/>
        </p:nvSpPr>
        <p:spPr>
          <a:xfrm>
            <a:off x="659130" y="4292283"/>
            <a:ext cx="11219815" cy="1568450"/>
          </a:xfrm>
          <a:prstGeom prst="rect">
            <a:avLst/>
          </a:prstGeom>
          <a:noFill/>
          <a:ln w="9525">
            <a:noFill/>
          </a:ln>
        </p:spPr>
        <p:txBody>
          <a:bodyPr wrap="square" anchor="ctr">
            <a:spAutoFit/>
          </a:bodyPr>
          <a:p>
            <a:pPr>
              <a:buClr>
                <a:schemeClr val="tx1"/>
              </a:buClr>
              <a:buFont typeface="Wingdings" panose="05000000000000000000" pitchFamily="2" charset="2"/>
              <a:buChar char="Ø"/>
            </a:pPr>
            <a:r>
              <a:rPr lang="en-US" altLang="zh-CN" sz="3200" b="1" i="1" u="sng">
                <a:latin typeface="Times New Roman" panose="02020603050405020304" pitchFamily="18" charset="0"/>
                <a:ea typeface="宋体" panose="02010600030101010101" pitchFamily="2" charset="-122"/>
                <a:sym typeface="宋体" panose="02010600030101010101" pitchFamily="2" charset="-122"/>
              </a:rPr>
              <a:t>Some people object to animal testing because a significant number of animals are harmed or die as a result of experiments and testing. </a:t>
            </a:r>
            <a:endParaRPr lang="en-US" altLang="zh-CN" sz="3200" b="1" i="1" u="sng">
              <a:latin typeface="Times New Roman" panose="02020603050405020304" pitchFamily="18" charset="0"/>
              <a:ea typeface="宋体" panose="02010600030101010101" pitchFamily="2" charset="-122"/>
              <a:sym typeface="宋体" panose="02010600030101010101"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615"/>
                                        </p:tgtEl>
                                        <p:attrNameLst>
                                          <p:attrName>style.visibility</p:attrName>
                                        </p:attrNameLst>
                                      </p:cBhvr>
                                      <p:to>
                                        <p:strVal val="visible"/>
                                      </p:to>
                                    </p:set>
                                    <p:animEffect transition="in" filter="blinds(horizontal)">
                                      <p:cBhvr>
                                        <p:cTn id="7" dur="500"/>
                                        <p:tgtEl>
                                          <p:spTgt spid="25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endParaRPr lang="zh-CN" altLang="en-US"/>
          </a:p>
        </p:txBody>
      </p:sp>
      <p:sp>
        <p:nvSpPr>
          <p:cNvPr id="25" name="文本框 1"/>
          <p:cNvSpPr txBox="1"/>
          <p:nvPr/>
        </p:nvSpPr>
        <p:spPr>
          <a:xfrm>
            <a:off x="111760" y="111760"/>
            <a:ext cx="8999851" cy="645160"/>
          </a:xfrm>
          <a:prstGeom prst="rect">
            <a:avLst/>
          </a:prstGeom>
          <a:noFill/>
          <a:ln w="9525">
            <a:noFill/>
          </a:ln>
          <a:extLst>
            <a:ext uri="{909E8E84-426E-40DD-AFC4-6F175D3DCCD1}">
              <a14:hiddenFill xmlns:a14="http://schemas.microsoft.com/office/drawing/2010/main">
                <a:solidFill>
                  <a:srgbClr val="0000FF"/>
                </a:solidFill>
              </a14:hiddenFill>
            </a:ext>
          </a:extLst>
        </p:spPr>
        <p:txBody>
          <a:bodyPr wrap="square" anchor="t">
            <a:spAutoFit/>
          </a:bodyPr>
          <a:p>
            <a:r>
              <a:rPr lang="en-US" altLang="zh-CN" sz="3600" b="1" noProof="1">
                <a:solidFill>
                  <a:srgbClr val="FF0000"/>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mn-cs"/>
                <a:sym typeface="宋体" panose="02010600030101010101" pitchFamily="2" charset="-122"/>
              </a:rPr>
              <a:t>The outline map of the whole passage </a:t>
            </a:r>
            <a:endParaRPr lang="en-US" altLang="zh-CN" sz="3600" b="1" noProof="1">
              <a:solidFill>
                <a:srgbClr val="FF0000"/>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mn-cs"/>
              <a:sym typeface="宋体" panose="02010600030101010101" pitchFamily="2" charset="-122"/>
            </a:endParaRPr>
          </a:p>
        </p:txBody>
      </p:sp>
      <p:grpSp>
        <p:nvGrpSpPr>
          <p:cNvPr id="12" name="组合 11"/>
          <p:cNvGrpSpPr/>
          <p:nvPr/>
        </p:nvGrpSpPr>
        <p:grpSpPr>
          <a:xfrm>
            <a:off x="111760" y="1393190"/>
            <a:ext cx="11792585" cy="3295650"/>
            <a:chOff x="176" y="2194"/>
            <a:chExt cx="18571" cy="5190"/>
          </a:xfrm>
        </p:grpSpPr>
        <p:pic>
          <p:nvPicPr>
            <p:cNvPr id="9" name="图片 8"/>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176" y="2194"/>
              <a:ext cx="16404" cy="5191"/>
            </a:xfrm>
            <a:prstGeom prst="rect">
              <a:avLst/>
            </a:prstGeom>
          </p:spPr>
        </p:pic>
        <p:sp>
          <p:nvSpPr>
            <p:cNvPr id="37" name="Text Box 13"/>
            <p:cNvSpPr txBox="1"/>
            <p:nvPr/>
          </p:nvSpPr>
          <p:spPr>
            <a:xfrm rot="540000">
              <a:off x="16767" y="3627"/>
              <a:ext cx="1573" cy="2518"/>
            </a:xfrm>
            <a:prstGeom prst="rect">
              <a:avLst/>
            </a:prstGeom>
            <a:noFill/>
            <a:ln w="9525">
              <a:noFill/>
            </a:ln>
          </p:spPr>
          <p:txBody>
            <a:bodyPr wrap="square" lIns="121930" tIns="60965" rIns="121930" bIns="60965">
              <a:spAutoFit/>
            </a:bodyPr>
            <a:p>
              <a:r>
                <a:rPr lang="zh-CN" sz="9600" b="1" dirty="0">
                  <a:solidFill>
                    <a:srgbClr val="FF0000"/>
                  </a:solidFill>
                  <a:latin typeface="Arial Black" panose="020B0A04020102020204" pitchFamily="34" charset="0"/>
                  <a:ea typeface="华文行楷" panose="02010800040101010101" pitchFamily="2" charset="-122"/>
                </a:rPr>
                <a:t>？</a:t>
              </a:r>
              <a:endParaRPr lang="zh-CN" sz="9600" b="1" dirty="0">
                <a:solidFill>
                  <a:srgbClr val="0000FF"/>
                </a:solidFill>
                <a:latin typeface="Arial Black" panose="020B0A04020102020204" pitchFamily="34" charset="0"/>
                <a:ea typeface="华文行楷" panose="02010800040101010101" pitchFamily="2" charset="-122"/>
              </a:endParaRPr>
            </a:p>
          </p:txBody>
        </p:sp>
        <p:cxnSp>
          <p:nvCxnSpPr>
            <p:cNvPr id="10" name="直接连接符 9"/>
            <p:cNvCxnSpPr/>
            <p:nvPr/>
          </p:nvCxnSpPr>
          <p:spPr>
            <a:xfrm flipV="1">
              <a:off x="15841" y="5818"/>
              <a:ext cx="1610" cy="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15915" y="3898"/>
              <a:ext cx="1561" cy="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16359" y="2194"/>
              <a:ext cx="2388" cy="4972"/>
            </a:xfrm>
            <a:prstGeom prst="rect">
              <a:avLst/>
            </a:prstGeom>
            <a:noFill/>
            <a:ln w="28575" cmpd="sng">
              <a:solidFill>
                <a:srgbClr val="92A7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5" name="内容占位符 4"/>
          <p:cNvPicPr>
            <a:picLocks noChangeAspect="1"/>
          </p:cNvPicPr>
          <p:nvPr>
            <p:ph sz="half" idx="2"/>
          </p:nvPr>
        </p:nvPicPr>
        <p:blipFill>
          <a:blip r:embed="rId2">
            <a:clrChange>
              <a:clrFrom>
                <a:srgbClr val="FFFFFF">
                  <a:alpha val="100000"/>
                </a:srgbClr>
              </a:clrFrom>
              <a:clrTo>
                <a:srgbClr val="FFFFFF">
                  <a:alpha val="100000"/>
                  <a:alpha val="0"/>
                </a:srgbClr>
              </a:clrTo>
            </a:clrChange>
          </a:blip>
          <a:stretch>
            <a:fillRect/>
          </a:stretch>
        </p:blipFill>
        <p:spPr>
          <a:xfrm>
            <a:off x="0" y="1012825"/>
            <a:ext cx="11904345" cy="35439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文本框 1"/>
          <p:cNvSpPr txBox="1"/>
          <p:nvPr/>
        </p:nvSpPr>
        <p:spPr>
          <a:xfrm>
            <a:off x="125095" y="870585"/>
            <a:ext cx="11941810" cy="5450205"/>
          </a:xfrm>
          <a:prstGeom prst="rect">
            <a:avLst/>
          </a:prstGeom>
          <a:noFill/>
          <a:ln w="9525" cap="flat" cmpd="sng">
            <a:solidFill>
              <a:schemeClr val="accent2"/>
            </a:solidFill>
            <a:prstDash val="solid"/>
            <a:round/>
            <a:headEnd type="none" w="med" len="med"/>
            <a:tailEnd type="none" w="med" len="med"/>
          </a:ln>
        </p:spPr>
        <p:txBody>
          <a:bodyPr wrap="square" lIns="91438" tIns="45719" rIns="91438" bIns="45719" anchor="t">
            <a:spAutoFit/>
          </a:bodyPr>
          <a:lstStyle/>
          <a:p>
            <a:pPr fontAlgn="base">
              <a:lnSpc>
                <a:spcPts val="3800"/>
              </a:lnSpc>
              <a:spcBef>
                <a:spcPct val="0"/>
              </a:spcBef>
              <a:spcAft>
                <a:spcPct val="0"/>
              </a:spcAft>
              <a:buClr>
                <a:srgbClr val="000000"/>
              </a:buClr>
            </a:pPr>
            <a:r>
              <a:rPr lang="en-US" altLang="zh-CN" sz="2800" b="1" dirty="0">
                <a:solidFill>
                  <a:schemeClr val="tx1"/>
                </a:solidFill>
                <a:latin typeface="Comic Sans MS" panose="030F0702030302020204" pitchFamily="66" charset="0"/>
                <a:cs typeface="Comic Sans MS" panose="030F0702030302020204" pitchFamily="66" charset="0"/>
              </a:rPr>
              <a:t>Para 1: </a:t>
            </a:r>
            <a:r>
              <a:rPr lang="en-US" altLang="zh-CN" sz="2800" dirty="0">
                <a:solidFill>
                  <a:schemeClr val="tx1"/>
                </a:solidFill>
                <a:latin typeface="Comic Sans MS" panose="030F0702030302020204" pitchFamily="66" charset="0"/>
                <a:cs typeface="Comic Sans MS" panose="030F0702030302020204" pitchFamily="66" charset="0"/>
                <a:sym typeface="+mn-ea"/>
              </a:rPr>
              <a:t>Whether or not humans should use animals for testing purposes, however, is a controversial subject.</a:t>
            </a:r>
            <a:endParaRPr lang="en-US" altLang="zh-CN" sz="2800" dirty="0">
              <a:solidFill>
                <a:schemeClr val="tx1"/>
              </a:solidFill>
              <a:latin typeface="Comic Sans MS" panose="030F0702030302020204" pitchFamily="66" charset="0"/>
              <a:cs typeface="Comic Sans MS" panose="030F0702030302020204" pitchFamily="66" charset="0"/>
            </a:endParaRPr>
          </a:p>
          <a:p>
            <a:pPr fontAlgn="base">
              <a:lnSpc>
                <a:spcPts val="3800"/>
              </a:lnSpc>
              <a:spcBef>
                <a:spcPct val="0"/>
              </a:spcBef>
              <a:spcAft>
                <a:spcPct val="0"/>
              </a:spcAft>
              <a:buClr>
                <a:srgbClr val="000000"/>
              </a:buClr>
            </a:pPr>
            <a:r>
              <a:rPr lang="en-US" altLang="zh-CN" sz="2800" b="1" dirty="0">
                <a:solidFill>
                  <a:schemeClr val="tx1"/>
                </a:solidFill>
                <a:latin typeface="Comic Sans MS" panose="030F0702030302020204" pitchFamily="66" charset="0"/>
                <a:cs typeface="Comic Sans MS" panose="030F0702030302020204" pitchFamily="66" charset="0"/>
              </a:rPr>
              <a:t>Para 2-3:</a:t>
            </a:r>
            <a:r>
              <a:rPr lang="en-US" altLang="zh-CN" sz="2800" dirty="0">
                <a:solidFill>
                  <a:schemeClr val="tx1"/>
                </a:solidFill>
                <a:latin typeface="Comic Sans MS" panose="030F0702030302020204" pitchFamily="66" charset="0"/>
                <a:cs typeface="Comic Sans MS" panose="030F0702030302020204" pitchFamily="66" charset="0"/>
              </a:rPr>
              <a:t> </a:t>
            </a:r>
            <a:r>
              <a:rPr lang="en-US" altLang="zh-CN" sz="2800" dirty="0">
                <a:solidFill>
                  <a:schemeClr val="tx1"/>
                </a:solidFill>
                <a:latin typeface="Comic Sans MS" panose="030F0702030302020204" pitchFamily="66" charset="0"/>
                <a:cs typeface="Comic Sans MS" panose="030F0702030302020204" pitchFamily="66" charset="0"/>
                <a:sym typeface="+mn-ea"/>
              </a:rPr>
              <a:t>Some people support animal testing because </a:t>
            </a:r>
            <a:endParaRPr lang="en-US" altLang="zh-CN" sz="2800" dirty="0">
              <a:solidFill>
                <a:schemeClr val="tx1"/>
              </a:solidFill>
              <a:latin typeface="Comic Sans MS" panose="030F0702030302020204" pitchFamily="66" charset="0"/>
              <a:cs typeface="Comic Sans MS" panose="030F0702030302020204" pitchFamily="66" charset="0"/>
              <a:sym typeface="+mn-ea"/>
            </a:endParaRPr>
          </a:p>
          <a:p>
            <a:pPr fontAlgn="base">
              <a:lnSpc>
                <a:spcPts val="3800"/>
              </a:lnSpc>
              <a:spcBef>
                <a:spcPct val="0"/>
              </a:spcBef>
              <a:spcAft>
                <a:spcPct val="0"/>
              </a:spcAft>
              <a:buClr>
                <a:srgbClr val="000000"/>
              </a:buClr>
            </a:pPr>
            <a:r>
              <a:rPr lang="en-US" altLang="zh-CN" sz="2800" b="1" dirty="0">
                <a:solidFill>
                  <a:srgbClr val="0070C0"/>
                </a:solidFill>
                <a:latin typeface="Comic Sans MS" panose="030F0702030302020204" pitchFamily="66" charset="0"/>
                <a:cs typeface="Comic Sans MS" panose="030F0702030302020204" pitchFamily="66" charset="0"/>
                <a:sym typeface="+mn-ea"/>
              </a:rPr>
              <a:t>reason 1:</a:t>
            </a:r>
            <a:r>
              <a:rPr lang="en-US" altLang="zh-CN" sz="2800" dirty="0">
                <a:solidFill>
                  <a:schemeClr val="tx1"/>
                </a:solidFill>
                <a:latin typeface="Comic Sans MS" panose="030F0702030302020204" pitchFamily="66" charset="0"/>
                <a:cs typeface="Comic Sans MS" panose="030F0702030302020204" pitchFamily="66" charset="0"/>
                <a:sym typeface="+mn-ea"/>
              </a:rPr>
              <a:t> It allows researchers to develop new medicine and treatments, advancing the field of medicine and improving the health of society.</a:t>
            </a:r>
            <a:endParaRPr lang="en-US" altLang="zh-CN" sz="2800" dirty="0">
              <a:solidFill>
                <a:schemeClr val="tx1"/>
              </a:solidFill>
              <a:latin typeface="Comic Sans MS" panose="030F0702030302020204" pitchFamily="66" charset="0"/>
              <a:cs typeface="Comic Sans MS" panose="030F0702030302020204" pitchFamily="66" charset="0"/>
              <a:sym typeface="+mn-ea"/>
            </a:endParaRPr>
          </a:p>
          <a:p>
            <a:pPr fontAlgn="base">
              <a:lnSpc>
                <a:spcPts val="3800"/>
              </a:lnSpc>
              <a:spcBef>
                <a:spcPct val="0"/>
              </a:spcBef>
              <a:spcAft>
                <a:spcPct val="0"/>
              </a:spcAft>
              <a:buClr>
                <a:srgbClr val="000000"/>
              </a:buClr>
            </a:pPr>
            <a:r>
              <a:rPr lang="en-US" altLang="zh-CN" sz="2800" b="1" dirty="0">
                <a:solidFill>
                  <a:srgbClr val="0070C0"/>
                </a:solidFill>
                <a:latin typeface="Comic Sans MS" panose="030F0702030302020204" pitchFamily="66" charset="0"/>
                <a:cs typeface="Comic Sans MS" panose="030F0702030302020204" pitchFamily="66" charset="0"/>
                <a:sym typeface="+mn-ea"/>
              </a:rPr>
              <a:t>reason 2:</a:t>
            </a:r>
            <a:r>
              <a:rPr lang="en-US" altLang="zh-CN" sz="2800" dirty="0">
                <a:solidFill>
                  <a:schemeClr val="tx1"/>
                </a:solidFill>
                <a:latin typeface="Comic Sans MS" panose="030F0702030302020204" pitchFamily="66" charset="0"/>
                <a:cs typeface="Comic Sans MS" panose="030F0702030302020204" pitchFamily="66" charset="0"/>
                <a:sym typeface="+mn-ea"/>
              </a:rPr>
              <a:t> It enables scientists and researchers to test the safety of medicine. </a:t>
            </a:r>
            <a:endParaRPr lang="en-US" altLang="zh-CN" sz="2800" dirty="0">
              <a:solidFill>
                <a:schemeClr val="tx1"/>
              </a:solidFill>
              <a:latin typeface="Comic Sans MS" panose="030F0702030302020204" pitchFamily="66" charset="0"/>
              <a:cs typeface="Comic Sans MS" panose="030F0702030302020204" pitchFamily="66" charset="0"/>
              <a:sym typeface="+mn-ea"/>
            </a:endParaRPr>
          </a:p>
          <a:p>
            <a:pPr fontAlgn="base">
              <a:lnSpc>
                <a:spcPts val="3800"/>
              </a:lnSpc>
              <a:spcBef>
                <a:spcPct val="0"/>
              </a:spcBef>
              <a:spcAft>
                <a:spcPct val="0"/>
              </a:spcAft>
              <a:buClr>
                <a:srgbClr val="000000"/>
              </a:buClr>
            </a:pPr>
            <a:r>
              <a:rPr lang="en-US" altLang="zh-CN" sz="2800" b="1" dirty="0">
                <a:solidFill>
                  <a:schemeClr val="tx1"/>
                </a:solidFill>
                <a:latin typeface="Comic Sans MS" panose="030F0702030302020204" pitchFamily="66" charset="0"/>
                <a:cs typeface="Comic Sans MS" panose="030F0702030302020204" pitchFamily="66" charset="0"/>
                <a:sym typeface="宋体" panose="02010600030101010101" pitchFamily="2" charset="-122"/>
              </a:rPr>
              <a:t>Para 4: </a:t>
            </a:r>
            <a:r>
              <a:rPr lang="en-US" altLang="zh-CN" sz="2800">
                <a:latin typeface="Comic Sans MS" panose="030F0702030302020204" pitchFamily="66" charset="0"/>
                <a:ea typeface="宋体" panose="02010600030101010101" pitchFamily="2" charset="-122"/>
                <a:cs typeface="Comic Sans MS" panose="030F0702030302020204" pitchFamily="66" charset="0"/>
                <a:sym typeface="宋体" panose="02010600030101010101" pitchFamily="2" charset="-122"/>
              </a:rPr>
              <a:t>Some people object to animal testing because a significant number of animals are harmed or die as a result of experiments and testing.</a:t>
            </a:r>
            <a:endParaRPr lang="en-US" altLang="zh-CN" sz="2800" dirty="0">
              <a:solidFill>
                <a:srgbClr val="000000"/>
              </a:solidFill>
              <a:latin typeface="Comic Sans MS" panose="030F0702030302020204" pitchFamily="66" charset="0"/>
              <a:cs typeface="Comic Sans MS" panose="030F0702030302020204" pitchFamily="66" charset="0"/>
            </a:endParaRPr>
          </a:p>
        </p:txBody>
      </p:sp>
      <p:sp>
        <p:nvSpPr>
          <p:cNvPr id="25" name="文本框 1"/>
          <p:cNvSpPr txBox="1"/>
          <p:nvPr/>
        </p:nvSpPr>
        <p:spPr>
          <a:xfrm>
            <a:off x="125095" y="225425"/>
            <a:ext cx="10899775" cy="645160"/>
          </a:xfrm>
          <a:prstGeom prst="rect">
            <a:avLst/>
          </a:prstGeom>
          <a:noFill/>
          <a:ln w="9525">
            <a:noFill/>
          </a:ln>
          <a:extLst>
            <a:ext uri="{909E8E84-426E-40DD-AFC4-6F175D3DCCD1}">
              <a14:hiddenFill xmlns:a14="http://schemas.microsoft.com/office/drawing/2010/main">
                <a:solidFill>
                  <a:srgbClr val="0000FF"/>
                </a:solidFill>
              </a14:hiddenFill>
            </a:ext>
          </a:extLst>
        </p:spPr>
        <p:txBody>
          <a:bodyPr wrap="square" anchor="t">
            <a:spAutoFit/>
          </a:bodyPr>
          <a:p>
            <a:r>
              <a:rPr lang="en-US" altLang="zh-CN" sz="3600" b="1" noProof="1">
                <a:solidFill>
                  <a:srgbClr val="FF0000"/>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mn-cs"/>
                <a:sym typeface="宋体" panose="02010600030101010101" pitchFamily="2" charset="-122"/>
              </a:rPr>
              <a:t>Step 4. Rewrite the sentences by using some skills </a:t>
            </a:r>
            <a:endParaRPr lang="en-US" altLang="zh-CN" sz="3600" b="1" noProof="1">
              <a:solidFill>
                <a:srgbClr val="FF0000"/>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mn-cs"/>
              <a:sym typeface="宋体" panose="02010600030101010101" pitchFamily="2" charset="-122"/>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42240" y="137160"/>
            <a:ext cx="11863070" cy="1318260"/>
          </a:xfrm>
          <a:prstGeom prst="rect">
            <a:avLst/>
          </a:prstGeom>
          <a:noFill/>
          <a:ln w="12700" cmpd="sng">
            <a:solidFill>
              <a:schemeClr val="tx1"/>
            </a:solidFill>
            <a:prstDash val="solid"/>
          </a:ln>
        </p:spPr>
        <p:txBody>
          <a:bodyPr wrap="square" rtlCol="0" anchor="t">
            <a:spAutoFit/>
          </a:bodyPr>
          <a:lstStyle/>
          <a:p>
            <a:pPr fontAlgn="auto">
              <a:lnSpc>
                <a:spcPts val="3190"/>
              </a:lnSpc>
            </a:pPr>
            <a:r>
              <a:rPr lang="en-US" altLang="zh-CN" sz="2665" b="1" dirty="0">
                <a:solidFill>
                  <a:schemeClr val="tx1"/>
                </a:solidFill>
                <a:latin typeface="Comic Sans MS" panose="030F0702030302020204" pitchFamily="66" charset="0"/>
                <a:cs typeface="Comic Sans MS" panose="030F0702030302020204" pitchFamily="66" charset="0"/>
                <a:sym typeface="+mn-ea"/>
              </a:rPr>
              <a:t>Para 1:</a:t>
            </a:r>
            <a:r>
              <a:rPr lang="en-US" altLang="zh-CN" sz="2665" dirty="0">
                <a:solidFill>
                  <a:schemeClr val="tx1"/>
                </a:solidFill>
                <a:latin typeface="Comic Sans MS" panose="030F0702030302020204" pitchFamily="66" charset="0"/>
                <a:cs typeface="Comic Sans MS" panose="030F0702030302020204" pitchFamily="66" charset="0"/>
                <a:sym typeface="+mn-ea"/>
              </a:rPr>
              <a:t> </a:t>
            </a:r>
            <a:r>
              <a:rPr lang="en-US" altLang="zh-CN" sz="2660" dirty="0">
                <a:latin typeface="Comic Sans MS" panose="030F0702030302020204" pitchFamily="66" charset="0"/>
                <a:cs typeface="Comic Sans MS" panose="030F0702030302020204" pitchFamily="66" charset="0"/>
                <a:sym typeface="+mn-ea"/>
              </a:rPr>
              <a:t> </a:t>
            </a:r>
            <a:r>
              <a:rPr lang="en-US" altLang="zh-CN" sz="2660" dirty="0">
                <a:solidFill>
                  <a:schemeClr val="tx1"/>
                </a:solidFill>
                <a:latin typeface="Comic Sans MS" panose="030F0702030302020204" pitchFamily="66" charset="0"/>
                <a:cs typeface="Comic Sans MS" panose="030F0702030302020204" pitchFamily="66" charset="0"/>
                <a:sym typeface="+mn-ea"/>
              </a:rPr>
              <a:t>Actually, animals are used for research in a variety of fields. </a:t>
            </a:r>
            <a:r>
              <a:rPr lang="en-US" altLang="zh-CN" sz="2665" dirty="0">
                <a:solidFill>
                  <a:schemeClr val="tx1"/>
                </a:solidFill>
                <a:latin typeface="Comic Sans MS" panose="030F0702030302020204" pitchFamily="66" charset="0"/>
                <a:cs typeface="Comic Sans MS" panose="030F0702030302020204" pitchFamily="66" charset="0"/>
                <a:sym typeface="+mn-ea"/>
              </a:rPr>
              <a:t>Whether or not humans should use animals for testing purposes, however, is a controversial subject.</a:t>
            </a:r>
            <a:endParaRPr lang="en-US" altLang="zh-CN" sz="2665" dirty="0">
              <a:solidFill>
                <a:schemeClr val="tx1"/>
              </a:solidFill>
              <a:latin typeface="Comic Sans MS" panose="030F0702030302020204" pitchFamily="66" charset="0"/>
              <a:cs typeface="Comic Sans MS" panose="030F0702030302020204" pitchFamily="66" charset="0"/>
              <a:sym typeface="+mn-ea"/>
            </a:endParaRPr>
          </a:p>
        </p:txBody>
      </p:sp>
      <p:sp>
        <p:nvSpPr>
          <p:cNvPr id="25" name="文本框 1"/>
          <p:cNvSpPr txBox="1"/>
          <p:nvPr/>
        </p:nvSpPr>
        <p:spPr>
          <a:xfrm>
            <a:off x="2452370" y="1431925"/>
            <a:ext cx="8999851" cy="645160"/>
          </a:xfrm>
          <a:prstGeom prst="rect">
            <a:avLst/>
          </a:prstGeom>
          <a:noFill/>
          <a:ln w="9525">
            <a:noFill/>
          </a:ln>
          <a:extLst>
            <a:ext uri="{909E8E84-426E-40DD-AFC4-6F175D3DCCD1}">
              <a14:hiddenFill xmlns:a14="http://schemas.microsoft.com/office/drawing/2010/main">
                <a:solidFill>
                  <a:srgbClr val="0000FF"/>
                </a:solidFill>
              </a14:hiddenFill>
            </a:ext>
          </a:extLst>
        </p:spPr>
        <p:txBody>
          <a:bodyPr wrap="square" anchor="t">
            <a:spAutoFit/>
          </a:bodyPr>
          <a:p>
            <a:r>
              <a:rPr lang="en-US" altLang="zh-CN" sz="3200" b="1" noProof="1">
                <a:solidFill>
                  <a:srgbClr val="FF0000"/>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mn-cs"/>
                <a:sym typeface="宋体" panose="02010600030101010101" pitchFamily="2" charset="-122"/>
              </a:rPr>
              <a:t>Language database—raising arguments</a:t>
            </a:r>
            <a:r>
              <a:rPr lang="en-US" altLang="zh-CN" sz="3600" b="1" noProof="1">
                <a:solidFill>
                  <a:srgbClr val="FF0000"/>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mn-cs"/>
                <a:sym typeface="宋体" panose="02010600030101010101" pitchFamily="2" charset="-122"/>
              </a:rPr>
              <a:t> </a:t>
            </a:r>
            <a:endParaRPr lang="en-US" altLang="zh-CN" sz="3600" b="1" noProof="1">
              <a:solidFill>
                <a:srgbClr val="FF0000"/>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mn-cs"/>
              <a:sym typeface="宋体" panose="02010600030101010101" pitchFamily="2" charset="-122"/>
            </a:endParaRPr>
          </a:p>
        </p:txBody>
      </p:sp>
      <p:sp>
        <p:nvSpPr>
          <p:cNvPr id="19457" name="Text Box 4"/>
          <p:cNvSpPr txBox="1"/>
          <p:nvPr/>
        </p:nvSpPr>
        <p:spPr>
          <a:xfrm>
            <a:off x="141605" y="2433955"/>
            <a:ext cx="5892165" cy="3969385"/>
          </a:xfrm>
          <a:prstGeom prst="rect">
            <a:avLst/>
          </a:prstGeom>
          <a:solidFill>
            <a:srgbClr val="DAEDEF"/>
          </a:solidFill>
          <a:ln w="9525">
            <a:noFill/>
          </a:ln>
        </p:spPr>
        <p:txBody>
          <a:bodyPr wrap="square" anchor="t">
            <a:spAutoFit/>
          </a:bodyPr>
          <a:p>
            <a:pPr marL="457200" indent="-457200">
              <a:buFont typeface="Wingdings" panose="05000000000000000000" pitchFamily="2" charset="2"/>
              <a:buChar char="l"/>
            </a:pPr>
            <a:r>
              <a:rPr lang="en-US" altLang="zh-CN" sz="2800" b="1">
                <a:solidFill>
                  <a:srgbClr val="0070C0"/>
                </a:solidFill>
                <a:latin typeface="Times New Roman" panose="02020603050405020304" pitchFamily="18" charset="0"/>
                <a:ea typeface="宋体" panose="02010600030101010101" pitchFamily="2" charset="-122"/>
              </a:rPr>
              <a:t>Opinions vary greatly when it comes to ... </a:t>
            </a:r>
            <a:endParaRPr lang="en-US" altLang="zh-CN" sz="2800" b="1">
              <a:solidFill>
                <a:srgbClr val="0070C0"/>
              </a:solidFill>
              <a:latin typeface="Times New Roman" panose="02020603050405020304" pitchFamily="18" charset="0"/>
              <a:ea typeface="宋体" panose="02010600030101010101" pitchFamily="2" charset="-122"/>
            </a:endParaRPr>
          </a:p>
          <a:p>
            <a:pPr marL="457200" indent="-457200">
              <a:buFont typeface="Wingdings" panose="05000000000000000000" pitchFamily="2" charset="2"/>
              <a:buChar char="l"/>
            </a:pPr>
            <a:r>
              <a:rPr lang="en-US" altLang="zh-CN" sz="2800" b="1">
                <a:solidFill>
                  <a:srgbClr val="0070C0"/>
                </a:solidFill>
                <a:latin typeface="Times New Roman" panose="02020603050405020304" pitchFamily="18" charset="0"/>
                <a:ea typeface="宋体" panose="02010600030101010101" pitchFamily="2" charset="-122"/>
              </a:rPr>
              <a:t>Opinions on ... differs/are divided.</a:t>
            </a:r>
            <a:endParaRPr lang="en-US" altLang="zh-CN" sz="2800" b="1">
              <a:solidFill>
                <a:srgbClr val="0070C0"/>
              </a:solidFill>
              <a:latin typeface="Times New Roman" panose="02020603050405020304" pitchFamily="18" charset="0"/>
              <a:ea typeface="宋体" panose="02010600030101010101" pitchFamily="2" charset="-122"/>
            </a:endParaRPr>
          </a:p>
          <a:p>
            <a:pPr marL="457200" indent="-457200">
              <a:buFont typeface="Wingdings" panose="05000000000000000000" pitchFamily="2" charset="2"/>
              <a:buChar char="l"/>
            </a:pPr>
            <a:r>
              <a:rPr lang="en-US" altLang="zh-CN" sz="2800" b="1">
                <a:solidFill>
                  <a:srgbClr val="0070C0"/>
                </a:solidFill>
                <a:latin typeface="Times New Roman" panose="02020603050405020304" pitchFamily="18" charset="0"/>
                <a:ea typeface="宋体" panose="02010600030101010101" pitchFamily="2" charset="-122"/>
              </a:rPr>
              <a:t>Mixed opinions exist on ...</a:t>
            </a:r>
            <a:endParaRPr lang="en-US" altLang="zh-CN" sz="2800" b="1">
              <a:solidFill>
                <a:srgbClr val="0070C0"/>
              </a:solidFill>
              <a:latin typeface="Times New Roman" panose="02020603050405020304" pitchFamily="18" charset="0"/>
              <a:ea typeface="宋体" panose="02010600030101010101" pitchFamily="2" charset="-122"/>
            </a:endParaRPr>
          </a:p>
          <a:p>
            <a:pPr marL="457200" indent="-457200">
              <a:buFont typeface="Wingdings" panose="05000000000000000000" pitchFamily="2" charset="2"/>
              <a:buChar char="l"/>
            </a:pPr>
            <a:r>
              <a:rPr lang="en-US" altLang="zh-CN" sz="2800" b="1">
                <a:solidFill>
                  <a:srgbClr val="0070C0"/>
                </a:solidFill>
                <a:latin typeface="Times New Roman" panose="02020603050405020304" pitchFamily="18" charset="0"/>
                <a:ea typeface="宋体" panose="02010600030101010101" pitchFamily="2" charset="-122"/>
              </a:rPr>
              <a:t>There is much controversy over ...</a:t>
            </a:r>
            <a:endParaRPr lang="en-US" altLang="zh-CN" sz="2800" b="1">
              <a:solidFill>
                <a:srgbClr val="0070C0"/>
              </a:solidFill>
              <a:latin typeface="Times New Roman" panose="02020603050405020304" pitchFamily="18" charset="0"/>
              <a:ea typeface="宋体" panose="02010600030101010101" pitchFamily="2" charset="-122"/>
            </a:endParaRPr>
          </a:p>
          <a:p>
            <a:pPr marL="457200" indent="-457200">
              <a:buFont typeface="Wingdings" panose="05000000000000000000" pitchFamily="2" charset="2"/>
              <a:buChar char="l"/>
            </a:pPr>
            <a:r>
              <a:rPr lang="en-US" altLang="zh-CN" sz="2800" b="1">
                <a:solidFill>
                  <a:srgbClr val="0070C0"/>
                </a:solidFill>
                <a:latin typeface="Times New Roman" panose="02020603050405020304" pitchFamily="18" charset="0"/>
                <a:ea typeface="宋体" panose="02010600030101010101" pitchFamily="2" charset="-122"/>
              </a:rPr>
              <a:t>It’s controversial whether ...</a:t>
            </a:r>
            <a:endParaRPr lang="en-US" altLang="zh-CN" sz="2800" b="1">
              <a:solidFill>
                <a:srgbClr val="0070C0"/>
              </a:solidFill>
              <a:latin typeface="Times New Roman" panose="02020603050405020304" pitchFamily="18" charset="0"/>
              <a:ea typeface="宋体" panose="02010600030101010101" pitchFamily="2" charset="-122"/>
            </a:endParaRPr>
          </a:p>
          <a:p>
            <a:pPr marL="457200" indent="-457200">
              <a:buFont typeface="Wingdings" panose="05000000000000000000" pitchFamily="2" charset="2"/>
              <a:buChar char="l"/>
            </a:pPr>
            <a:r>
              <a:rPr lang="en-US" altLang="zh-CN" sz="2800" b="1">
                <a:solidFill>
                  <a:srgbClr val="0070C0"/>
                </a:solidFill>
                <a:latin typeface="Times New Roman" panose="02020603050405020304" pitchFamily="18" charset="0"/>
                <a:ea typeface="宋体" panose="02010600030101010101" pitchFamily="2" charset="-122"/>
              </a:rPr>
              <a:t>...has caused quite a stir among the general public. </a:t>
            </a:r>
            <a:endParaRPr lang="en-US" altLang="zh-CN" sz="2800" b="1">
              <a:solidFill>
                <a:srgbClr val="0070C0"/>
              </a:solidFill>
              <a:latin typeface="Times New Roman" panose="02020603050405020304" pitchFamily="18" charset="0"/>
              <a:ea typeface="宋体" panose="02010600030101010101" pitchFamily="2" charset="-122"/>
            </a:endParaRPr>
          </a:p>
          <a:p>
            <a:pPr marL="457200" indent="-457200">
              <a:buFont typeface="Wingdings" panose="05000000000000000000" pitchFamily="2" charset="2"/>
              <a:buChar char="l"/>
            </a:pPr>
            <a:r>
              <a:rPr lang="en-US" altLang="zh-CN" sz="2800" b="1">
                <a:solidFill>
                  <a:srgbClr val="0070C0"/>
                </a:solidFill>
                <a:latin typeface="Times New Roman" panose="02020603050405020304" pitchFamily="18" charset="0"/>
                <a:ea typeface="宋体" panose="02010600030101010101" pitchFamily="2" charset="-122"/>
              </a:rPr>
              <a:t>Different arguments arise about ...</a:t>
            </a:r>
            <a:endParaRPr lang="en-US" altLang="zh-CN" sz="2800" b="1">
              <a:solidFill>
                <a:srgbClr val="0070C0"/>
              </a:solidFill>
              <a:latin typeface="Times New Roman" panose="02020603050405020304" pitchFamily="18" charset="0"/>
              <a:ea typeface="宋体" panose="02010600030101010101" pitchFamily="2" charset="-122"/>
            </a:endParaRPr>
          </a:p>
        </p:txBody>
      </p:sp>
      <p:sp>
        <p:nvSpPr>
          <p:cNvPr id="19461" name="矩形 24582"/>
          <p:cNvSpPr/>
          <p:nvPr/>
        </p:nvSpPr>
        <p:spPr>
          <a:xfrm>
            <a:off x="6064250" y="2433955"/>
            <a:ext cx="5941060" cy="3969385"/>
          </a:xfrm>
          <a:prstGeom prst="rect">
            <a:avLst/>
          </a:prstGeom>
          <a:noFill/>
          <a:ln w="9525" cap="flat" cmpd="sng">
            <a:solidFill>
              <a:schemeClr val="tx1"/>
            </a:solidFill>
            <a:prstDash val="solid"/>
            <a:miter/>
            <a:headEnd type="none" w="med" len="med"/>
            <a:tailEnd type="none" w="med" len="med"/>
          </a:ln>
        </p:spPr>
        <p:txBody>
          <a:bodyPr wrap="square" anchor="ctr">
            <a:spAutoFit/>
          </a:bodyPr>
          <a:p>
            <a:pPr>
              <a:buClr>
                <a:schemeClr val="tx1"/>
              </a:buClr>
              <a:buFont typeface="Wingdings" panose="05000000000000000000" pitchFamily="2" charset="2"/>
              <a:buChar char="Ø"/>
            </a:pPr>
            <a:r>
              <a:rPr lang="en-US" altLang="zh-CN" sz="2800" b="1" u="sng">
                <a:solidFill>
                  <a:srgbClr val="FF0000"/>
                </a:solidFill>
                <a:latin typeface="Times New Roman" panose="02020603050405020304" pitchFamily="18" charset="0"/>
                <a:ea typeface="宋体" panose="02010600030101010101" pitchFamily="2" charset="-122"/>
              </a:rPr>
              <a:t>Opinions on</a:t>
            </a:r>
            <a:r>
              <a:rPr lang="en-US" altLang="zh-CN" sz="2800" b="1">
                <a:solidFill>
                  <a:schemeClr val="tx1"/>
                </a:solidFill>
                <a:latin typeface="Times New Roman" panose="02020603050405020304" pitchFamily="18" charset="0"/>
                <a:ea typeface="宋体" panose="02010600030101010101" pitchFamily="2" charset="-122"/>
              </a:rPr>
              <a:t> the use of animals for testing purposes</a:t>
            </a:r>
            <a:r>
              <a:rPr lang="en-US" altLang="zh-CN" sz="2800" b="1">
                <a:solidFill>
                  <a:srgbClr val="FF0000"/>
                </a:solidFill>
                <a:latin typeface="Times New Roman" panose="02020603050405020304" pitchFamily="18" charset="0"/>
                <a:ea typeface="宋体" panose="02010600030101010101" pitchFamily="2" charset="-122"/>
              </a:rPr>
              <a:t> </a:t>
            </a:r>
            <a:r>
              <a:rPr lang="en-US" altLang="zh-CN" sz="2800" b="1" u="sng">
                <a:solidFill>
                  <a:srgbClr val="FF0000"/>
                </a:solidFill>
                <a:latin typeface="Times New Roman" panose="02020603050405020304" pitchFamily="18" charset="0"/>
                <a:ea typeface="宋体" panose="02010600030101010101" pitchFamily="2" charset="-122"/>
              </a:rPr>
              <a:t>are divided. </a:t>
            </a:r>
            <a:endParaRPr lang="en-US" altLang="zh-CN" sz="2800" b="1" u="sng">
              <a:solidFill>
                <a:srgbClr val="FF0000"/>
              </a:solidFill>
              <a:latin typeface="Times New Roman" panose="02020603050405020304" pitchFamily="18" charset="0"/>
              <a:ea typeface="宋体" panose="02010600030101010101" pitchFamily="2" charset="-122"/>
            </a:endParaRPr>
          </a:p>
          <a:p>
            <a:pPr>
              <a:buClr>
                <a:schemeClr val="tx1"/>
              </a:buClr>
              <a:buFont typeface="Wingdings" panose="05000000000000000000" pitchFamily="2" charset="2"/>
              <a:buChar char="Ø"/>
            </a:pPr>
            <a:endParaRPr lang="en-US" altLang="zh-CN" sz="2800" b="1" u="sng">
              <a:solidFill>
                <a:srgbClr val="FF0000"/>
              </a:solidFill>
              <a:latin typeface="Times New Roman" panose="02020603050405020304" pitchFamily="18" charset="0"/>
              <a:ea typeface="宋体" panose="02010600030101010101" pitchFamily="2" charset="-122"/>
            </a:endParaRPr>
          </a:p>
          <a:p>
            <a:pPr>
              <a:buClr>
                <a:schemeClr val="tx1"/>
              </a:buClr>
              <a:buFont typeface="Wingdings" panose="05000000000000000000" pitchFamily="2" charset="2"/>
              <a:buChar char="Ø"/>
            </a:pPr>
            <a:r>
              <a:rPr lang="en-US" altLang="zh-CN" sz="2800" b="1" u="sng">
                <a:solidFill>
                  <a:srgbClr val="FF0000"/>
                </a:solidFill>
                <a:latin typeface="Times New Roman" panose="02020603050405020304" pitchFamily="18" charset="0"/>
                <a:ea typeface="宋体" panose="02010600030101010101" pitchFamily="2" charset="-122"/>
              </a:rPr>
              <a:t>It’s controversial whether</a:t>
            </a:r>
            <a:r>
              <a:rPr lang="en-US" altLang="zh-CN" sz="2800" b="1">
                <a:solidFill>
                  <a:schemeClr val="tx1"/>
                </a:solidFill>
                <a:latin typeface="Times New Roman" panose="02020603050405020304" pitchFamily="18" charset="0"/>
                <a:ea typeface="宋体" panose="02010600030101010101" pitchFamily="2" charset="-122"/>
              </a:rPr>
              <a:t> animals should be used for testing purposes. </a:t>
            </a:r>
            <a:endParaRPr lang="en-US" altLang="zh-CN" sz="2800" b="1">
              <a:solidFill>
                <a:schemeClr val="tx1"/>
              </a:solidFill>
              <a:latin typeface="Times New Roman" panose="02020603050405020304" pitchFamily="18" charset="0"/>
              <a:ea typeface="宋体" panose="02010600030101010101" pitchFamily="2" charset="-122"/>
            </a:endParaRPr>
          </a:p>
          <a:p>
            <a:pPr>
              <a:buClr>
                <a:schemeClr val="tx1"/>
              </a:buClr>
              <a:buFont typeface="Wingdings" panose="05000000000000000000" pitchFamily="2" charset="2"/>
              <a:buChar char="Ø"/>
            </a:pPr>
            <a:endParaRPr lang="en-US" altLang="zh-CN" sz="2800" b="1">
              <a:latin typeface="Times New Roman" panose="02020603050405020304" pitchFamily="18" charset="0"/>
              <a:ea typeface="宋体" panose="02010600030101010101" pitchFamily="2" charset="-122"/>
            </a:endParaRPr>
          </a:p>
          <a:p>
            <a:pPr>
              <a:buClr>
                <a:schemeClr val="tx1"/>
              </a:buClr>
              <a:buFont typeface="Wingdings" panose="05000000000000000000" pitchFamily="2" charset="2"/>
              <a:buChar char="Ø"/>
            </a:pPr>
            <a:r>
              <a:rPr lang="en-US" altLang="zh-CN" sz="2800" b="1" u="sng">
                <a:solidFill>
                  <a:srgbClr val="FF0000"/>
                </a:solidFill>
                <a:latin typeface="Times New Roman" panose="02020603050405020304" pitchFamily="18" charset="0"/>
                <a:ea typeface="宋体" panose="02010600030101010101" pitchFamily="2" charset="-122"/>
              </a:rPr>
              <a:t>Different arguments arise about</a:t>
            </a:r>
            <a:r>
              <a:rPr lang="en-US" altLang="zh-CN" sz="2800" b="1">
                <a:latin typeface="Times New Roman" panose="02020603050405020304" pitchFamily="18" charset="0"/>
                <a:ea typeface="宋体" panose="02010600030101010101" pitchFamily="2" charset="-122"/>
              </a:rPr>
              <a:t> whether animals should be used for testing purposes. </a:t>
            </a:r>
            <a:endParaRPr lang="en-US" altLang="zh-CN" sz="2800" b="1">
              <a:latin typeface="Times New Roman" panose="02020603050405020304" pitchFamily="18" charset="0"/>
              <a:ea typeface="宋体" panose="02010600030101010101" pitchFamily="2" charset="-122"/>
            </a:endParaRPr>
          </a:p>
        </p:txBody>
      </p:sp>
      <p:sp>
        <p:nvSpPr>
          <p:cNvPr id="2" name="文本框 1"/>
          <p:cNvSpPr txBox="1"/>
          <p:nvPr/>
        </p:nvSpPr>
        <p:spPr>
          <a:xfrm>
            <a:off x="141605" y="137160"/>
            <a:ext cx="11863070" cy="1318260"/>
          </a:xfrm>
          <a:prstGeom prst="rect">
            <a:avLst/>
          </a:prstGeom>
          <a:noFill/>
          <a:ln w="12700" cmpd="sng">
            <a:solidFill>
              <a:schemeClr val="tx1"/>
            </a:solidFill>
            <a:prstDash val="solid"/>
          </a:ln>
        </p:spPr>
        <p:txBody>
          <a:bodyPr wrap="square" rtlCol="0" anchor="t">
            <a:spAutoFit/>
          </a:bodyPr>
          <a:p>
            <a:pPr fontAlgn="auto">
              <a:lnSpc>
                <a:spcPts val="3190"/>
              </a:lnSpc>
            </a:pPr>
            <a:r>
              <a:rPr lang="en-US" altLang="zh-CN" sz="2665" b="1" dirty="0">
                <a:solidFill>
                  <a:schemeClr val="tx1"/>
                </a:solidFill>
                <a:latin typeface="Comic Sans MS" panose="030F0702030302020204" pitchFamily="66" charset="0"/>
                <a:cs typeface="Comic Sans MS" panose="030F0702030302020204" pitchFamily="66" charset="0"/>
                <a:sym typeface="+mn-ea"/>
              </a:rPr>
              <a:t>Para 1:</a:t>
            </a:r>
            <a:r>
              <a:rPr lang="en-US" altLang="zh-CN" sz="2665" dirty="0">
                <a:solidFill>
                  <a:schemeClr val="tx1"/>
                </a:solidFill>
                <a:latin typeface="Comic Sans MS" panose="030F0702030302020204" pitchFamily="66" charset="0"/>
                <a:cs typeface="Comic Sans MS" panose="030F0702030302020204" pitchFamily="66" charset="0"/>
                <a:sym typeface="+mn-ea"/>
              </a:rPr>
              <a:t> </a:t>
            </a:r>
            <a:r>
              <a:rPr lang="en-US" altLang="zh-CN" sz="2660" dirty="0">
                <a:latin typeface="Comic Sans MS" panose="030F0702030302020204" pitchFamily="66" charset="0"/>
                <a:cs typeface="Comic Sans MS" panose="030F0702030302020204" pitchFamily="66" charset="0"/>
                <a:sym typeface="+mn-ea"/>
              </a:rPr>
              <a:t> </a:t>
            </a:r>
            <a:r>
              <a:rPr lang="en-US" altLang="zh-CN" sz="2660" dirty="0">
                <a:solidFill>
                  <a:schemeClr val="tx1"/>
                </a:solidFill>
                <a:latin typeface="Comic Sans MS" panose="030F0702030302020204" pitchFamily="66" charset="0"/>
                <a:cs typeface="Comic Sans MS" panose="030F0702030302020204" pitchFamily="66" charset="0"/>
                <a:sym typeface="+mn-ea"/>
              </a:rPr>
              <a:t>Actually, animals are used for research in a variety of fields. </a:t>
            </a:r>
            <a:r>
              <a:rPr lang="en-US" altLang="zh-CN" sz="2665" dirty="0">
                <a:solidFill>
                  <a:schemeClr val="tx1"/>
                </a:solidFill>
                <a:latin typeface="Comic Sans MS" panose="030F0702030302020204" pitchFamily="66" charset="0"/>
                <a:cs typeface="Comic Sans MS" panose="030F0702030302020204" pitchFamily="66" charset="0"/>
                <a:sym typeface="+mn-ea"/>
              </a:rPr>
              <a:t>Whether or not humans should use animals for testing purposes, however, is a </a:t>
            </a:r>
            <a:r>
              <a:rPr lang="en-US" altLang="zh-CN" sz="2665" dirty="0">
                <a:solidFill>
                  <a:srgbClr val="FF0000"/>
                </a:solidFill>
                <a:latin typeface="Comic Sans MS" panose="030F0702030302020204" pitchFamily="66" charset="0"/>
                <a:cs typeface="Comic Sans MS" panose="030F0702030302020204" pitchFamily="66" charset="0"/>
                <a:sym typeface="+mn-ea"/>
              </a:rPr>
              <a:t>controversial</a:t>
            </a:r>
            <a:r>
              <a:rPr lang="en-US" altLang="zh-CN" sz="2665" dirty="0">
                <a:solidFill>
                  <a:schemeClr val="tx1"/>
                </a:solidFill>
                <a:latin typeface="Comic Sans MS" panose="030F0702030302020204" pitchFamily="66" charset="0"/>
                <a:cs typeface="Comic Sans MS" panose="030F0702030302020204" pitchFamily="66" charset="0"/>
                <a:sym typeface="+mn-ea"/>
              </a:rPr>
              <a:t> subject.</a:t>
            </a:r>
            <a:endParaRPr lang="en-US" altLang="zh-CN" sz="2665" dirty="0">
              <a:solidFill>
                <a:schemeClr val="tx1"/>
              </a:solidFill>
              <a:latin typeface="Comic Sans MS" panose="030F0702030302020204" pitchFamily="66" charset="0"/>
              <a:cs typeface="Comic Sans MS" panose="030F0702030302020204" pitchFamily="66" charset="0"/>
              <a:sym typeface="+mn-ea"/>
            </a:endParaRPr>
          </a:p>
        </p:txBody>
      </p:sp>
      <p:sp>
        <p:nvSpPr>
          <p:cNvPr id="18439" name="圆角矩形标注 11281"/>
          <p:cNvSpPr txBox="1"/>
          <p:nvPr/>
        </p:nvSpPr>
        <p:spPr>
          <a:xfrm>
            <a:off x="8043545" y="2573020"/>
            <a:ext cx="3533775" cy="1101423"/>
          </a:xfrm>
          <a:prstGeom prst="wedgeRoundRectCallout">
            <a:avLst>
              <a:gd name="adj1" fmla="val -38730"/>
              <a:gd name="adj2" fmla="val 68349"/>
              <a:gd name="adj3" fmla="val 16667"/>
            </a:avLst>
          </a:prstGeom>
          <a:solidFill>
            <a:srgbClr val="FFFF00"/>
          </a:solidFill>
          <a:ln w="9525">
            <a:noFill/>
          </a:ln>
        </p:spPr>
        <p:txBody>
          <a:bodyPr wrap="square" lIns="91438" tIns="45719" rIns="91438" bIns="45719">
            <a:spAutoFit/>
          </a:bodyPr>
          <a:p>
            <a:pPr algn="ctr" fontAlgn="base">
              <a:spcBef>
                <a:spcPct val="0"/>
              </a:spcBef>
              <a:spcAft>
                <a:spcPct val="0"/>
              </a:spcAft>
              <a:defRPr/>
            </a:pPr>
            <a:r>
              <a:rPr lang="en-US" altLang="zh-CN" sz="2800" b="1" noProof="1">
                <a:solidFill>
                  <a:schemeClr val="tx1"/>
                </a:solidFill>
                <a:effectLst>
                  <a:outerShdw blurRad="38100" dist="19050" dir="2700000" algn="tl" rotWithShape="0">
                    <a:schemeClr val="dk1">
                      <a:alpha val="40000"/>
                    </a:schemeClr>
                  </a:outerShdw>
                </a:effectLst>
                <a:latin typeface="Times New Roman" panose="02020603050405020304" pitchFamily="18" charset="0"/>
                <a:sym typeface="宋体" panose="02010600030101010101" pitchFamily="2" charset="-122"/>
              </a:rPr>
              <a:t>Change the sentence patterns</a:t>
            </a:r>
            <a:endParaRPr lang="en-US" altLang="zh-CN" sz="2800" b="1" noProof="1">
              <a:solidFill>
                <a:schemeClr val="tx1"/>
              </a:solidFill>
              <a:effectLst>
                <a:outerShdw blurRad="38100" dist="19050" dir="2700000" algn="tl" rotWithShape="0">
                  <a:schemeClr val="dk1">
                    <a:alpha val="40000"/>
                  </a:schemeClr>
                </a:outerShdw>
              </a:effectLst>
              <a:latin typeface="Times New Roman" panose="02020603050405020304" pitchFamily="18" charset="0"/>
              <a:sym typeface="宋体" panose="02010600030101010101" pitchFamily="2" charset="-122"/>
            </a:endParaRPr>
          </a:p>
        </p:txBody>
      </p:sp>
      <p:sp>
        <p:nvSpPr>
          <p:cNvPr id="4" name="圆角矩形标注 11281"/>
          <p:cNvSpPr txBox="1"/>
          <p:nvPr/>
        </p:nvSpPr>
        <p:spPr>
          <a:xfrm>
            <a:off x="1562100" y="1203325"/>
            <a:ext cx="3533775" cy="1054845"/>
          </a:xfrm>
          <a:prstGeom prst="wedgeRoundRectCallout">
            <a:avLst>
              <a:gd name="adj1" fmla="val -38730"/>
              <a:gd name="adj2" fmla="val 68349"/>
              <a:gd name="adj3" fmla="val 16667"/>
            </a:avLst>
          </a:prstGeom>
          <a:solidFill>
            <a:srgbClr val="FFFF00"/>
          </a:solidFill>
          <a:ln w="9525">
            <a:noFill/>
          </a:ln>
        </p:spPr>
        <p:txBody>
          <a:bodyPr wrap="square" lIns="91438" tIns="45719" rIns="91438" bIns="45719">
            <a:spAutoFit/>
          </a:bodyPr>
          <a:p>
            <a:pPr algn="ctr" fontAlgn="base">
              <a:spcBef>
                <a:spcPct val="0"/>
              </a:spcBef>
              <a:spcAft>
                <a:spcPct val="0"/>
              </a:spcAft>
              <a:defRPr/>
            </a:pPr>
            <a:r>
              <a:rPr lang="en-US" altLang="zh-CN" sz="2800" b="1" noProof="1">
                <a:solidFill>
                  <a:schemeClr val="tx1"/>
                </a:solidFill>
                <a:effectLst>
                  <a:outerShdw blurRad="38100" dist="19050" dir="2700000" algn="tl" rotWithShape="0">
                    <a:schemeClr val="dk1">
                      <a:alpha val="40000"/>
                    </a:schemeClr>
                  </a:outerShdw>
                </a:effectLst>
                <a:latin typeface="Times New Roman" panose="02020603050405020304" pitchFamily="18" charset="0"/>
                <a:sym typeface="宋体" panose="02010600030101010101" pitchFamily="2" charset="-122"/>
              </a:rPr>
              <a:t>Diversify(</a:t>
            </a:r>
            <a:r>
              <a:rPr lang="zh-CN" altLang="en-US" sz="2800" b="1" noProof="1">
                <a:solidFill>
                  <a:schemeClr val="tx1"/>
                </a:solidFill>
                <a:effectLst>
                  <a:outerShdw blurRad="38100" dist="19050" dir="2700000" algn="tl" rotWithShape="0">
                    <a:schemeClr val="dk1">
                      <a:alpha val="40000"/>
                    </a:schemeClr>
                  </a:outerShdw>
                </a:effectLst>
                <a:latin typeface="Times New Roman" panose="02020603050405020304" pitchFamily="18" charset="0"/>
                <a:sym typeface="宋体" panose="02010600030101010101" pitchFamily="2" charset="-122"/>
              </a:rPr>
              <a:t>多样化</a:t>
            </a:r>
            <a:r>
              <a:rPr lang="en-US" altLang="zh-CN" sz="2800" b="1" noProof="1">
                <a:solidFill>
                  <a:schemeClr val="tx1"/>
                </a:solidFill>
                <a:effectLst>
                  <a:outerShdw blurRad="38100" dist="19050" dir="2700000" algn="tl" rotWithShape="0">
                    <a:schemeClr val="dk1">
                      <a:alpha val="40000"/>
                    </a:schemeClr>
                  </a:outerShdw>
                </a:effectLst>
                <a:latin typeface="Times New Roman" panose="02020603050405020304" pitchFamily="18" charset="0"/>
                <a:sym typeface="宋体" panose="02010600030101010101" pitchFamily="2" charset="-122"/>
              </a:rPr>
              <a:t>) the sentence patterns</a:t>
            </a:r>
            <a:endParaRPr lang="en-US" altLang="zh-CN" sz="2800" b="1" noProof="1">
              <a:solidFill>
                <a:schemeClr val="tx1"/>
              </a:solidFill>
              <a:effectLst>
                <a:outerShdw blurRad="38100" dist="19050" dir="2700000" algn="tl" rotWithShape="0">
                  <a:schemeClr val="dk1">
                    <a:alpha val="40000"/>
                  </a:schemeClr>
                </a:outerShdw>
              </a:effectLst>
              <a:latin typeface="Times New Roman" panose="02020603050405020304" pitchFamily="18" charset="0"/>
              <a:sym typeface="宋体" panose="02010600030101010101"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45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45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45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457">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457">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457">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457">
                                            <p:txEl>
                                              <p:pRg st="6" end="6"/>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457">
                                            <p:txEl>
                                              <p:pRg st="0" end="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457">
                                            <p:txEl>
                                              <p:pRg st="1" end="1"/>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457">
                                            <p:txEl>
                                              <p:pRg st="2" end="2"/>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457">
                                            <p:txEl>
                                              <p:pRg st="3" end="3"/>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457">
                                            <p:txEl>
                                              <p:pRg st="4" end="4"/>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457">
                                            <p:txEl>
                                              <p:pRg st="5" end="5"/>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457">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8" presetClass="entr" presetSubtype="16" fill="hold" nodeType="clickEffect">
                                  <p:stCondLst>
                                    <p:cond delay="0"/>
                                  </p:stCondLst>
                                  <p:childTnLst>
                                    <p:set>
                                      <p:cBhvr>
                                        <p:cTn id="58" dur="500" fill="hold">
                                          <p:stCondLst>
                                            <p:cond delay="0"/>
                                          </p:stCondLst>
                                        </p:cTn>
                                        <p:tgtEl>
                                          <p:spTgt spid="4"/>
                                        </p:tgtEl>
                                        <p:attrNameLst>
                                          <p:attrName>style.visibility</p:attrName>
                                        </p:attrNameLst>
                                      </p:cBhvr>
                                      <p:to>
                                        <p:strVal val="visible"/>
                                      </p:to>
                                    </p:set>
                                    <p:animEffect transition="in" filter="diamond(in)">
                                      <p:cBhvr>
                                        <p:cTn id="59" dur="500"/>
                                        <p:tgtEl>
                                          <p:spTgt spid="4"/>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946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9461">
                                            <p:txEl>
                                              <p:pRg st="0" end="0"/>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19461">
                                            <p:txEl>
                                              <p:pRg st="2" end="2"/>
                                            </p:txEl>
                                          </p:spTgt>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8" presetClass="entr" presetSubtype="16" fill="hold" nodeType="clickEffect">
                                  <p:stCondLst>
                                    <p:cond delay="0"/>
                                  </p:stCondLst>
                                  <p:childTnLst>
                                    <p:set>
                                      <p:cBhvr>
                                        <p:cTn id="75" dur="500" fill="hold">
                                          <p:stCondLst>
                                            <p:cond delay="0"/>
                                          </p:stCondLst>
                                        </p:cTn>
                                        <p:tgtEl>
                                          <p:spTgt spid="18439"/>
                                        </p:tgtEl>
                                        <p:attrNameLst>
                                          <p:attrName>style.visibility</p:attrName>
                                        </p:attrNameLst>
                                      </p:cBhvr>
                                      <p:to>
                                        <p:strVal val="visible"/>
                                      </p:to>
                                    </p:set>
                                    <p:animEffect transition="in" filter="diamond(in)">
                                      <p:cBhvr>
                                        <p:cTn id="76" dur="500"/>
                                        <p:tgtEl>
                                          <p:spTgt spid="18439"/>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946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bldLvl="0" animBg="1"/>
      <p:bldP spid="19461" grpId="0" animBg="1"/>
      <p:bldP spid="19457" grpId="0" bldLvl="0" animBg="1" uiExpand="1"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59385" y="139065"/>
            <a:ext cx="11897360" cy="1116965"/>
          </a:xfrm>
          <a:prstGeom prst="rect">
            <a:avLst/>
          </a:prstGeom>
          <a:noFill/>
          <a:ln w="12700" cmpd="sng">
            <a:solidFill>
              <a:schemeClr val="tx1"/>
            </a:solidFill>
            <a:prstDash val="solid"/>
          </a:ln>
        </p:spPr>
        <p:txBody>
          <a:bodyPr wrap="square" rtlCol="0" anchor="t">
            <a:spAutoFit/>
          </a:bodyPr>
          <a:lstStyle/>
          <a:p>
            <a:pPr fontAlgn="base">
              <a:lnSpc>
                <a:spcPts val="4000"/>
              </a:lnSpc>
              <a:spcBef>
                <a:spcPct val="0"/>
              </a:spcBef>
              <a:spcAft>
                <a:spcPct val="0"/>
              </a:spcAft>
              <a:buClr>
                <a:srgbClr val="000000"/>
              </a:buClr>
            </a:pPr>
            <a:r>
              <a:rPr lang="en-US" altLang="zh-CN" sz="2665" dirty="0">
                <a:solidFill>
                  <a:srgbClr val="000000"/>
                </a:solidFill>
                <a:latin typeface="Comic Sans MS" panose="030F0702030302020204" pitchFamily="66" charset="0"/>
                <a:cs typeface="Comic Sans MS" panose="030F0702030302020204" pitchFamily="66" charset="0"/>
                <a:sym typeface="+mn-ea"/>
              </a:rPr>
              <a:t>Para 4 </a:t>
            </a:r>
            <a:r>
              <a:rPr lang="en-US" altLang="zh-CN" sz="2660">
                <a:latin typeface="Comic Sans MS" panose="030F0702030302020204" pitchFamily="66" charset="0"/>
                <a:ea typeface="宋体" panose="02010600030101010101" pitchFamily="2" charset="-122"/>
                <a:cs typeface="Comic Sans MS" panose="030F0702030302020204" pitchFamily="66" charset="0"/>
                <a:sym typeface="宋体" panose="02010600030101010101" pitchFamily="2" charset="-122"/>
              </a:rPr>
              <a:t>Some people object to animal testing because a significant number of animals are harmed or die as a result of experiments and testing.</a:t>
            </a:r>
            <a:endParaRPr lang="en-US" altLang="zh-CN" sz="2665" dirty="0">
              <a:solidFill>
                <a:schemeClr val="tx1"/>
              </a:solidFill>
              <a:latin typeface="Comic Sans MS" panose="030F0702030302020204" pitchFamily="66" charset="0"/>
              <a:cs typeface="Comic Sans MS" panose="030F0702030302020204" pitchFamily="66" charset="0"/>
              <a:sym typeface="+mn-ea"/>
            </a:endParaRPr>
          </a:p>
        </p:txBody>
      </p:sp>
      <p:sp>
        <p:nvSpPr>
          <p:cNvPr id="4" name="文本框 3"/>
          <p:cNvSpPr txBox="1"/>
          <p:nvPr/>
        </p:nvSpPr>
        <p:spPr>
          <a:xfrm>
            <a:off x="157480" y="144780"/>
            <a:ext cx="11897360" cy="1116965"/>
          </a:xfrm>
          <a:prstGeom prst="rect">
            <a:avLst/>
          </a:prstGeom>
          <a:noFill/>
          <a:ln w="12700" cmpd="sng">
            <a:solidFill>
              <a:schemeClr val="tx1"/>
            </a:solidFill>
            <a:prstDash val="solid"/>
          </a:ln>
        </p:spPr>
        <p:txBody>
          <a:bodyPr wrap="square" rtlCol="0" anchor="t">
            <a:spAutoFit/>
          </a:bodyPr>
          <a:p>
            <a:pPr fontAlgn="base">
              <a:lnSpc>
                <a:spcPts val="4000"/>
              </a:lnSpc>
              <a:spcBef>
                <a:spcPct val="0"/>
              </a:spcBef>
              <a:spcAft>
                <a:spcPct val="0"/>
              </a:spcAft>
              <a:buClr>
                <a:srgbClr val="000000"/>
              </a:buClr>
            </a:pPr>
            <a:r>
              <a:rPr lang="en-US" altLang="zh-CN" sz="2665" dirty="0">
                <a:solidFill>
                  <a:srgbClr val="000000"/>
                </a:solidFill>
                <a:latin typeface="Comic Sans MS" panose="030F0702030302020204" pitchFamily="66" charset="0"/>
                <a:cs typeface="Comic Sans MS" panose="030F0702030302020204" pitchFamily="66" charset="0"/>
                <a:sym typeface="+mn-ea"/>
              </a:rPr>
              <a:t>Para 4 </a:t>
            </a:r>
            <a:r>
              <a:rPr lang="en-US" altLang="zh-CN" sz="2660">
                <a:latin typeface="Comic Sans MS" panose="030F0702030302020204" pitchFamily="66" charset="0"/>
                <a:ea typeface="宋体" panose="02010600030101010101" pitchFamily="2" charset="-122"/>
                <a:cs typeface="Comic Sans MS" panose="030F0702030302020204" pitchFamily="66" charset="0"/>
                <a:sym typeface="宋体" panose="02010600030101010101" pitchFamily="2" charset="-122"/>
              </a:rPr>
              <a:t>Some people </a:t>
            </a:r>
            <a:r>
              <a:rPr lang="en-US" altLang="zh-CN" sz="2660">
                <a:solidFill>
                  <a:srgbClr val="FF0000"/>
                </a:solidFill>
                <a:latin typeface="Comic Sans MS" panose="030F0702030302020204" pitchFamily="66" charset="0"/>
                <a:ea typeface="宋体" panose="02010600030101010101" pitchFamily="2" charset="-122"/>
                <a:cs typeface="Comic Sans MS" panose="030F0702030302020204" pitchFamily="66" charset="0"/>
                <a:sym typeface="宋体" panose="02010600030101010101" pitchFamily="2" charset="-122"/>
              </a:rPr>
              <a:t>object to</a:t>
            </a:r>
            <a:r>
              <a:rPr lang="en-US" altLang="zh-CN" sz="2660">
                <a:latin typeface="Comic Sans MS" panose="030F0702030302020204" pitchFamily="66" charset="0"/>
                <a:ea typeface="宋体" panose="02010600030101010101" pitchFamily="2" charset="-122"/>
                <a:cs typeface="Comic Sans MS" panose="030F0702030302020204" pitchFamily="66" charset="0"/>
                <a:sym typeface="宋体" panose="02010600030101010101" pitchFamily="2" charset="-122"/>
              </a:rPr>
              <a:t> animal testing </a:t>
            </a:r>
            <a:r>
              <a:rPr lang="en-US" altLang="zh-CN" sz="2660">
                <a:solidFill>
                  <a:srgbClr val="FF0000"/>
                </a:solidFill>
                <a:latin typeface="Comic Sans MS" panose="030F0702030302020204" pitchFamily="66" charset="0"/>
                <a:ea typeface="宋体" panose="02010600030101010101" pitchFamily="2" charset="-122"/>
                <a:cs typeface="Comic Sans MS" panose="030F0702030302020204" pitchFamily="66" charset="0"/>
                <a:sym typeface="宋体" panose="02010600030101010101" pitchFamily="2" charset="-122"/>
              </a:rPr>
              <a:t>because</a:t>
            </a:r>
            <a:r>
              <a:rPr lang="en-US" altLang="zh-CN" sz="2660">
                <a:latin typeface="Comic Sans MS" panose="030F0702030302020204" pitchFamily="66" charset="0"/>
                <a:ea typeface="宋体" panose="02010600030101010101" pitchFamily="2" charset="-122"/>
                <a:cs typeface="Comic Sans MS" panose="030F0702030302020204" pitchFamily="66" charset="0"/>
                <a:sym typeface="宋体" panose="02010600030101010101" pitchFamily="2" charset="-122"/>
              </a:rPr>
              <a:t> </a:t>
            </a:r>
            <a:r>
              <a:rPr lang="en-US" altLang="zh-CN" sz="2660">
                <a:solidFill>
                  <a:srgbClr val="FF0000"/>
                </a:solidFill>
                <a:latin typeface="Comic Sans MS" panose="030F0702030302020204" pitchFamily="66" charset="0"/>
                <a:ea typeface="宋体" panose="02010600030101010101" pitchFamily="2" charset="-122"/>
                <a:cs typeface="Comic Sans MS" panose="030F0702030302020204" pitchFamily="66" charset="0"/>
                <a:sym typeface="宋体" panose="02010600030101010101" pitchFamily="2" charset="-122"/>
              </a:rPr>
              <a:t>a significant number of</a:t>
            </a:r>
            <a:r>
              <a:rPr lang="en-US" altLang="zh-CN" sz="2660">
                <a:latin typeface="Comic Sans MS" panose="030F0702030302020204" pitchFamily="66" charset="0"/>
                <a:ea typeface="宋体" panose="02010600030101010101" pitchFamily="2" charset="-122"/>
                <a:cs typeface="Comic Sans MS" panose="030F0702030302020204" pitchFamily="66" charset="0"/>
                <a:sym typeface="宋体" panose="02010600030101010101" pitchFamily="2" charset="-122"/>
              </a:rPr>
              <a:t> animals are </a:t>
            </a:r>
            <a:r>
              <a:rPr lang="en-US" altLang="zh-CN" sz="2660">
                <a:solidFill>
                  <a:srgbClr val="FF0000"/>
                </a:solidFill>
                <a:latin typeface="Comic Sans MS" panose="030F0702030302020204" pitchFamily="66" charset="0"/>
                <a:ea typeface="宋体" panose="02010600030101010101" pitchFamily="2" charset="-122"/>
                <a:cs typeface="Comic Sans MS" panose="030F0702030302020204" pitchFamily="66" charset="0"/>
                <a:sym typeface="宋体" panose="02010600030101010101" pitchFamily="2" charset="-122"/>
              </a:rPr>
              <a:t>harmed or die</a:t>
            </a:r>
            <a:r>
              <a:rPr lang="en-US" altLang="zh-CN" sz="2660">
                <a:latin typeface="Comic Sans MS" panose="030F0702030302020204" pitchFamily="66" charset="0"/>
                <a:ea typeface="宋体" panose="02010600030101010101" pitchFamily="2" charset="-122"/>
                <a:cs typeface="Comic Sans MS" panose="030F0702030302020204" pitchFamily="66" charset="0"/>
                <a:sym typeface="宋体" panose="02010600030101010101" pitchFamily="2" charset="-122"/>
              </a:rPr>
              <a:t> </a:t>
            </a:r>
            <a:r>
              <a:rPr lang="en-US" altLang="zh-CN" sz="2660">
                <a:solidFill>
                  <a:srgbClr val="FF0000"/>
                </a:solidFill>
                <a:latin typeface="Comic Sans MS" panose="030F0702030302020204" pitchFamily="66" charset="0"/>
                <a:ea typeface="宋体" panose="02010600030101010101" pitchFamily="2" charset="-122"/>
                <a:cs typeface="Comic Sans MS" panose="030F0702030302020204" pitchFamily="66" charset="0"/>
                <a:sym typeface="宋体" panose="02010600030101010101" pitchFamily="2" charset="-122"/>
              </a:rPr>
              <a:t>as a result of</a:t>
            </a:r>
            <a:r>
              <a:rPr lang="en-US" altLang="zh-CN" sz="2660">
                <a:latin typeface="Comic Sans MS" panose="030F0702030302020204" pitchFamily="66" charset="0"/>
                <a:ea typeface="宋体" panose="02010600030101010101" pitchFamily="2" charset="-122"/>
                <a:cs typeface="Comic Sans MS" panose="030F0702030302020204" pitchFamily="66" charset="0"/>
                <a:sym typeface="宋体" panose="02010600030101010101" pitchFamily="2" charset="-122"/>
              </a:rPr>
              <a:t> experiments and testing.</a:t>
            </a:r>
            <a:endParaRPr lang="en-US" altLang="zh-CN" sz="2665" dirty="0">
              <a:solidFill>
                <a:schemeClr val="tx1"/>
              </a:solidFill>
              <a:latin typeface="Comic Sans MS" panose="030F0702030302020204" pitchFamily="66" charset="0"/>
              <a:cs typeface="Comic Sans MS" panose="030F0702030302020204" pitchFamily="66" charset="0"/>
              <a:sym typeface="+mn-ea"/>
            </a:endParaRPr>
          </a:p>
        </p:txBody>
      </p:sp>
      <p:sp>
        <p:nvSpPr>
          <p:cNvPr id="5" name="文本框 4"/>
          <p:cNvSpPr txBox="1"/>
          <p:nvPr/>
        </p:nvSpPr>
        <p:spPr>
          <a:xfrm>
            <a:off x="159385" y="1238885"/>
            <a:ext cx="2675255" cy="603885"/>
          </a:xfrm>
          <a:prstGeom prst="rect">
            <a:avLst/>
          </a:prstGeom>
          <a:noFill/>
          <a:ln w="12700" cmpd="sng">
            <a:noFill/>
            <a:prstDash val="solid"/>
          </a:ln>
        </p:spPr>
        <p:txBody>
          <a:bodyPr wrap="square" rtlCol="0" anchor="t">
            <a:spAutoFit/>
          </a:bodyPr>
          <a:p>
            <a:pPr fontAlgn="base">
              <a:lnSpc>
                <a:spcPts val="4000"/>
              </a:lnSpc>
              <a:spcBef>
                <a:spcPct val="0"/>
              </a:spcBef>
              <a:spcAft>
                <a:spcPct val="0"/>
              </a:spcAft>
              <a:buClr>
                <a:srgbClr val="000000"/>
              </a:buClr>
            </a:pPr>
            <a:r>
              <a:rPr lang="en-US" altLang="zh-CN" sz="3200" b="1" dirty="0">
                <a:solidFill>
                  <a:srgbClr val="FF0000"/>
                </a:solidFill>
                <a:latin typeface="Times New Roman" panose="02020603050405020304" pitchFamily="18" charset="0"/>
                <a:cs typeface="Times New Roman" panose="02020603050405020304" pitchFamily="18" charset="0"/>
                <a:sym typeface="+mn-ea"/>
              </a:rPr>
              <a:t>object to:</a:t>
            </a:r>
            <a:r>
              <a:rPr lang="en-US" altLang="zh-CN" sz="3200" dirty="0">
                <a:solidFill>
                  <a:schemeClr val="tx1"/>
                </a:solidFill>
                <a:latin typeface="Comic Sans MS" panose="030F0702030302020204" pitchFamily="66" charset="0"/>
                <a:cs typeface="Comic Sans MS" panose="030F0702030302020204" pitchFamily="66" charset="0"/>
                <a:sym typeface="+mn-ea"/>
              </a:rPr>
              <a:t> </a:t>
            </a:r>
            <a:endParaRPr lang="en-US" altLang="zh-CN" sz="3200" dirty="0">
              <a:solidFill>
                <a:schemeClr val="tx1"/>
              </a:solidFill>
              <a:latin typeface="Comic Sans MS" panose="030F0702030302020204" pitchFamily="66" charset="0"/>
              <a:cs typeface="Comic Sans MS" panose="030F0702030302020204" pitchFamily="66" charset="0"/>
              <a:sym typeface="+mn-ea"/>
            </a:endParaRPr>
          </a:p>
        </p:txBody>
      </p:sp>
      <p:sp>
        <p:nvSpPr>
          <p:cNvPr id="7" name="文本框 6"/>
          <p:cNvSpPr txBox="1"/>
          <p:nvPr/>
        </p:nvSpPr>
        <p:spPr>
          <a:xfrm>
            <a:off x="159385" y="1842770"/>
            <a:ext cx="5534660" cy="603885"/>
          </a:xfrm>
          <a:prstGeom prst="rect">
            <a:avLst/>
          </a:prstGeom>
          <a:solidFill>
            <a:srgbClr val="FFFF00"/>
          </a:solidFill>
          <a:ln w="12700" cmpd="sng">
            <a:noFill/>
            <a:prstDash val="solid"/>
          </a:ln>
        </p:spPr>
        <p:txBody>
          <a:bodyPr wrap="square" rtlCol="0" anchor="t">
            <a:spAutoFit/>
          </a:bodyPr>
          <a:p>
            <a:pPr algn="ctr" fontAlgn="base">
              <a:lnSpc>
                <a:spcPts val="4000"/>
              </a:lnSpc>
              <a:spcBef>
                <a:spcPct val="0"/>
              </a:spcBef>
              <a:spcAft>
                <a:spcPct val="0"/>
              </a:spcAft>
              <a:buClr>
                <a:srgbClr val="000000"/>
              </a:buClr>
            </a:pPr>
            <a:r>
              <a:rPr lang="en-US" altLang="zh-CN" sz="2665" b="1" dirty="0">
                <a:solidFill>
                  <a:schemeClr val="tx1"/>
                </a:solidFill>
                <a:latin typeface="Times New Roman" panose="02020603050405020304" pitchFamily="18" charset="0"/>
                <a:cs typeface="Times New Roman" panose="02020603050405020304" pitchFamily="18" charset="0"/>
                <a:sym typeface="+mn-ea"/>
              </a:rPr>
              <a:t>change the part of speech(</a:t>
            </a:r>
            <a:r>
              <a:rPr lang="zh-CN" altLang="en-US" sz="2665" b="1" dirty="0">
                <a:solidFill>
                  <a:schemeClr val="tx1"/>
                </a:solidFill>
                <a:latin typeface="Times New Roman" panose="02020603050405020304" pitchFamily="18" charset="0"/>
                <a:cs typeface="Times New Roman" panose="02020603050405020304" pitchFamily="18" charset="0"/>
                <a:sym typeface="+mn-ea"/>
              </a:rPr>
              <a:t>转换词性</a:t>
            </a:r>
            <a:r>
              <a:rPr lang="en-US" altLang="zh-CN" sz="2665" b="1" dirty="0">
                <a:solidFill>
                  <a:schemeClr val="tx1"/>
                </a:solidFill>
                <a:latin typeface="Times New Roman" panose="02020603050405020304" pitchFamily="18" charset="0"/>
                <a:cs typeface="Times New Roman" panose="02020603050405020304" pitchFamily="18" charset="0"/>
                <a:sym typeface="+mn-ea"/>
              </a:rPr>
              <a:t>):</a:t>
            </a:r>
            <a:r>
              <a:rPr lang="en-US" altLang="zh-CN" sz="2665" dirty="0">
                <a:solidFill>
                  <a:schemeClr val="tx1"/>
                </a:solidFill>
                <a:latin typeface="Comic Sans MS" panose="030F0702030302020204" pitchFamily="66" charset="0"/>
                <a:cs typeface="Comic Sans MS" panose="030F0702030302020204" pitchFamily="66" charset="0"/>
                <a:sym typeface="+mn-ea"/>
              </a:rPr>
              <a:t> </a:t>
            </a:r>
            <a:endParaRPr lang="en-US" altLang="zh-CN" sz="2665" dirty="0">
              <a:solidFill>
                <a:schemeClr val="tx1"/>
              </a:solidFill>
              <a:latin typeface="Comic Sans MS" panose="030F0702030302020204" pitchFamily="66" charset="0"/>
              <a:cs typeface="Comic Sans MS" panose="030F0702030302020204" pitchFamily="66" charset="0"/>
              <a:sym typeface="+mn-ea"/>
            </a:endParaRPr>
          </a:p>
        </p:txBody>
      </p:sp>
      <p:sp>
        <p:nvSpPr>
          <p:cNvPr id="8" name="文本框 7"/>
          <p:cNvSpPr txBox="1"/>
          <p:nvPr/>
        </p:nvSpPr>
        <p:spPr>
          <a:xfrm>
            <a:off x="157480" y="2593975"/>
            <a:ext cx="5525770" cy="603885"/>
          </a:xfrm>
          <a:prstGeom prst="rect">
            <a:avLst/>
          </a:prstGeom>
          <a:solidFill>
            <a:srgbClr val="FFFF00"/>
          </a:solidFill>
          <a:ln w="12700" cmpd="sng">
            <a:noFill/>
            <a:prstDash val="solid"/>
          </a:ln>
        </p:spPr>
        <p:txBody>
          <a:bodyPr wrap="square" rtlCol="0" anchor="t">
            <a:spAutoFit/>
          </a:bodyPr>
          <a:p>
            <a:pPr algn="ctr" fontAlgn="base">
              <a:lnSpc>
                <a:spcPts val="4000"/>
              </a:lnSpc>
              <a:spcBef>
                <a:spcPct val="0"/>
              </a:spcBef>
              <a:spcAft>
                <a:spcPct val="0"/>
              </a:spcAft>
              <a:buClr>
                <a:srgbClr val="000000"/>
              </a:buClr>
            </a:pPr>
            <a:r>
              <a:rPr lang="en-US" altLang="zh-CN" sz="2665" b="1" dirty="0">
                <a:solidFill>
                  <a:schemeClr val="tx1"/>
                </a:solidFill>
                <a:latin typeface="Times New Roman" panose="02020603050405020304" pitchFamily="18" charset="0"/>
                <a:cs typeface="Times New Roman" panose="02020603050405020304" pitchFamily="18" charset="0"/>
                <a:sym typeface="+mn-ea"/>
              </a:rPr>
              <a:t>use synonyms(</a:t>
            </a:r>
            <a:r>
              <a:rPr lang="zh-CN" altLang="en-US" sz="2665" b="1" dirty="0">
                <a:solidFill>
                  <a:schemeClr val="tx1"/>
                </a:solidFill>
                <a:latin typeface="Times New Roman" panose="02020603050405020304" pitchFamily="18" charset="0"/>
                <a:cs typeface="Times New Roman" panose="02020603050405020304" pitchFamily="18" charset="0"/>
                <a:sym typeface="+mn-ea"/>
              </a:rPr>
              <a:t>同义替换</a:t>
            </a:r>
            <a:r>
              <a:rPr lang="en-US" altLang="zh-CN" sz="2665" b="1" dirty="0">
                <a:solidFill>
                  <a:schemeClr val="tx1"/>
                </a:solidFill>
                <a:latin typeface="Times New Roman" panose="02020603050405020304" pitchFamily="18" charset="0"/>
                <a:cs typeface="Times New Roman" panose="02020603050405020304" pitchFamily="18" charset="0"/>
                <a:sym typeface="+mn-ea"/>
              </a:rPr>
              <a:t>):</a:t>
            </a:r>
            <a:endParaRPr lang="en-US" altLang="zh-CN" sz="2665" dirty="0">
              <a:solidFill>
                <a:schemeClr val="tx1"/>
              </a:solidFill>
              <a:latin typeface="Comic Sans MS" panose="030F0702030302020204" pitchFamily="66" charset="0"/>
              <a:cs typeface="Comic Sans MS" panose="030F0702030302020204" pitchFamily="66" charset="0"/>
              <a:sym typeface="+mn-ea"/>
            </a:endParaRPr>
          </a:p>
        </p:txBody>
      </p:sp>
      <p:sp>
        <p:nvSpPr>
          <p:cNvPr id="9" name="文本框 8"/>
          <p:cNvSpPr txBox="1"/>
          <p:nvPr/>
        </p:nvSpPr>
        <p:spPr>
          <a:xfrm>
            <a:off x="159385" y="3393440"/>
            <a:ext cx="5523865" cy="603885"/>
          </a:xfrm>
          <a:prstGeom prst="rect">
            <a:avLst/>
          </a:prstGeom>
          <a:solidFill>
            <a:srgbClr val="FFFF00"/>
          </a:solidFill>
          <a:ln w="12700" cmpd="sng">
            <a:noFill/>
            <a:prstDash val="solid"/>
          </a:ln>
        </p:spPr>
        <p:txBody>
          <a:bodyPr wrap="square" rtlCol="0" anchor="t">
            <a:spAutoFit/>
          </a:bodyPr>
          <a:p>
            <a:pPr algn="ctr" fontAlgn="base">
              <a:lnSpc>
                <a:spcPts val="4000"/>
              </a:lnSpc>
              <a:spcBef>
                <a:spcPct val="0"/>
              </a:spcBef>
              <a:spcAft>
                <a:spcPct val="0"/>
              </a:spcAft>
              <a:buClr>
                <a:srgbClr val="000000"/>
              </a:buClr>
            </a:pPr>
            <a:r>
              <a:rPr lang="en-US" altLang="zh-CN" sz="2665" b="1" dirty="0">
                <a:solidFill>
                  <a:schemeClr val="tx1"/>
                </a:solidFill>
                <a:latin typeface="Times New Roman" panose="02020603050405020304" pitchFamily="18" charset="0"/>
                <a:cs typeface="Times New Roman" panose="02020603050405020304" pitchFamily="18" charset="0"/>
                <a:sym typeface="+mn-ea"/>
              </a:rPr>
              <a:t>use converse expression(</a:t>
            </a:r>
            <a:r>
              <a:rPr lang="zh-CN" altLang="en-US" sz="2665" b="1" dirty="0">
                <a:solidFill>
                  <a:schemeClr val="tx1"/>
                </a:solidFill>
                <a:latin typeface="Times New Roman" panose="02020603050405020304" pitchFamily="18" charset="0"/>
                <a:cs typeface="Times New Roman" panose="02020603050405020304" pitchFamily="18" charset="0"/>
                <a:sym typeface="+mn-ea"/>
              </a:rPr>
              <a:t>反义表达</a:t>
            </a:r>
            <a:r>
              <a:rPr lang="en-US" altLang="zh-CN" sz="2665" b="1" dirty="0">
                <a:solidFill>
                  <a:schemeClr val="tx1"/>
                </a:solidFill>
                <a:latin typeface="Times New Roman" panose="02020603050405020304" pitchFamily="18" charset="0"/>
                <a:cs typeface="Times New Roman" panose="02020603050405020304" pitchFamily="18" charset="0"/>
                <a:sym typeface="+mn-ea"/>
              </a:rPr>
              <a:t>):</a:t>
            </a:r>
            <a:endParaRPr lang="en-US" altLang="zh-CN" sz="2665" dirty="0">
              <a:solidFill>
                <a:schemeClr val="tx1"/>
              </a:solidFill>
              <a:latin typeface="Comic Sans MS" panose="030F0702030302020204" pitchFamily="66" charset="0"/>
              <a:cs typeface="Comic Sans MS" panose="030F0702030302020204" pitchFamily="66" charset="0"/>
              <a:sym typeface="+mn-ea"/>
            </a:endParaRPr>
          </a:p>
        </p:txBody>
      </p:sp>
      <p:sp>
        <p:nvSpPr>
          <p:cNvPr id="10" name="文本框 9"/>
          <p:cNvSpPr txBox="1"/>
          <p:nvPr/>
        </p:nvSpPr>
        <p:spPr>
          <a:xfrm>
            <a:off x="5694045" y="1842770"/>
            <a:ext cx="2675255" cy="603885"/>
          </a:xfrm>
          <a:prstGeom prst="rect">
            <a:avLst/>
          </a:prstGeom>
          <a:noFill/>
          <a:ln w="12700" cmpd="sng">
            <a:noFill/>
            <a:prstDash val="solid"/>
          </a:ln>
        </p:spPr>
        <p:txBody>
          <a:bodyPr wrap="square" rtlCol="0" anchor="t">
            <a:spAutoFit/>
          </a:bodyPr>
          <a:p>
            <a:pPr fontAlgn="base">
              <a:lnSpc>
                <a:spcPts val="4000"/>
              </a:lnSpc>
              <a:spcBef>
                <a:spcPct val="0"/>
              </a:spcBef>
              <a:spcAft>
                <a:spcPct val="0"/>
              </a:spcAft>
              <a:buClr>
                <a:srgbClr val="000000"/>
              </a:buClr>
            </a:pPr>
            <a:r>
              <a:rPr lang="en-US" altLang="zh-CN" sz="2665" b="1" dirty="0">
                <a:solidFill>
                  <a:srgbClr val="0070C0"/>
                </a:solidFill>
                <a:latin typeface="Times New Roman" panose="02020603050405020304" pitchFamily="18" charset="0"/>
                <a:cs typeface="Times New Roman" panose="02020603050405020304" pitchFamily="18" charset="0"/>
                <a:sym typeface="+mn-ea"/>
              </a:rPr>
              <a:t>objection</a:t>
            </a:r>
            <a:endParaRPr lang="en-US" altLang="zh-CN" sz="2665" b="1" dirty="0">
              <a:solidFill>
                <a:srgbClr val="0070C0"/>
              </a:solidFill>
              <a:latin typeface="Times New Roman" panose="02020603050405020304" pitchFamily="18" charset="0"/>
              <a:cs typeface="Times New Roman" panose="02020603050405020304" pitchFamily="18" charset="0"/>
              <a:sym typeface="+mn-ea"/>
            </a:endParaRPr>
          </a:p>
        </p:txBody>
      </p:sp>
      <p:sp>
        <p:nvSpPr>
          <p:cNvPr id="11" name="文本框 10"/>
          <p:cNvSpPr txBox="1"/>
          <p:nvPr/>
        </p:nvSpPr>
        <p:spPr>
          <a:xfrm>
            <a:off x="5694045" y="2593340"/>
            <a:ext cx="6498590" cy="603885"/>
          </a:xfrm>
          <a:prstGeom prst="rect">
            <a:avLst/>
          </a:prstGeom>
          <a:noFill/>
          <a:ln w="12700" cmpd="sng">
            <a:noFill/>
            <a:prstDash val="solid"/>
          </a:ln>
        </p:spPr>
        <p:txBody>
          <a:bodyPr wrap="square" rtlCol="0" anchor="t">
            <a:spAutoFit/>
          </a:bodyPr>
          <a:p>
            <a:pPr fontAlgn="base">
              <a:lnSpc>
                <a:spcPts val="4000"/>
              </a:lnSpc>
              <a:spcBef>
                <a:spcPct val="0"/>
              </a:spcBef>
              <a:spcAft>
                <a:spcPct val="0"/>
              </a:spcAft>
              <a:buClr>
                <a:srgbClr val="000000"/>
              </a:buClr>
            </a:pPr>
            <a:r>
              <a:rPr lang="en-US" altLang="zh-CN" sz="2665" b="1" dirty="0">
                <a:solidFill>
                  <a:srgbClr val="0070C0"/>
                </a:solidFill>
                <a:latin typeface="Times New Roman" panose="02020603050405020304" pitchFamily="18" charset="0"/>
                <a:cs typeface="Times New Roman" panose="02020603050405020304" pitchFamily="18" charset="0"/>
                <a:sym typeface="+mn-ea"/>
              </a:rPr>
              <a:t>against, oppose, be opposed to, disapprove</a:t>
            </a:r>
            <a:endParaRPr lang="en-US" altLang="zh-CN" sz="2665" b="1" dirty="0">
              <a:solidFill>
                <a:srgbClr val="0070C0"/>
              </a:solidFill>
              <a:latin typeface="Times New Roman" panose="02020603050405020304" pitchFamily="18" charset="0"/>
              <a:cs typeface="Times New Roman" panose="02020603050405020304" pitchFamily="18" charset="0"/>
              <a:sym typeface="+mn-ea"/>
            </a:endParaRPr>
          </a:p>
        </p:txBody>
      </p:sp>
      <p:sp>
        <p:nvSpPr>
          <p:cNvPr id="12" name="文本框 11"/>
          <p:cNvSpPr txBox="1"/>
          <p:nvPr/>
        </p:nvSpPr>
        <p:spPr>
          <a:xfrm>
            <a:off x="5683250" y="3393440"/>
            <a:ext cx="6498590" cy="603885"/>
          </a:xfrm>
          <a:prstGeom prst="rect">
            <a:avLst/>
          </a:prstGeom>
          <a:noFill/>
          <a:ln w="12700" cmpd="sng">
            <a:noFill/>
            <a:prstDash val="solid"/>
          </a:ln>
        </p:spPr>
        <p:txBody>
          <a:bodyPr wrap="square" rtlCol="0" anchor="t">
            <a:spAutoFit/>
          </a:bodyPr>
          <a:p>
            <a:pPr fontAlgn="base">
              <a:lnSpc>
                <a:spcPts val="4000"/>
              </a:lnSpc>
              <a:spcBef>
                <a:spcPct val="0"/>
              </a:spcBef>
              <a:spcAft>
                <a:spcPct val="0"/>
              </a:spcAft>
              <a:buClr>
                <a:srgbClr val="000000"/>
              </a:buClr>
            </a:pPr>
            <a:r>
              <a:rPr lang="en-US" altLang="zh-CN" sz="2665" b="1" dirty="0">
                <a:solidFill>
                  <a:srgbClr val="0070C0"/>
                </a:solidFill>
                <a:latin typeface="Times New Roman" panose="02020603050405020304" pitchFamily="18" charset="0"/>
                <a:cs typeface="Times New Roman" panose="02020603050405020304" pitchFamily="18" charset="0"/>
                <a:sym typeface="+mn-ea"/>
              </a:rPr>
              <a:t>few/not many people support</a:t>
            </a:r>
            <a:endParaRPr lang="en-US" altLang="zh-CN" sz="2665" b="1" dirty="0">
              <a:solidFill>
                <a:srgbClr val="0070C0"/>
              </a:solidFill>
              <a:latin typeface="Times New Roman" panose="02020603050405020304" pitchFamily="18" charset="0"/>
              <a:cs typeface="Times New Roman" panose="02020603050405020304" pitchFamily="18" charset="0"/>
              <a:sym typeface="+mn-ea"/>
            </a:endParaRPr>
          </a:p>
        </p:txBody>
      </p:sp>
      <p:sp>
        <p:nvSpPr>
          <p:cNvPr id="13" name="文本框 12"/>
          <p:cNvSpPr txBox="1"/>
          <p:nvPr/>
        </p:nvSpPr>
        <p:spPr>
          <a:xfrm>
            <a:off x="159385" y="3936365"/>
            <a:ext cx="4846955" cy="603885"/>
          </a:xfrm>
          <a:prstGeom prst="rect">
            <a:avLst/>
          </a:prstGeom>
          <a:noFill/>
          <a:ln w="12700" cmpd="sng">
            <a:noFill/>
            <a:prstDash val="solid"/>
          </a:ln>
        </p:spPr>
        <p:txBody>
          <a:bodyPr wrap="square" rtlCol="0" anchor="t">
            <a:spAutoFit/>
          </a:bodyPr>
          <a:p>
            <a:pPr fontAlgn="base">
              <a:lnSpc>
                <a:spcPts val="4000"/>
              </a:lnSpc>
              <a:spcBef>
                <a:spcPct val="0"/>
              </a:spcBef>
              <a:spcAft>
                <a:spcPct val="0"/>
              </a:spcAft>
              <a:buClr>
                <a:srgbClr val="000000"/>
              </a:buClr>
            </a:pPr>
            <a:r>
              <a:rPr lang="en-US" altLang="zh-CN" sz="3200" b="1" dirty="0">
                <a:solidFill>
                  <a:srgbClr val="FF0000"/>
                </a:solidFill>
                <a:latin typeface="Times New Roman" panose="02020603050405020304" pitchFamily="18" charset="0"/>
                <a:cs typeface="Times New Roman" panose="02020603050405020304" pitchFamily="18" charset="0"/>
                <a:sym typeface="+mn-ea"/>
              </a:rPr>
              <a:t>a significant number of:</a:t>
            </a:r>
            <a:endParaRPr lang="en-US" altLang="zh-CN" sz="3200" dirty="0">
              <a:solidFill>
                <a:schemeClr val="tx1"/>
              </a:solidFill>
              <a:latin typeface="Comic Sans MS" panose="030F0702030302020204" pitchFamily="66" charset="0"/>
              <a:cs typeface="Comic Sans MS" panose="030F0702030302020204" pitchFamily="66" charset="0"/>
              <a:sym typeface="+mn-ea"/>
            </a:endParaRPr>
          </a:p>
        </p:txBody>
      </p:sp>
      <p:sp>
        <p:nvSpPr>
          <p:cNvPr id="14" name="文本框 13"/>
          <p:cNvSpPr txBox="1"/>
          <p:nvPr/>
        </p:nvSpPr>
        <p:spPr>
          <a:xfrm>
            <a:off x="159385" y="4540250"/>
            <a:ext cx="11753215" cy="603885"/>
          </a:xfrm>
          <a:prstGeom prst="rect">
            <a:avLst/>
          </a:prstGeom>
          <a:noFill/>
          <a:ln w="12700" cmpd="sng">
            <a:noFill/>
            <a:prstDash val="solid"/>
          </a:ln>
        </p:spPr>
        <p:txBody>
          <a:bodyPr wrap="square" rtlCol="0" anchor="t">
            <a:spAutoFit/>
          </a:bodyPr>
          <a:p>
            <a:pPr fontAlgn="base">
              <a:lnSpc>
                <a:spcPts val="4000"/>
              </a:lnSpc>
              <a:spcBef>
                <a:spcPct val="0"/>
              </a:spcBef>
              <a:spcAft>
                <a:spcPct val="0"/>
              </a:spcAft>
              <a:buClr>
                <a:srgbClr val="000000"/>
              </a:buClr>
            </a:pPr>
            <a:r>
              <a:rPr lang="en-US" altLang="zh-CN" sz="2665" b="1" dirty="0">
                <a:solidFill>
                  <a:srgbClr val="0070C0"/>
                </a:solidFill>
                <a:latin typeface="Times New Roman" panose="02020603050405020304" pitchFamily="18" charset="0"/>
                <a:cs typeface="Times New Roman" panose="02020603050405020304" pitchFamily="18" charset="0"/>
                <a:sym typeface="+mn-ea"/>
              </a:rPr>
              <a:t>a large number of, </a:t>
            </a:r>
            <a:r>
              <a:rPr lang="en-US" altLang="zh-CN" sz="2660" b="1" dirty="0">
                <a:solidFill>
                  <a:srgbClr val="0070C0"/>
                </a:solidFill>
                <a:latin typeface="Times New Roman" panose="02020603050405020304" pitchFamily="18" charset="0"/>
                <a:cs typeface="Times New Roman" panose="02020603050405020304" pitchFamily="18" charset="0"/>
                <a:sym typeface="+mn-ea"/>
              </a:rPr>
              <a:t>an enormous number of, </a:t>
            </a:r>
            <a:r>
              <a:rPr lang="en-US" altLang="zh-CN" sz="2665" b="1" dirty="0">
                <a:solidFill>
                  <a:srgbClr val="0070C0"/>
                </a:solidFill>
                <a:latin typeface="Times New Roman" panose="02020603050405020304" pitchFamily="18" charset="0"/>
                <a:cs typeface="Times New Roman" panose="02020603050405020304" pitchFamily="18" charset="0"/>
                <a:sym typeface="+mn-ea"/>
              </a:rPr>
              <a:t>a large quantity of, a great many ... </a:t>
            </a:r>
            <a:endParaRPr lang="en-US" altLang="zh-CN" sz="2665" b="1" dirty="0">
              <a:solidFill>
                <a:srgbClr val="0070C0"/>
              </a:solidFill>
              <a:latin typeface="Times New Roman" panose="02020603050405020304" pitchFamily="18" charset="0"/>
              <a:cs typeface="Times New Roman" panose="02020603050405020304" pitchFamily="18" charset="0"/>
              <a:sym typeface="+mn-ea"/>
            </a:endParaRPr>
          </a:p>
        </p:txBody>
      </p:sp>
      <p:sp>
        <p:nvSpPr>
          <p:cNvPr id="15" name="文本框 14"/>
          <p:cNvSpPr txBox="1"/>
          <p:nvPr/>
        </p:nvSpPr>
        <p:spPr>
          <a:xfrm>
            <a:off x="188595" y="5189855"/>
            <a:ext cx="4846955" cy="603885"/>
          </a:xfrm>
          <a:prstGeom prst="rect">
            <a:avLst/>
          </a:prstGeom>
          <a:noFill/>
          <a:ln w="12700" cmpd="sng">
            <a:noFill/>
            <a:prstDash val="solid"/>
          </a:ln>
        </p:spPr>
        <p:txBody>
          <a:bodyPr wrap="square" rtlCol="0" anchor="t">
            <a:spAutoFit/>
          </a:bodyPr>
          <a:p>
            <a:pPr fontAlgn="base">
              <a:lnSpc>
                <a:spcPts val="4000"/>
              </a:lnSpc>
              <a:spcBef>
                <a:spcPct val="0"/>
              </a:spcBef>
              <a:spcAft>
                <a:spcPct val="0"/>
              </a:spcAft>
              <a:buClr>
                <a:srgbClr val="000000"/>
              </a:buClr>
            </a:pPr>
            <a:r>
              <a:rPr lang="en-US" altLang="zh-CN" sz="3200" b="1" dirty="0">
                <a:solidFill>
                  <a:srgbClr val="FF0000"/>
                </a:solidFill>
                <a:latin typeface="Times New Roman" panose="02020603050405020304" pitchFamily="18" charset="0"/>
                <a:cs typeface="Times New Roman" panose="02020603050405020304" pitchFamily="18" charset="0"/>
                <a:sym typeface="+mn-ea"/>
              </a:rPr>
              <a:t>harm or die:</a:t>
            </a:r>
            <a:endParaRPr lang="en-US" altLang="zh-CN" sz="3200" dirty="0">
              <a:solidFill>
                <a:schemeClr val="tx1"/>
              </a:solidFill>
              <a:latin typeface="Comic Sans MS" panose="030F0702030302020204" pitchFamily="66" charset="0"/>
              <a:cs typeface="Comic Sans MS" panose="030F0702030302020204" pitchFamily="66" charset="0"/>
              <a:sym typeface="+mn-ea"/>
            </a:endParaRPr>
          </a:p>
        </p:txBody>
      </p:sp>
      <p:sp>
        <p:nvSpPr>
          <p:cNvPr id="17" name="文本框 16"/>
          <p:cNvSpPr txBox="1"/>
          <p:nvPr/>
        </p:nvSpPr>
        <p:spPr>
          <a:xfrm>
            <a:off x="225425" y="5671820"/>
            <a:ext cx="11753215" cy="603885"/>
          </a:xfrm>
          <a:prstGeom prst="rect">
            <a:avLst/>
          </a:prstGeom>
          <a:noFill/>
          <a:ln w="12700" cmpd="sng">
            <a:noFill/>
            <a:prstDash val="solid"/>
          </a:ln>
        </p:spPr>
        <p:txBody>
          <a:bodyPr wrap="square" rtlCol="0" anchor="t">
            <a:spAutoFit/>
          </a:bodyPr>
          <a:p>
            <a:pPr fontAlgn="base">
              <a:lnSpc>
                <a:spcPts val="4000"/>
              </a:lnSpc>
              <a:spcBef>
                <a:spcPct val="0"/>
              </a:spcBef>
              <a:spcAft>
                <a:spcPct val="0"/>
              </a:spcAft>
              <a:buClr>
                <a:srgbClr val="000000"/>
              </a:buClr>
            </a:pPr>
            <a:r>
              <a:rPr lang="en-US" altLang="zh-CN" sz="2665" b="1" dirty="0">
                <a:solidFill>
                  <a:srgbClr val="0070C0"/>
                </a:solidFill>
                <a:latin typeface="Times New Roman" panose="02020603050405020304" pitchFamily="18" charset="0"/>
                <a:cs typeface="Times New Roman" panose="02020603050405020304" pitchFamily="18" charset="0"/>
                <a:sym typeface="+mn-ea"/>
              </a:rPr>
              <a:t>cause harm to, be harmful to, cause death ...</a:t>
            </a:r>
            <a:endParaRPr lang="en-US" altLang="zh-CN" sz="2665" b="1" dirty="0">
              <a:solidFill>
                <a:srgbClr val="0070C0"/>
              </a:solidFill>
              <a:latin typeface="Times New Roman" panose="02020603050405020304" pitchFamily="18" charset="0"/>
              <a:cs typeface="Times New Roman" panose="02020603050405020304" pitchFamily="18" charset="0"/>
              <a:sym typeface="+mn-ea"/>
            </a:endParaRPr>
          </a:p>
        </p:txBody>
      </p:sp>
      <p:sp>
        <p:nvSpPr>
          <p:cNvPr id="18" name="文本框 17"/>
          <p:cNvSpPr txBox="1"/>
          <p:nvPr/>
        </p:nvSpPr>
        <p:spPr>
          <a:xfrm>
            <a:off x="225425" y="6206490"/>
            <a:ext cx="4846955" cy="603885"/>
          </a:xfrm>
          <a:prstGeom prst="rect">
            <a:avLst/>
          </a:prstGeom>
          <a:noFill/>
          <a:ln w="12700" cmpd="sng">
            <a:noFill/>
            <a:prstDash val="solid"/>
          </a:ln>
        </p:spPr>
        <p:txBody>
          <a:bodyPr wrap="square" rtlCol="0" anchor="t">
            <a:spAutoFit/>
          </a:bodyPr>
          <a:p>
            <a:pPr fontAlgn="base">
              <a:lnSpc>
                <a:spcPts val="4000"/>
              </a:lnSpc>
              <a:spcBef>
                <a:spcPct val="0"/>
              </a:spcBef>
              <a:spcAft>
                <a:spcPct val="0"/>
              </a:spcAft>
              <a:buClr>
                <a:srgbClr val="000000"/>
              </a:buClr>
            </a:pPr>
            <a:r>
              <a:rPr lang="en-US" altLang="zh-CN" sz="3200" b="1" dirty="0">
                <a:solidFill>
                  <a:srgbClr val="FF0000"/>
                </a:solidFill>
                <a:latin typeface="Times New Roman" panose="02020603050405020304" pitchFamily="18" charset="0"/>
                <a:cs typeface="Times New Roman" panose="02020603050405020304" pitchFamily="18" charset="0"/>
                <a:sym typeface="+mn-ea"/>
              </a:rPr>
              <a:t>because/ as a result of:</a:t>
            </a:r>
            <a:endParaRPr lang="en-US" altLang="zh-CN" sz="3200" dirty="0">
              <a:solidFill>
                <a:schemeClr val="tx1"/>
              </a:solidFill>
              <a:latin typeface="Comic Sans MS" panose="030F0702030302020204" pitchFamily="66" charset="0"/>
              <a:cs typeface="Comic Sans MS" panose="030F0702030302020204" pitchFamily="66" charset="0"/>
              <a:sym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0" grpId="0"/>
      <p:bldP spid="8" grpId="0" animBg="1"/>
      <p:bldP spid="11" grpId="0"/>
      <p:bldP spid="9" grpId="0" animBg="1"/>
      <p:bldP spid="12" grpId="0"/>
      <p:bldP spid="13" grpId="0"/>
      <p:bldP spid="14" grpId="0"/>
      <p:bldP spid="15" grpId="0"/>
      <p:bldP spid="17" grpId="0"/>
      <p:bldP spid="18"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25425" y="524510"/>
            <a:ext cx="11728450" cy="1382395"/>
          </a:xfrm>
          <a:prstGeom prst="rect">
            <a:avLst/>
          </a:prstGeom>
          <a:noFill/>
          <a:ln w="9525" cap="flat" cmpd="sng">
            <a:solidFill>
              <a:schemeClr val="tx1"/>
            </a:solidFill>
            <a:prstDash val="solid"/>
            <a:miter/>
            <a:headEnd type="none" w="med" len="med"/>
            <a:tailEnd type="none" w="med" len="med"/>
          </a:ln>
        </p:spPr>
        <p:txBody>
          <a:bodyPr wrap="square" lIns="91438" tIns="45719" rIns="91438" bIns="45719" anchor="t">
            <a:spAutoFit/>
          </a:bodyPr>
          <a:lstStyle/>
          <a:p>
            <a:pPr fontAlgn="base">
              <a:spcBef>
                <a:spcPct val="0"/>
              </a:spcBef>
              <a:spcAft>
                <a:spcPct val="0"/>
              </a:spcAft>
            </a:pPr>
            <a:r>
              <a:rPr lang="en-US" altLang="zh-CN" sz="2800" b="1" dirty="0">
                <a:solidFill>
                  <a:srgbClr val="FF0000"/>
                </a:solidFill>
                <a:latin typeface="Times New Roman" panose="02020603050405020304" pitchFamily="18" charset="0"/>
                <a:sym typeface="宋体" panose="02010600030101010101" pitchFamily="2" charset="-122"/>
              </a:rPr>
              <a:t>Effect + Cause:</a:t>
            </a:r>
            <a:endParaRPr lang="en-US" altLang="zh-CN" sz="2800" b="1" dirty="0">
              <a:solidFill>
                <a:srgbClr val="FF0000"/>
              </a:solidFill>
              <a:latin typeface="Times New Roman" panose="02020603050405020304" pitchFamily="18" charset="0"/>
              <a:sym typeface="宋体" panose="02010600030101010101" pitchFamily="2" charset="-122"/>
            </a:endParaRPr>
          </a:p>
          <a:p>
            <a:pPr fontAlgn="base">
              <a:spcBef>
                <a:spcPct val="0"/>
              </a:spcBef>
              <a:spcAft>
                <a:spcPct val="0"/>
              </a:spcAft>
              <a:buFont typeface="Wingdings" panose="05000000000000000000" pitchFamily="2" charset="2"/>
              <a:buChar char="Ø"/>
            </a:pPr>
            <a:r>
              <a:rPr lang="en-US" altLang="en-US" sz="2800" b="1" dirty="0">
                <a:solidFill>
                  <a:srgbClr val="000000"/>
                </a:solidFill>
                <a:latin typeface="Times New Roman" panose="02020603050405020304" pitchFamily="18" charset="0"/>
                <a:sym typeface="宋体" panose="02010600030101010101" pitchFamily="2" charset="-122"/>
              </a:rPr>
              <a:t>She has been absent from work</a:t>
            </a:r>
            <a:r>
              <a:rPr lang="en-US" altLang="en-US" sz="2800" b="1" dirty="0">
                <a:solidFill>
                  <a:srgbClr val="0070C0"/>
                </a:solidFill>
                <a:latin typeface="Times New Roman" panose="02020603050405020304" pitchFamily="18" charset="0"/>
                <a:sym typeface="宋体" panose="02010600030101010101" pitchFamily="2" charset="-122"/>
              </a:rPr>
              <a:t> due to</a:t>
            </a:r>
            <a:r>
              <a:rPr lang="en-US" altLang="en-US" sz="2800" b="1" dirty="0">
                <a:solidFill>
                  <a:srgbClr val="000000"/>
                </a:solidFill>
                <a:latin typeface="Times New Roman" panose="02020603050405020304" pitchFamily="18" charset="0"/>
                <a:sym typeface="宋体" panose="02010600030101010101" pitchFamily="2" charset="-122"/>
              </a:rPr>
              <a:t> illness.</a:t>
            </a:r>
            <a:endParaRPr lang="en-US" altLang="en-US" sz="2800" b="1" dirty="0">
              <a:solidFill>
                <a:srgbClr val="000000"/>
              </a:solidFill>
              <a:latin typeface="Times New Roman" panose="02020603050405020304" pitchFamily="18" charset="0"/>
              <a:sym typeface="宋体" panose="02010600030101010101" pitchFamily="2" charset="-122"/>
            </a:endParaRPr>
          </a:p>
          <a:p>
            <a:pPr fontAlgn="base">
              <a:spcBef>
                <a:spcPct val="0"/>
              </a:spcBef>
              <a:spcAft>
                <a:spcPct val="0"/>
              </a:spcAft>
              <a:buFont typeface="Wingdings" panose="05000000000000000000" pitchFamily="2" charset="2"/>
              <a:buChar char="Ø"/>
            </a:pPr>
            <a:r>
              <a:rPr lang="en-US" altLang="en-US" sz="2800" b="1" dirty="0">
                <a:solidFill>
                  <a:srgbClr val="000000"/>
                </a:solidFill>
                <a:latin typeface="Times New Roman" panose="02020603050405020304" pitchFamily="18" charset="0"/>
                <a:sym typeface="宋体" panose="02010600030101010101" pitchFamily="2" charset="-122"/>
              </a:rPr>
              <a:t>We are still dealing with problems</a:t>
            </a:r>
            <a:r>
              <a:rPr lang="en-US" altLang="en-US" sz="2800" b="1" dirty="0">
                <a:solidFill>
                  <a:srgbClr val="FF0000"/>
                </a:solidFill>
                <a:latin typeface="Times New Roman" panose="02020603050405020304" pitchFamily="18" charset="0"/>
                <a:sym typeface="宋体" panose="02010600030101010101" pitchFamily="2" charset="-122"/>
              </a:rPr>
              <a:t> </a:t>
            </a:r>
            <a:r>
              <a:rPr lang="en-US" altLang="en-US" sz="2800" b="1" dirty="0">
                <a:solidFill>
                  <a:srgbClr val="0070C0"/>
                </a:solidFill>
                <a:latin typeface="Times New Roman" panose="02020603050405020304" pitchFamily="18" charset="0"/>
                <a:sym typeface="宋体" panose="02010600030101010101" pitchFamily="2" charset="-122"/>
              </a:rPr>
              <a:t>resulting from</a:t>
            </a:r>
            <a:r>
              <a:rPr lang="en-US" altLang="en-US" sz="2800" b="1" dirty="0">
                <a:solidFill>
                  <a:srgbClr val="A51842"/>
                </a:solidFill>
                <a:latin typeface="Times New Roman" panose="02020603050405020304" pitchFamily="18" charset="0"/>
                <a:sym typeface="宋体" panose="02010600030101010101" pitchFamily="2" charset="-122"/>
              </a:rPr>
              <a:t> </a:t>
            </a:r>
            <a:r>
              <a:rPr lang="en-US" altLang="en-US" sz="2800" b="1" dirty="0">
                <a:solidFill>
                  <a:srgbClr val="000000"/>
                </a:solidFill>
                <a:latin typeface="Times New Roman" panose="02020603050405020304" pitchFamily="18" charset="0"/>
                <a:sym typeface="宋体" panose="02010600030101010101" pitchFamily="2" charset="-122"/>
              </a:rPr>
              <a:t>errors made in the past.</a:t>
            </a:r>
            <a:endParaRPr lang="en-US" altLang="en-US" sz="2800" b="1" dirty="0">
              <a:solidFill>
                <a:srgbClr val="000000"/>
              </a:solidFill>
              <a:latin typeface="Times New Roman" panose="02020603050405020304" pitchFamily="18" charset="0"/>
              <a:sym typeface="宋体" panose="02010600030101010101" pitchFamily="2" charset="-122"/>
            </a:endParaRPr>
          </a:p>
        </p:txBody>
      </p:sp>
      <p:sp>
        <p:nvSpPr>
          <p:cNvPr id="12291" name="矩形 4"/>
          <p:cNvSpPr txBox="1"/>
          <p:nvPr/>
        </p:nvSpPr>
        <p:spPr>
          <a:xfrm>
            <a:off x="223520" y="1920875"/>
            <a:ext cx="11730990" cy="1382395"/>
          </a:xfrm>
          <a:prstGeom prst="rect">
            <a:avLst/>
          </a:prstGeom>
          <a:solidFill>
            <a:schemeClr val="accent5"/>
          </a:solidFill>
          <a:ln w="9525">
            <a:noFill/>
          </a:ln>
        </p:spPr>
        <p:txBody>
          <a:bodyPr wrap="square" lIns="91438" tIns="45719" rIns="91438" bIns="45719">
            <a:spAutoFit/>
          </a:bodyPr>
          <a:lstStyle/>
          <a:p>
            <a:pPr marL="457200" indent="-457200" fontAlgn="base">
              <a:spcBef>
                <a:spcPct val="0"/>
              </a:spcBef>
              <a:spcAft>
                <a:spcPct val="0"/>
              </a:spcAft>
              <a:buFont typeface="Wingdings" panose="05000000000000000000" pitchFamily="2" charset="2"/>
              <a:buChar char="l"/>
              <a:defRPr/>
            </a:pPr>
            <a:r>
              <a:rPr lang="en-US" altLang="zh-CN" sz="2800" b="1" noProof="1">
                <a:solidFill>
                  <a:srgbClr val="0070C0"/>
                </a:solidFill>
                <a:latin typeface="Times New Roman" panose="02020603050405020304" pitchFamily="18" charset="0"/>
                <a:sym typeface="宋体" panose="02010600030101010101" pitchFamily="2" charset="-122"/>
              </a:rPr>
              <a:t>because of/owing to/due to/as a result(consequence) of…</a:t>
            </a:r>
            <a:endParaRPr lang="en-US" altLang="zh-CN" sz="2800" b="1" noProof="1">
              <a:solidFill>
                <a:srgbClr val="0070C0"/>
              </a:solidFill>
              <a:latin typeface="Times New Roman" panose="02020603050405020304" pitchFamily="18" charset="0"/>
              <a:sym typeface="宋体" panose="02010600030101010101" pitchFamily="2" charset="-122"/>
            </a:endParaRPr>
          </a:p>
          <a:p>
            <a:pPr marL="457200" indent="-457200" fontAlgn="base">
              <a:spcBef>
                <a:spcPct val="0"/>
              </a:spcBef>
              <a:spcAft>
                <a:spcPct val="0"/>
              </a:spcAft>
              <a:buFont typeface="Wingdings" panose="05000000000000000000" pitchFamily="2" charset="2"/>
              <a:buChar char="l"/>
              <a:defRPr/>
            </a:pPr>
            <a:r>
              <a:rPr lang="en-US" altLang="zh-CN" sz="2800" b="1" noProof="1">
                <a:solidFill>
                  <a:srgbClr val="0070C0"/>
                </a:solidFill>
                <a:latin typeface="Times New Roman" panose="02020603050405020304" pitchFamily="18" charset="0"/>
                <a:sym typeface="宋体" panose="02010600030101010101" pitchFamily="2" charset="-122"/>
              </a:rPr>
              <a:t>result from/be caused by...</a:t>
            </a:r>
            <a:endParaRPr lang="en-US" altLang="zh-CN" sz="2800" b="1" noProof="1">
              <a:solidFill>
                <a:srgbClr val="0070C0"/>
              </a:solidFill>
              <a:latin typeface="Times New Roman" panose="02020603050405020304" pitchFamily="18" charset="0"/>
              <a:sym typeface="宋体" panose="02010600030101010101" pitchFamily="2" charset="-122"/>
            </a:endParaRPr>
          </a:p>
          <a:p>
            <a:pPr marL="457200" indent="-457200" fontAlgn="base">
              <a:spcBef>
                <a:spcPct val="0"/>
              </a:spcBef>
              <a:spcAft>
                <a:spcPct val="0"/>
              </a:spcAft>
              <a:buFont typeface="Wingdings" panose="05000000000000000000" pitchFamily="2" charset="2"/>
              <a:buChar char="l"/>
              <a:defRPr/>
            </a:pPr>
            <a:r>
              <a:rPr lang="en-US" altLang="zh-CN" sz="2800" b="1" noProof="1">
                <a:solidFill>
                  <a:srgbClr val="0070C0"/>
                </a:solidFill>
                <a:latin typeface="Times New Roman" panose="02020603050405020304" pitchFamily="18" charset="0"/>
                <a:sym typeface="宋体" panose="02010600030101010101" pitchFamily="2" charset="-122"/>
              </a:rPr>
              <a:t>...is also the direct consequence of...</a:t>
            </a:r>
            <a:endParaRPr lang="en-US" altLang="zh-CN" sz="2800" b="1" noProof="1">
              <a:solidFill>
                <a:srgbClr val="0070C0"/>
              </a:solidFill>
              <a:latin typeface="Times New Roman" panose="02020603050405020304" pitchFamily="18" charset="0"/>
              <a:sym typeface="宋体" panose="02010600030101010101" pitchFamily="2" charset="-122"/>
            </a:endParaRPr>
          </a:p>
        </p:txBody>
      </p:sp>
      <p:sp>
        <p:nvSpPr>
          <p:cNvPr id="12294" name="矩形 12316"/>
          <p:cNvSpPr txBox="1"/>
          <p:nvPr/>
        </p:nvSpPr>
        <p:spPr>
          <a:xfrm>
            <a:off x="249555" y="4636135"/>
            <a:ext cx="11659870" cy="2244090"/>
          </a:xfrm>
          <a:prstGeom prst="rect">
            <a:avLst/>
          </a:prstGeom>
          <a:solidFill>
            <a:schemeClr val="accent5"/>
          </a:solidFill>
          <a:ln w="9525">
            <a:noFill/>
          </a:ln>
        </p:spPr>
        <p:txBody>
          <a:bodyPr wrap="square" lIns="91438" tIns="45719" rIns="91438" bIns="45719">
            <a:spAutoFit/>
          </a:bodyPr>
          <a:lstStyle/>
          <a:p>
            <a:pPr marL="457200" indent="-457200" fontAlgn="base">
              <a:spcBef>
                <a:spcPct val="0"/>
              </a:spcBef>
              <a:spcAft>
                <a:spcPct val="0"/>
              </a:spcAft>
              <a:buFont typeface="Wingdings" panose="05000000000000000000" pitchFamily="2" charset="2"/>
              <a:buChar char="l"/>
              <a:defRPr/>
            </a:pPr>
            <a:r>
              <a:rPr lang="en-US" altLang="zh-CN" sz="2800" b="1" noProof="1">
                <a:solidFill>
                  <a:srgbClr val="0070C0"/>
                </a:solidFill>
                <a:latin typeface="Times New Roman" panose="02020603050405020304" pitchFamily="18" charset="0"/>
              </a:rPr>
              <a:t>bring about/contribute to/result in...</a:t>
            </a:r>
            <a:endParaRPr lang="en-US" altLang="zh-CN" sz="2800" b="1" noProof="1">
              <a:solidFill>
                <a:srgbClr val="0070C0"/>
              </a:solidFill>
              <a:latin typeface="Times New Roman" panose="02020603050405020304" pitchFamily="18" charset="0"/>
            </a:endParaRPr>
          </a:p>
          <a:p>
            <a:pPr marL="457200" indent="-457200" fontAlgn="base">
              <a:spcBef>
                <a:spcPct val="0"/>
              </a:spcBef>
              <a:spcAft>
                <a:spcPct val="0"/>
              </a:spcAft>
              <a:buFont typeface="Wingdings" panose="05000000000000000000" pitchFamily="2" charset="2"/>
              <a:buChar char="l"/>
              <a:defRPr/>
            </a:pPr>
            <a:r>
              <a:rPr lang="en-US" altLang="zh-CN" sz="2800" b="1" noProof="1">
                <a:solidFill>
                  <a:srgbClr val="0070C0"/>
                </a:solidFill>
                <a:latin typeface="Times New Roman" panose="02020603050405020304" pitchFamily="18" charset="0"/>
              </a:rPr>
              <a:t>be responsible for/</a:t>
            </a:r>
            <a:r>
              <a:rPr lang="en-US" altLang="zh-CN" sz="2800" b="1" noProof="1">
                <a:solidFill>
                  <a:srgbClr val="0070C0"/>
                </a:solidFill>
                <a:latin typeface="Times New Roman" panose="02020603050405020304" pitchFamily="18" charset="0"/>
                <a:sym typeface="宋体" panose="02010600030101010101" pitchFamily="2" charset="-122"/>
              </a:rPr>
              <a:t>be a leading cause of...</a:t>
            </a:r>
            <a:endParaRPr lang="en-US" altLang="zh-CN" sz="2800" b="1" noProof="1">
              <a:solidFill>
                <a:srgbClr val="0070C0"/>
              </a:solidFill>
              <a:latin typeface="Times New Roman" panose="02020603050405020304" pitchFamily="18" charset="0"/>
              <a:sym typeface="宋体" panose="02010600030101010101" pitchFamily="2" charset="-122"/>
            </a:endParaRPr>
          </a:p>
          <a:p>
            <a:pPr marL="457200" indent="-457200" fontAlgn="base">
              <a:spcBef>
                <a:spcPct val="0"/>
              </a:spcBef>
              <a:spcAft>
                <a:spcPct val="0"/>
              </a:spcAft>
              <a:buFont typeface="Wingdings" panose="05000000000000000000" pitchFamily="2" charset="2"/>
              <a:buChar char="l"/>
              <a:defRPr/>
            </a:pPr>
            <a:r>
              <a:rPr lang="en-US" altLang="zh-CN" sz="2800" b="1" noProof="1">
                <a:solidFill>
                  <a:srgbClr val="0070C0"/>
                </a:solidFill>
                <a:latin typeface="Times New Roman" panose="02020603050405020304" pitchFamily="18" charset="0"/>
                <a:sym typeface="宋体" panose="02010600030101010101" pitchFamily="2" charset="-122"/>
              </a:rPr>
              <a:t>...lead to the fact that.../ ...is the contributing cause why.../ ...is one of the reasons accounting for...</a:t>
            </a:r>
            <a:endParaRPr lang="en-US" altLang="zh-CN" sz="2800" b="1" noProof="1">
              <a:solidFill>
                <a:srgbClr val="0070C0"/>
              </a:solidFill>
              <a:latin typeface="Times New Roman" panose="02020603050405020304" pitchFamily="18" charset="0"/>
              <a:sym typeface="宋体" panose="02010600030101010101" pitchFamily="2" charset="-122"/>
            </a:endParaRPr>
          </a:p>
          <a:p>
            <a:pPr marL="457200" indent="-457200" fontAlgn="base">
              <a:spcBef>
                <a:spcPct val="0"/>
              </a:spcBef>
              <a:spcAft>
                <a:spcPct val="0"/>
              </a:spcAft>
              <a:buFont typeface="Wingdings" panose="05000000000000000000" pitchFamily="2" charset="2"/>
              <a:buChar char="l"/>
              <a:defRPr/>
            </a:pPr>
            <a:r>
              <a:rPr lang="en-US" altLang="zh-CN" sz="2800" b="1" noProof="1">
                <a:solidFill>
                  <a:srgbClr val="0070C0"/>
                </a:solidFill>
                <a:latin typeface="Times New Roman" panose="02020603050405020304" pitchFamily="18" charset="0"/>
                <a:sym typeface="宋体" panose="02010600030101010101" pitchFamily="2" charset="-122"/>
              </a:rPr>
              <a:t>Due to the fact that.../ On account of the fact that..</a:t>
            </a:r>
            <a:endParaRPr lang="en-US" altLang="zh-CN" sz="2800" b="1" noProof="1">
              <a:solidFill>
                <a:srgbClr val="0070C0"/>
              </a:solidFill>
              <a:latin typeface="Times New Roman" panose="02020603050405020304" pitchFamily="18" charset="0"/>
              <a:sym typeface="宋体" panose="02010600030101010101" pitchFamily="2" charset="-122"/>
            </a:endParaRPr>
          </a:p>
        </p:txBody>
      </p:sp>
      <p:sp>
        <p:nvSpPr>
          <p:cNvPr id="25" name="文本框 1"/>
          <p:cNvSpPr txBox="1"/>
          <p:nvPr/>
        </p:nvSpPr>
        <p:spPr>
          <a:xfrm>
            <a:off x="2546985" y="-60960"/>
            <a:ext cx="8999851" cy="583565"/>
          </a:xfrm>
          <a:prstGeom prst="rect">
            <a:avLst/>
          </a:prstGeom>
          <a:noFill/>
          <a:ln w="9525">
            <a:noFill/>
          </a:ln>
          <a:extLst>
            <a:ext uri="{909E8E84-426E-40DD-AFC4-6F175D3DCCD1}">
              <a14:hiddenFill xmlns:a14="http://schemas.microsoft.com/office/drawing/2010/main">
                <a:solidFill>
                  <a:srgbClr val="0000FF"/>
                </a:solidFill>
              </a14:hiddenFill>
            </a:ext>
          </a:extLst>
        </p:spPr>
        <p:txBody>
          <a:bodyPr wrap="square" anchor="t">
            <a:spAutoFit/>
          </a:bodyPr>
          <a:p>
            <a:r>
              <a:rPr lang="en-US" altLang="zh-CN" sz="3200" b="1" noProof="1">
                <a:solidFill>
                  <a:srgbClr val="FF0000"/>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mn-cs"/>
                <a:sym typeface="宋体" panose="02010600030101010101" pitchFamily="2" charset="-122"/>
              </a:rPr>
              <a:t>Language database—cause &amp; effect</a:t>
            </a:r>
            <a:endParaRPr lang="en-US" altLang="zh-CN" sz="3600" b="1" noProof="1">
              <a:solidFill>
                <a:srgbClr val="FF0000"/>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mn-cs"/>
              <a:sym typeface="宋体" panose="02010600030101010101" pitchFamily="2" charset="-122"/>
            </a:endParaRPr>
          </a:p>
        </p:txBody>
      </p:sp>
      <p:sp>
        <p:nvSpPr>
          <p:cNvPr id="2" name="矩形 8"/>
          <p:cNvSpPr/>
          <p:nvPr/>
        </p:nvSpPr>
        <p:spPr>
          <a:xfrm>
            <a:off x="249238" y="3241993"/>
            <a:ext cx="11660187" cy="1382395"/>
          </a:xfrm>
          <a:prstGeom prst="rect">
            <a:avLst/>
          </a:prstGeom>
          <a:noFill/>
          <a:ln w="9525" cap="flat" cmpd="sng">
            <a:solidFill>
              <a:schemeClr val="tx1"/>
            </a:solidFill>
            <a:prstDash val="solid"/>
            <a:miter/>
            <a:headEnd type="none" w="med" len="med"/>
            <a:tailEnd type="none" w="med" len="med"/>
          </a:ln>
        </p:spPr>
        <p:txBody>
          <a:bodyPr lIns="91438" tIns="45719" rIns="91438" bIns="45719" anchor="t">
            <a:spAutoFit/>
          </a:bodyPr>
          <a:lstStyle/>
          <a:p>
            <a:pPr fontAlgn="base">
              <a:spcBef>
                <a:spcPct val="0"/>
              </a:spcBef>
              <a:spcAft>
                <a:spcPct val="0"/>
              </a:spcAft>
            </a:pPr>
            <a:r>
              <a:rPr lang="en-US" altLang="zh-CN" sz="2800" b="1" dirty="0">
                <a:solidFill>
                  <a:srgbClr val="FF0000"/>
                </a:solidFill>
                <a:latin typeface="Times New Roman" panose="02020603050405020304" pitchFamily="18" charset="0"/>
                <a:sym typeface="宋体" panose="02010600030101010101" pitchFamily="2" charset="-122"/>
              </a:rPr>
              <a:t>Cause + Effect:</a:t>
            </a:r>
            <a:endParaRPr lang="en-US" altLang="zh-CN" sz="2800" b="1" dirty="0">
              <a:solidFill>
                <a:srgbClr val="FF0000"/>
              </a:solidFill>
              <a:latin typeface="Times New Roman" panose="02020603050405020304" pitchFamily="18" charset="0"/>
            </a:endParaRPr>
          </a:p>
          <a:p>
            <a:pPr fontAlgn="base">
              <a:spcBef>
                <a:spcPct val="0"/>
              </a:spcBef>
              <a:spcAft>
                <a:spcPct val="0"/>
              </a:spcAft>
              <a:buFont typeface="Wingdings" panose="05000000000000000000" pitchFamily="2" charset="2"/>
              <a:buChar char="Ø"/>
            </a:pPr>
            <a:r>
              <a:rPr lang="en-US" altLang="en-US" sz="2800" b="1" dirty="0">
                <a:solidFill>
                  <a:srgbClr val="000000"/>
                </a:solidFill>
                <a:latin typeface="Times New Roman" panose="02020603050405020304" pitchFamily="18" charset="0"/>
                <a:sym typeface="宋体" panose="02010600030101010101" pitchFamily="2" charset="-122"/>
              </a:rPr>
              <a:t>It seemed that water </a:t>
            </a:r>
            <a:r>
              <a:rPr lang="en-US" altLang="en-US" sz="2800" b="1" dirty="0">
                <a:solidFill>
                  <a:srgbClr val="0070C0"/>
                </a:solidFill>
                <a:latin typeface="Times New Roman" panose="02020603050405020304" pitchFamily="18" charset="0"/>
                <a:sym typeface="宋体" panose="02010600030101010101" pitchFamily="2" charset="-122"/>
              </a:rPr>
              <a:t>was to blame f</a:t>
            </a:r>
            <a:r>
              <a:rPr lang="en-US" altLang="en-US" sz="2800" b="1" dirty="0">
                <a:solidFill>
                  <a:srgbClr val="0070C0"/>
                </a:solidFill>
                <a:effectLst/>
                <a:latin typeface="Times New Roman" panose="02020603050405020304" pitchFamily="18" charset="0"/>
                <a:sym typeface="宋体" panose="02010600030101010101" pitchFamily="2" charset="-122"/>
              </a:rPr>
              <a:t>or</a:t>
            </a:r>
            <a:r>
              <a:rPr lang="en-US" altLang="en-US" sz="2800" b="1" dirty="0">
                <a:solidFill>
                  <a:srgbClr val="000000"/>
                </a:solidFill>
                <a:latin typeface="Times New Roman" panose="02020603050405020304" pitchFamily="18" charset="0"/>
                <a:sym typeface="宋体" panose="02010600030101010101" pitchFamily="2" charset="-122"/>
              </a:rPr>
              <a:t> this disease.</a:t>
            </a:r>
            <a:endParaRPr lang="en-US" altLang="en-US" sz="2800" b="1" dirty="0">
              <a:solidFill>
                <a:srgbClr val="000000"/>
              </a:solidFill>
              <a:latin typeface="Times New Roman" panose="02020603050405020304" pitchFamily="18" charset="0"/>
              <a:sym typeface="宋体" panose="02010600030101010101" pitchFamily="2" charset="-122"/>
            </a:endParaRPr>
          </a:p>
          <a:p>
            <a:pPr fontAlgn="base">
              <a:spcBef>
                <a:spcPct val="0"/>
              </a:spcBef>
              <a:spcAft>
                <a:spcPct val="0"/>
              </a:spcAft>
              <a:buFont typeface="Wingdings" panose="05000000000000000000" pitchFamily="2" charset="2"/>
              <a:buChar char="Ø"/>
            </a:pPr>
            <a:r>
              <a:rPr lang="en-US" altLang="en-US" sz="2800" b="1" dirty="0">
                <a:solidFill>
                  <a:srgbClr val="000000"/>
                </a:solidFill>
                <a:latin typeface="Times New Roman" panose="02020603050405020304" pitchFamily="18" charset="0"/>
                <a:sym typeface="宋体" panose="02010600030101010101" pitchFamily="2" charset="-122"/>
              </a:rPr>
              <a:t>Hard work</a:t>
            </a:r>
            <a:r>
              <a:rPr lang="en-US" altLang="en-US" sz="2800" b="1" dirty="0">
                <a:solidFill>
                  <a:srgbClr val="0070C0"/>
                </a:solidFill>
                <a:latin typeface="Times New Roman" panose="02020603050405020304" pitchFamily="18" charset="0"/>
                <a:sym typeface="宋体" panose="02010600030101010101" pitchFamily="2" charset="-122"/>
              </a:rPr>
              <a:t> leads to</a:t>
            </a:r>
            <a:r>
              <a:rPr lang="en-US" altLang="en-US" sz="2800" b="1" dirty="0">
                <a:solidFill>
                  <a:srgbClr val="000000"/>
                </a:solidFill>
                <a:latin typeface="Times New Roman" panose="02020603050405020304" pitchFamily="18" charset="0"/>
                <a:sym typeface="宋体" panose="02010600030101010101" pitchFamily="2" charset="-122"/>
              </a:rPr>
              <a:t> success.</a:t>
            </a:r>
            <a:endParaRPr lang="en-US" altLang="en-US" sz="2800" b="1" dirty="0">
              <a:solidFill>
                <a:srgbClr val="000000"/>
              </a:solidFill>
              <a:latin typeface="Times New Roman" panose="02020603050405020304" pitchFamily="18" charset="0"/>
              <a:sym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barn(inHorizontal)">
                                      <p:cBhvr>
                                        <p:cTn id="12" dur="500"/>
                                        <p:tgtEl>
                                          <p:spTgt spid="1229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12294"/>
                                        </p:tgtEl>
                                        <p:attrNameLst>
                                          <p:attrName>style.visibility</p:attrName>
                                        </p:attrNameLst>
                                      </p:cBhvr>
                                      <p:to>
                                        <p:strVal val="visible"/>
                                      </p:to>
                                    </p:set>
                                    <p:animEffect transition="in" filter="barn(inHorizontal)">
                                      <p:cBhvr>
                                        <p:cTn id="22" dur="5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291" grpId="0" bldLvl="0" animBg="1"/>
      <p:bldP spid="2" grpId="0" bldLvl="0" animBg="1"/>
      <p:bldP spid="12294"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59385" y="129540"/>
            <a:ext cx="11897360" cy="1116965"/>
          </a:xfrm>
          <a:prstGeom prst="rect">
            <a:avLst/>
          </a:prstGeom>
          <a:noFill/>
          <a:ln w="12700" cmpd="sng">
            <a:solidFill>
              <a:schemeClr val="tx1"/>
            </a:solidFill>
            <a:prstDash val="solid"/>
          </a:ln>
        </p:spPr>
        <p:txBody>
          <a:bodyPr wrap="square" rtlCol="0" anchor="t">
            <a:spAutoFit/>
          </a:bodyPr>
          <a:p>
            <a:pPr fontAlgn="base">
              <a:lnSpc>
                <a:spcPts val="4000"/>
              </a:lnSpc>
              <a:spcBef>
                <a:spcPct val="0"/>
              </a:spcBef>
              <a:spcAft>
                <a:spcPct val="0"/>
              </a:spcAft>
              <a:buClr>
                <a:srgbClr val="000000"/>
              </a:buClr>
            </a:pPr>
            <a:r>
              <a:rPr lang="en-US" altLang="zh-CN" sz="2665" dirty="0">
                <a:solidFill>
                  <a:srgbClr val="000000"/>
                </a:solidFill>
                <a:latin typeface="Comic Sans MS" panose="030F0702030302020204" pitchFamily="66" charset="0"/>
                <a:cs typeface="Comic Sans MS" panose="030F0702030302020204" pitchFamily="66" charset="0"/>
                <a:sym typeface="+mn-ea"/>
              </a:rPr>
              <a:t>Para 4 </a:t>
            </a:r>
            <a:r>
              <a:rPr lang="en-US" altLang="zh-CN" sz="2660">
                <a:latin typeface="Comic Sans MS" panose="030F0702030302020204" pitchFamily="66" charset="0"/>
                <a:ea typeface="宋体" panose="02010600030101010101" pitchFamily="2" charset="-122"/>
                <a:cs typeface="Comic Sans MS" panose="030F0702030302020204" pitchFamily="66" charset="0"/>
                <a:sym typeface="宋体" panose="02010600030101010101" pitchFamily="2" charset="-122"/>
              </a:rPr>
              <a:t>Some people </a:t>
            </a:r>
            <a:r>
              <a:rPr lang="en-US" altLang="zh-CN" sz="2660">
                <a:solidFill>
                  <a:srgbClr val="FF0000"/>
                </a:solidFill>
                <a:latin typeface="Comic Sans MS" panose="030F0702030302020204" pitchFamily="66" charset="0"/>
                <a:ea typeface="宋体" panose="02010600030101010101" pitchFamily="2" charset="-122"/>
                <a:cs typeface="Comic Sans MS" panose="030F0702030302020204" pitchFamily="66" charset="0"/>
                <a:sym typeface="宋体" panose="02010600030101010101" pitchFamily="2" charset="-122"/>
              </a:rPr>
              <a:t>object to</a:t>
            </a:r>
            <a:r>
              <a:rPr lang="en-US" altLang="zh-CN" sz="2660">
                <a:latin typeface="Comic Sans MS" panose="030F0702030302020204" pitchFamily="66" charset="0"/>
                <a:ea typeface="宋体" panose="02010600030101010101" pitchFamily="2" charset="-122"/>
                <a:cs typeface="Comic Sans MS" panose="030F0702030302020204" pitchFamily="66" charset="0"/>
                <a:sym typeface="宋体" panose="02010600030101010101" pitchFamily="2" charset="-122"/>
              </a:rPr>
              <a:t> animal testing </a:t>
            </a:r>
            <a:r>
              <a:rPr lang="en-US" altLang="zh-CN" sz="2660">
                <a:solidFill>
                  <a:srgbClr val="FF0000"/>
                </a:solidFill>
                <a:latin typeface="Comic Sans MS" panose="030F0702030302020204" pitchFamily="66" charset="0"/>
                <a:ea typeface="宋体" panose="02010600030101010101" pitchFamily="2" charset="-122"/>
                <a:cs typeface="Comic Sans MS" panose="030F0702030302020204" pitchFamily="66" charset="0"/>
                <a:sym typeface="宋体" panose="02010600030101010101" pitchFamily="2" charset="-122"/>
              </a:rPr>
              <a:t>because</a:t>
            </a:r>
            <a:r>
              <a:rPr lang="en-US" altLang="zh-CN" sz="2660">
                <a:latin typeface="Comic Sans MS" panose="030F0702030302020204" pitchFamily="66" charset="0"/>
                <a:ea typeface="宋体" panose="02010600030101010101" pitchFamily="2" charset="-122"/>
                <a:cs typeface="Comic Sans MS" panose="030F0702030302020204" pitchFamily="66" charset="0"/>
                <a:sym typeface="宋体" panose="02010600030101010101" pitchFamily="2" charset="-122"/>
              </a:rPr>
              <a:t> </a:t>
            </a:r>
            <a:r>
              <a:rPr lang="en-US" altLang="zh-CN" sz="2660">
                <a:solidFill>
                  <a:srgbClr val="FF0000"/>
                </a:solidFill>
                <a:latin typeface="Comic Sans MS" panose="030F0702030302020204" pitchFamily="66" charset="0"/>
                <a:ea typeface="宋体" panose="02010600030101010101" pitchFamily="2" charset="-122"/>
                <a:cs typeface="Comic Sans MS" panose="030F0702030302020204" pitchFamily="66" charset="0"/>
                <a:sym typeface="宋体" panose="02010600030101010101" pitchFamily="2" charset="-122"/>
              </a:rPr>
              <a:t>a significant number of</a:t>
            </a:r>
            <a:r>
              <a:rPr lang="en-US" altLang="zh-CN" sz="2660">
                <a:latin typeface="Comic Sans MS" panose="030F0702030302020204" pitchFamily="66" charset="0"/>
                <a:ea typeface="宋体" panose="02010600030101010101" pitchFamily="2" charset="-122"/>
                <a:cs typeface="Comic Sans MS" panose="030F0702030302020204" pitchFamily="66" charset="0"/>
                <a:sym typeface="宋体" panose="02010600030101010101" pitchFamily="2" charset="-122"/>
              </a:rPr>
              <a:t> animals are </a:t>
            </a:r>
            <a:r>
              <a:rPr lang="en-US" altLang="zh-CN" sz="2660">
                <a:solidFill>
                  <a:srgbClr val="FF0000"/>
                </a:solidFill>
                <a:latin typeface="Comic Sans MS" panose="030F0702030302020204" pitchFamily="66" charset="0"/>
                <a:ea typeface="宋体" panose="02010600030101010101" pitchFamily="2" charset="-122"/>
                <a:cs typeface="Comic Sans MS" panose="030F0702030302020204" pitchFamily="66" charset="0"/>
                <a:sym typeface="宋体" panose="02010600030101010101" pitchFamily="2" charset="-122"/>
              </a:rPr>
              <a:t>harmed or die</a:t>
            </a:r>
            <a:r>
              <a:rPr lang="en-US" altLang="zh-CN" sz="2660">
                <a:latin typeface="Comic Sans MS" panose="030F0702030302020204" pitchFamily="66" charset="0"/>
                <a:ea typeface="宋体" panose="02010600030101010101" pitchFamily="2" charset="-122"/>
                <a:cs typeface="Comic Sans MS" panose="030F0702030302020204" pitchFamily="66" charset="0"/>
                <a:sym typeface="宋体" panose="02010600030101010101" pitchFamily="2" charset="-122"/>
              </a:rPr>
              <a:t> </a:t>
            </a:r>
            <a:r>
              <a:rPr lang="en-US" altLang="zh-CN" sz="2660">
                <a:solidFill>
                  <a:srgbClr val="FF0000"/>
                </a:solidFill>
                <a:latin typeface="Comic Sans MS" panose="030F0702030302020204" pitchFamily="66" charset="0"/>
                <a:ea typeface="宋体" panose="02010600030101010101" pitchFamily="2" charset="-122"/>
                <a:cs typeface="Comic Sans MS" panose="030F0702030302020204" pitchFamily="66" charset="0"/>
                <a:sym typeface="宋体" panose="02010600030101010101" pitchFamily="2" charset="-122"/>
              </a:rPr>
              <a:t>as a result of</a:t>
            </a:r>
            <a:r>
              <a:rPr lang="en-US" altLang="zh-CN" sz="2660">
                <a:latin typeface="Comic Sans MS" panose="030F0702030302020204" pitchFamily="66" charset="0"/>
                <a:ea typeface="宋体" panose="02010600030101010101" pitchFamily="2" charset="-122"/>
                <a:cs typeface="Comic Sans MS" panose="030F0702030302020204" pitchFamily="66" charset="0"/>
                <a:sym typeface="宋体" panose="02010600030101010101" pitchFamily="2" charset="-122"/>
              </a:rPr>
              <a:t> experiments and testing.</a:t>
            </a:r>
            <a:endParaRPr lang="en-US" altLang="zh-CN" sz="2665" dirty="0">
              <a:solidFill>
                <a:schemeClr val="tx1"/>
              </a:solidFill>
              <a:latin typeface="Comic Sans MS" panose="030F0702030302020204" pitchFamily="66" charset="0"/>
              <a:cs typeface="Comic Sans MS" panose="030F0702030302020204" pitchFamily="66" charset="0"/>
              <a:sym typeface="+mn-ea"/>
            </a:endParaRPr>
          </a:p>
        </p:txBody>
      </p:sp>
      <p:sp>
        <p:nvSpPr>
          <p:cNvPr id="19461" name="矩形 24582"/>
          <p:cNvSpPr/>
          <p:nvPr/>
        </p:nvSpPr>
        <p:spPr>
          <a:xfrm>
            <a:off x="159385" y="2384108"/>
            <a:ext cx="11897995" cy="3538220"/>
          </a:xfrm>
          <a:prstGeom prst="rect">
            <a:avLst/>
          </a:prstGeom>
          <a:noFill/>
          <a:ln w="9525" cap="flat" cmpd="sng">
            <a:solidFill>
              <a:schemeClr val="tx1"/>
            </a:solidFill>
            <a:prstDash val="solid"/>
            <a:miter/>
            <a:headEnd type="none" w="med" len="med"/>
            <a:tailEnd type="none" w="med" len="med"/>
          </a:ln>
        </p:spPr>
        <p:txBody>
          <a:bodyPr wrap="square" anchor="ctr">
            <a:spAutoFit/>
          </a:bodyPr>
          <a:p>
            <a:pPr>
              <a:buClr>
                <a:schemeClr val="tx1"/>
              </a:buClr>
              <a:buFont typeface="Wingdings" panose="05000000000000000000" pitchFamily="2" charset="2"/>
              <a:buChar char="Ø"/>
            </a:pPr>
            <a:r>
              <a:rPr lang="en-US" altLang="zh-CN" sz="3200" b="1">
                <a:latin typeface="Times New Roman" panose="02020603050405020304" pitchFamily="18" charset="0"/>
                <a:ea typeface="宋体" panose="02010600030101010101" pitchFamily="2" charset="-122"/>
              </a:rPr>
              <a:t>Some people </a:t>
            </a:r>
            <a:r>
              <a:rPr lang="en-US" altLang="zh-CN" sz="3200" b="1">
                <a:solidFill>
                  <a:srgbClr val="FF0000"/>
                </a:solidFill>
                <a:latin typeface="Times New Roman" panose="02020603050405020304" pitchFamily="18" charset="0"/>
                <a:ea typeface="宋体" panose="02010600030101010101" pitchFamily="2" charset="-122"/>
              </a:rPr>
              <a:t>are against</a:t>
            </a:r>
            <a:r>
              <a:rPr lang="en-US" altLang="zh-CN" sz="3200" b="1">
                <a:latin typeface="Times New Roman" panose="02020603050405020304" pitchFamily="18" charset="0"/>
                <a:ea typeface="宋体" panose="02010600030101010101" pitchFamily="2" charset="-122"/>
              </a:rPr>
              <a:t> animal testing </a:t>
            </a:r>
            <a:r>
              <a:rPr lang="en-US" altLang="zh-CN" sz="3200" b="1">
                <a:solidFill>
                  <a:srgbClr val="FF0000"/>
                </a:solidFill>
                <a:latin typeface="Times New Roman" panose="02020603050405020304" pitchFamily="18" charset="0"/>
                <a:ea typeface="宋体" panose="02010600030101010101" pitchFamily="2" charset="-122"/>
              </a:rPr>
              <a:t>owing to the fact that</a:t>
            </a:r>
            <a:r>
              <a:rPr lang="en-US" altLang="zh-CN" sz="3200" b="1">
                <a:latin typeface="Times New Roman" panose="02020603050405020304" pitchFamily="18" charset="0"/>
                <a:ea typeface="宋体" panose="02010600030101010101" pitchFamily="2" charset="-122"/>
              </a:rPr>
              <a:t> it </a:t>
            </a:r>
            <a:r>
              <a:rPr lang="en-US" altLang="zh-CN" sz="3200" b="1">
                <a:solidFill>
                  <a:srgbClr val="FF0000"/>
                </a:solidFill>
                <a:latin typeface="Times New Roman" panose="02020603050405020304" pitchFamily="18" charset="0"/>
                <a:ea typeface="宋体" panose="02010600030101010101" pitchFamily="2" charset="-122"/>
              </a:rPr>
              <a:t>causes harm even death</a:t>
            </a:r>
            <a:r>
              <a:rPr lang="en-US" altLang="zh-CN" sz="3200" b="1">
                <a:latin typeface="Times New Roman" panose="02020603050405020304" pitchFamily="18" charset="0"/>
                <a:ea typeface="宋体" panose="02010600030101010101" pitchFamily="2" charset="-122"/>
              </a:rPr>
              <a:t> to </a:t>
            </a:r>
            <a:r>
              <a:rPr lang="en-US" altLang="zh-CN" sz="3200" b="1">
                <a:solidFill>
                  <a:srgbClr val="FF0000"/>
                </a:solidFill>
                <a:latin typeface="Times New Roman" panose="02020603050405020304" pitchFamily="18" charset="0"/>
                <a:ea typeface="宋体" panose="02010600030101010101" pitchFamily="2" charset="-122"/>
              </a:rPr>
              <a:t>an enormous number of</a:t>
            </a:r>
            <a:r>
              <a:rPr lang="en-US" altLang="zh-CN" sz="3200" b="1">
                <a:latin typeface="Times New Roman" panose="02020603050405020304" pitchFamily="18" charset="0"/>
                <a:ea typeface="宋体" panose="02010600030101010101" pitchFamily="2" charset="-122"/>
              </a:rPr>
              <a:t> animals </a:t>
            </a:r>
            <a:r>
              <a:rPr lang="en-US" altLang="zh-CN" sz="3200" b="1">
                <a:solidFill>
                  <a:srgbClr val="FF0000"/>
                </a:solidFill>
                <a:latin typeface="Times New Roman" panose="02020603050405020304" pitchFamily="18" charset="0"/>
                <a:ea typeface="宋体" panose="02010600030101010101" pitchFamily="2" charset="-122"/>
              </a:rPr>
              <a:t>due to</a:t>
            </a:r>
            <a:r>
              <a:rPr lang="en-US" altLang="zh-CN" sz="3200" b="1">
                <a:latin typeface="Times New Roman" panose="02020603050405020304" pitchFamily="18" charset="0"/>
                <a:ea typeface="宋体" panose="02010600030101010101" pitchFamily="2" charset="-122"/>
              </a:rPr>
              <a:t> experiments and testing. </a:t>
            </a:r>
            <a:endParaRPr lang="en-US" altLang="zh-CN" sz="3200" b="1">
              <a:latin typeface="Times New Roman" panose="02020603050405020304" pitchFamily="18" charset="0"/>
              <a:ea typeface="宋体" panose="02010600030101010101" pitchFamily="2" charset="-122"/>
            </a:endParaRPr>
          </a:p>
          <a:p>
            <a:pPr>
              <a:buClr>
                <a:schemeClr val="tx1"/>
              </a:buClr>
              <a:buFont typeface="Wingdings" panose="05000000000000000000" pitchFamily="2" charset="2"/>
              <a:buChar char="Ø"/>
            </a:pPr>
            <a:endParaRPr lang="en-US" altLang="zh-CN" sz="3200" b="1">
              <a:latin typeface="Times New Roman" panose="02020603050405020304" pitchFamily="18" charset="0"/>
              <a:ea typeface="宋体" panose="02010600030101010101" pitchFamily="2" charset="-122"/>
            </a:endParaRPr>
          </a:p>
          <a:p>
            <a:pPr>
              <a:buClr>
                <a:schemeClr val="tx1"/>
              </a:buClr>
              <a:buFont typeface="Wingdings" panose="05000000000000000000" pitchFamily="2" charset="2"/>
              <a:buChar char="Ø"/>
            </a:pPr>
            <a:r>
              <a:rPr lang="en-US" altLang="zh-CN" sz="3200" b="1">
                <a:solidFill>
                  <a:srgbClr val="FF0000"/>
                </a:solidFill>
                <a:latin typeface="Times New Roman" panose="02020603050405020304" pitchFamily="18" charset="0"/>
                <a:ea typeface="宋体" panose="02010600030101010101" pitchFamily="2" charset="-122"/>
              </a:rPr>
              <a:t>On account to the fact that</a:t>
            </a:r>
            <a:r>
              <a:rPr lang="en-US" altLang="zh-CN" sz="3200" b="1">
                <a:latin typeface="Times New Roman" panose="02020603050405020304" pitchFamily="18" charset="0"/>
                <a:ea typeface="宋体" panose="02010600030101010101" pitchFamily="2" charset="-122"/>
              </a:rPr>
              <a:t> experiments and testing </a:t>
            </a:r>
            <a:r>
              <a:rPr lang="en-US" altLang="zh-CN" sz="3200" b="1">
                <a:solidFill>
                  <a:srgbClr val="FF0000"/>
                </a:solidFill>
                <a:latin typeface="Times New Roman" panose="02020603050405020304" pitchFamily="18" charset="0"/>
                <a:ea typeface="宋体" panose="02010600030101010101" pitchFamily="2" charset="-122"/>
              </a:rPr>
              <a:t>cause harm even death</a:t>
            </a:r>
            <a:r>
              <a:rPr lang="en-US" altLang="zh-CN" sz="3200" b="1">
                <a:latin typeface="Times New Roman" panose="02020603050405020304" pitchFamily="18" charset="0"/>
                <a:ea typeface="宋体" panose="02010600030101010101" pitchFamily="2" charset="-122"/>
              </a:rPr>
              <a:t> to </a:t>
            </a:r>
            <a:r>
              <a:rPr lang="en-US" altLang="zh-CN" sz="3200" b="1">
                <a:solidFill>
                  <a:srgbClr val="FF0000"/>
                </a:solidFill>
                <a:latin typeface="Times New Roman" panose="02020603050405020304" pitchFamily="18" charset="0"/>
                <a:ea typeface="宋体" panose="02010600030101010101" pitchFamily="2" charset="-122"/>
              </a:rPr>
              <a:t>a large number of</a:t>
            </a:r>
            <a:r>
              <a:rPr lang="en-US" altLang="zh-CN" sz="3200" b="1">
                <a:latin typeface="Times New Roman" panose="02020603050405020304" pitchFamily="18" charset="0"/>
                <a:ea typeface="宋体" panose="02010600030101010101" pitchFamily="2" charset="-122"/>
              </a:rPr>
              <a:t> animals, some people </a:t>
            </a:r>
            <a:r>
              <a:rPr lang="en-US" altLang="zh-CN" sz="3200" b="1">
                <a:solidFill>
                  <a:srgbClr val="FF0000"/>
                </a:solidFill>
                <a:latin typeface="Times New Roman" panose="02020603050405020304" pitchFamily="18" charset="0"/>
                <a:ea typeface="宋体" panose="02010600030101010101" pitchFamily="2" charset="-122"/>
              </a:rPr>
              <a:t>are opposed to</a:t>
            </a:r>
            <a:r>
              <a:rPr lang="en-US" altLang="zh-CN" sz="3200" b="1">
                <a:latin typeface="Times New Roman" panose="02020603050405020304" pitchFamily="18" charset="0"/>
                <a:ea typeface="宋体" panose="02010600030101010101" pitchFamily="2" charset="-122"/>
              </a:rPr>
              <a:t> animal testing.</a:t>
            </a:r>
            <a:endParaRPr lang="en-US" altLang="zh-CN" sz="2800" b="1">
              <a:latin typeface="Times New Roman" panose="02020603050405020304" pitchFamily="18" charset="0"/>
              <a:ea typeface="宋体" panose="02010600030101010101"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6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46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descr="资源 15"/>
          <p:cNvPicPr>
            <a:picLocks noChangeAspect="1"/>
          </p:cNvPicPr>
          <p:nvPr>
            <p:custDataLst>
              <p:tags r:id="rId1"/>
            </p:custDataLst>
          </p:nvPr>
        </p:nvPicPr>
        <p:blipFill>
          <a:blip r:embed="rId2"/>
          <a:stretch>
            <a:fillRect/>
          </a:stretch>
        </p:blipFill>
        <p:spPr>
          <a:xfrm rot="5400000">
            <a:off x="2667000" y="-2665730"/>
            <a:ext cx="6858000" cy="12190730"/>
          </a:xfrm>
          <a:prstGeom prst="rect">
            <a:avLst/>
          </a:prstGeom>
        </p:spPr>
      </p:pic>
      <p:sp>
        <p:nvSpPr>
          <p:cNvPr id="20" name="矩形"/>
          <p:cNvSpPr>
            <a:spLocks noChangeArrowheads="1"/>
          </p:cNvSpPr>
          <p:nvPr>
            <p:custDataLst>
              <p:tags r:id="rId3"/>
            </p:custDataLst>
          </p:nvPr>
        </p:nvSpPr>
        <p:spPr bwMode="auto">
          <a:xfrm rot="5400000">
            <a:off x="4277995" y="-1559560"/>
            <a:ext cx="3875405" cy="9627870"/>
          </a:xfrm>
          <a:prstGeom prst="roundRect">
            <a:avLst>
              <a:gd name="adj" fmla="val 24114"/>
            </a:avLst>
          </a:prstGeom>
          <a:solidFill>
            <a:srgbClr val="A3D8D3"/>
          </a:solidFill>
          <a:ln w="38100">
            <a:noFill/>
          </a:ln>
          <a:effectLst>
            <a:outerShdw blurRad="279400" algn="ctr" rotWithShape="0">
              <a:srgbClr val="827F6F">
                <a:alpha val="50000"/>
              </a:srgbClr>
            </a:outerShdw>
          </a:effectLst>
        </p:spPr>
        <p:txBody>
          <a:bodyPr vert="horz" wrap="square" lIns="121913" tIns="60956" rIns="121913" bIns="60956" numCol="1" anchor="t" anchorCtr="0" compatLnSpc="1"/>
          <a:p>
            <a:endParaRPr lang="zh-CN" altLang="en-US" sz="1705" dirty="0">
              <a:cs typeface="+mn-ea"/>
              <a:sym typeface="+mn-lt"/>
            </a:endParaRPr>
          </a:p>
        </p:txBody>
      </p:sp>
      <p:sp>
        <p:nvSpPr>
          <p:cNvPr id="6" name="矩形"/>
          <p:cNvSpPr/>
          <p:nvPr>
            <p:custDataLst>
              <p:tags r:id="rId4"/>
            </p:custDataLst>
          </p:nvPr>
        </p:nvSpPr>
        <p:spPr>
          <a:xfrm>
            <a:off x="120015" y="118110"/>
            <a:ext cx="11926570" cy="6584950"/>
          </a:xfrm>
          <a:prstGeom prst="rect">
            <a:avLst/>
          </a:prstGeom>
          <a:noFill/>
          <a:ln w="38100">
            <a:solidFill>
              <a:srgbClr val="A3D8D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旗黑-60简" panose="00020600040101010101" charset="-122"/>
            </a:endParaRPr>
          </a:p>
        </p:txBody>
      </p:sp>
      <p:pic>
        <p:nvPicPr>
          <p:cNvPr id="9" name="图片" descr="资源 7"/>
          <p:cNvPicPr>
            <a:picLocks noChangeAspect="1"/>
          </p:cNvPicPr>
          <p:nvPr>
            <p:custDataLst>
              <p:tags r:id="rId5"/>
            </p:custDataLst>
          </p:nvPr>
        </p:nvPicPr>
        <p:blipFill>
          <a:blip r:embed="rId6"/>
          <a:stretch>
            <a:fillRect/>
          </a:stretch>
        </p:blipFill>
        <p:spPr>
          <a:xfrm>
            <a:off x="9736455" y="3239770"/>
            <a:ext cx="2279650" cy="3438525"/>
          </a:xfrm>
          <a:prstGeom prst="rect">
            <a:avLst/>
          </a:prstGeom>
        </p:spPr>
      </p:pic>
      <p:pic>
        <p:nvPicPr>
          <p:cNvPr id="10" name="图片" descr="资源 1"/>
          <p:cNvPicPr>
            <a:picLocks noChangeAspect="1"/>
          </p:cNvPicPr>
          <p:nvPr>
            <p:custDataLst>
              <p:tags r:id="rId7"/>
            </p:custDataLst>
          </p:nvPr>
        </p:nvPicPr>
        <p:blipFill>
          <a:blip r:embed="rId8"/>
          <a:stretch>
            <a:fillRect/>
          </a:stretch>
        </p:blipFill>
        <p:spPr>
          <a:xfrm rot="600000">
            <a:off x="10362565" y="238760"/>
            <a:ext cx="1506855" cy="1366520"/>
          </a:xfrm>
          <a:prstGeom prst="rect">
            <a:avLst/>
          </a:prstGeom>
        </p:spPr>
      </p:pic>
      <p:pic>
        <p:nvPicPr>
          <p:cNvPr id="11" name="图片" descr="资源 6"/>
          <p:cNvPicPr>
            <a:picLocks noChangeAspect="1"/>
          </p:cNvPicPr>
          <p:nvPr>
            <p:custDataLst>
              <p:tags r:id="rId9"/>
            </p:custDataLst>
          </p:nvPr>
        </p:nvPicPr>
        <p:blipFill>
          <a:blip r:embed="rId10"/>
          <a:stretch>
            <a:fillRect/>
          </a:stretch>
        </p:blipFill>
        <p:spPr>
          <a:xfrm rot="19020000">
            <a:off x="3199765" y="223520"/>
            <a:ext cx="738505" cy="1088390"/>
          </a:xfrm>
          <a:prstGeom prst="rect">
            <a:avLst/>
          </a:prstGeom>
        </p:spPr>
      </p:pic>
      <p:pic>
        <p:nvPicPr>
          <p:cNvPr id="12" name="图片" descr="资源 5"/>
          <p:cNvPicPr>
            <a:picLocks noChangeAspect="1"/>
          </p:cNvPicPr>
          <p:nvPr>
            <p:custDataLst>
              <p:tags r:id="rId11"/>
            </p:custDataLst>
          </p:nvPr>
        </p:nvPicPr>
        <p:blipFill>
          <a:blip r:embed="rId12"/>
          <a:stretch>
            <a:fillRect/>
          </a:stretch>
        </p:blipFill>
        <p:spPr>
          <a:xfrm>
            <a:off x="7755255" y="5067935"/>
            <a:ext cx="1631950" cy="1598930"/>
          </a:xfrm>
          <a:prstGeom prst="rect">
            <a:avLst/>
          </a:prstGeom>
        </p:spPr>
      </p:pic>
      <p:pic>
        <p:nvPicPr>
          <p:cNvPr id="13" name="图片" descr="资源 10"/>
          <p:cNvPicPr>
            <a:picLocks noChangeAspect="1"/>
          </p:cNvPicPr>
          <p:nvPr>
            <p:custDataLst>
              <p:tags r:id="rId13"/>
            </p:custDataLst>
          </p:nvPr>
        </p:nvPicPr>
        <p:blipFill>
          <a:blip r:embed="rId14"/>
          <a:stretch>
            <a:fillRect/>
          </a:stretch>
        </p:blipFill>
        <p:spPr>
          <a:xfrm>
            <a:off x="4293235" y="5541645"/>
            <a:ext cx="640715" cy="738505"/>
          </a:xfrm>
          <a:prstGeom prst="rect">
            <a:avLst/>
          </a:prstGeom>
        </p:spPr>
      </p:pic>
      <p:pic>
        <p:nvPicPr>
          <p:cNvPr id="14" name="图片" descr="资源 8"/>
          <p:cNvPicPr>
            <a:picLocks noChangeAspect="1"/>
          </p:cNvPicPr>
          <p:nvPr>
            <p:custDataLst>
              <p:tags r:id="rId15"/>
            </p:custDataLst>
          </p:nvPr>
        </p:nvPicPr>
        <p:blipFill>
          <a:blip r:embed="rId16"/>
          <a:stretch>
            <a:fillRect/>
          </a:stretch>
        </p:blipFill>
        <p:spPr>
          <a:xfrm rot="3540000">
            <a:off x="8651875" y="421005"/>
            <a:ext cx="581660" cy="980440"/>
          </a:xfrm>
          <a:prstGeom prst="rect">
            <a:avLst/>
          </a:prstGeom>
        </p:spPr>
      </p:pic>
      <p:pic>
        <p:nvPicPr>
          <p:cNvPr id="15" name="图片" descr="资源 13"/>
          <p:cNvPicPr>
            <a:picLocks noChangeAspect="1"/>
          </p:cNvPicPr>
          <p:nvPr>
            <p:custDataLst>
              <p:tags r:id="rId17"/>
            </p:custDataLst>
          </p:nvPr>
        </p:nvPicPr>
        <p:blipFill>
          <a:blip r:embed="rId18"/>
          <a:stretch>
            <a:fillRect/>
          </a:stretch>
        </p:blipFill>
        <p:spPr>
          <a:xfrm>
            <a:off x="5787390" y="5191760"/>
            <a:ext cx="874395" cy="1297305"/>
          </a:xfrm>
          <a:prstGeom prst="rect">
            <a:avLst/>
          </a:prstGeom>
        </p:spPr>
      </p:pic>
      <p:pic>
        <p:nvPicPr>
          <p:cNvPr id="16" name="图片" descr="资源 14"/>
          <p:cNvPicPr>
            <a:picLocks noChangeAspect="1"/>
          </p:cNvPicPr>
          <p:nvPr>
            <p:custDataLst>
              <p:tags r:id="rId19"/>
            </p:custDataLst>
          </p:nvPr>
        </p:nvPicPr>
        <p:blipFill>
          <a:blip r:embed="rId20"/>
          <a:stretch>
            <a:fillRect/>
          </a:stretch>
        </p:blipFill>
        <p:spPr>
          <a:xfrm>
            <a:off x="584835" y="2804160"/>
            <a:ext cx="647065" cy="1212215"/>
          </a:xfrm>
          <a:prstGeom prst="rect">
            <a:avLst/>
          </a:prstGeom>
        </p:spPr>
      </p:pic>
      <p:pic>
        <p:nvPicPr>
          <p:cNvPr id="17" name="图片" descr="资源 3"/>
          <p:cNvPicPr>
            <a:picLocks noChangeAspect="1"/>
          </p:cNvPicPr>
          <p:nvPr>
            <p:custDataLst>
              <p:tags r:id="rId21"/>
            </p:custDataLst>
          </p:nvPr>
        </p:nvPicPr>
        <p:blipFill>
          <a:blip r:embed="rId22"/>
          <a:stretch>
            <a:fillRect/>
          </a:stretch>
        </p:blipFill>
        <p:spPr>
          <a:xfrm rot="16200000" flipV="1">
            <a:off x="5850255" y="22860"/>
            <a:ext cx="1223010" cy="1365250"/>
          </a:xfrm>
          <a:prstGeom prst="rect">
            <a:avLst/>
          </a:prstGeom>
        </p:spPr>
      </p:pic>
      <p:sp>
        <p:nvSpPr>
          <p:cNvPr id="27" name="文本框"/>
          <p:cNvSpPr txBox="1"/>
          <p:nvPr>
            <p:custDataLst>
              <p:tags r:id="rId23"/>
            </p:custDataLst>
          </p:nvPr>
        </p:nvSpPr>
        <p:spPr>
          <a:xfrm>
            <a:off x="2300605" y="2342515"/>
            <a:ext cx="7522845" cy="1106805"/>
          </a:xfrm>
          <a:prstGeom prst="rect">
            <a:avLst/>
          </a:prstGeom>
          <a:noFill/>
          <a:effectLst>
            <a:outerShdw blurRad="101600" dist="101600" dir="2700000" algn="tl" rotWithShape="0">
              <a:prstClr val="black">
                <a:alpha val="26000"/>
              </a:prstClr>
            </a:outerShdw>
          </a:effectLst>
        </p:spPr>
        <p:txBody>
          <a:bodyPr wrap="square" rtlCol="0">
            <a:spAutoFit/>
          </a:bodyPr>
          <a:p>
            <a:pPr algn="dist"/>
            <a:r>
              <a:rPr lang="en-US" altLang="zh-CN" sz="6600" b="1" dirty="0">
                <a:solidFill>
                  <a:schemeClr val="bg1"/>
                </a:solidFill>
                <a:latin typeface="汉仪旗黑-60简" panose="00020600040101010101" charset="-122"/>
                <a:ea typeface="汉仪旗黑-60简" panose="00020600040101010101" charset="-122"/>
                <a:cs typeface="+mn-ea"/>
                <a:sym typeface="+mn-lt"/>
              </a:rPr>
              <a:t>Summary writing</a:t>
            </a:r>
            <a:endParaRPr lang="en-US" altLang="zh-CN" sz="6600" b="1" dirty="0">
              <a:solidFill>
                <a:schemeClr val="bg1"/>
              </a:solidFill>
              <a:latin typeface="汉仪旗黑-60简" panose="00020600040101010101" charset="-122"/>
              <a:ea typeface="汉仪旗黑-60简" panose="00020600040101010101" charset="-122"/>
              <a:cs typeface="+mn-ea"/>
              <a:sym typeface="+mn-lt"/>
            </a:endParaRPr>
          </a:p>
        </p:txBody>
      </p:sp>
      <p:sp>
        <p:nvSpPr>
          <p:cNvPr id="21" name="圆角矩形"/>
          <p:cNvSpPr/>
          <p:nvPr>
            <p:custDataLst>
              <p:tags r:id="rId24"/>
            </p:custDataLst>
          </p:nvPr>
        </p:nvSpPr>
        <p:spPr>
          <a:xfrm>
            <a:off x="3872230" y="4105910"/>
            <a:ext cx="4599305" cy="433070"/>
          </a:xfrm>
          <a:prstGeom prst="roundRect">
            <a:avLst>
              <a:gd name="adj" fmla="val 50000"/>
            </a:avLst>
          </a:prstGeom>
          <a:solidFill>
            <a:srgbClr val="499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60简" panose="00020600040101010101" charset="-122"/>
              <a:ea typeface="汉仪旗黑-60简" panose="00020600040101010101" charset="-122"/>
              <a:cs typeface="+mn-ea"/>
              <a:sym typeface="+mn-lt"/>
            </a:endParaRPr>
          </a:p>
        </p:txBody>
      </p:sp>
      <p:sp>
        <p:nvSpPr>
          <p:cNvPr id="26" name="文本框"/>
          <p:cNvSpPr/>
          <p:nvPr>
            <p:custDataLst>
              <p:tags r:id="rId25"/>
            </p:custDataLst>
          </p:nvPr>
        </p:nvSpPr>
        <p:spPr bwMode="auto">
          <a:xfrm>
            <a:off x="4116705" y="3919855"/>
            <a:ext cx="4046220" cy="805180"/>
          </a:xfrm>
          <a:prstGeom prst="roundRect">
            <a:avLst>
              <a:gd name="adj" fmla="val 50000"/>
            </a:avLst>
          </a:prstGeom>
          <a:noFill/>
          <a:ln>
            <a:noFill/>
          </a:ln>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lnSpc>
                <a:spcPct val="130000"/>
              </a:lnSpc>
            </a:pPr>
            <a:r>
              <a:rPr lang="zh-CN" altLang="en-US" sz="2400" dirty="0">
                <a:solidFill>
                  <a:schemeClr val="bg1"/>
                </a:solidFill>
                <a:latin typeface="汉仪旗黑-60简" panose="00020600040101010101" charset="-122"/>
                <a:ea typeface="汉仪旗黑-60简" panose="00020600040101010101" charset="-122"/>
                <a:cs typeface="+mn-ea"/>
                <a:sym typeface="+mn-lt"/>
              </a:rPr>
              <a:t>上溪中学 朱旭丽</a:t>
            </a:r>
            <a:endParaRPr lang="zh-CN" altLang="en-US" sz="2400" dirty="0">
              <a:solidFill>
                <a:schemeClr val="bg1"/>
              </a:solidFill>
              <a:latin typeface="汉仪旗黑-60简" panose="00020600040101010101" charset="-122"/>
              <a:ea typeface="汉仪旗黑-60简" panose="00020600040101010101" charset="-122"/>
              <a:cs typeface="+mn-ea"/>
              <a:sym typeface="+mn-lt"/>
            </a:endParaRPr>
          </a:p>
        </p:txBody>
      </p:sp>
      <p:pic>
        <p:nvPicPr>
          <p:cNvPr id="2" name="图片 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20015" y="118110"/>
            <a:ext cx="1576705" cy="2023110"/>
          </a:xfrm>
          <a:prstGeom prst="rect">
            <a:avLst/>
          </a:prstGeom>
        </p:spPr>
      </p:pic>
      <p:pic>
        <p:nvPicPr>
          <p:cNvPr id="3" name="图片 2" descr="/Users/airbookpro/Downloads/卡通/仓鼠5.png仓鼠5"/>
          <p:cNvPicPr>
            <a:picLocks noChangeAspect="1"/>
          </p:cNvPicPr>
          <p:nvPr/>
        </p:nvPicPr>
        <p:blipFill>
          <a:blip r:embed="rId27"/>
          <a:srcRect t="28524"/>
          <a:stretch>
            <a:fillRect/>
          </a:stretch>
        </p:blipFill>
        <p:spPr>
          <a:xfrm>
            <a:off x="109220" y="5067935"/>
            <a:ext cx="3463925" cy="2475865"/>
          </a:xfrm>
          <a:prstGeom prst="rect">
            <a:avLst/>
          </a:prstGeom>
        </p:spPr>
      </p:pic>
    </p:spTree>
    <p:custDataLst>
      <p:tags r:id="rId28"/>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43510" y="145415"/>
            <a:ext cx="11873865" cy="2656205"/>
          </a:xfrm>
          <a:prstGeom prst="rect">
            <a:avLst/>
          </a:prstGeom>
          <a:noFill/>
          <a:ln w="12700" cmpd="sng">
            <a:solidFill>
              <a:schemeClr val="tx1"/>
            </a:solidFill>
            <a:prstDash val="solid"/>
          </a:ln>
        </p:spPr>
        <p:txBody>
          <a:bodyPr wrap="square" rtlCol="0" anchor="t">
            <a:spAutoFit/>
          </a:bodyPr>
          <a:lstStyle/>
          <a:p>
            <a:pPr fontAlgn="base">
              <a:lnSpc>
                <a:spcPts val="4000"/>
              </a:lnSpc>
              <a:spcBef>
                <a:spcPct val="0"/>
              </a:spcBef>
              <a:spcAft>
                <a:spcPct val="0"/>
              </a:spcAft>
              <a:buClr>
                <a:srgbClr val="000000"/>
              </a:buClr>
            </a:pPr>
            <a:r>
              <a:rPr lang="en-US" altLang="zh-CN" sz="2660" b="1" dirty="0">
                <a:latin typeface="Comic Sans MS" panose="030F0702030302020204" pitchFamily="66" charset="0"/>
                <a:cs typeface="Comic Sans MS" panose="030F0702030302020204" pitchFamily="66" charset="0"/>
                <a:sym typeface="+mn-ea"/>
              </a:rPr>
              <a:t>Para 2-3:</a:t>
            </a:r>
            <a:r>
              <a:rPr lang="en-US" altLang="zh-CN" sz="2660" dirty="0">
                <a:latin typeface="Comic Sans MS" panose="030F0702030302020204" pitchFamily="66" charset="0"/>
                <a:cs typeface="Comic Sans MS" panose="030F0702030302020204" pitchFamily="66" charset="0"/>
                <a:sym typeface="+mn-ea"/>
              </a:rPr>
              <a:t> Some people support animal testing because </a:t>
            </a:r>
            <a:endParaRPr lang="en-US" altLang="zh-CN" sz="2660" dirty="0">
              <a:solidFill>
                <a:schemeClr val="tx1"/>
              </a:solidFill>
              <a:latin typeface="Comic Sans MS" panose="030F0702030302020204" pitchFamily="66" charset="0"/>
              <a:cs typeface="Comic Sans MS" panose="030F0702030302020204" pitchFamily="66" charset="0"/>
              <a:sym typeface="+mn-ea"/>
            </a:endParaRPr>
          </a:p>
          <a:p>
            <a:pPr fontAlgn="base">
              <a:lnSpc>
                <a:spcPts val="4000"/>
              </a:lnSpc>
              <a:spcBef>
                <a:spcPct val="0"/>
              </a:spcBef>
              <a:spcAft>
                <a:spcPct val="0"/>
              </a:spcAft>
              <a:buClr>
                <a:srgbClr val="000000"/>
              </a:buClr>
            </a:pPr>
            <a:r>
              <a:rPr lang="en-US" altLang="zh-CN" sz="2660" b="1" dirty="0">
                <a:solidFill>
                  <a:srgbClr val="0070C0"/>
                </a:solidFill>
                <a:latin typeface="Comic Sans MS" panose="030F0702030302020204" pitchFamily="66" charset="0"/>
                <a:cs typeface="Comic Sans MS" panose="030F0702030302020204" pitchFamily="66" charset="0"/>
                <a:sym typeface="+mn-ea"/>
              </a:rPr>
              <a:t>reason 1:</a:t>
            </a:r>
            <a:r>
              <a:rPr lang="en-US" altLang="zh-CN" sz="2660" dirty="0">
                <a:latin typeface="Comic Sans MS" panose="030F0702030302020204" pitchFamily="66" charset="0"/>
                <a:cs typeface="Comic Sans MS" panose="030F0702030302020204" pitchFamily="66" charset="0"/>
                <a:sym typeface="+mn-ea"/>
              </a:rPr>
              <a:t> It allows researchers to develop new medicine and treatments, advancing the field of medicine and improving the health of society.</a:t>
            </a:r>
            <a:endParaRPr lang="en-US" altLang="zh-CN" sz="2660" dirty="0">
              <a:solidFill>
                <a:schemeClr val="tx1"/>
              </a:solidFill>
              <a:latin typeface="Comic Sans MS" panose="030F0702030302020204" pitchFamily="66" charset="0"/>
              <a:cs typeface="Comic Sans MS" panose="030F0702030302020204" pitchFamily="66" charset="0"/>
              <a:sym typeface="+mn-ea"/>
            </a:endParaRPr>
          </a:p>
          <a:p>
            <a:pPr fontAlgn="base">
              <a:lnSpc>
                <a:spcPts val="4000"/>
              </a:lnSpc>
              <a:spcBef>
                <a:spcPct val="0"/>
              </a:spcBef>
              <a:spcAft>
                <a:spcPct val="0"/>
              </a:spcAft>
              <a:buClr>
                <a:srgbClr val="000000"/>
              </a:buClr>
            </a:pPr>
            <a:r>
              <a:rPr lang="en-US" altLang="zh-CN" sz="2660" b="1" dirty="0">
                <a:solidFill>
                  <a:srgbClr val="0070C0"/>
                </a:solidFill>
                <a:latin typeface="Comic Sans MS" panose="030F0702030302020204" pitchFamily="66" charset="0"/>
                <a:cs typeface="Comic Sans MS" panose="030F0702030302020204" pitchFamily="66" charset="0"/>
                <a:sym typeface="+mn-ea"/>
              </a:rPr>
              <a:t>reason 2:</a:t>
            </a:r>
            <a:r>
              <a:rPr lang="en-US" altLang="zh-CN" sz="2660" dirty="0">
                <a:latin typeface="Comic Sans MS" panose="030F0702030302020204" pitchFamily="66" charset="0"/>
                <a:cs typeface="Comic Sans MS" panose="030F0702030302020204" pitchFamily="66" charset="0"/>
                <a:sym typeface="+mn-ea"/>
              </a:rPr>
              <a:t> It enables scientists and researchers to test the safety of medicine. </a:t>
            </a:r>
            <a:endParaRPr lang="en-US" altLang="zh-CN" sz="2665" dirty="0">
              <a:solidFill>
                <a:schemeClr val="tx1"/>
              </a:solidFill>
              <a:latin typeface="Comic Sans MS" panose="030F0702030302020204" pitchFamily="66" charset="0"/>
              <a:cs typeface="Comic Sans MS" panose="030F0702030302020204" pitchFamily="66" charset="0"/>
              <a:sym typeface="+mn-ea"/>
            </a:endParaRPr>
          </a:p>
        </p:txBody>
      </p:sp>
      <p:sp>
        <p:nvSpPr>
          <p:cNvPr id="3" name="矩形 2"/>
          <p:cNvSpPr/>
          <p:nvPr/>
        </p:nvSpPr>
        <p:spPr>
          <a:xfrm>
            <a:off x="143510" y="3759835"/>
            <a:ext cx="11873865" cy="1931670"/>
          </a:xfrm>
          <a:prstGeom prst="rect">
            <a:avLst/>
          </a:prstGeom>
          <a:noFill/>
          <a:ln w="9525" cap="flat" cmpd="sng">
            <a:solidFill>
              <a:schemeClr val="tx1"/>
            </a:solidFill>
            <a:prstDash val="solid"/>
            <a:miter/>
            <a:headEnd type="none" w="med" len="med"/>
            <a:tailEnd type="none" w="med" len="med"/>
          </a:ln>
        </p:spPr>
        <p:txBody>
          <a:bodyPr wrap="square" lIns="91438" tIns="45719" rIns="91438" bIns="45719">
            <a:spAutoFit/>
          </a:bodyPr>
          <a:lstStyle/>
          <a:p>
            <a:pPr marL="457200" indent="-457200" fontAlgn="base">
              <a:lnSpc>
                <a:spcPts val="3590"/>
              </a:lnSpc>
              <a:spcBef>
                <a:spcPct val="0"/>
              </a:spcBef>
              <a:spcAft>
                <a:spcPct val="0"/>
              </a:spcAft>
              <a:buFont typeface="Wingdings" panose="05000000000000000000" pitchFamily="2" charset="2"/>
              <a:buChar char="Ø"/>
              <a:defRPr/>
            </a:pPr>
            <a:r>
              <a:rPr lang="en-US" altLang="zh-CN" sz="3200" kern="100" noProof="0" dirty="0">
                <a:ln>
                  <a:noFill/>
                </a:ln>
                <a:solidFill>
                  <a:schemeClr val="tx1"/>
                </a:solidFill>
                <a:effectLst/>
                <a:uLnTx/>
                <a:uFillTx/>
                <a:latin typeface="Times New Roman" panose="02020603050405020304" pitchFamily="18" charset="0"/>
                <a:ea typeface="仿宋_GB2312" panose="02010609030101010101" charset="-122"/>
                <a:cs typeface="Times New Roman" panose="02020603050405020304" pitchFamily="18" charset="0"/>
                <a:sym typeface="+mn-ea"/>
              </a:rPr>
              <a:t>_____________________________________________________________________________________________________________________________________________________________________</a:t>
            </a:r>
            <a:endParaRPr lang="en-US" altLang="zh-CN" sz="3200" kern="100" noProof="0" dirty="0">
              <a:ln>
                <a:noFill/>
              </a:ln>
              <a:solidFill>
                <a:schemeClr val="tx1"/>
              </a:solidFill>
              <a:effectLst/>
              <a:uLnTx/>
              <a:uFillTx/>
              <a:latin typeface="Times New Roman" panose="02020603050405020304" pitchFamily="18" charset="0"/>
              <a:ea typeface="仿宋_GB2312" panose="02010609030101010101" charset="-122"/>
              <a:cs typeface="Times New Roman" panose="02020603050405020304" pitchFamily="18" charset="0"/>
              <a:sym typeface="+mn-ea"/>
            </a:endParaRPr>
          </a:p>
          <a:p>
            <a:pPr marL="457200" indent="-457200" fontAlgn="base">
              <a:lnSpc>
                <a:spcPts val="3590"/>
              </a:lnSpc>
              <a:spcBef>
                <a:spcPct val="0"/>
              </a:spcBef>
              <a:spcAft>
                <a:spcPct val="0"/>
              </a:spcAft>
              <a:buFont typeface="Wingdings" panose="05000000000000000000" pitchFamily="2" charset="2"/>
              <a:buChar char="Ø"/>
              <a:defRPr/>
            </a:pPr>
            <a:endParaRPr lang="en-US" altLang="zh-CN" sz="3200" b="1" u="sng" noProof="1">
              <a:solidFill>
                <a:srgbClr val="000000"/>
              </a:solidFill>
              <a:latin typeface="Times New Roman" panose="02020603050405020304" pitchFamily="18" charset="0"/>
              <a:cs typeface="Times New Roman" panose="02020603050405020304" pitchFamily="18" charset="0"/>
              <a:sym typeface="宋体" panose="02010600030101010101" pitchFamily="2" charset="-122"/>
            </a:endParaRPr>
          </a:p>
        </p:txBody>
      </p:sp>
      <p:sp>
        <p:nvSpPr>
          <p:cNvPr id="37" name="Text Box 13"/>
          <p:cNvSpPr txBox="1"/>
          <p:nvPr/>
        </p:nvSpPr>
        <p:spPr>
          <a:xfrm rot="540000">
            <a:off x="5580380" y="3926205"/>
            <a:ext cx="998855" cy="1598930"/>
          </a:xfrm>
          <a:prstGeom prst="rect">
            <a:avLst/>
          </a:prstGeom>
          <a:noFill/>
          <a:ln w="9525">
            <a:noFill/>
          </a:ln>
        </p:spPr>
        <p:txBody>
          <a:bodyPr wrap="square" lIns="121930" tIns="60965" rIns="121930" bIns="60965">
            <a:spAutoFit/>
          </a:bodyPr>
          <a:p>
            <a:r>
              <a:rPr lang="zh-CN" sz="9600" b="1" dirty="0">
                <a:solidFill>
                  <a:srgbClr val="FF0000"/>
                </a:solidFill>
                <a:latin typeface="Arial Black" panose="020B0A04020102020204" pitchFamily="34" charset="0"/>
                <a:ea typeface="华文行楷" panose="02010800040101010101" pitchFamily="2" charset="-122"/>
              </a:rPr>
              <a:t>？</a:t>
            </a:r>
            <a:endParaRPr lang="zh-CN" sz="9600" b="1" dirty="0">
              <a:solidFill>
                <a:srgbClr val="0000FF"/>
              </a:solidFill>
              <a:latin typeface="Arial Black" panose="020B0A04020102020204" pitchFamily="34" charset="0"/>
              <a:ea typeface="华文行楷" panose="02010800040101010101"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20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500"/>
                                        <p:tgtEl>
                                          <p:spTgt spid="3">
                                            <p:txEl>
                                              <p:pRg st="0" end="0"/>
                                            </p:txEl>
                                          </p:spTgt>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43510" y="145415"/>
            <a:ext cx="11873865" cy="2656205"/>
          </a:xfrm>
          <a:prstGeom prst="rect">
            <a:avLst/>
          </a:prstGeom>
          <a:noFill/>
          <a:ln w="12700" cmpd="sng">
            <a:solidFill>
              <a:schemeClr val="tx1"/>
            </a:solidFill>
            <a:prstDash val="solid"/>
          </a:ln>
        </p:spPr>
        <p:txBody>
          <a:bodyPr wrap="square" rtlCol="0" anchor="t">
            <a:spAutoFit/>
          </a:bodyPr>
          <a:lstStyle/>
          <a:p>
            <a:pPr fontAlgn="base">
              <a:lnSpc>
                <a:spcPts val="4000"/>
              </a:lnSpc>
              <a:spcBef>
                <a:spcPct val="0"/>
              </a:spcBef>
              <a:spcAft>
                <a:spcPct val="0"/>
              </a:spcAft>
              <a:buClr>
                <a:srgbClr val="000000"/>
              </a:buClr>
            </a:pPr>
            <a:r>
              <a:rPr lang="en-US" altLang="zh-CN" sz="2660" b="1" dirty="0">
                <a:latin typeface="Comic Sans MS" panose="030F0702030302020204" pitchFamily="66" charset="0"/>
                <a:cs typeface="Comic Sans MS" panose="030F0702030302020204" pitchFamily="66" charset="0"/>
                <a:sym typeface="+mn-ea"/>
              </a:rPr>
              <a:t>Para 2-3:</a:t>
            </a:r>
            <a:r>
              <a:rPr lang="en-US" altLang="zh-CN" sz="2660" dirty="0">
                <a:latin typeface="Comic Sans MS" panose="030F0702030302020204" pitchFamily="66" charset="0"/>
                <a:cs typeface="Comic Sans MS" panose="030F0702030302020204" pitchFamily="66" charset="0"/>
                <a:sym typeface="+mn-ea"/>
              </a:rPr>
              <a:t> Some people support animal testing because </a:t>
            </a:r>
            <a:endParaRPr lang="en-US" altLang="zh-CN" sz="2660" dirty="0">
              <a:solidFill>
                <a:schemeClr val="tx1"/>
              </a:solidFill>
              <a:latin typeface="Comic Sans MS" panose="030F0702030302020204" pitchFamily="66" charset="0"/>
              <a:cs typeface="Comic Sans MS" panose="030F0702030302020204" pitchFamily="66" charset="0"/>
              <a:sym typeface="+mn-ea"/>
            </a:endParaRPr>
          </a:p>
          <a:p>
            <a:pPr fontAlgn="base">
              <a:lnSpc>
                <a:spcPts val="4000"/>
              </a:lnSpc>
              <a:spcBef>
                <a:spcPct val="0"/>
              </a:spcBef>
              <a:spcAft>
                <a:spcPct val="0"/>
              </a:spcAft>
              <a:buClr>
                <a:srgbClr val="000000"/>
              </a:buClr>
            </a:pPr>
            <a:r>
              <a:rPr lang="en-US" altLang="zh-CN" sz="2660" b="1" dirty="0">
                <a:solidFill>
                  <a:srgbClr val="0070C0"/>
                </a:solidFill>
                <a:latin typeface="Comic Sans MS" panose="030F0702030302020204" pitchFamily="66" charset="0"/>
                <a:cs typeface="Comic Sans MS" panose="030F0702030302020204" pitchFamily="66" charset="0"/>
                <a:sym typeface="+mn-ea"/>
              </a:rPr>
              <a:t>reason 1:</a:t>
            </a:r>
            <a:r>
              <a:rPr lang="en-US" altLang="zh-CN" sz="2660" dirty="0">
                <a:latin typeface="Comic Sans MS" panose="030F0702030302020204" pitchFamily="66" charset="0"/>
                <a:cs typeface="Comic Sans MS" panose="030F0702030302020204" pitchFamily="66" charset="0"/>
                <a:sym typeface="+mn-ea"/>
              </a:rPr>
              <a:t> It allows researchers to develop new medicine and treatments, advancing the field of medicine and improving the health of society.</a:t>
            </a:r>
            <a:endParaRPr lang="en-US" altLang="zh-CN" sz="2660" dirty="0">
              <a:solidFill>
                <a:schemeClr val="tx1"/>
              </a:solidFill>
              <a:latin typeface="Comic Sans MS" panose="030F0702030302020204" pitchFamily="66" charset="0"/>
              <a:cs typeface="Comic Sans MS" panose="030F0702030302020204" pitchFamily="66" charset="0"/>
              <a:sym typeface="+mn-ea"/>
            </a:endParaRPr>
          </a:p>
          <a:p>
            <a:pPr fontAlgn="base">
              <a:lnSpc>
                <a:spcPts val="4000"/>
              </a:lnSpc>
              <a:spcBef>
                <a:spcPct val="0"/>
              </a:spcBef>
              <a:spcAft>
                <a:spcPct val="0"/>
              </a:spcAft>
              <a:buClr>
                <a:srgbClr val="000000"/>
              </a:buClr>
            </a:pPr>
            <a:r>
              <a:rPr lang="en-US" altLang="zh-CN" sz="2660" b="1" dirty="0">
                <a:solidFill>
                  <a:srgbClr val="0070C0"/>
                </a:solidFill>
                <a:latin typeface="Comic Sans MS" panose="030F0702030302020204" pitchFamily="66" charset="0"/>
                <a:cs typeface="Comic Sans MS" panose="030F0702030302020204" pitchFamily="66" charset="0"/>
                <a:sym typeface="+mn-ea"/>
              </a:rPr>
              <a:t>reason 2:</a:t>
            </a:r>
            <a:r>
              <a:rPr lang="en-US" altLang="zh-CN" sz="2660" dirty="0">
                <a:latin typeface="Comic Sans MS" panose="030F0702030302020204" pitchFamily="66" charset="0"/>
                <a:cs typeface="Comic Sans MS" panose="030F0702030302020204" pitchFamily="66" charset="0"/>
                <a:sym typeface="+mn-ea"/>
              </a:rPr>
              <a:t> It enables scientists and researchers to test the safety of medicine. </a:t>
            </a:r>
            <a:endParaRPr lang="en-US" altLang="zh-CN" sz="2665" dirty="0">
              <a:solidFill>
                <a:schemeClr val="tx1"/>
              </a:solidFill>
              <a:latin typeface="Comic Sans MS" panose="030F0702030302020204" pitchFamily="66" charset="0"/>
              <a:cs typeface="Comic Sans MS" panose="030F0702030302020204" pitchFamily="66" charset="0"/>
              <a:sym typeface="+mn-ea"/>
            </a:endParaRPr>
          </a:p>
        </p:txBody>
      </p:sp>
      <p:sp>
        <p:nvSpPr>
          <p:cNvPr id="3" name="矩形 2"/>
          <p:cNvSpPr/>
          <p:nvPr/>
        </p:nvSpPr>
        <p:spPr>
          <a:xfrm>
            <a:off x="143510" y="3759835"/>
            <a:ext cx="11873865" cy="2392045"/>
          </a:xfrm>
          <a:prstGeom prst="rect">
            <a:avLst/>
          </a:prstGeom>
          <a:noFill/>
          <a:ln w="9525" cap="flat" cmpd="sng">
            <a:solidFill>
              <a:schemeClr val="tx1"/>
            </a:solidFill>
            <a:prstDash val="solid"/>
            <a:miter/>
            <a:headEnd type="none" w="med" len="med"/>
            <a:tailEnd type="none" w="med" len="med"/>
          </a:ln>
        </p:spPr>
        <p:txBody>
          <a:bodyPr wrap="square" lIns="91438" tIns="45719" rIns="91438" bIns="45719">
            <a:spAutoFit/>
          </a:bodyPr>
          <a:lstStyle/>
          <a:p>
            <a:pPr marL="457200" indent="-457200" fontAlgn="base">
              <a:lnSpc>
                <a:spcPts val="3590"/>
              </a:lnSpc>
              <a:spcBef>
                <a:spcPct val="0"/>
              </a:spcBef>
              <a:spcAft>
                <a:spcPct val="0"/>
              </a:spcAft>
              <a:buFont typeface="Wingdings" panose="05000000000000000000" pitchFamily="2" charset="2"/>
              <a:buChar char="Ø"/>
              <a:defRPr/>
            </a:pPr>
            <a:r>
              <a:rPr lang="en-US" altLang="zh-CN" sz="3200" kern="100" noProof="0" dirty="0">
                <a:ln>
                  <a:noFill/>
                </a:ln>
                <a:solidFill>
                  <a:schemeClr val="tx1"/>
                </a:solidFill>
                <a:effectLst/>
                <a:uLnTx/>
                <a:uFillTx/>
                <a:latin typeface="Times New Roman" panose="02020603050405020304" pitchFamily="18" charset="0"/>
                <a:ea typeface="仿宋_GB2312" panose="02010609030101010101" charset="-122"/>
                <a:cs typeface="Times New Roman" panose="02020603050405020304" pitchFamily="18" charset="0"/>
                <a:sym typeface="+mn-ea"/>
              </a:rPr>
              <a:t>Some </a:t>
            </a:r>
            <a:r>
              <a:rPr lang="en-US" altLang="zh-CN" sz="3200" kern="100" noProof="0" dirty="0">
                <a:ln>
                  <a:noFill/>
                </a:ln>
                <a:solidFill>
                  <a:srgbClr val="FF0000"/>
                </a:solidFill>
                <a:effectLst/>
                <a:uLnTx/>
                <a:uFillTx/>
                <a:latin typeface="Times New Roman" panose="02020603050405020304" pitchFamily="18" charset="0"/>
                <a:ea typeface="仿宋_GB2312" panose="02010609030101010101" charset="-122"/>
                <a:cs typeface="Times New Roman" panose="02020603050405020304" pitchFamily="18" charset="0"/>
                <a:sym typeface="+mn-ea"/>
              </a:rPr>
              <a:t>are in favor of/advocate</a:t>
            </a:r>
            <a:r>
              <a:rPr lang="en-US" altLang="zh-CN" sz="3200" kern="100" noProof="0" dirty="0">
                <a:ln>
                  <a:noFill/>
                </a:ln>
                <a:solidFill>
                  <a:schemeClr val="tx1"/>
                </a:solidFill>
                <a:effectLst/>
                <a:uLnTx/>
                <a:uFillTx/>
                <a:latin typeface="Times New Roman" panose="02020603050405020304" pitchFamily="18" charset="0"/>
                <a:ea typeface="仿宋_GB2312" panose="02010609030101010101" charset="-122"/>
                <a:cs typeface="Times New Roman" panose="02020603050405020304" pitchFamily="18" charset="0"/>
                <a:sym typeface="+mn-ea"/>
              </a:rPr>
              <a:t> animal testing </a:t>
            </a:r>
            <a:r>
              <a:rPr lang="en-US" altLang="zh-CN" sz="3200" kern="100" noProof="0" dirty="0">
                <a:ln>
                  <a:noFill/>
                </a:ln>
                <a:solidFill>
                  <a:srgbClr val="FF0000"/>
                </a:solidFill>
                <a:effectLst/>
                <a:uLnTx/>
                <a:uFillTx/>
                <a:latin typeface="Times New Roman" panose="02020603050405020304" pitchFamily="18" charset="0"/>
                <a:ea typeface="仿宋_GB2312" panose="02010609030101010101" charset="-122"/>
                <a:cs typeface="Times New Roman" panose="02020603050405020304" pitchFamily="18" charset="0"/>
                <a:sym typeface="+mn-ea"/>
              </a:rPr>
              <a:t>owing to/ due to/ on account of the fact that</a:t>
            </a:r>
            <a:r>
              <a:rPr lang="en-US" altLang="zh-CN" sz="3200" kern="100" noProof="0" dirty="0">
                <a:ln>
                  <a:noFill/>
                </a:ln>
                <a:effectLst/>
                <a:uLnTx/>
                <a:uFillTx/>
                <a:latin typeface="Times New Roman" panose="02020603050405020304" pitchFamily="18" charset="0"/>
                <a:ea typeface="仿宋_GB2312" panose="02010609030101010101" charset="-122"/>
                <a:cs typeface="Times New Roman" panose="02020603050405020304" pitchFamily="18" charset="0"/>
                <a:sym typeface="+mn-ea"/>
              </a:rPr>
              <a:t> it </a:t>
            </a:r>
            <a:r>
              <a:rPr lang="en-US" altLang="zh-CN" sz="3200" b="1" kern="100" noProof="0" dirty="0">
                <a:ln>
                  <a:noFill/>
                </a:ln>
                <a:effectLst/>
                <a:uLnTx/>
                <a:uFillTx/>
                <a:latin typeface="Times New Roman" panose="02020603050405020304" pitchFamily="18" charset="0"/>
                <a:ea typeface="仿宋_GB2312" panose="02010609030101010101" charset="-122"/>
                <a:cs typeface="Times New Roman" panose="02020603050405020304" pitchFamily="18" charset="0"/>
                <a:sym typeface="+mn-ea"/>
              </a:rPr>
              <a:t>not only</a:t>
            </a:r>
            <a:r>
              <a:rPr lang="en-US" altLang="zh-CN" sz="3200" kern="100" noProof="0" dirty="0">
                <a:ln>
                  <a:noFill/>
                </a:ln>
                <a:effectLst/>
                <a:uLnTx/>
                <a:uFillTx/>
                <a:latin typeface="Times New Roman" panose="02020603050405020304" pitchFamily="18" charset="0"/>
                <a:ea typeface="仿宋_GB2312" panose="02010609030101010101" charset="-122"/>
                <a:cs typeface="Times New Roman" panose="02020603050405020304" pitchFamily="18" charset="0"/>
                <a:sym typeface="+mn-ea"/>
              </a:rPr>
              <a:t> </a:t>
            </a:r>
            <a:r>
              <a:rPr lang="en-US" altLang="zh-CN" sz="3200" kern="100" noProof="0" dirty="0">
                <a:ln>
                  <a:noFill/>
                </a:ln>
                <a:solidFill>
                  <a:srgbClr val="FF0000"/>
                </a:solidFill>
                <a:effectLst/>
                <a:uLnTx/>
                <a:uFillTx/>
                <a:latin typeface="Times New Roman" panose="02020603050405020304" pitchFamily="18" charset="0"/>
                <a:ea typeface="仿宋_GB2312" panose="02010609030101010101" charset="-122"/>
                <a:cs typeface="Times New Roman" panose="02020603050405020304" pitchFamily="18" charset="0"/>
                <a:sym typeface="+mn-ea"/>
              </a:rPr>
              <a:t>contributes to</a:t>
            </a:r>
            <a:r>
              <a:rPr lang="en-US" altLang="zh-CN" sz="3200" kern="100" noProof="0" dirty="0">
                <a:ln>
                  <a:noFill/>
                </a:ln>
                <a:effectLst/>
                <a:uLnTx/>
                <a:uFillTx/>
                <a:latin typeface="Times New Roman" panose="02020603050405020304" pitchFamily="18" charset="0"/>
                <a:ea typeface="仿宋_GB2312" panose="02010609030101010101" charset="-122"/>
                <a:cs typeface="Times New Roman" panose="02020603050405020304" pitchFamily="18" charset="0"/>
                <a:sym typeface="+mn-ea"/>
              </a:rPr>
              <a:t> the </a:t>
            </a:r>
            <a:r>
              <a:rPr lang="en-US" altLang="zh-CN" sz="3200" u="sng" kern="100" noProof="0" dirty="0">
                <a:ln>
                  <a:noFill/>
                </a:ln>
                <a:effectLst/>
                <a:uLnTx/>
                <a:uFillTx/>
                <a:latin typeface="Times New Roman" panose="02020603050405020304" pitchFamily="18" charset="0"/>
                <a:ea typeface="仿宋_GB2312" panose="02010609030101010101" charset="-122"/>
                <a:cs typeface="Times New Roman" panose="02020603050405020304" pitchFamily="18" charset="0"/>
                <a:sym typeface="+mn-ea"/>
              </a:rPr>
              <a:t>medical development</a:t>
            </a:r>
            <a:r>
              <a:rPr lang="en-US" altLang="zh-CN" sz="3200" kern="100" noProof="0" dirty="0">
                <a:ln>
                  <a:noFill/>
                </a:ln>
                <a:effectLst/>
                <a:uLnTx/>
                <a:uFillTx/>
                <a:latin typeface="Times New Roman" panose="02020603050405020304" pitchFamily="18" charset="0"/>
                <a:ea typeface="仿宋_GB2312" panose="02010609030101010101" charset="-122"/>
                <a:cs typeface="Times New Roman" panose="02020603050405020304" pitchFamily="18" charset="0"/>
                <a:sym typeface="+mn-ea"/>
              </a:rPr>
              <a:t> and the </a:t>
            </a:r>
            <a:r>
              <a:rPr lang="en-US" altLang="zh-CN" sz="3200" u="sng" kern="100" noProof="0" dirty="0">
                <a:ln>
                  <a:noFill/>
                </a:ln>
                <a:effectLst/>
                <a:uLnTx/>
                <a:uFillTx/>
                <a:latin typeface="Times New Roman" panose="02020603050405020304" pitchFamily="18" charset="0"/>
                <a:ea typeface="仿宋_GB2312" panose="02010609030101010101" charset="-122"/>
                <a:cs typeface="Times New Roman" panose="02020603050405020304" pitchFamily="18" charset="0"/>
                <a:sym typeface="+mn-ea"/>
              </a:rPr>
              <a:t>improvement of people’s health</a:t>
            </a:r>
            <a:r>
              <a:rPr lang="en-US" altLang="zh-CN" sz="3200" kern="100" noProof="0" dirty="0">
                <a:ln>
                  <a:noFill/>
                </a:ln>
                <a:effectLst/>
                <a:uLnTx/>
                <a:uFillTx/>
                <a:latin typeface="Times New Roman" panose="02020603050405020304" pitchFamily="18" charset="0"/>
                <a:ea typeface="仿宋_GB2312" panose="02010609030101010101" charset="-122"/>
                <a:cs typeface="Times New Roman" panose="02020603050405020304" pitchFamily="18" charset="0"/>
                <a:sym typeface="+mn-ea"/>
              </a:rPr>
              <a:t> </a:t>
            </a:r>
            <a:r>
              <a:rPr lang="en-US" altLang="zh-CN" sz="3200" b="1" kern="100" noProof="0" dirty="0">
                <a:ln>
                  <a:noFill/>
                </a:ln>
                <a:effectLst/>
                <a:uLnTx/>
                <a:uFillTx/>
                <a:latin typeface="Times New Roman" panose="02020603050405020304" pitchFamily="18" charset="0"/>
                <a:ea typeface="仿宋_GB2312" panose="02010609030101010101" charset="-122"/>
                <a:cs typeface="Times New Roman" panose="02020603050405020304" pitchFamily="18" charset="0"/>
                <a:sym typeface="+mn-ea"/>
              </a:rPr>
              <a:t>but also</a:t>
            </a:r>
            <a:r>
              <a:rPr lang="en-US" altLang="zh-CN" sz="3200" kern="100" noProof="0" dirty="0">
                <a:ln>
                  <a:noFill/>
                </a:ln>
                <a:effectLst/>
                <a:uLnTx/>
                <a:uFillTx/>
                <a:latin typeface="Times New Roman" panose="02020603050405020304" pitchFamily="18" charset="0"/>
                <a:ea typeface="仿宋_GB2312" panose="02010609030101010101" charset="-122"/>
                <a:cs typeface="Times New Roman" panose="02020603050405020304" pitchFamily="18" charset="0"/>
                <a:sym typeface="+mn-ea"/>
              </a:rPr>
              <a:t> </a:t>
            </a:r>
            <a:r>
              <a:rPr lang="en-US" altLang="zh-CN" sz="3200" u="sng" kern="100" noProof="0" dirty="0">
                <a:ln>
                  <a:noFill/>
                </a:ln>
                <a:effectLst/>
                <a:uLnTx/>
                <a:uFillTx/>
                <a:latin typeface="Times New Roman" panose="02020603050405020304" pitchFamily="18" charset="0"/>
                <a:ea typeface="仿宋_GB2312" panose="02010609030101010101" charset="-122"/>
                <a:cs typeface="Times New Roman" panose="02020603050405020304" pitchFamily="18" charset="0"/>
                <a:sym typeface="+mn-ea"/>
              </a:rPr>
              <a:t>examines the safety of medicine</a:t>
            </a:r>
            <a:r>
              <a:rPr lang="en-US" altLang="zh-CN" sz="3200" kern="100" noProof="0" dirty="0">
                <a:ln>
                  <a:noFill/>
                </a:ln>
                <a:effectLst/>
                <a:uLnTx/>
                <a:uFillTx/>
                <a:latin typeface="Times New Roman" panose="02020603050405020304" pitchFamily="18" charset="0"/>
                <a:ea typeface="仿宋_GB2312" panose="02010609030101010101" charset="-122"/>
                <a:cs typeface="Times New Roman" panose="02020603050405020304" pitchFamily="18" charset="0"/>
                <a:sym typeface="+mn-ea"/>
              </a:rPr>
              <a:t> </a:t>
            </a:r>
            <a:r>
              <a:rPr lang="en-US" altLang="zh-CN" sz="3200" u="sng" kern="100" noProof="0" dirty="0">
                <a:ln>
                  <a:noFill/>
                </a:ln>
                <a:effectLst/>
                <a:uLnTx/>
                <a:uFillTx/>
                <a:latin typeface="Times New Roman" panose="02020603050405020304" pitchFamily="18" charset="0"/>
                <a:ea typeface="仿宋_GB2312" panose="02010609030101010101" charset="-122"/>
                <a:cs typeface="Times New Roman" panose="02020603050405020304" pitchFamily="18" charset="0"/>
                <a:sym typeface="+mn-ea"/>
              </a:rPr>
              <a:t>without risking humans’ lives</a:t>
            </a:r>
            <a:r>
              <a:rPr lang="en-US" altLang="zh-CN" sz="3200" kern="100" noProof="0" dirty="0">
                <a:ln>
                  <a:noFill/>
                </a:ln>
                <a:effectLst/>
                <a:uLnTx/>
                <a:uFillTx/>
                <a:latin typeface="Times New Roman" panose="02020603050405020304" pitchFamily="18" charset="0"/>
                <a:ea typeface="仿宋_GB2312" panose="02010609030101010101" charset="-122"/>
                <a:cs typeface="Times New Roman" panose="02020603050405020304" pitchFamily="18" charset="0"/>
                <a:sym typeface="+mn-ea"/>
              </a:rPr>
              <a:t>. </a:t>
            </a:r>
            <a:endParaRPr lang="en-US" altLang="zh-CN" sz="3200" kern="100" noProof="0" dirty="0">
              <a:ln>
                <a:noFill/>
              </a:ln>
              <a:effectLst/>
              <a:uLnTx/>
              <a:uFillTx/>
              <a:latin typeface="Times New Roman" panose="02020603050405020304" pitchFamily="18" charset="0"/>
              <a:ea typeface="仿宋_GB2312" panose="02010609030101010101" charset="-122"/>
              <a:cs typeface="Times New Roman" panose="02020603050405020304" pitchFamily="18" charset="0"/>
              <a:sym typeface="+mn-ea"/>
            </a:endParaRPr>
          </a:p>
          <a:p>
            <a:pPr marL="457200" indent="-457200" fontAlgn="base">
              <a:lnSpc>
                <a:spcPts val="3590"/>
              </a:lnSpc>
              <a:spcBef>
                <a:spcPct val="0"/>
              </a:spcBef>
              <a:spcAft>
                <a:spcPct val="0"/>
              </a:spcAft>
              <a:buFont typeface="Wingdings" panose="05000000000000000000" pitchFamily="2" charset="2"/>
              <a:buChar char="Ø"/>
              <a:defRPr/>
            </a:pPr>
            <a:endParaRPr lang="en-US" altLang="zh-CN" sz="3200" b="1" noProof="1">
              <a:solidFill>
                <a:srgbClr val="000000"/>
              </a:solidFill>
              <a:latin typeface="Times New Roman" panose="02020603050405020304" pitchFamily="18" charset="0"/>
              <a:cs typeface="Times New Roman" panose="02020603050405020304" pitchFamily="18" charset="0"/>
              <a:sym typeface="宋体" panose="02010600030101010101"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20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ChangeAspect="1"/>
          </p:cNvPicPr>
          <p:nvPr>
            <p:ph sz="quarter" idx="13"/>
          </p:nvPr>
        </p:nvPicPr>
        <p:blipFill>
          <a:blip r:embed="rId1">
            <a:clrChange>
              <a:clrFrom>
                <a:srgbClr val="FFFFFF">
                  <a:alpha val="100000"/>
                </a:srgbClr>
              </a:clrFrom>
              <a:clrTo>
                <a:srgbClr val="FFFFFF">
                  <a:alpha val="100000"/>
                  <a:alpha val="0"/>
                </a:srgbClr>
              </a:clrTo>
            </a:clrChange>
          </a:blip>
          <a:stretch>
            <a:fillRect/>
          </a:stretch>
        </p:blipFill>
        <p:spPr>
          <a:xfrm>
            <a:off x="0" y="1307465"/>
            <a:ext cx="12047220" cy="3587750"/>
          </a:xfrm>
          <a:prstGeom prst="rect">
            <a:avLst/>
          </a:prstGeom>
        </p:spPr>
      </p:pic>
      <p:sp>
        <p:nvSpPr>
          <p:cNvPr id="25" name="文本框 1"/>
          <p:cNvSpPr txBox="1"/>
          <p:nvPr/>
        </p:nvSpPr>
        <p:spPr>
          <a:xfrm>
            <a:off x="149225" y="98425"/>
            <a:ext cx="10899775" cy="645160"/>
          </a:xfrm>
          <a:prstGeom prst="rect">
            <a:avLst/>
          </a:prstGeom>
          <a:noFill/>
          <a:ln w="9525">
            <a:noFill/>
          </a:ln>
          <a:extLst>
            <a:ext uri="{909E8E84-426E-40DD-AFC4-6F175D3DCCD1}">
              <a14:hiddenFill xmlns:a14="http://schemas.microsoft.com/office/drawing/2010/main">
                <a:solidFill>
                  <a:srgbClr val="0000FF"/>
                </a:solidFill>
              </a14:hiddenFill>
            </a:ext>
          </a:extLst>
        </p:spPr>
        <p:txBody>
          <a:bodyPr wrap="square" anchor="t">
            <a:spAutoFit/>
          </a:bodyPr>
          <a:p>
            <a:r>
              <a:rPr lang="en-US" altLang="zh-CN" sz="3600" b="1" noProof="1">
                <a:solidFill>
                  <a:srgbClr val="FF0000"/>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mn-cs"/>
                <a:sym typeface="宋体" panose="02010600030101010101" pitchFamily="2" charset="-122"/>
              </a:rPr>
              <a:t>Step 5. Polish the summary with linking words. </a:t>
            </a:r>
            <a:endParaRPr lang="en-US" altLang="zh-CN" sz="3600" b="1" noProof="1">
              <a:solidFill>
                <a:srgbClr val="FF0000"/>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mn-cs"/>
              <a:sym typeface="宋体" panose="02010600030101010101" pitchFamily="2" charset="-122"/>
            </a:endParaRPr>
          </a:p>
        </p:txBody>
      </p:sp>
      <p:sp>
        <p:nvSpPr>
          <p:cNvPr id="27" name="矩形 26"/>
          <p:cNvSpPr/>
          <p:nvPr/>
        </p:nvSpPr>
        <p:spPr>
          <a:xfrm>
            <a:off x="3935730" y="2242820"/>
            <a:ext cx="2673350" cy="2457450"/>
          </a:xfrm>
          <a:prstGeom prst="rect">
            <a:avLst/>
          </a:prstGeom>
          <a:noFill/>
          <a:ln w="28575" cmpd="sng">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nvSpPr>
        <p:spPr>
          <a:xfrm>
            <a:off x="2683510" y="4993640"/>
            <a:ext cx="5831205" cy="138366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marL="0" marR="0" lvl="0" indent="0" algn="l" defTabSz="914400" rtl="0" eaLnBrk="1" fontAlgn="auto" latinLnBrk="0" hangingPunct="1">
              <a:lnSpc>
                <a:spcPct val="100000"/>
              </a:lnSpc>
              <a:spcBef>
                <a:spcPts val="0"/>
              </a:spcBef>
              <a:spcAft>
                <a:spcPts val="0"/>
              </a:spcAft>
              <a:buClrTx/>
              <a:buSzTx/>
              <a:buFontTx/>
              <a:buNone/>
              <a:defRPr/>
            </a:pPr>
            <a:r>
              <a:rPr lang="en-US" sz="2800" b="1" dirty="0">
                <a:solidFill>
                  <a:srgbClr val="FF0000"/>
                </a:solidFill>
                <a:latin typeface="Times New Roman" panose="02020603050405020304" pitchFamily="18" charset="0"/>
                <a:ea typeface="楷体" panose="02010609060101010101" charset="-122"/>
                <a:cs typeface="Times New Roman" panose="02020603050405020304" pitchFamily="18" charset="0"/>
                <a:sym typeface="+mn-ea"/>
              </a:rPr>
              <a:t>but, however, instead, nevertheless, on the one hand/ on the other hand, in contrast, in spite of...</a:t>
            </a:r>
            <a:endParaRPr lang="en-US" sz="2800" b="1" dirty="0">
              <a:solidFill>
                <a:srgbClr val="FF0000"/>
              </a:solidFill>
              <a:latin typeface="Times New Roman" panose="02020603050405020304" pitchFamily="18" charset="0"/>
              <a:ea typeface="楷体" panose="02010609060101010101" charset="-122"/>
              <a:cs typeface="Times New Roman" panose="02020603050405020304" pitchFamily="18" charset="0"/>
              <a:sym typeface="+mn-ea"/>
            </a:endParaRPr>
          </a:p>
        </p:txBody>
      </p:sp>
      <p:sp>
        <p:nvSpPr>
          <p:cNvPr id="4" name="矩形 3"/>
          <p:cNvSpPr/>
          <p:nvPr/>
        </p:nvSpPr>
        <p:spPr>
          <a:xfrm>
            <a:off x="6715760" y="2243455"/>
            <a:ext cx="5330825" cy="1223010"/>
          </a:xfrm>
          <a:prstGeom prst="rect">
            <a:avLst/>
          </a:prstGeom>
          <a:noFill/>
          <a:ln w="28575" cmpd="sng">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6513195" y="1056640"/>
            <a:ext cx="5945505" cy="95313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marL="0" marR="0" lvl="0" indent="0" algn="l" defTabSz="914400" rtl="0" eaLnBrk="1" fontAlgn="auto" latinLnBrk="0" hangingPunct="1">
              <a:lnSpc>
                <a:spcPct val="100000"/>
              </a:lnSpc>
              <a:spcBef>
                <a:spcPts val="0"/>
              </a:spcBef>
              <a:spcAft>
                <a:spcPts val="0"/>
              </a:spcAft>
              <a:buClrTx/>
              <a:buSzTx/>
              <a:buFontTx/>
              <a:buNone/>
              <a:defRPr/>
            </a:pPr>
            <a:r>
              <a:rPr lang="en-US" sz="2800" b="1" dirty="0">
                <a:solidFill>
                  <a:srgbClr val="FF0000"/>
                </a:solidFill>
                <a:latin typeface="Times New Roman" panose="02020603050405020304" pitchFamily="18" charset="0"/>
                <a:ea typeface="楷体" panose="02010609060101010101" charset="-122"/>
                <a:cs typeface="Times New Roman" panose="02020603050405020304" pitchFamily="18" charset="0"/>
                <a:sym typeface="+mn-ea"/>
              </a:rPr>
              <a:t>additionally, besides, furthermore, moreover, apart from, along with...</a:t>
            </a:r>
            <a:endParaRPr lang="en-US" sz="2800" b="1" dirty="0">
              <a:solidFill>
                <a:srgbClr val="FF0000"/>
              </a:solidFill>
              <a:latin typeface="Times New Roman" panose="02020603050405020304" pitchFamily="18" charset="0"/>
              <a:ea typeface="楷体" panose="02010609060101010101" charset="-122"/>
              <a:cs typeface="Times New Roman" panose="02020603050405020304" pitchFamily="18" charset="0"/>
              <a:sym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 grpId="0" bldLvl="0" animBg="1"/>
      <p:bldP spid="4" grpId="0" bldLvl="0" animBg="1"/>
      <p:bldP spid="8"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45490" y="1167130"/>
            <a:ext cx="11210290" cy="4523105"/>
          </a:xfrm>
          <a:prstGeom prst="rect">
            <a:avLst/>
          </a:prstGeom>
        </p:spPr>
        <p:txBody>
          <a:bodyPr wrap="square">
            <a:spAutoFit/>
          </a:bodyPr>
          <a:lstStyle/>
          <a:p>
            <a:pPr indent="457200" fontAlgn="auto">
              <a:buClr>
                <a:schemeClr val="tx1"/>
              </a:buClr>
              <a:buFont typeface="Wingdings" panose="05000000000000000000" pitchFamily="2" charset="2"/>
              <a:buNone/>
            </a:pPr>
            <a:r>
              <a:rPr kumimoji="0" lang="en-US" altLang="zh-CN" sz="3600" i="0" strike="noStrike" kern="100" cap="none" spc="0" normalizeH="0" baseline="0" noProof="0" dirty="0">
                <a:ln>
                  <a:noFill/>
                </a:ln>
                <a:solidFill>
                  <a:schemeClr val="tx1"/>
                </a:solidFill>
                <a:effectLst/>
                <a:uLnTx/>
                <a:uFillTx/>
                <a:latin typeface="Times New Roman" panose="02020603050405020304" pitchFamily="18" charset="0"/>
                <a:ea typeface="仿宋_GB2312" panose="02010609030101010101" charset="-122"/>
                <a:cs typeface="Times New Roman" panose="02020603050405020304" pitchFamily="18" charset="0"/>
              </a:rPr>
              <a:t>Although </a:t>
            </a:r>
            <a:r>
              <a:rPr lang="en-US" altLang="zh-CN" sz="3600">
                <a:solidFill>
                  <a:schemeClr val="tx1"/>
                </a:solidFill>
                <a:latin typeface="Times New Roman" panose="02020603050405020304" pitchFamily="18" charset="0"/>
                <a:ea typeface="宋体" panose="02010600030101010101" pitchFamily="2" charset="-122"/>
                <a:sym typeface="+mn-ea"/>
              </a:rPr>
              <a:t>animals are used in various researches</a:t>
            </a:r>
            <a:r>
              <a:rPr kumimoji="0" lang="en-US" altLang="zh-CN" sz="3600" i="0" strike="noStrike" kern="100" cap="none" spc="0" normalizeH="0" baseline="0" noProof="0" dirty="0">
                <a:ln>
                  <a:noFill/>
                </a:ln>
                <a:solidFill>
                  <a:schemeClr val="tx1"/>
                </a:solidFill>
                <a:effectLst/>
                <a:uLnTx/>
                <a:uFillTx/>
                <a:latin typeface="Times New Roman" panose="02020603050405020304" pitchFamily="18" charset="0"/>
                <a:ea typeface="仿宋_GB2312" panose="02010609030101010101" charset="-122"/>
                <a:cs typeface="Times New Roman" panose="02020603050405020304" pitchFamily="18" charset="0"/>
              </a:rPr>
              <a:t>, </a:t>
            </a:r>
            <a:r>
              <a:rPr lang="en-US" altLang="zh-CN" sz="3600">
                <a:solidFill>
                  <a:schemeClr val="tx1"/>
                </a:solidFill>
                <a:latin typeface="Times New Roman" panose="02020603050405020304" pitchFamily="18" charset="0"/>
                <a:ea typeface="宋体" panose="02010600030101010101" pitchFamily="2" charset="-122"/>
                <a:sym typeface="+mn-ea"/>
              </a:rPr>
              <a:t>it’s controversial whether animals should be used for testing purposes. </a:t>
            </a:r>
            <a:r>
              <a:rPr lang="en-US" altLang="zh-CN" sz="3600">
                <a:solidFill>
                  <a:srgbClr val="FF0000"/>
                </a:solidFill>
                <a:latin typeface="Times New Roman" panose="02020603050405020304" pitchFamily="18" charset="0"/>
                <a:ea typeface="宋体" panose="02010600030101010101" pitchFamily="2" charset="-122"/>
                <a:sym typeface="+mn-ea"/>
              </a:rPr>
              <a:t>On the one hand,</a:t>
            </a:r>
            <a:r>
              <a:rPr lang="en-US" altLang="zh-CN" sz="3600">
                <a:solidFill>
                  <a:schemeClr val="tx1"/>
                </a:solidFill>
                <a:latin typeface="Times New Roman" panose="02020603050405020304" pitchFamily="18" charset="0"/>
                <a:ea typeface="宋体" panose="02010600030101010101" pitchFamily="2" charset="-122"/>
                <a:sym typeface="+mn-ea"/>
              </a:rPr>
              <a:t> s</a:t>
            </a:r>
            <a:r>
              <a:rPr lang="en-US" altLang="zh-CN" sz="3600" kern="100" noProof="0" dirty="0">
                <a:ln>
                  <a:noFill/>
                </a:ln>
                <a:solidFill>
                  <a:schemeClr val="tx1"/>
                </a:solidFill>
                <a:effectLst/>
                <a:uLnTx/>
                <a:uFillTx/>
                <a:latin typeface="Times New Roman" panose="02020603050405020304" pitchFamily="18" charset="0"/>
                <a:ea typeface="仿宋_GB2312" panose="02010609030101010101" charset="-122"/>
                <a:cs typeface="Times New Roman" panose="02020603050405020304" pitchFamily="18" charset="0"/>
                <a:sym typeface="+mn-ea"/>
              </a:rPr>
              <a:t>ome advocate animal testing for it </a:t>
            </a:r>
            <a:r>
              <a:rPr lang="en-US" altLang="zh-CN" sz="3600" kern="100" noProof="0" dirty="0">
                <a:ln>
                  <a:noFill/>
                </a:ln>
                <a:solidFill>
                  <a:srgbClr val="FF0000"/>
                </a:solidFill>
                <a:effectLst/>
                <a:uLnTx/>
                <a:uFillTx/>
                <a:latin typeface="Times New Roman" panose="02020603050405020304" pitchFamily="18" charset="0"/>
                <a:ea typeface="仿宋_GB2312" panose="02010609030101010101" charset="-122"/>
                <a:cs typeface="Times New Roman" panose="02020603050405020304" pitchFamily="18" charset="0"/>
                <a:sym typeface="+mn-ea"/>
              </a:rPr>
              <a:t>not only</a:t>
            </a:r>
            <a:r>
              <a:rPr lang="en-US" altLang="zh-CN" sz="3600" kern="100" noProof="0" dirty="0">
                <a:ln>
                  <a:noFill/>
                </a:ln>
                <a:solidFill>
                  <a:schemeClr val="tx1"/>
                </a:solidFill>
                <a:effectLst/>
                <a:uLnTx/>
                <a:uFillTx/>
                <a:latin typeface="Times New Roman" panose="02020603050405020304" pitchFamily="18" charset="0"/>
                <a:ea typeface="仿宋_GB2312" panose="02010609030101010101" charset="-122"/>
                <a:cs typeface="Times New Roman" panose="02020603050405020304" pitchFamily="18" charset="0"/>
                <a:sym typeface="+mn-ea"/>
              </a:rPr>
              <a:t> contributes to the medical development and the improvement of people’s health </a:t>
            </a:r>
            <a:r>
              <a:rPr lang="en-US" altLang="zh-CN" sz="3600" kern="100" noProof="0" dirty="0">
                <a:ln>
                  <a:noFill/>
                </a:ln>
                <a:solidFill>
                  <a:srgbClr val="FF0000"/>
                </a:solidFill>
                <a:effectLst/>
                <a:uLnTx/>
                <a:uFillTx/>
                <a:latin typeface="Times New Roman" panose="02020603050405020304" pitchFamily="18" charset="0"/>
                <a:ea typeface="仿宋_GB2312" panose="02010609030101010101" charset="-122"/>
                <a:cs typeface="Times New Roman" panose="02020603050405020304" pitchFamily="18" charset="0"/>
                <a:sym typeface="+mn-ea"/>
              </a:rPr>
              <a:t>but also</a:t>
            </a:r>
            <a:r>
              <a:rPr lang="en-US" altLang="zh-CN" sz="3600" kern="100" noProof="0" dirty="0">
                <a:ln>
                  <a:noFill/>
                </a:ln>
                <a:solidFill>
                  <a:schemeClr val="tx1"/>
                </a:solidFill>
                <a:effectLst/>
                <a:uLnTx/>
                <a:uFillTx/>
                <a:latin typeface="Times New Roman" panose="02020603050405020304" pitchFamily="18" charset="0"/>
                <a:ea typeface="仿宋_GB2312" panose="02010609030101010101" charset="-122"/>
                <a:cs typeface="Times New Roman" panose="02020603050405020304" pitchFamily="18" charset="0"/>
                <a:sym typeface="+mn-ea"/>
              </a:rPr>
              <a:t> examines the safety of medicine without risking humans’ lives.</a:t>
            </a:r>
            <a:r>
              <a:rPr lang="en-US" altLang="zh-CN" sz="3600" kern="100" noProof="0" dirty="0">
                <a:ln>
                  <a:noFill/>
                </a:ln>
                <a:solidFill>
                  <a:srgbClr val="FF0000"/>
                </a:solidFill>
                <a:effectLst/>
                <a:uLnTx/>
                <a:uFillTx/>
                <a:latin typeface="Times New Roman" panose="02020603050405020304" pitchFamily="18" charset="0"/>
                <a:ea typeface="仿宋_GB2312" panose="02010609030101010101" charset="-122"/>
                <a:cs typeface="Times New Roman" panose="02020603050405020304" pitchFamily="18" charset="0"/>
                <a:sym typeface="+mn-ea"/>
              </a:rPr>
              <a:t> </a:t>
            </a:r>
            <a:r>
              <a:rPr lang="en-US" altLang="zh-CN" sz="3600">
                <a:solidFill>
                  <a:srgbClr val="FF0000"/>
                </a:solidFill>
                <a:latin typeface="Times New Roman" panose="02020603050405020304" pitchFamily="18" charset="0"/>
                <a:ea typeface="宋体" panose="02010600030101010101" pitchFamily="2" charset="-122"/>
                <a:sym typeface="+mn-ea"/>
              </a:rPr>
              <a:t>On the other hand,</a:t>
            </a:r>
            <a:r>
              <a:rPr lang="en-US" altLang="zh-CN" sz="3600">
                <a:solidFill>
                  <a:schemeClr val="tx1"/>
                </a:solidFill>
                <a:latin typeface="Times New Roman" panose="02020603050405020304" pitchFamily="18" charset="0"/>
                <a:ea typeface="宋体" panose="02010600030101010101" pitchFamily="2" charset="-122"/>
                <a:sym typeface="+mn-ea"/>
              </a:rPr>
              <a:t> some oppose it because it causes harm even death to an enormous number of animals due to testing.</a:t>
            </a:r>
            <a:endParaRPr kumimoji="0" lang="en-US" altLang="zh-CN" sz="3600" i="0" strike="noStrike" kern="1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25" name="文本框 1"/>
          <p:cNvSpPr txBox="1"/>
          <p:nvPr/>
        </p:nvSpPr>
        <p:spPr>
          <a:xfrm>
            <a:off x="149225" y="98425"/>
            <a:ext cx="10899775" cy="645160"/>
          </a:xfrm>
          <a:prstGeom prst="rect">
            <a:avLst/>
          </a:prstGeom>
          <a:noFill/>
          <a:ln w="9525">
            <a:noFill/>
          </a:ln>
          <a:extLst>
            <a:ext uri="{909E8E84-426E-40DD-AFC4-6F175D3DCCD1}">
              <a14:hiddenFill xmlns:a14="http://schemas.microsoft.com/office/drawing/2010/main">
                <a:solidFill>
                  <a:srgbClr val="0000FF"/>
                </a:solidFill>
              </a14:hiddenFill>
            </a:ext>
          </a:extLst>
        </p:spPr>
        <p:txBody>
          <a:bodyPr wrap="square" anchor="t">
            <a:spAutoFit/>
          </a:bodyPr>
          <a:p>
            <a:r>
              <a:rPr lang="en-US" altLang="zh-CN" sz="3600" b="1" noProof="1">
                <a:solidFill>
                  <a:srgbClr val="FF0000"/>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mn-cs"/>
                <a:sym typeface="宋体" panose="02010600030101010101" pitchFamily="2" charset="-122"/>
              </a:rPr>
              <a:t>Step 5. Polish the summary with linking words. </a:t>
            </a:r>
            <a:endParaRPr lang="en-US" altLang="zh-CN" sz="3600" b="1" noProof="1">
              <a:solidFill>
                <a:srgbClr val="FF0000"/>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mn-cs"/>
              <a:sym typeface="宋体" panose="02010600030101010101" pitchFamily="2" charset="-122"/>
            </a:endParaRP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5" name="Group 3"/>
          <p:cNvGrpSpPr/>
          <p:nvPr/>
        </p:nvGrpSpPr>
        <p:grpSpPr>
          <a:xfrm>
            <a:off x="196850" y="728980"/>
            <a:ext cx="6588125" cy="1125538"/>
            <a:chOff x="1296" y="1824"/>
            <a:chExt cx="2976" cy="432"/>
          </a:xfrm>
        </p:grpSpPr>
        <p:sp>
          <p:nvSpPr>
            <p:cNvPr id="26626" name="AutoShape 4"/>
            <p:cNvSpPr/>
            <p:nvPr/>
          </p:nvSpPr>
          <p:spPr>
            <a:xfrm>
              <a:off x="1536" y="1899"/>
              <a:ext cx="2736" cy="288"/>
            </a:xfrm>
            <a:prstGeom prst="roundRect">
              <a:avLst>
                <a:gd name="adj" fmla="val 16667"/>
              </a:avLst>
            </a:prstGeom>
            <a:noFill/>
            <a:ln w="28575" cap="flat" cmpd="sng">
              <a:solidFill>
                <a:schemeClr val="accent2"/>
              </a:solidFill>
              <a:prstDash val="solid"/>
              <a:round/>
              <a:headEnd type="none" w="med" len="med"/>
              <a:tailEnd type="none" w="med" len="med"/>
            </a:ln>
            <a:effectLst>
              <a:outerShdw dist="99190" dir="2388334" algn="ctr" rotWithShape="0">
                <a:schemeClr val="bg2">
                  <a:alpha val="50000"/>
                </a:schemeClr>
              </a:outerShdw>
            </a:effectLst>
          </p:spPr>
          <p:txBody>
            <a:bodyPr wrap="none" anchor="ctr"/>
            <a:lstStyle/>
            <a:p>
              <a:pPr fontAlgn="base">
                <a:spcBef>
                  <a:spcPct val="0"/>
                </a:spcBef>
                <a:spcAft>
                  <a:spcPct val="0"/>
                </a:spcAft>
              </a:pPr>
              <a:endParaRPr lang="zh-CN" altLang="en-US" dirty="0">
                <a:solidFill>
                  <a:srgbClr val="000000"/>
                </a:solidFill>
              </a:endParaRPr>
            </a:p>
          </p:txBody>
        </p:sp>
        <p:sp>
          <p:nvSpPr>
            <p:cNvPr id="26627" name="AutoShape 5"/>
            <p:cNvSpPr/>
            <p:nvPr/>
          </p:nvSpPr>
          <p:spPr>
            <a:xfrm>
              <a:off x="1296" y="1824"/>
              <a:ext cx="432" cy="432"/>
            </a:xfrm>
            <a:prstGeom prst="diamond">
              <a:avLst/>
            </a:prstGeom>
            <a:solidFill>
              <a:schemeClr val="accent2"/>
            </a:solidFill>
            <a:ln w="25400" cap="flat" cmpd="sng">
              <a:solidFill>
                <a:schemeClr val="bg1"/>
              </a:solidFill>
              <a:prstDash val="solid"/>
              <a:miter/>
              <a:headEnd type="none" w="med" len="med"/>
              <a:tailEnd type="none" w="med" len="med"/>
            </a:ln>
            <a:effectLst>
              <a:outerShdw dist="63500" dir="2212193" algn="ctr" rotWithShape="0">
                <a:srgbClr val="333333">
                  <a:alpha val="50000"/>
                </a:srgbClr>
              </a:outerShdw>
            </a:effectLst>
          </p:spPr>
          <p:txBody>
            <a:bodyPr wrap="none" anchor="ctr"/>
            <a:lstStyle/>
            <a:p>
              <a:pPr fontAlgn="base">
                <a:spcBef>
                  <a:spcPct val="0"/>
                </a:spcBef>
                <a:spcAft>
                  <a:spcPct val="0"/>
                </a:spcAft>
              </a:pPr>
              <a:endParaRPr lang="zh-CN" altLang="en-US" dirty="0">
                <a:solidFill>
                  <a:srgbClr val="000000"/>
                </a:solidFill>
              </a:endParaRPr>
            </a:p>
          </p:txBody>
        </p:sp>
        <p:sp>
          <p:nvSpPr>
            <p:cNvPr id="26628" name="Text Box 7"/>
            <p:cNvSpPr txBox="1"/>
            <p:nvPr/>
          </p:nvSpPr>
          <p:spPr>
            <a:xfrm flipH="1">
              <a:off x="1447" y="1943"/>
              <a:ext cx="171" cy="141"/>
            </a:xfrm>
            <a:prstGeom prst="rect">
              <a:avLst/>
            </a:prstGeom>
            <a:noFill/>
            <a:ln w="9525">
              <a:noFill/>
            </a:ln>
          </p:spPr>
          <p:txBody>
            <a:bodyPr anchor="t">
              <a:spAutoFit/>
            </a:bodyPr>
            <a:lstStyle/>
            <a:p>
              <a:pPr algn="ctr" eaLnBrk="0" fontAlgn="base" hangingPunct="0">
                <a:spcBef>
                  <a:spcPct val="0"/>
                </a:spcBef>
                <a:spcAft>
                  <a:spcPct val="0"/>
                </a:spcAft>
              </a:pPr>
              <a:r>
                <a:rPr lang="en-US" altLang="zh-CN" dirty="0">
                  <a:solidFill>
                    <a:srgbClr val="FFFFFF"/>
                  </a:solidFill>
                </a:rPr>
                <a:t>1</a:t>
              </a:r>
              <a:endParaRPr lang="en-US" altLang="zh-CN" dirty="0">
                <a:solidFill>
                  <a:srgbClr val="FFFFFF"/>
                </a:solidFill>
              </a:endParaRPr>
            </a:p>
          </p:txBody>
        </p:sp>
      </p:grpSp>
      <p:grpSp>
        <p:nvGrpSpPr>
          <p:cNvPr id="26629" name="Group 8"/>
          <p:cNvGrpSpPr/>
          <p:nvPr/>
        </p:nvGrpSpPr>
        <p:grpSpPr>
          <a:xfrm>
            <a:off x="94615" y="1677035"/>
            <a:ext cx="6690360" cy="1108075"/>
            <a:chOff x="1296" y="1824"/>
            <a:chExt cx="2976" cy="432"/>
          </a:xfrm>
        </p:grpSpPr>
        <p:sp>
          <p:nvSpPr>
            <p:cNvPr id="26630" name="AutoShape 9"/>
            <p:cNvSpPr/>
            <p:nvPr/>
          </p:nvSpPr>
          <p:spPr>
            <a:xfrm>
              <a:off x="1536" y="1899"/>
              <a:ext cx="2736" cy="288"/>
            </a:xfrm>
            <a:prstGeom prst="roundRect">
              <a:avLst>
                <a:gd name="adj" fmla="val 16667"/>
              </a:avLst>
            </a:prstGeom>
            <a:noFill/>
            <a:ln w="28575" cap="flat" cmpd="sng">
              <a:solidFill>
                <a:schemeClr val="accent1"/>
              </a:solidFill>
              <a:prstDash val="solid"/>
              <a:round/>
              <a:headEnd type="none" w="med" len="med"/>
              <a:tailEnd type="none" w="med" len="med"/>
            </a:ln>
            <a:effectLst>
              <a:outerShdw dist="99190" dir="2388334" algn="ctr" rotWithShape="0">
                <a:schemeClr val="bg2">
                  <a:alpha val="50000"/>
                </a:schemeClr>
              </a:outerShdw>
            </a:effectLst>
          </p:spPr>
          <p:txBody>
            <a:bodyPr wrap="none" anchor="ctr"/>
            <a:lstStyle/>
            <a:p>
              <a:pPr fontAlgn="base">
                <a:spcBef>
                  <a:spcPct val="0"/>
                </a:spcBef>
                <a:spcAft>
                  <a:spcPct val="0"/>
                </a:spcAft>
              </a:pPr>
              <a:endParaRPr lang="zh-CN" altLang="en-US" dirty="0">
                <a:solidFill>
                  <a:srgbClr val="000000"/>
                </a:solidFill>
              </a:endParaRPr>
            </a:p>
          </p:txBody>
        </p:sp>
        <p:sp>
          <p:nvSpPr>
            <p:cNvPr id="26631" name="AutoShape 10"/>
            <p:cNvSpPr/>
            <p:nvPr/>
          </p:nvSpPr>
          <p:spPr>
            <a:xfrm>
              <a:off x="1296" y="1824"/>
              <a:ext cx="432" cy="432"/>
            </a:xfrm>
            <a:prstGeom prst="diamond">
              <a:avLst/>
            </a:prstGeom>
            <a:solidFill>
              <a:schemeClr val="accent1"/>
            </a:solidFill>
            <a:ln w="25400" cap="flat" cmpd="sng">
              <a:solidFill>
                <a:schemeClr val="bg1"/>
              </a:solidFill>
              <a:prstDash val="solid"/>
              <a:miter/>
              <a:headEnd type="none" w="med" len="med"/>
              <a:tailEnd type="none" w="med" len="med"/>
            </a:ln>
            <a:effectLst>
              <a:outerShdw dist="63500" dir="2212193" algn="ctr" rotWithShape="0">
                <a:srgbClr val="333333">
                  <a:alpha val="50000"/>
                </a:srgbClr>
              </a:outerShdw>
            </a:effectLst>
          </p:spPr>
          <p:txBody>
            <a:bodyPr wrap="none" anchor="ctr"/>
            <a:lstStyle/>
            <a:p>
              <a:pPr fontAlgn="base">
                <a:spcBef>
                  <a:spcPct val="0"/>
                </a:spcBef>
                <a:spcAft>
                  <a:spcPct val="0"/>
                </a:spcAft>
              </a:pPr>
              <a:endParaRPr lang="zh-CN" altLang="en-US" dirty="0">
                <a:solidFill>
                  <a:srgbClr val="000000"/>
                </a:solidFill>
              </a:endParaRPr>
            </a:p>
          </p:txBody>
        </p:sp>
        <p:sp>
          <p:nvSpPr>
            <p:cNvPr id="26632" name="Text Box 12"/>
            <p:cNvSpPr txBox="1"/>
            <p:nvPr/>
          </p:nvSpPr>
          <p:spPr>
            <a:xfrm>
              <a:off x="1400" y="1969"/>
              <a:ext cx="223" cy="144"/>
            </a:xfrm>
            <a:prstGeom prst="rect">
              <a:avLst/>
            </a:prstGeom>
            <a:noFill/>
            <a:ln w="9525">
              <a:noFill/>
            </a:ln>
          </p:spPr>
          <p:txBody>
            <a:bodyPr anchor="t">
              <a:spAutoFit/>
            </a:bodyPr>
            <a:lstStyle/>
            <a:p>
              <a:pPr algn="ctr" eaLnBrk="0" fontAlgn="base" hangingPunct="0">
                <a:spcBef>
                  <a:spcPct val="0"/>
                </a:spcBef>
                <a:spcAft>
                  <a:spcPct val="0"/>
                </a:spcAft>
              </a:pPr>
              <a:r>
                <a:rPr lang="en-US" altLang="zh-CN" dirty="0">
                  <a:solidFill>
                    <a:srgbClr val="FFFFFF"/>
                  </a:solidFill>
                </a:rPr>
                <a:t>2</a:t>
              </a:r>
              <a:endParaRPr lang="en-US" altLang="zh-CN" dirty="0">
                <a:solidFill>
                  <a:srgbClr val="FFFFFF"/>
                </a:solidFill>
              </a:endParaRPr>
            </a:p>
          </p:txBody>
        </p:sp>
      </p:grpSp>
      <p:sp>
        <p:nvSpPr>
          <p:cNvPr id="26633" name="AutoShape 14"/>
          <p:cNvSpPr/>
          <p:nvPr/>
        </p:nvSpPr>
        <p:spPr>
          <a:xfrm>
            <a:off x="672465" y="2858135"/>
            <a:ext cx="6113145" cy="844550"/>
          </a:xfrm>
          <a:prstGeom prst="roundRect">
            <a:avLst>
              <a:gd name="adj" fmla="val 16667"/>
            </a:avLst>
          </a:prstGeom>
          <a:noFill/>
          <a:ln w="28575" cap="flat" cmpd="sng">
            <a:solidFill>
              <a:schemeClr val="hlink"/>
            </a:solidFill>
            <a:prstDash val="solid"/>
            <a:round/>
            <a:headEnd type="none" w="med" len="med"/>
            <a:tailEnd type="none" w="med" len="med"/>
          </a:ln>
          <a:effectLst>
            <a:outerShdw dist="99190" dir="2388334" algn="ctr" rotWithShape="0">
              <a:schemeClr val="bg2">
                <a:alpha val="50000"/>
              </a:schemeClr>
            </a:outerShdw>
          </a:effectLst>
        </p:spPr>
        <p:txBody>
          <a:bodyPr wrap="none" lIns="91438" tIns="45719" rIns="91438" bIns="45719" anchor="ctr"/>
          <a:lstStyle/>
          <a:p>
            <a:pPr fontAlgn="base">
              <a:spcBef>
                <a:spcPct val="0"/>
              </a:spcBef>
              <a:spcAft>
                <a:spcPct val="0"/>
              </a:spcAft>
            </a:pPr>
            <a:endParaRPr lang="zh-CN" altLang="en-US" dirty="0">
              <a:solidFill>
                <a:srgbClr val="000000"/>
              </a:solidFill>
            </a:endParaRPr>
          </a:p>
        </p:txBody>
      </p:sp>
      <p:sp>
        <p:nvSpPr>
          <p:cNvPr id="26634" name="AutoShape 15"/>
          <p:cNvSpPr/>
          <p:nvPr/>
        </p:nvSpPr>
        <p:spPr>
          <a:xfrm>
            <a:off x="127953" y="2697480"/>
            <a:ext cx="854075" cy="1125538"/>
          </a:xfrm>
          <a:prstGeom prst="diamond">
            <a:avLst/>
          </a:prstGeom>
          <a:solidFill>
            <a:schemeClr val="hlink"/>
          </a:solidFill>
          <a:ln w="25400" cap="flat" cmpd="sng">
            <a:solidFill>
              <a:schemeClr val="bg1"/>
            </a:solidFill>
            <a:prstDash val="solid"/>
            <a:miter/>
            <a:headEnd type="none" w="med" len="med"/>
            <a:tailEnd type="none" w="med" len="med"/>
          </a:ln>
          <a:effectLst>
            <a:outerShdw dist="63500" dir="2212193" algn="ctr" rotWithShape="0">
              <a:srgbClr val="333333">
                <a:alpha val="50000"/>
              </a:srgbClr>
            </a:outerShdw>
          </a:effectLst>
        </p:spPr>
        <p:txBody>
          <a:bodyPr wrap="none" lIns="91438" tIns="45719" rIns="91438" bIns="45719" anchor="ctr"/>
          <a:lstStyle/>
          <a:p>
            <a:pPr fontAlgn="base">
              <a:spcBef>
                <a:spcPct val="0"/>
              </a:spcBef>
              <a:spcAft>
                <a:spcPct val="0"/>
              </a:spcAft>
            </a:pPr>
            <a:endParaRPr lang="zh-CN" altLang="en-US" dirty="0">
              <a:solidFill>
                <a:srgbClr val="000000"/>
              </a:solidFill>
            </a:endParaRPr>
          </a:p>
        </p:txBody>
      </p:sp>
      <p:sp>
        <p:nvSpPr>
          <p:cNvPr id="26635" name="Text Box 17"/>
          <p:cNvSpPr txBox="1"/>
          <p:nvPr/>
        </p:nvSpPr>
        <p:spPr>
          <a:xfrm>
            <a:off x="204153" y="3110230"/>
            <a:ext cx="666750" cy="367030"/>
          </a:xfrm>
          <a:prstGeom prst="rect">
            <a:avLst/>
          </a:prstGeom>
          <a:noFill/>
          <a:ln w="9525">
            <a:noFill/>
          </a:ln>
        </p:spPr>
        <p:txBody>
          <a:bodyPr lIns="91438" tIns="45719" rIns="91438" bIns="45719" anchor="t">
            <a:spAutoFit/>
          </a:bodyPr>
          <a:lstStyle/>
          <a:p>
            <a:pPr algn="ctr" eaLnBrk="0" fontAlgn="base" hangingPunct="0">
              <a:spcBef>
                <a:spcPct val="0"/>
              </a:spcBef>
              <a:spcAft>
                <a:spcPct val="0"/>
              </a:spcAft>
            </a:pPr>
            <a:r>
              <a:rPr lang="en-US" altLang="zh-CN" dirty="0">
                <a:solidFill>
                  <a:srgbClr val="FFFFFF"/>
                </a:solidFill>
              </a:rPr>
              <a:t>3</a:t>
            </a:r>
            <a:endParaRPr lang="en-US" altLang="zh-CN" dirty="0">
              <a:solidFill>
                <a:srgbClr val="FFFFFF"/>
              </a:solidFill>
            </a:endParaRPr>
          </a:p>
        </p:txBody>
      </p:sp>
      <p:grpSp>
        <p:nvGrpSpPr>
          <p:cNvPr id="26636" name="Group 18"/>
          <p:cNvGrpSpPr/>
          <p:nvPr/>
        </p:nvGrpSpPr>
        <p:grpSpPr>
          <a:xfrm>
            <a:off x="147320" y="3821430"/>
            <a:ext cx="6638290" cy="1250950"/>
            <a:chOff x="1296" y="1876"/>
            <a:chExt cx="2976" cy="354"/>
          </a:xfrm>
        </p:grpSpPr>
        <p:sp>
          <p:nvSpPr>
            <p:cNvPr id="26637" name="AutoShape 19"/>
            <p:cNvSpPr/>
            <p:nvPr/>
          </p:nvSpPr>
          <p:spPr>
            <a:xfrm>
              <a:off x="1536" y="1899"/>
              <a:ext cx="2736" cy="288"/>
            </a:xfrm>
            <a:prstGeom prst="roundRect">
              <a:avLst>
                <a:gd name="adj" fmla="val 16667"/>
              </a:avLst>
            </a:prstGeom>
            <a:noFill/>
            <a:ln w="28575" cap="flat" cmpd="sng">
              <a:solidFill>
                <a:schemeClr val="folHlink"/>
              </a:solidFill>
              <a:prstDash val="solid"/>
              <a:round/>
              <a:headEnd type="none" w="med" len="med"/>
              <a:tailEnd type="none" w="med" len="med"/>
            </a:ln>
            <a:effectLst>
              <a:outerShdw dist="99190" dir="2388334" algn="ctr" rotWithShape="0">
                <a:schemeClr val="bg2">
                  <a:alpha val="50000"/>
                </a:schemeClr>
              </a:outerShdw>
            </a:effectLst>
          </p:spPr>
          <p:txBody>
            <a:bodyPr wrap="none" anchor="ctr"/>
            <a:lstStyle/>
            <a:p>
              <a:pPr algn="ctr" fontAlgn="base">
                <a:spcBef>
                  <a:spcPct val="0"/>
                </a:spcBef>
                <a:spcAft>
                  <a:spcPct val="0"/>
                </a:spcAft>
              </a:pPr>
              <a:endParaRPr lang="zh-CN" altLang="zh-CN" dirty="0">
                <a:solidFill>
                  <a:srgbClr val="000000"/>
                </a:solidFill>
              </a:endParaRPr>
            </a:p>
          </p:txBody>
        </p:sp>
        <p:sp>
          <p:nvSpPr>
            <p:cNvPr id="26638" name="AutoShape 20"/>
            <p:cNvSpPr/>
            <p:nvPr/>
          </p:nvSpPr>
          <p:spPr>
            <a:xfrm>
              <a:off x="1296" y="1876"/>
              <a:ext cx="431" cy="354"/>
            </a:xfrm>
            <a:prstGeom prst="diamond">
              <a:avLst/>
            </a:prstGeom>
            <a:solidFill>
              <a:schemeClr val="folHlink"/>
            </a:solidFill>
            <a:ln w="25400" cap="flat" cmpd="sng">
              <a:solidFill>
                <a:schemeClr val="bg1"/>
              </a:solidFill>
              <a:prstDash val="solid"/>
              <a:miter/>
              <a:headEnd type="none" w="med" len="med"/>
              <a:tailEnd type="none" w="med" len="med"/>
            </a:ln>
            <a:effectLst>
              <a:outerShdw dist="63500" dir="2212193" algn="ctr" rotWithShape="0">
                <a:srgbClr val="333333">
                  <a:alpha val="50000"/>
                </a:srgbClr>
              </a:outerShdw>
            </a:effectLst>
          </p:spPr>
          <p:txBody>
            <a:bodyPr wrap="none" anchor="ctr"/>
            <a:lstStyle/>
            <a:p>
              <a:pPr fontAlgn="base">
                <a:spcBef>
                  <a:spcPct val="0"/>
                </a:spcBef>
                <a:spcAft>
                  <a:spcPct val="0"/>
                </a:spcAft>
              </a:pPr>
              <a:endParaRPr lang="zh-CN" altLang="en-US" dirty="0">
                <a:solidFill>
                  <a:srgbClr val="000000"/>
                </a:solidFill>
              </a:endParaRPr>
            </a:p>
          </p:txBody>
        </p:sp>
        <p:sp>
          <p:nvSpPr>
            <p:cNvPr id="26639" name="Text Box 22"/>
            <p:cNvSpPr txBox="1"/>
            <p:nvPr/>
          </p:nvSpPr>
          <p:spPr>
            <a:xfrm>
              <a:off x="1424" y="1995"/>
              <a:ext cx="155" cy="104"/>
            </a:xfrm>
            <a:prstGeom prst="rect">
              <a:avLst/>
            </a:prstGeom>
            <a:noFill/>
            <a:ln w="9525">
              <a:noFill/>
            </a:ln>
          </p:spPr>
          <p:txBody>
            <a:bodyPr anchor="t">
              <a:spAutoFit/>
            </a:bodyPr>
            <a:lstStyle/>
            <a:p>
              <a:pPr algn="ctr" eaLnBrk="0" fontAlgn="base" hangingPunct="0">
                <a:spcBef>
                  <a:spcPct val="0"/>
                </a:spcBef>
                <a:spcAft>
                  <a:spcPct val="0"/>
                </a:spcAft>
              </a:pPr>
              <a:r>
                <a:rPr lang="en-US" altLang="zh-CN" dirty="0">
                  <a:solidFill>
                    <a:srgbClr val="FFFFFF"/>
                  </a:solidFill>
                </a:rPr>
                <a:t>4</a:t>
              </a:r>
              <a:endParaRPr lang="en-US" altLang="zh-CN" dirty="0">
                <a:solidFill>
                  <a:srgbClr val="FFFFFF"/>
                </a:solidFill>
              </a:endParaRPr>
            </a:p>
          </p:txBody>
        </p:sp>
      </p:grpSp>
      <p:sp>
        <p:nvSpPr>
          <p:cNvPr id="26640" name="AutoShape 29"/>
          <p:cNvSpPr/>
          <p:nvPr/>
        </p:nvSpPr>
        <p:spPr>
          <a:xfrm>
            <a:off x="732790" y="5072380"/>
            <a:ext cx="5949950" cy="1158875"/>
          </a:xfrm>
          <a:prstGeom prst="roundRect">
            <a:avLst>
              <a:gd name="adj" fmla="val 16667"/>
            </a:avLst>
          </a:prstGeom>
          <a:noFill/>
          <a:ln w="28575" cap="flat" cmpd="sng">
            <a:solidFill>
              <a:srgbClr val="FFFF00"/>
            </a:solidFill>
            <a:prstDash val="solid"/>
            <a:round/>
            <a:headEnd type="none" w="med" len="med"/>
            <a:tailEnd type="none" w="med" len="med"/>
          </a:ln>
          <a:effectLst>
            <a:outerShdw dist="99190" dir="2388334" algn="ctr" rotWithShape="0">
              <a:schemeClr val="bg2">
                <a:alpha val="50000"/>
              </a:schemeClr>
            </a:outerShdw>
          </a:effectLst>
        </p:spPr>
        <p:txBody>
          <a:bodyPr wrap="none" lIns="91438" tIns="45719" rIns="91438" bIns="45719" anchor="ctr"/>
          <a:lstStyle/>
          <a:p>
            <a:pPr algn="ctr" fontAlgn="base">
              <a:spcBef>
                <a:spcPct val="0"/>
              </a:spcBef>
              <a:spcAft>
                <a:spcPct val="0"/>
              </a:spcAft>
            </a:pPr>
            <a:endParaRPr lang="zh-CN" altLang="zh-CN" dirty="0">
              <a:solidFill>
                <a:srgbClr val="000000"/>
              </a:solidFill>
            </a:endParaRPr>
          </a:p>
        </p:txBody>
      </p:sp>
      <p:sp>
        <p:nvSpPr>
          <p:cNvPr id="26641" name="AutoShape 30"/>
          <p:cNvSpPr/>
          <p:nvPr/>
        </p:nvSpPr>
        <p:spPr>
          <a:xfrm>
            <a:off x="94615" y="5010468"/>
            <a:ext cx="1063625" cy="1017587"/>
          </a:xfrm>
          <a:prstGeom prst="diamond">
            <a:avLst/>
          </a:prstGeom>
          <a:solidFill>
            <a:srgbClr val="FFCC00"/>
          </a:solidFill>
          <a:ln w="25400" cap="flat" cmpd="sng">
            <a:solidFill>
              <a:schemeClr val="bg1"/>
            </a:solidFill>
            <a:prstDash val="solid"/>
            <a:miter/>
            <a:headEnd type="none" w="med" len="med"/>
            <a:tailEnd type="none" w="med" len="med"/>
          </a:ln>
          <a:effectLst>
            <a:outerShdw dist="63500" dir="2212193" algn="ctr" rotWithShape="0">
              <a:srgbClr val="333333">
                <a:alpha val="50000"/>
              </a:srgbClr>
            </a:outerShdw>
          </a:effectLst>
        </p:spPr>
        <p:txBody>
          <a:bodyPr wrap="none" lIns="91438" tIns="45719" rIns="91438" bIns="45719" anchor="ctr"/>
          <a:lstStyle/>
          <a:p>
            <a:pPr fontAlgn="base">
              <a:spcBef>
                <a:spcPct val="0"/>
              </a:spcBef>
              <a:spcAft>
                <a:spcPct val="0"/>
              </a:spcAft>
            </a:pPr>
            <a:endParaRPr lang="zh-CN" altLang="en-US" dirty="0">
              <a:solidFill>
                <a:srgbClr val="000000"/>
              </a:solidFill>
            </a:endParaRPr>
          </a:p>
        </p:txBody>
      </p:sp>
      <p:sp>
        <p:nvSpPr>
          <p:cNvPr id="26642" name="Text Box 32"/>
          <p:cNvSpPr txBox="1"/>
          <p:nvPr/>
        </p:nvSpPr>
        <p:spPr>
          <a:xfrm>
            <a:off x="476886" y="5374005"/>
            <a:ext cx="308610" cy="367030"/>
          </a:xfrm>
          <a:prstGeom prst="rect">
            <a:avLst/>
          </a:prstGeom>
          <a:noFill/>
          <a:ln w="9525">
            <a:noFill/>
          </a:ln>
        </p:spPr>
        <p:txBody>
          <a:bodyPr wrap="none" lIns="91438" tIns="45719" rIns="91438" bIns="45719" anchor="t">
            <a:spAutoFit/>
          </a:bodyPr>
          <a:lstStyle/>
          <a:p>
            <a:pPr algn="ctr" eaLnBrk="0" fontAlgn="base" hangingPunct="0">
              <a:spcBef>
                <a:spcPct val="0"/>
              </a:spcBef>
              <a:spcAft>
                <a:spcPct val="0"/>
              </a:spcAft>
            </a:pPr>
            <a:r>
              <a:rPr lang="en-US" altLang="zh-CN" dirty="0">
                <a:solidFill>
                  <a:srgbClr val="FFFFFF"/>
                </a:solidFill>
              </a:rPr>
              <a:t>5</a:t>
            </a:r>
            <a:endParaRPr lang="en-US" altLang="zh-CN" dirty="0">
              <a:solidFill>
                <a:srgbClr val="FFFFFF"/>
              </a:solidFill>
            </a:endParaRPr>
          </a:p>
        </p:txBody>
      </p:sp>
      <p:sp>
        <p:nvSpPr>
          <p:cNvPr id="2" name="文本框 1"/>
          <p:cNvSpPr txBox="1"/>
          <p:nvPr/>
        </p:nvSpPr>
        <p:spPr>
          <a:xfrm>
            <a:off x="982028" y="1038543"/>
            <a:ext cx="5576887" cy="520700"/>
          </a:xfrm>
          <a:prstGeom prst="rect">
            <a:avLst/>
          </a:prstGeom>
          <a:noFill/>
          <a:ln w="9525">
            <a:noFill/>
          </a:ln>
        </p:spPr>
        <p:txBody>
          <a:bodyPr lIns="91438" tIns="45719" rIns="91438" bIns="45719" anchor="t">
            <a:spAutoFit/>
          </a:bodyPr>
          <a:lstStyle/>
          <a:p>
            <a:pPr fontAlgn="base">
              <a:spcBef>
                <a:spcPct val="0"/>
              </a:spcBef>
              <a:spcAft>
                <a:spcPct val="0"/>
              </a:spcAft>
            </a:pPr>
            <a:r>
              <a:rPr lang="en-US" altLang="zh-CN" sz="2800" b="1" dirty="0">
                <a:solidFill>
                  <a:srgbClr val="000000"/>
                </a:solidFill>
                <a:latin typeface="Times New Roman" panose="02020603050405020304" pitchFamily="18" charset="0"/>
                <a:sym typeface="Arial" panose="020B0604020202020204" pitchFamily="34" charset="0"/>
              </a:rPr>
              <a:t>Read for topic, style &amp; structure</a:t>
            </a:r>
            <a:endParaRPr lang="en-US" altLang="zh-CN" sz="2800" b="1" dirty="0">
              <a:solidFill>
                <a:srgbClr val="000000"/>
              </a:solidFill>
              <a:latin typeface="Times New Roman" panose="02020603050405020304" pitchFamily="18" charset="0"/>
              <a:sym typeface="Arial" panose="020B0604020202020204" pitchFamily="34" charset="0"/>
            </a:endParaRPr>
          </a:p>
        </p:txBody>
      </p:sp>
      <p:sp>
        <p:nvSpPr>
          <p:cNvPr id="3" name="文本框 2"/>
          <p:cNvSpPr txBox="1"/>
          <p:nvPr/>
        </p:nvSpPr>
        <p:spPr>
          <a:xfrm>
            <a:off x="1028065" y="1986280"/>
            <a:ext cx="3505200" cy="520700"/>
          </a:xfrm>
          <a:prstGeom prst="rect">
            <a:avLst/>
          </a:prstGeom>
          <a:noFill/>
          <a:ln w="9525">
            <a:noFill/>
          </a:ln>
        </p:spPr>
        <p:txBody>
          <a:bodyPr lIns="91438" tIns="45719" rIns="91438" bIns="45719" anchor="t">
            <a:spAutoFit/>
          </a:bodyPr>
          <a:lstStyle/>
          <a:p>
            <a:pPr fontAlgn="base">
              <a:spcBef>
                <a:spcPct val="0"/>
              </a:spcBef>
              <a:spcAft>
                <a:spcPct val="0"/>
              </a:spcAft>
            </a:pPr>
            <a:r>
              <a:rPr lang="en-US" altLang="zh-CN" sz="2800" b="1" dirty="0">
                <a:solidFill>
                  <a:srgbClr val="000000"/>
                </a:solidFill>
                <a:latin typeface="Times New Roman" panose="02020603050405020304" pitchFamily="18" charset="0"/>
              </a:rPr>
              <a:t>D</a:t>
            </a:r>
            <a:r>
              <a:rPr lang="en-US" altLang="zh-CN" sz="2800" b="1" dirty="0">
                <a:solidFill>
                  <a:srgbClr val="000000"/>
                </a:solidFill>
                <a:latin typeface="Times New Roman" panose="02020603050405020304" pitchFamily="18" charset="0"/>
                <a:sym typeface="Arial" panose="020B0604020202020204" pitchFamily="34" charset="0"/>
              </a:rPr>
              <a:t>raw the outline map</a:t>
            </a:r>
            <a:endParaRPr lang="en-US" altLang="zh-CN" sz="2800" b="1" dirty="0">
              <a:solidFill>
                <a:srgbClr val="000000"/>
              </a:solidFill>
              <a:latin typeface="Times New Roman" panose="02020603050405020304" pitchFamily="18" charset="0"/>
              <a:sym typeface="Arial" panose="020B0604020202020204" pitchFamily="34" charset="0"/>
            </a:endParaRPr>
          </a:p>
        </p:txBody>
      </p:sp>
      <p:sp>
        <p:nvSpPr>
          <p:cNvPr id="4" name="文本框 3"/>
          <p:cNvSpPr txBox="1"/>
          <p:nvPr/>
        </p:nvSpPr>
        <p:spPr>
          <a:xfrm>
            <a:off x="955040" y="3021330"/>
            <a:ext cx="5943600" cy="520700"/>
          </a:xfrm>
          <a:prstGeom prst="rect">
            <a:avLst/>
          </a:prstGeom>
          <a:noFill/>
          <a:ln w="9525">
            <a:noFill/>
          </a:ln>
        </p:spPr>
        <p:txBody>
          <a:bodyPr lIns="91438" tIns="45719" rIns="91438" bIns="45719" anchor="t">
            <a:spAutoFit/>
          </a:bodyPr>
          <a:lstStyle/>
          <a:p>
            <a:pPr fontAlgn="base">
              <a:spcBef>
                <a:spcPct val="0"/>
              </a:spcBef>
              <a:spcAft>
                <a:spcPct val="0"/>
              </a:spcAft>
            </a:pPr>
            <a:r>
              <a:rPr lang="en-US" altLang="zh-CN" sz="2800" b="1" dirty="0">
                <a:solidFill>
                  <a:srgbClr val="000000"/>
                </a:solidFill>
                <a:latin typeface="Times New Roman" panose="02020603050405020304" pitchFamily="18" charset="0"/>
                <a:sym typeface="Arial" panose="020B0604020202020204" pitchFamily="34" charset="0"/>
              </a:rPr>
              <a:t>Figure out the key points of each part</a:t>
            </a:r>
            <a:r>
              <a:rPr lang="en-US" altLang="zh-CN" sz="2000" b="1" dirty="0">
                <a:solidFill>
                  <a:srgbClr val="000000"/>
                </a:solidFill>
                <a:latin typeface="Times New Roman" panose="02020603050405020304" pitchFamily="18" charset="0"/>
                <a:sym typeface="Arial" panose="020B0604020202020204" pitchFamily="34" charset="0"/>
              </a:rPr>
              <a:t> </a:t>
            </a:r>
            <a:endParaRPr lang="en-US" altLang="zh-CN" sz="2000" b="1" dirty="0">
              <a:solidFill>
                <a:srgbClr val="000000"/>
              </a:solidFill>
              <a:latin typeface="Times New Roman" panose="02020603050405020304" pitchFamily="18" charset="0"/>
              <a:sym typeface="Arial" panose="020B0604020202020204" pitchFamily="34" charset="0"/>
            </a:endParaRPr>
          </a:p>
        </p:txBody>
      </p:sp>
      <p:sp>
        <p:nvSpPr>
          <p:cNvPr id="5" name="文本框 4"/>
          <p:cNvSpPr txBox="1"/>
          <p:nvPr/>
        </p:nvSpPr>
        <p:spPr>
          <a:xfrm>
            <a:off x="1099503" y="3959543"/>
            <a:ext cx="5106987" cy="951865"/>
          </a:xfrm>
          <a:prstGeom prst="rect">
            <a:avLst/>
          </a:prstGeom>
          <a:noFill/>
          <a:ln w="9525">
            <a:noFill/>
          </a:ln>
        </p:spPr>
        <p:txBody>
          <a:bodyPr lIns="91438" tIns="45719" rIns="91438" bIns="45719" anchor="t">
            <a:spAutoFit/>
          </a:bodyPr>
          <a:lstStyle/>
          <a:p>
            <a:pPr fontAlgn="base">
              <a:spcBef>
                <a:spcPct val="0"/>
              </a:spcBef>
              <a:spcAft>
                <a:spcPct val="0"/>
              </a:spcAft>
            </a:pPr>
            <a:r>
              <a:rPr lang="en-US" altLang="zh-CN" sz="2800" b="1" dirty="0">
                <a:solidFill>
                  <a:srgbClr val="000000"/>
                </a:solidFill>
                <a:latin typeface="Times New Roman" panose="02020603050405020304" pitchFamily="18" charset="0"/>
                <a:sym typeface="Arial" panose="020B0604020202020204" pitchFamily="34" charset="0"/>
              </a:rPr>
              <a:t>Rewrite the sentences by using some</a:t>
            </a:r>
            <a:r>
              <a:rPr lang="en-US" altLang="zh-CN" sz="2000" b="1" dirty="0">
                <a:solidFill>
                  <a:srgbClr val="000000"/>
                </a:solidFill>
                <a:latin typeface="Times New Roman" panose="02020603050405020304" pitchFamily="18" charset="0"/>
                <a:sym typeface="Arial" panose="020B0604020202020204" pitchFamily="34" charset="0"/>
              </a:rPr>
              <a:t>  </a:t>
            </a:r>
            <a:r>
              <a:rPr lang="en-US" altLang="zh-CN" sz="2800" b="1" dirty="0">
                <a:solidFill>
                  <a:srgbClr val="000000"/>
                </a:solidFill>
                <a:latin typeface="Times New Roman" panose="02020603050405020304" pitchFamily="18" charset="0"/>
                <a:sym typeface="Arial" panose="020B0604020202020204" pitchFamily="34" charset="0"/>
              </a:rPr>
              <a:t>skills</a:t>
            </a:r>
            <a:endParaRPr lang="en-US" altLang="zh-CN" sz="2000" b="1" dirty="0">
              <a:solidFill>
                <a:srgbClr val="000000"/>
              </a:solidFill>
              <a:latin typeface="Times New Roman" panose="02020603050405020304" pitchFamily="18" charset="0"/>
              <a:sym typeface="Arial" panose="020B0604020202020204" pitchFamily="34" charset="0"/>
            </a:endParaRPr>
          </a:p>
        </p:txBody>
      </p:sp>
      <p:sp>
        <p:nvSpPr>
          <p:cNvPr id="6" name="文本框 5"/>
          <p:cNvSpPr txBox="1"/>
          <p:nvPr/>
        </p:nvSpPr>
        <p:spPr>
          <a:xfrm>
            <a:off x="1163003" y="5227955"/>
            <a:ext cx="4900612" cy="951865"/>
          </a:xfrm>
          <a:prstGeom prst="rect">
            <a:avLst/>
          </a:prstGeom>
          <a:noFill/>
          <a:ln w="9525">
            <a:noFill/>
          </a:ln>
        </p:spPr>
        <p:txBody>
          <a:bodyPr lIns="91438" tIns="45719" rIns="91438" bIns="45719" anchor="t">
            <a:spAutoFit/>
          </a:bodyPr>
          <a:lstStyle/>
          <a:p>
            <a:pPr fontAlgn="base">
              <a:spcBef>
                <a:spcPct val="0"/>
              </a:spcBef>
              <a:spcAft>
                <a:spcPct val="0"/>
              </a:spcAft>
            </a:pPr>
            <a:r>
              <a:rPr lang="en-US" altLang="zh-CN" sz="2800" b="1" dirty="0">
                <a:solidFill>
                  <a:srgbClr val="000000"/>
                </a:solidFill>
                <a:latin typeface="Times New Roman" panose="02020603050405020304" pitchFamily="18" charset="0"/>
                <a:sym typeface="Arial" panose="020B0604020202020204" pitchFamily="34" charset="0"/>
              </a:rPr>
              <a:t>Polish the summary with the linking words</a:t>
            </a:r>
            <a:endParaRPr lang="en-US" altLang="zh-CN" sz="2800" b="1" dirty="0">
              <a:solidFill>
                <a:srgbClr val="000000"/>
              </a:solidFill>
              <a:latin typeface="Times New Roman" panose="02020603050405020304" pitchFamily="18" charset="0"/>
            </a:endParaRPr>
          </a:p>
        </p:txBody>
      </p:sp>
      <p:sp>
        <p:nvSpPr>
          <p:cNvPr id="10281" name="Text Box 68"/>
          <p:cNvSpPr txBox="1"/>
          <p:nvPr/>
        </p:nvSpPr>
        <p:spPr>
          <a:xfrm>
            <a:off x="7143115" y="2365693"/>
            <a:ext cx="2417763" cy="367030"/>
          </a:xfrm>
          <a:prstGeom prst="rect">
            <a:avLst/>
          </a:prstGeom>
          <a:solidFill>
            <a:srgbClr val="FFFF00"/>
          </a:solidFill>
          <a:ln w="9525" cap="flat" cmpd="sng">
            <a:solidFill>
              <a:schemeClr val="tx1"/>
            </a:solidFill>
            <a:prstDash val="solid"/>
            <a:round/>
            <a:headEnd type="none" w="med" len="med"/>
            <a:tailEnd type="none" w="med" len="med"/>
          </a:ln>
        </p:spPr>
        <p:txBody>
          <a:bodyPr lIns="91438" tIns="45719" rIns="91438" bIns="45719" anchor="t">
            <a:spAutoFit/>
          </a:bodyPr>
          <a:lstStyle/>
          <a:p>
            <a:pPr algn="ctr" eaLnBrk="0" fontAlgn="base" hangingPunct="0">
              <a:spcBef>
                <a:spcPct val="0"/>
              </a:spcBef>
              <a:spcAft>
                <a:spcPct val="0"/>
              </a:spcAft>
            </a:pPr>
            <a:r>
              <a:rPr lang="en-US" altLang="zh-CN" b="1" dirty="0">
                <a:solidFill>
                  <a:schemeClr val="tx1"/>
                </a:solidFill>
                <a:latin typeface="Times New Roman" panose="02020603050405020304" pitchFamily="18" charset="0"/>
                <a:sym typeface="宋体" panose="02010600030101010101" pitchFamily="2" charset="-122"/>
              </a:rPr>
              <a:t>Use synonyms</a:t>
            </a:r>
            <a:endParaRPr lang="en-US" altLang="zh-CN" b="1" dirty="0">
              <a:solidFill>
                <a:schemeClr val="tx1"/>
              </a:solidFill>
              <a:latin typeface="Times New Roman" panose="02020603050405020304" pitchFamily="18" charset="0"/>
              <a:sym typeface="宋体" panose="02010600030101010101" pitchFamily="2" charset="-122"/>
            </a:endParaRPr>
          </a:p>
        </p:txBody>
      </p:sp>
      <p:sp>
        <p:nvSpPr>
          <p:cNvPr id="10" name="Text Box 68"/>
          <p:cNvSpPr txBox="1"/>
          <p:nvPr/>
        </p:nvSpPr>
        <p:spPr>
          <a:xfrm>
            <a:off x="7173595" y="2858135"/>
            <a:ext cx="2387600" cy="643890"/>
          </a:xfrm>
          <a:prstGeom prst="rect">
            <a:avLst/>
          </a:prstGeom>
          <a:solidFill>
            <a:srgbClr val="FFFF00"/>
          </a:solidFill>
          <a:ln w="9525" cap="flat" cmpd="sng">
            <a:solidFill>
              <a:schemeClr val="tx1"/>
            </a:solidFill>
            <a:prstDash val="solid"/>
            <a:round/>
            <a:headEnd type="none" w="med" len="med"/>
            <a:tailEnd type="none" w="med" len="med"/>
          </a:ln>
        </p:spPr>
        <p:txBody>
          <a:bodyPr wrap="square" lIns="91438" tIns="45719" rIns="91438" bIns="45719" anchor="t">
            <a:spAutoFit/>
          </a:bodyPr>
          <a:lstStyle/>
          <a:p>
            <a:pPr algn="ctr" eaLnBrk="0" fontAlgn="base" hangingPunct="0">
              <a:spcBef>
                <a:spcPct val="0"/>
              </a:spcBef>
              <a:spcAft>
                <a:spcPct val="0"/>
              </a:spcAft>
            </a:pPr>
            <a:r>
              <a:rPr lang="en-US" altLang="zh-CN" b="1" dirty="0">
                <a:solidFill>
                  <a:schemeClr val="tx1"/>
                </a:solidFill>
                <a:latin typeface="Times New Roman" panose="02020603050405020304" pitchFamily="18" charset="0"/>
                <a:sym typeface="宋体" panose="02010600030101010101" pitchFamily="2" charset="-122"/>
              </a:rPr>
              <a:t>Use converse expression</a:t>
            </a:r>
            <a:endParaRPr lang="en-US" altLang="zh-CN" b="1" dirty="0">
              <a:solidFill>
                <a:schemeClr val="tx1"/>
              </a:solidFill>
              <a:latin typeface="Times New Roman" panose="02020603050405020304" pitchFamily="18" charset="0"/>
              <a:sym typeface="宋体" panose="02010600030101010101" pitchFamily="2" charset="-122"/>
            </a:endParaRPr>
          </a:p>
        </p:txBody>
      </p:sp>
      <p:sp>
        <p:nvSpPr>
          <p:cNvPr id="11" name="Text Box 68"/>
          <p:cNvSpPr txBox="1"/>
          <p:nvPr/>
        </p:nvSpPr>
        <p:spPr>
          <a:xfrm>
            <a:off x="7172960" y="3613150"/>
            <a:ext cx="2357438" cy="643890"/>
          </a:xfrm>
          <a:prstGeom prst="rect">
            <a:avLst/>
          </a:prstGeom>
          <a:solidFill>
            <a:srgbClr val="FFFF00"/>
          </a:solidFill>
          <a:ln w="9525" cap="flat" cmpd="sng">
            <a:solidFill>
              <a:schemeClr val="tx1"/>
            </a:solidFill>
            <a:prstDash val="solid"/>
            <a:round/>
            <a:headEnd type="none" w="med" len="med"/>
            <a:tailEnd type="none" w="med" len="med"/>
          </a:ln>
        </p:spPr>
        <p:txBody>
          <a:bodyPr lIns="91438" tIns="45719" rIns="91438" bIns="45719" anchor="t">
            <a:spAutoFit/>
          </a:bodyPr>
          <a:lstStyle/>
          <a:p>
            <a:pPr algn="ctr" eaLnBrk="0" fontAlgn="base" hangingPunct="0">
              <a:spcBef>
                <a:spcPct val="0"/>
              </a:spcBef>
              <a:spcAft>
                <a:spcPct val="0"/>
              </a:spcAft>
            </a:pPr>
            <a:r>
              <a:rPr lang="en-US" altLang="zh-CN" b="1" dirty="0">
                <a:solidFill>
                  <a:schemeClr val="tx1"/>
                </a:solidFill>
                <a:latin typeface="Times New Roman" panose="02020603050405020304" pitchFamily="18" charset="0"/>
                <a:sym typeface="宋体" panose="02010600030101010101" pitchFamily="2" charset="-122"/>
              </a:rPr>
              <a:t>Change the part of speech</a:t>
            </a:r>
            <a:endParaRPr lang="en-US" altLang="zh-CN" b="1" dirty="0">
              <a:solidFill>
                <a:schemeClr val="tx1"/>
              </a:solidFill>
              <a:latin typeface="Times New Roman" panose="02020603050405020304" pitchFamily="18" charset="0"/>
              <a:sym typeface="宋体" panose="02010600030101010101" pitchFamily="2" charset="-122"/>
            </a:endParaRPr>
          </a:p>
        </p:txBody>
      </p:sp>
      <p:sp>
        <p:nvSpPr>
          <p:cNvPr id="12" name="Text Box 68"/>
          <p:cNvSpPr txBox="1"/>
          <p:nvPr/>
        </p:nvSpPr>
        <p:spPr>
          <a:xfrm>
            <a:off x="7203440" y="5823268"/>
            <a:ext cx="2357438" cy="643890"/>
          </a:xfrm>
          <a:prstGeom prst="rect">
            <a:avLst/>
          </a:prstGeom>
          <a:solidFill>
            <a:srgbClr val="FFFF00"/>
          </a:solidFill>
          <a:ln w="9525" cap="flat" cmpd="sng">
            <a:solidFill>
              <a:schemeClr val="tx1"/>
            </a:solidFill>
            <a:prstDash val="solid"/>
            <a:round/>
            <a:headEnd type="none" w="med" len="med"/>
            <a:tailEnd type="none" w="med" len="med"/>
          </a:ln>
        </p:spPr>
        <p:txBody>
          <a:bodyPr lIns="91438" tIns="45719" rIns="91438" bIns="45719" anchor="t">
            <a:spAutoFit/>
          </a:bodyPr>
          <a:lstStyle/>
          <a:p>
            <a:pPr algn="ctr" eaLnBrk="0" fontAlgn="base" hangingPunct="0">
              <a:spcBef>
                <a:spcPct val="0"/>
              </a:spcBef>
              <a:spcAft>
                <a:spcPct val="0"/>
              </a:spcAft>
            </a:pPr>
            <a:r>
              <a:rPr lang="en-US" altLang="zh-CN" b="1" dirty="0">
                <a:solidFill>
                  <a:schemeClr val="tx1"/>
                </a:solidFill>
                <a:latin typeface="Times New Roman" panose="02020603050405020304" pitchFamily="18" charset="0"/>
                <a:sym typeface="宋体" panose="02010600030101010101" pitchFamily="2" charset="-122"/>
              </a:rPr>
              <a:t>Diversify the sentence patterns</a:t>
            </a:r>
            <a:endParaRPr lang="en-US" altLang="zh-CN" b="1" dirty="0">
              <a:solidFill>
                <a:schemeClr val="tx1"/>
              </a:solidFill>
              <a:latin typeface="Times New Roman" panose="02020603050405020304" pitchFamily="18" charset="0"/>
              <a:sym typeface="宋体" panose="02010600030101010101" pitchFamily="2" charset="-122"/>
            </a:endParaRPr>
          </a:p>
        </p:txBody>
      </p:sp>
      <p:sp>
        <p:nvSpPr>
          <p:cNvPr id="17" name="左大括号 16"/>
          <p:cNvSpPr/>
          <p:nvPr/>
        </p:nvSpPr>
        <p:spPr>
          <a:xfrm>
            <a:off x="6682740" y="2538730"/>
            <a:ext cx="520700" cy="3730625"/>
          </a:xfrm>
          <a:prstGeom prst="leftBrace">
            <a:avLst/>
          </a:prstGeom>
          <a:ln>
            <a:solidFill>
              <a:schemeClr val="tx1">
                <a:lumMod val="95000"/>
                <a:lumOff val="5000"/>
              </a:schemeClr>
            </a:solidFill>
          </a:ln>
        </p:spPr>
        <p:style>
          <a:lnRef idx="3">
            <a:schemeClr val="accent6"/>
          </a:lnRef>
          <a:fillRef idx="0">
            <a:schemeClr val="accent6"/>
          </a:fillRef>
          <a:effectRef idx="2">
            <a:schemeClr val="accent6"/>
          </a:effectRef>
          <a:fontRef idx="minor">
            <a:schemeClr val="tx1"/>
          </a:fontRef>
        </p:style>
        <p:txBody>
          <a:bodyPr lIns="91438" tIns="45719" rIns="91438" bIns="45719" anchor="ctr"/>
          <a:lstStyle/>
          <a:p>
            <a:pPr algn="ctr" fontAlgn="base">
              <a:spcBef>
                <a:spcPct val="0"/>
              </a:spcBef>
              <a:spcAft>
                <a:spcPct val="0"/>
              </a:spcAft>
              <a:defRPr/>
            </a:pPr>
            <a:endParaRPr lang="zh-CN" altLang="en-US" b="1" noProof="1">
              <a:solidFill>
                <a:srgbClr val="FF0000"/>
              </a:solidFill>
            </a:endParaRPr>
          </a:p>
        </p:txBody>
      </p:sp>
      <p:sp>
        <p:nvSpPr>
          <p:cNvPr id="25" name="文本框 1"/>
          <p:cNvSpPr txBox="1"/>
          <p:nvPr/>
        </p:nvSpPr>
        <p:spPr>
          <a:xfrm>
            <a:off x="2402205" y="129540"/>
            <a:ext cx="6445250" cy="645160"/>
          </a:xfrm>
          <a:prstGeom prst="rect">
            <a:avLst/>
          </a:prstGeom>
          <a:noFill/>
          <a:ln w="9525">
            <a:noFill/>
          </a:ln>
          <a:extLst>
            <a:ext uri="{909E8E84-426E-40DD-AFC4-6F175D3DCCD1}">
              <a14:hiddenFill xmlns:a14="http://schemas.microsoft.com/office/drawing/2010/main">
                <a:solidFill>
                  <a:srgbClr val="0000FF"/>
                </a:solidFill>
              </a14:hiddenFill>
            </a:ext>
          </a:extLst>
        </p:spPr>
        <p:txBody>
          <a:bodyPr wrap="square" anchor="t">
            <a:spAutoFit/>
          </a:bodyPr>
          <a:p>
            <a:r>
              <a:rPr lang="en-US" altLang="zh-CN" sz="3600" b="1" noProof="1">
                <a:solidFill>
                  <a:srgbClr val="FF0000"/>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mn-cs"/>
                <a:sym typeface="宋体" panose="02010600030101010101" pitchFamily="2" charset="-122"/>
              </a:rPr>
              <a:t>How to write a good summary</a:t>
            </a:r>
            <a:endParaRPr lang="en-US" altLang="zh-CN" sz="3600" b="1" noProof="1">
              <a:solidFill>
                <a:srgbClr val="FF0000"/>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mn-cs"/>
              <a:sym typeface="宋体" panose="02010600030101010101" pitchFamily="2" charset="-122"/>
            </a:endParaRPr>
          </a:p>
        </p:txBody>
      </p:sp>
      <p:sp>
        <p:nvSpPr>
          <p:cNvPr id="7" name="Text Box 68"/>
          <p:cNvSpPr txBox="1"/>
          <p:nvPr/>
        </p:nvSpPr>
        <p:spPr>
          <a:xfrm>
            <a:off x="7203440" y="5072063"/>
            <a:ext cx="2357438" cy="643890"/>
          </a:xfrm>
          <a:prstGeom prst="rect">
            <a:avLst/>
          </a:prstGeom>
          <a:solidFill>
            <a:srgbClr val="FFFF00"/>
          </a:solidFill>
          <a:ln w="9525" cap="flat" cmpd="sng">
            <a:solidFill>
              <a:schemeClr val="tx1"/>
            </a:solidFill>
            <a:prstDash val="solid"/>
            <a:round/>
            <a:headEnd type="none" w="med" len="med"/>
            <a:tailEnd type="none" w="med" len="med"/>
          </a:ln>
        </p:spPr>
        <p:txBody>
          <a:bodyPr lIns="91438" tIns="45719" rIns="91438" bIns="45719" anchor="t">
            <a:spAutoFit/>
          </a:bodyPr>
          <a:p>
            <a:pPr algn="ctr" eaLnBrk="0" fontAlgn="base" hangingPunct="0">
              <a:spcBef>
                <a:spcPct val="0"/>
              </a:spcBef>
              <a:spcAft>
                <a:spcPct val="0"/>
              </a:spcAft>
            </a:pPr>
            <a:r>
              <a:rPr lang="en-US" altLang="zh-CN" b="1" dirty="0">
                <a:solidFill>
                  <a:schemeClr val="tx1"/>
                </a:solidFill>
                <a:latin typeface="Times New Roman" panose="02020603050405020304" pitchFamily="18" charset="0"/>
                <a:sym typeface="宋体" panose="02010600030101010101" pitchFamily="2" charset="-122"/>
              </a:rPr>
              <a:t>Change the sentence patterns</a:t>
            </a:r>
            <a:endParaRPr lang="en-US" altLang="zh-CN" b="1" dirty="0">
              <a:solidFill>
                <a:schemeClr val="tx1"/>
              </a:solidFill>
              <a:latin typeface="Times New Roman" panose="02020603050405020304" pitchFamily="18" charset="0"/>
              <a:sym typeface="宋体" panose="02010600030101010101" pitchFamily="2" charset="-122"/>
            </a:endParaRPr>
          </a:p>
        </p:txBody>
      </p:sp>
      <p:sp>
        <p:nvSpPr>
          <p:cNvPr id="8" name="左大括号 7"/>
          <p:cNvSpPr/>
          <p:nvPr/>
        </p:nvSpPr>
        <p:spPr>
          <a:xfrm flipH="1">
            <a:off x="9686290" y="2506345"/>
            <a:ext cx="270510" cy="1578610"/>
          </a:xfrm>
          <a:prstGeom prst="leftBrace">
            <a:avLst/>
          </a:prstGeom>
          <a:ln>
            <a:solidFill>
              <a:schemeClr val="tx1">
                <a:lumMod val="85000"/>
                <a:lumOff val="15000"/>
              </a:schemeClr>
            </a:solidFill>
          </a:ln>
        </p:spPr>
        <p:style>
          <a:lnRef idx="3">
            <a:schemeClr val="accent6"/>
          </a:lnRef>
          <a:fillRef idx="0">
            <a:schemeClr val="accent6"/>
          </a:fillRef>
          <a:effectRef idx="2">
            <a:schemeClr val="accent6"/>
          </a:effectRef>
          <a:fontRef idx="minor">
            <a:schemeClr val="tx1"/>
          </a:fontRef>
        </p:style>
        <p:txBody>
          <a:bodyPr lIns="91438" tIns="45719" rIns="91438" bIns="45719" anchor="ctr"/>
          <a:p>
            <a:pPr algn="ctr" fontAlgn="base">
              <a:spcBef>
                <a:spcPct val="0"/>
              </a:spcBef>
              <a:spcAft>
                <a:spcPct val="0"/>
              </a:spcAft>
              <a:defRPr/>
            </a:pPr>
            <a:endParaRPr lang="zh-CN" altLang="en-US" b="1" noProof="1">
              <a:solidFill>
                <a:srgbClr val="FF0000"/>
              </a:solidFill>
            </a:endParaRPr>
          </a:p>
        </p:txBody>
      </p:sp>
      <p:sp>
        <p:nvSpPr>
          <p:cNvPr id="13" name="左大括号 12"/>
          <p:cNvSpPr/>
          <p:nvPr/>
        </p:nvSpPr>
        <p:spPr>
          <a:xfrm flipH="1">
            <a:off x="9798050" y="5166995"/>
            <a:ext cx="158750" cy="1239520"/>
          </a:xfrm>
          <a:prstGeom prst="leftBrace">
            <a:avLst/>
          </a:prstGeom>
          <a:ln>
            <a:solidFill>
              <a:schemeClr val="tx1">
                <a:lumMod val="85000"/>
                <a:lumOff val="15000"/>
              </a:schemeClr>
            </a:solidFill>
          </a:ln>
        </p:spPr>
        <p:style>
          <a:lnRef idx="3">
            <a:schemeClr val="accent6"/>
          </a:lnRef>
          <a:fillRef idx="0">
            <a:schemeClr val="accent6"/>
          </a:fillRef>
          <a:effectRef idx="2">
            <a:schemeClr val="accent6"/>
          </a:effectRef>
          <a:fontRef idx="minor">
            <a:schemeClr val="tx1"/>
          </a:fontRef>
        </p:style>
        <p:txBody>
          <a:bodyPr lIns="91438" tIns="45719" rIns="91438" bIns="45719" anchor="ctr"/>
          <a:p>
            <a:pPr algn="ctr" fontAlgn="base">
              <a:spcBef>
                <a:spcPct val="0"/>
              </a:spcBef>
              <a:spcAft>
                <a:spcPct val="0"/>
              </a:spcAft>
              <a:defRPr/>
            </a:pPr>
            <a:endParaRPr lang="zh-CN" altLang="en-US" b="1" noProof="1">
              <a:solidFill>
                <a:srgbClr val="FF0000"/>
              </a:solidFill>
            </a:endParaRPr>
          </a:p>
        </p:txBody>
      </p:sp>
      <p:sp>
        <p:nvSpPr>
          <p:cNvPr id="14" name="Text Box 68"/>
          <p:cNvSpPr txBox="1"/>
          <p:nvPr/>
        </p:nvSpPr>
        <p:spPr>
          <a:xfrm>
            <a:off x="9956800" y="3067050"/>
            <a:ext cx="2097405" cy="367030"/>
          </a:xfrm>
          <a:prstGeom prst="rect">
            <a:avLst/>
          </a:prstGeom>
          <a:solidFill>
            <a:srgbClr val="FFFF00"/>
          </a:solidFill>
          <a:ln w="9525" cap="flat" cmpd="sng">
            <a:solidFill>
              <a:schemeClr val="tx1"/>
            </a:solidFill>
            <a:prstDash val="solid"/>
            <a:round/>
            <a:headEnd type="none" w="med" len="med"/>
            <a:tailEnd type="none" w="med" len="med"/>
          </a:ln>
        </p:spPr>
        <p:txBody>
          <a:bodyPr wrap="square" lIns="91438" tIns="45719" rIns="91438" bIns="45719" anchor="t">
            <a:spAutoFit/>
          </a:bodyPr>
          <a:p>
            <a:pPr algn="ctr" eaLnBrk="0" fontAlgn="base" hangingPunct="0">
              <a:spcBef>
                <a:spcPct val="0"/>
              </a:spcBef>
              <a:spcAft>
                <a:spcPct val="0"/>
              </a:spcAft>
            </a:pPr>
            <a:r>
              <a:rPr lang="en-US" altLang="zh-CN" b="1" dirty="0">
                <a:solidFill>
                  <a:schemeClr val="tx1"/>
                </a:solidFill>
                <a:latin typeface="Times New Roman" panose="02020603050405020304" pitchFamily="18" charset="0"/>
                <a:sym typeface="宋体" panose="02010600030101010101" pitchFamily="2" charset="-122"/>
              </a:rPr>
              <a:t>Change of words</a:t>
            </a:r>
            <a:endParaRPr lang="en-US" altLang="zh-CN" b="1" dirty="0">
              <a:solidFill>
                <a:schemeClr val="tx1"/>
              </a:solidFill>
              <a:latin typeface="Times New Roman" panose="02020603050405020304" pitchFamily="18" charset="0"/>
              <a:sym typeface="宋体" panose="02010600030101010101" pitchFamily="2" charset="-122"/>
            </a:endParaRPr>
          </a:p>
        </p:txBody>
      </p:sp>
      <p:sp>
        <p:nvSpPr>
          <p:cNvPr id="15" name="Text Box 68"/>
          <p:cNvSpPr txBox="1"/>
          <p:nvPr/>
        </p:nvSpPr>
        <p:spPr>
          <a:xfrm>
            <a:off x="9987280" y="5434965"/>
            <a:ext cx="2066925" cy="643890"/>
          </a:xfrm>
          <a:prstGeom prst="rect">
            <a:avLst/>
          </a:prstGeom>
          <a:solidFill>
            <a:srgbClr val="FFFF00"/>
          </a:solidFill>
          <a:ln w="9525" cap="flat" cmpd="sng">
            <a:solidFill>
              <a:schemeClr val="tx1"/>
            </a:solidFill>
            <a:prstDash val="solid"/>
            <a:round/>
            <a:headEnd type="none" w="med" len="med"/>
            <a:tailEnd type="none" w="med" len="med"/>
          </a:ln>
        </p:spPr>
        <p:txBody>
          <a:bodyPr wrap="square" lIns="91438" tIns="45719" rIns="91438" bIns="45719" anchor="t">
            <a:spAutoFit/>
          </a:bodyPr>
          <a:p>
            <a:pPr algn="ctr" eaLnBrk="0" fontAlgn="base" hangingPunct="0">
              <a:spcBef>
                <a:spcPct val="0"/>
              </a:spcBef>
              <a:spcAft>
                <a:spcPct val="0"/>
              </a:spcAft>
            </a:pPr>
            <a:r>
              <a:rPr lang="en-US" altLang="zh-CN" b="1" dirty="0">
                <a:solidFill>
                  <a:schemeClr val="tx1"/>
                </a:solidFill>
                <a:latin typeface="Times New Roman" panose="02020603050405020304" pitchFamily="18" charset="0"/>
                <a:sym typeface="宋体" panose="02010600030101010101" pitchFamily="2" charset="-122"/>
              </a:rPr>
              <a:t>Change of sentences</a:t>
            </a:r>
            <a:endParaRPr lang="en-US" altLang="zh-CN" b="1" dirty="0">
              <a:solidFill>
                <a:schemeClr val="tx1"/>
              </a:solidFill>
              <a:latin typeface="Times New Roman" panose="02020603050405020304" pitchFamily="18" charset="0"/>
              <a:sym typeface="宋体" panose="02010600030101010101" pitchFamily="2" charset="-122"/>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dissolv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281"/>
                                        </p:tgtEl>
                                        <p:attrNameLst>
                                          <p:attrName>style.visibility</p:attrName>
                                        </p:attrNameLst>
                                      </p:cBhvr>
                                      <p:to>
                                        <p:strVal val="visible"/>
                                      </p:to>
                                    </p:set>
                                    <p:animEffect transition="in" filter="blinds(horizontal)">
                                      <p:cBhvr>
                                        <p:cTn id="37" dur="500"/>
                                        <p:tgtEl>
                                          <p:spTgt spid="1028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dissolve">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linds(horizontal)">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blinds(horizontal)">
                                      <p:cBhvr>
                                        <p:cTn id="62" dur="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blinds(horizontal)">
                                      <p:cBhvr>
                                        <p:cTn id="67" dur="5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dissolve">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blinds(horizontal)">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10281" grpId="0" bldLvl="0" animBg="1"/>
      <p:bldP spid="10" grpId="0" bldLvl="0" animBg="1"/>
      <p:bldP spid="11" grpId="0" bldLvl="0" animBg="1"/>
      <p:bldP spid="12" grpId="0" bldLvl="0" animBg="1"/>
      <p:bldP spid="17" grpId="0" bldLvl="0" animBg="1"/>
      <p:bldP spid="7" grpId="0" bldLvl="0" animBg="1"/>
      <p:bldP spid="8" grpId="0" bldLvl="0" animBg="1"/>
      <p:bldP spid="13" grpId="0" bldLvl="0" animBg="1"/>
      <p:bldP spid="14" grpId="0" bldLvl="0" animBg="1"/>
      <p:bldP spid="15"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descr="资源 15"/>
          <p:cNvPicPr>
            <a:picLocks noChangeAspect="1"/>
          </p:cNvPicPr>
          <p:nvPr>
            <p:custDataLst>
              <p:tags r:id="rId1"/>
            </p:custDataLst>
          </p:nvPr>
        </p:nvPicPr>
        <p:blipFill>
          <a:blip r:embed="rId2"/>
          <a:stretch>
            <a:fillRect/>
          </a:stretch>
        </p:blipFill>
        <p:spPr>
          <a:xfrm rot="5400000">
            <a:off x="2667000" y="-2665730"/>
            <a:ext cx="6858000" cy="12190730"/>
          </a:xfrm>
          <a:prstGeom prst="rect">
            <a:avLst/>
          </a:prstGeom>
        </p:spPr>
      </p:pic>
      <p:sp>
        <p:nvSpPr>
          <p:cNvPr id="20" name="矩形"/>
          <p:cNvSpPr>
            <a:spLocks noChangeArrowheads="1"/>
          </p:cNvSpPr>
          <p:nvPr>
            <p:custDataLst>
              <p:tags r:id="rId3"/>
            </p:custDataLst>
          </p:nvPr>
        </p:nvSpPr>
        <p:spPr bwMode="auto">
          <a:xfrm rot="5400000">
            <a:off x="4277995" y="-1559560"/>
            <a:ext cx="3875405" cy="9627870"/>
          </a:xfrm>
          <a:prstGeom prst="roundRect">
            <a:avLst>
              <a:gd name="adj" fmla="val 24114"/>
            </a:avLst>
          </a:prstGeom>
          <a:solidFill>
            <a:srgbClr val="A3D8D3"/>
          </a:solidFill>
          <a:ln w="38100">
            <a:noFill/>
          </a:ln>
          <a:effectLst>
            <a:outerShdw blurRad="279400" algn="ctr" rotWithShape="0">
              <a:srgbClr val="827F6F">
                <a:alpha val="50000"/>
              </a:srgbClr>
            </a:outerShdw>
          </a:effectLst>
        </p:spPr>
        <p:txBody>
          <a:bodyPr vert="horz" wrap="square" lIns="121913" tIns="60956" rIns="121913" bIns="60956" numCol="1" anchor="t" anchorCtr="0" compatLnSpc="1"/>
          <a:p>
            <a:endParaRPr lang="zh-CN" altLang="en-US" sz="1705" dirty="0">
              <a:cs typeface="+mn-ea"/>
              <a:sym typeface="+mn-lt"/>
            </a:endParaRPr>
          </a:p>
        </p:txBody>
      </p:sp>
      <p:sp>
        <p:nvSpPr>
          <p:cNvPr id="6" name="矩形"/>
          <p:cNvSpPr/>
          <p:nvPr>
            <p:custDataLst>
              <p:tags r:id="rId4"/>
            </p:custDataLst>
          </p:nvPr>
        </p:nvSpPr>
        <p:spPr>
          <a:xfrm>
            <a:off x="120015" y="118110"/>
            <a:ext cx="11926570" cy="6584950"/>
          </a:xfrm>
          <a:prstGeom prst="rect">
            <a:avLst/>
          </a:prstGeom>
          <a:noFill/>
          <a:ln w="38100">
            <a:solidFill>
              <a:srgbClr val="A3D8D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旗黑-60简" panose="00020600040101010101" charset="-122"/>
            </a:endParaRPr>
          </a:p>
        </p:txBody>
      </p:sp>
      <p:pic>
        <p:nvPicPr>
          <p:cNvPr id="12" name="图片" descr="资源 5"/>
          <p:cNvPicPr>
            <a:picLocks noChangeAspect="1"/>
          </p:cNvPicPr>
          <p:nvPr>
            <p:custDataLst>
              <p:tags r:id="rId5"/>
            </p:custDataLst>
          </p:nvPr>
        </p:nvPicPr>
        <p:blipFill>
          <a:blip r:embed="rId6"/>
          <a:stretch>
            <a:fillRect/>
          </a:stretch>
        </p:blipFill>
        <p:spPr>
          <a:xfrm>
            <a:off x="1168400" y="4731385"/>
            <a:ext cx="1631950" cy="1598930"/>
          </a:xfrm>
          <a:prstGeom prst="rect">
            <a:avLst/>
          </a:prstGeom>
        </p:spPr>
      </p:pic>
      <p:pic>
        <p:nvPicPr>
          <p:cNvPr id="13" name="图片" descr="资源 10"/>
          <p:cNvPicPr>
            <a:picLocks noChangeAspect="1"/>
          </p:cNvPicPr>
          <p:nvPr>
            <p:custDataLst>
              <p:tags r:id="rId7"/>
            </p:custDataLst>
          </p:nvPr>
        </p:nvPicPr>
        <p:blipFill>
          <a:blip r:embed="rId8"/>
          <a:stretch>
            <a:fillRect/>
          </a:stretch>
        </p:blipFill>
        <p:spPr>
          <a:xfrm>
            <a:off x="527685" y="2342515"/>
            <a:ext cx="640715" cy="738505"/>
          </a:xfrm>
          <a:prstGeom prst="rect">
            <a:avLst/>
          </a:prstGeom>
        </p:spPr>
      </p:pic>
      <p:pic>
        <p:nvPicPr>
          <p:cNvPr id="15" name="图片" descr="资源 13"/>
          <p:cNvPicPr>
            <a:picLocks noChangeAspect="1"/>
          </p:cNvPicPr>
          <p:nvPr>
            <p:custDataLst>
              <p:tags r:id="rId9"/>
            </p:custDataLst>
          </p:nvPr>
        </p:nvPicPr>
        <p:blipFill>
          <a:blip r:embed="rId10"/>
          <a:stretch>
            <a:fillRect/>
          </a:stretch>
        </p:blipFill>
        <p:spPr>
          <a:xfrm>
            <a:off x="9865360" y="5166995"/>
            <a:ext cx="874395" cy="1297305"/>
          </a:xfrm>
          <a:prstGeom prst="rect">
            <a:avLst/>
          </a:prstGeom>
        </p:spPr>
      </p:pic>
      <p:pic>
        <p:nvPicPr>
          <p:cNvPr id="16" name="图片" descr="资源 14"/>
          <p:cNvPicPr>
            <a:picLocks noChangeAspect="1"/>
          </p:cNvPicPr>
          <p:nvPr>
            <p:custDataLst>
              <p:tags r:id="rId11"/>
            </p:custDataLst>
          </p:nvPr>
        </p:nvPicPr>
        <p:blipFill>
          <a:blip r:embed="rId12"/>
          <a:stretch>
            <a:fillRect/>
          </a:stretch>
        </p:blipFill>
        <p:spPr>
          <a:xfrm>
            <a:off x="10602595" y="655955"/>
            <a:ext cx="647065" cy="1212215"/>
          </a:xfrm>
          <a:prstGeom prst="rect">
            <a:avLst/>
          </a:prstGeom>
        </p:spPr>
      </p:pic>
      <p:pic>
        <p:nvPicPr>
          <p:cNvPr id="2" name="图片" descr="资源 2"/>
          <p:cNvPicPr>
            <a:picLocks noChangeAspect="1"/>
          </p:cNvPicPr>
          <p:nvPr/>
        </p:nvPicPr>
        <p:blipFill>
          <a:blip r:embed="rId13"/>
          <a:stretch>
            <a:fillRect/>
          </a:stretch>
        </p:blipFill>
        <p:spPr>
          <a:xfrm>
            <a:off x="655320" y="298450"/>
            <a:ext cx="1758950" cy="1133475"/>
          </a:xfrm>
          <a:prstGeom prst="rect">
            <a:avLst/>
          </a:prstGeom>
        </p:spPr>
      </p:pic>
      <p:sp>
        <p:nvSpPr>
          <p:cNvPr id="27" name="文本框"/>
          <p:cNvSpPr txBox="1"/>
          <p:nvPr>
            <p:custDataLst>
              <p:tags r:id="rId14"/>
            </p:custDataLst>
          </p:nvPr>
        </p:nvSpPr>
        <p:spPr>
          <a:xfrm>
            <a:off x="2279015" y="2482215"/>
            <a:ext cx="7522845" cy="1198880"/>
          </a:xfrm>
          <a:prstGeom prst="rect">
            <a:avLst/>
          </a:prstGeom>
          <a:noFill/>
          <a:effectLst>
            <a:outerShdw blurRad="101600" dist="101600" dir="2700000" algn="tl" rotWithShape="0">
              <a:prstClr val="black">
                <a:alpha val="26000"/>
              </a:prstClr>
            </a:outerShdw>
          </a:effectLst>
        </p:spPr>
        <p:txBody>
          <a:bodyPr wrap="square" rtlCol="0">
            <a:spAutoFit/>
          </a:bodyPr>
          <a:p>
            <a:pPr algn="dist"/>
            <a:r>
              <a:rPr lang="en-US" altLang="zh-CN" sz="7200" b="1" dirty="0">
                <a:solidFill>
                  <a:schemeClr val="bg1"/>
                </a:solidFill>
                <a:latin typeface="汉仪旗黑-60简" panose="00020600040101010101" charset="-122"/>
                <a:ea typeface="汉仪旗黑-60简" panose="00020600040101010101" charset="-122"/>
                <a:cs typeface="+mn-ea"/>
                <a:sym typeface="+mn-lt"/>
              </a:rPr>
              <a:t>Thank you!</a:t>
            </a:r>
            <a:endParaRPr lang="en-US" altLang="zh-CN" sz="7200" b="1" dirty="0">
              <a:solidFill>
                <a:schemeClr val="bg1"/>
              </a:solidFill>
              <a:latin typeface="汉仪旗黑-60简" panose="00020600040101010101" charset="-122"/>
              <a:ea typeface="汉仪旗黑-60简" panose="00020600040101010101" charset="-122"/>
              <a:cs typeface="+mn-ea"/>
              <a:sym typeface="+mn-lt"/>
            </a:endParaRPr>
          </a:p>
        </p:txBody>
      </p:sp>
    </p:spTree>
    <p:custDataLst>
      <p:tags r:id="rId15"/>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86360" y="95885"/>
            <a:ext cx="11988800" cy="6708775"/>
          </a:xfrm>
          <a:prstGeom prst="rect">
            <a:avLst/>
          </a:prstGeom>
          <a:noFill/>
        </p:spPr>
        <p:txBody>
          <a:bodyPr wrap="square" rtlCol="0" anchor="t">
            <a:spAutoFit/>
          </a:bodyPr>
          <a:lstStyle/>
          <a:p>
            <a:pPr marL="0" lvl="0" indent="0" algn="just" fontAlgn="auto">
              <a:lnSpc>
                <a:spcPts val="2580"/>
              </a:lnSpc>
              <a:spcBef>
                <a:spcPct val="0"/>
              </a:spcBef>
              <a:buNone/>
            </a:pPr>
            <a:r>
              <a:rPr lang="en-US" altLang="zh-CN" dirty="0">
                <a:latin typeface="Comic Sans MS" panose="030F0702030302020204" pitchFamily="66" charset="0"/>
                <a:cs typeface="Comic Sans MS" panose="030F0702030302020204" pitchFamily="66" charset="0"/>
                <a:sym typeface="+mn-ea"/>
              </a:rPr>
              <a:t>    [1] Antibiotics, insulin, organ transplantation, HIV treatments</a:t>
            </a:r>
            <a:r>
              <a:rPr lang="en-US" altLang="zh-CN" dirty="0">
                <a:latin typeface="Comic Sans MS" panose="030F0702030302020204" pitchFamily="66" charset="0"/>
                <a:ea typeface="Times New Roman" panose="02020603050405020304" pitchFamily="18" charset="0"/>
                <a:cs typeface="Comic Sans MS" panose="030F0702030302020204" pitchFamily="66" charset="0"/>
                <a:sym typeface="+mn-ea"/>
              </a:rPr>
              <a:t>—</a:t>
            </a:r>
            <a:r>
              <a:rPr lang="en-US" altLang="zh-CN" dirty="0">
                <a:latin typeface="Comic Sans MS" panose="030F0702030302020204" pitchFamily="66" charset="0"/>
                <a:cs typeface="Comic Sans MS" panose="030F0702030302020204" pitchFamily="66" charset="0"/>
                <a:sym typeface="+mn-ea"/>
              </a:rPr>
              <a:t>it reads like an A to Z of medical progress. But the major progress has something in common: they were all developed and tested by using animals. Actually, animals are used for research in a variety of fields. Whether or not humans should use animals for testing purposes, however, is a controversial subject.</a:t>
            </a:r>
            <a:endParaRPr lang="en-US" altLang="zh-CN" dirty="0">
              <a:latin typeface="Comic Sans MS" panose="030F0702030302020204" pitchFamily="66" charset="0"/>
              <a:cs typeface="Comic Sans MS" panose="030F0702030302020204" pitchFamily="66" charset="0"/>
            </a:endParaRPr>
          </a:p>
          <a:p>
            <a:pPr marL="0" lvl="0" indent="0" algn="just" fontAlgn="auto">
              <a:lnSpc>
                <a:spcPts val="2580"/>
              </a:lnSpc>
              <a:spcBef>
                <a:spcPct val="0"/>
              </a:spcBef>
              <a:buNone/>
            </a:pPr>
            <a:r>
              <a:rPr lang="en-US" altLang="zh-CN" dirty="0">
                <a:latin typeface="Comic Sans MS" panose="030F0702030302020204" pitchFamily="66" charset="0"/>
                <a:cs typeface="Comic Sans MS" panose="030F0702030302020204" pitchFamily="66" charset="0"/>
                <a:sym typeface="+mn-ea"/>
              </a:rPr>
              <a:t>    [2] Animal testing allows researchers to develop new medicine and treatments, advancing the field of medicine and improving the health of society. For example, many drugs used to treat or prevent cancer, HIV, diabetes, etc, have resulted from tests performed on animals. Many supporters of animal testing support the practice for this reason, even if they do not support testing, or other non-essential substances on animals. No one chooses to use animals where there is no need. In fact, animal research has contributed to 70 percent of Nobel prizes for physiology or medicine.</a:t>
            </a:r>
            <a:endParaRPr lang="en-US" altLang="zh-CN" dirty="0">
              <a:latin typeface="Comic Sans MS" panose="030F0702030302020204" pitchFamily="66" charset="0"/>
              <a:cs typeface="Comic Sans MS" panose="030F0702030302020204" pitchFamily="66" charset="0"/>
            </a:endParaRPr>
          </a:p>
          <a:p>
            <a:pPr marL="0" lvl="0" indent="0" algn="just" fontAlgn="auto">
              <a:lnSpc>
                <a:spcPts val="2580"/>
              </a:lnSpc>
              <a:spcBef>
                <a:spcPct val="0"/>
              </a:spcBef>
              <a:buNone/>
            </a:pPr>
            <a:r>
              <a:rPr lang="en-US" altLang="zh-CN" dirty="0">
                <a:latin typeface="Comic Sans MS" panose="030F0702030302020204" pitchFamily="66" charset="0"/>
                <a:cs typeface="Comic Sans MS" panose="030F0702030302020204" pitchFamily="66" charset="0"/>
                <a:sym typeface="+mn-ea"/>
              </a:rPr>
              <a:t>    [3] Animal testing also enables scientists and researchers to test the safety of medicine. Drugs, for example, may create significant risks to humans, so testing them on animals first gives researchers a chance to determine their safety before human trials are performed. While scientists understand the differences between humans and animals, the similarities are considered significant enough to produce relevant data that they can then apply to humans. Animal testing reduces harm to humans and saves lives, not only because the exposure to risky substances is minimized, but because some new medicine and treatments have positive effects on humans’ overall quality of life.</a:t>
            </a:r>
            <a:endParaRPr lang="en-US" altLang="zh-CN" dirty="0">
              <a:latin typeface="Comic Sans MS" panose="030F0702030302020204" pitchFamily="66" charset="0"/>
              <a:cs typeface="Comic Sans MS" panose="030F0702030302020204" pitchFamily="66" charset="0"/>
            </a:endParaRPr>
          </a:p>
          <a:p>
            <a:pPr marL="0" lvl="0" indent="0" algn="just" fontAlgn="auto">
              <a:lnSpc>
                <a:spcPts val="2580"/>
              </a:lnSpc>
              <a:spcBef>
                <a:spcPct val="0"/>
              </a:spcBef>
              <a:buNone/>
            </a:pPr>
            <a:r>
              <a:rPr lang="en-US" altLang="zh-CN" dirty="0">
                <a:latin typeface="Comic Sans MS" panose="030F0702030302020204" pitchFamily="66" charset="0"/>
                <a:cs typeface="Comic Sans MS" panose="030F0702030302020204" pitchFamily="66" charset="0"/>
                <a:sym typeface="+mn-ea"/>
              </a:rPr>
              <a:t>    [4] However, a significant number of animals are harmed or die as a result of experiments and testing.  Those who object to animal testing consider this a very important point,  because saving humans from suffering is no excuse for the death of laboratory animals. </a:t>
            </a:r>
            <a:endParaRPr lang="zh-CN" altLang="en-US">
              <a:latin typeface="Comic Sans MS" panose="030F0702030302020204" pitchFamily="66" charset="0"/>
              <a:cs typeface="Comic Sans MS" panose="030F0702030302020204" pitchFamily="66"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文本框 1"/>
          <p:cNvSpPr txBox="1"/>
          <p:nvPr/>
        </p:nvSpPr>
        <p:spPr>
          <a:xfrm>
            <a:off x="111760" y="111760"/>
            <a:ext cx="8999851" cy="645160"/>
          </a:xfrm>
          <a:prstGeom prst="rect">
            <a:avLst/>
          </a:prstGeom>
          <a:noFill/>
          <a:ln w="9525">
            <a:noFill/>
          </a:ln>
          <a:extLst>
            <a:ext uri="{909E8E84-426E-40DD-AFC4-6F175D3DCCD1}">
              <a14:hiddenFill xmlns:a14="http://schemas.microsoft.com/office/drawing/2010/main">
                <a:solidFill>
                  <a:srgbClr val="0000FF"/>
                </a:solidFill>
              </a14:hiddenFill>
            </a:ext>
          </a:extLst>
        </p:spPr>
        <p:txBody>
          <a:bodyPr wrap="square" anchor="t">
            <a:spAutoFit/>
          </a:bodyPr>
          <a:p>
            <a:r>
              <a:rPr lang="en-US" altLang="zh-CN" sz="3600" b="1" noProof="1">
                <a:solidFill>
                  <a:srgbClr val="FF0000"/>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mn-cs"/>
                <a:sym typeface="宋体" panose="02010600030101010101" pitchFamily="2" charset="-122"/>
              </a:rPr>
              <a:t>Step 1. Read for the topic, style and structure </a:t>
            </a:r>
            <a:endParaRPr lang="en-US" altLang="zh-CN" sz="3600" b="1" noProof="1">
              <a:solidFill>
                <a:srgbClr val="FF0000"/>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mn-cs"/>
              <a:sym typeface="宋体" panose="02010600030101010101" pitchFamily="2" charset="-122"/>
            </a:endParaRPr>
          </a:p>
        </p:txBody>
      </p:sp>
      <p:sp>
        <p:nvSpPr>
          <p:cNvPr id="17410" name="Text Box 13"/>
          <p:cNvSpPr txBox="1"/>
          <p:nvPr/>
        </p:nvSpPr>
        <p:spPr>
          <a:xfrm>
            <a:off x="111443" y="986155"/>
            <a:ext cx="4572000" cy="521970"/>
          </a:xfrm>
          <a:prstGeom prst="rect">
            <a:avLst/>
          </a:prstGeom>
          <a:noFill/>
          <a:ln w="9525">
            <a:noFill/>
          </a:ln>
        </p:spPr>
        <p:txBody>
          <a:bodyPr lIns="91448" tIns="45724" rIns="91448" bIns="45724">
            <a:spAutoFit/>
          </a:bodyPr>
          <a:p>
            <a:r>
              <a:rPr lang="zh-CN" altLang="en-US" sz="2800" b="1" dirty="0">
                <a:solidFill>
                  <a:srgbClr val="FF0000"/>
                </a:solidFill>
                <a:latin typeface="Comic Sans MS" panose="030F0702030302020204" pitchFamily="66" charset="0"/>
                <a:ea typeface="华文行楷" panose="02010800040101010101" pitchFamily="2" charset="-122"/>
                <a:cs typeface="Comic Sans MS" panose="030F0702030302020204" pitchFamily="66" charset="0"/>
              </a:rPr>
              <a:t>① </a:t>
            </a:r>
            <a:r>
              <a:rPr lang="en-US" altLang="zh-CN" sz="2800" b="1" dirty="0">
                <a:solidFill>
                  <a:srgbClr val="FF0000"/>
                </a:solidFill>
                <a:latin typeface="Comic Sans MS" panose="030F0702030302020204" pitchFamily="66" charset="0"/>
                <a:ea typeface="华文行楷" panose="02010800040101010101" pitchFamily="2" charset="-122"/>
                <a:cs typeface="Comic Sans MS" panose="030F0702030302020204" pitchFamily="66" charset="0"/>
              </a:rPr>
              <a:t>Read for the topic:</a:t>
            </a:r>
            <a:endParaRPr lang="zh-CN" altLang="en-US" sz="2800" b="1" dirty="0">
              <a:solidFill>
                <a:srgbClr val="0000FF"/>
              </a:solidFill>
              <a:latin typeface="Comic Sans MS" panose="030F0702030302020204" pitchFamily="66" charset="0"/>
              <a:ea typeface="华文行楷" panose="02010800040101010101" pitchFamily="2" charset="-122"/>
              <a:cs typeface="Comic Sans MS" panose="030F0702030302020204" pitchFamily="66" charset="0"/>
            </a:endParaRPr>
          </a:p>
        </p:txBody>
      </p:sp>
      <p:sp>
        <p:nvSpPr>
          <p:cNvPr id="2" name="Text Box 13"/>
          <p:cNvSpPr txBox="1"/>
          <p:nvPr/>
        </p:nvSpPr>
        <p:spPr>
          <a:xfrm>
            <a:off x="111760" y="2632075"/>
            <a:ext cx="5231130" cy="521970"/>
          </a:xfrm>
          <a:prstGeom prst="rect">
            <a:avLst/>
          </a:prstGeom>
          <a:noFill/>
          <a:ln w="9525">
            <a:noFill/>
          </a:ln>
        </p:spPr>
        <p:txBody>
          <a:bodyPr wrap="square" lIns="91448" tIns="45724" rIns="91448" bIns="45724">
            <a:spAutoFit/>
          </a:bodyPr>
          <a:p>
            <a:r>
              <a:rPr lang="zh-CN" altLang="en-US" sz="2800" b="1" dirty="0">
                <a:solidFill>
                  <a:srgbClr val="FF0000"/>
                </a:solidFill>
                <a:latin typeface="Arial Black" panose="020B0A04020102020204" pitchFamily="34" charset="0"/>
                <a:ea typeface="华文行楷" panose="02010800040101010101" pitchFamily="2" charset="-122"/>
                <a:sym typeface="+mn-ea"/>
              </a:rPr>
              <a:t>②</a:t>
            </a:r>
            <a:r>
              <a:rPr lang="zh-CN" altLang="en-US" sz="2800" b="1" dirty="0">
                <a:solidFill>
                  <a:srgbClr val="FF0000"/>
                </a:solidFill>
                <a:latin typeface="Comic Sans MS" panose="030F0702030302020204" pitchFamily="66" charset="0"/>
                <a:ea typeface="华文行楷" panose="02010800040101010101" pitchFamily="2" charset="-122"/>
                <a:cs typeface="Comic Sans MS" panose="030F0702030302020204" pitchFamily="66" charset="0"/>
              </a:rPr>
              <a:t> </a:t>
            </a:r>
            <a:r>
              <a:rPr lang="en-US" altLang="zh-CN" sz="2800" b="1" dirty="0">
                <a:solidFill>
                  <a:srgbClr val="FF0000"/>
                </a:solidFill>
                <a:latin typeface="Comic Sans MS" panose="030F0702030302020204" pitchFamily="66" charset="0"/>
                <a:ea typeface="华文行楷" panose="02010800040101010101" pitchFamily="2" charset="-122"/>
                <a:cs typeface="Comic Sans MS" panose="030F0702030302020204" pitchFamily="66" charset="0"/>
              </a:rPr>
              <a:t>Read for writing style:</a:t>
            </a:r>
            <a:endParaRPr lang="zh-CN" altLang="en-US" sz="2800" b="1" dirty="0">
              <a:solidFill>
                <a:srgbClr val="0000FF"/>
              </a:solidFill>
              <a:latin typeface="Comic Sans MS" panose="030F0702030302020204" pitchFamily="66" charset="0"/>
              <a:ea typeface="华文行楷" panose="02010800040101010101" pitchFamily="2" charset="-122"/>
              <a:cs typeface="Comic Sans MS" panose="030F0702030302020204" pitchFamily="66" charset="0"/>
            </a:endParaRPr>
          </a:p>
        </p:txBody>
      </p:sp>
      <p:sp>
        <p:nvSpPr>
          <p:cNvPr id="3" name="Text Box 13"/>
          <p:cNvSpPr txBox="1"/>
          <p:nvPr/>
        </p:nvSpPr>
        <p:spPr>
          <a:xfrm>
            <a:off x="111443" y="5038725"/>
            <a:ext cx="4572000" cy="521970"/>
          </a:xfrm>
          <a:prstGeom prst="rect">
            <a:avLst/>
          </a:prstGeom>
          <a:noFill/>
          <a:ln w="9525">
            <a:noFill/>
          </a:ln>
        </p:spPr>
        <p:txBody>
          <a:bodyPr lIns="91448" tIns="45724" rIns="91448" bIns="45724">
            <a:spAutoFit/>
          </a:bodyPr>
          <a:p>
            <a:r>
              <a:rPr lang="zh-CN" altLang="en-US" sz="2800" b="1" dirty="0">
                <a:solidFill>
                  <a:srgbClr val="FF0000"/>
                </a:solidFill>
                <a:latin typeface="微软雅黑" panose="020B0503020204020204" pitchFamily="34" charset="-122"/>
                <a:ea typeface="微软雅黑" panose="020B0503020204020204" pitchFamily="34" charset="-122"/>
                <a:cs typeface="Comic Sans MS" panose="030F0702030302020204" pitchFamily="66" charset="0"/>
              </a:rPr>
              <a:t>③</a:t>
            </a:r>
            <a:r>
              <a:rPr lang="zh-CN" altLang="en-US" sz="2800" b="1" dirty="0">
                <a:solidFill>
                  <a:srgbClr val="FF0000"/>
                </a:solidFill>
                <a:latin typeface="Comic Sans MS" panose="030F0702030302020204" pitchFamily="66" charset="0"/>
                <a:ea typeface="华文行楷" panose="02010800040101010101" pitchFamily="2" charset="-122"/>
                <a:cs typeface="Comic Sans MS" panose="030F0702030302020204" pitchFamily="66" charset="0"/>
              </a:rPr>
              <a:t> </a:t>
            </a:r>
            <a:r>
              <a:rPr lang="en-US" altLang="zh-CN" sz="2800" b="1" dirty="0">
                <a:solidFill>
                  <a:srgbClr val="FF0000"/>
                </a:solidFill>
                <a:latin typeface="Comic Sans MS" panose="030F0702030302020204" pitchFamily="66" charset="0"/>
                <a:ea typeface="华文行楷" panose="02010800040101010101" pitchFamily="2" charset="-122"/>
                <a:cs typeface="Comic Sans MS" panose="030F0702030302020204" pitchFamily="66" charset="0"/>
              </a:rPr>
              <a:t>Read for structure:</a:t>
            </a:r>
            <a:endParaRPr lang="zh-CN" altLang="en-US" sz="2800" b="1" dirty="0">
              <a:solidFill>
                <a:srgbClr val="0000FF"/>
              </a:solidFill>
              <a:latin typeface="Comic Sans MS" panose="030F0702030302020204" pitchFamily="66" charset="0"/>
              <a:ea typeface="华文行楷" panose="02010800040101010101" pitchFamily="2" charset="-122"/>
              <a:cs typeface="Comic Sans MS" panose="030F0702030302020204" pitchFamily="66" charset="0"/>
            </a:endParaRPr>
          </a:p>
        </p:txBody>
      </p:sp>
      <p:sp>
        <p:nvSpPr>
          <p:cNvPr id="4" name="文本框 3"/>
          <p:cNvSpPr txBox="1"/>
          <p:nvPr/>
        </p:nvSpPr>
        <p:spPr>
          <a:xfrm>
            <a:off x="673735" y="3288665"/>
            <a:ext cx="7121525" cy="583565"/>
          </a:xfrm>
          <a:prstGeom prst="rect">
            <a:avLst/>
          </a:prstGeom>
          <a:noFill/>
        </p:spPr>
        <p:txBody>
          <a:bodyPr wrap="none" rtlCol="0">
            <a:spAutoFit/>
          </a:bodyPr>
          <a:p>
            <a:r>
              <a:rPr lang="en-US" altLang="zh-CN" sz="3200">
                <a:latin typeface="Times New Roman" panose="02020603050405020304" pitchFamily="18" charset="0"/>
                <a:cs typeface="Times New Roman" panose="02020603050405020304" pitchFamily="18" charset="0"/>
              </a:rPr>
              <a:t>Q: What's the writing style of the passage?</a:t>
            </a:r>
            <a:endParaRPr lang="en-US" altLang="zh-CN" sz="3200">
              <a:latin typeface="Times New Roman" panose="02020603050405020304" pitchFamily="18" charset="0"/>
              <a:cs typeface="Times New Roman" panose="02020603050405020304" pitchFamily="18" charset="0"/>
            </a:endParaRPr>
          </a:p>
        </p:txBody>
      </p:sp>
      <p:sp>
        <p:nvSpPr>
          <p:cNvPr id="5" name="文本框 4"/>
          <p:cNvSpPr txBox="1"/>
          <p:nvPr/>
        </p:nvSpPr>
        <p:spPr>
          <a:xfrm>
            <a:off x="715645" y="3963670"/>
            <a:ext cx="8392795" cy="583565"/>
          </a:xfrm>
          <a:prstGeom prst="rect">
            <a:avLst/>
          </a:prstGeom>
          <a:noFill/>
        </p:spPr>
        <p:txBody>
          <a:bodyPr wrap="none" rtlCol="0" anchor="t">
            <a:spAutoFit/>
          </a:bodyPr>
          <a:p>
            <a:pPr algn="l"/>
            <a:r>
              <a:rPr lang="en-US" altLang="zh-CN" sz="3200" dirty="0">
                <a:latin typeface="Times New Roman" panose="02020603050405020304" pitchFamily="18" charset="0"/>
                <a:cs typeface="Times New Roman" panose="02020603050405020304" pitchFamily="18" charset="0"/>
                <a:sym typeface="+mn-ea"/>
              </a:rPr>
              <a:t>A.Narration     B. Argumentation      C. Exposition</a:t>
            </a:r>
            <a:endParaRPr lang="zh-CN" altLang="en-US" sz="3200">
              <a:latin typeface="Times New Roman" panose="02020603050405020304" pitchFamily="18" charset="0"/>
              <a:cs typeface="Times New Roman" panose="02020603050405020304" pitchFamily="18" charset="0"/>
            </a:endParaRPr>
          </a:p>
        </p:txBody>
      </p:sp>
      <p:sp>
        <p:nvSpPr>
          <p:cNvPr id="10" name="Text Box 13"/>
          <p:cNvSpPr txBox="1"/>
          <p:nvPr/>
        </p:nvSpPr>
        <p:spPr>
          <a:xfrm>
            <a:off x="6635750" y="3863340"/>
            <a:ext cx="490538" cy="923925"/>
          </a:xfrm>
          <a:prstGeom prst="rect">
            <a:avLst/>
          </a:prstGeom>
          <a:noFill/>
          <a:ln w="9525">
            <a:noFill/>
          </a:ln>
        </p:spPr>
        <p:txBody>
          <a:bodyPr lIns="91448" tIns="45724" rIns="91448" bIns="45724">
            <a:spAutoFit/>
          </a:bodyPr>
          <a:p>
            <a:r>
              <a:rPr lang="en-US" altLang="zh-CN" sz="5400" b="1" dirty="0">
                <a:solidFill>
                  <a:srgbClr val="FF0000"/>
                </a:solidFill>
                <a:latin typeface="Arial Black" panose="020B0A04020102020204" pitchFamily="34" charset="0"/>
                <a:ea typeface="华文行楷" panose="02010800040101010101" pitchFamily="2" charset="-122"/>
              </a:rPr>
              <a:t>√</a:t>
            </a:r>
            <a:endParaRPr lang="zh-CN" altLang="en-US" sz="5400" b="1" dirty="0">
              <a:solidFill>
                <a:srgbClr val="0000FF"/>
              </a:solidFill>
              <a:latin typeface="Arial Black" panose="020B0A04020102020204" pitchFamily="34" charset="0"/>
              <a:ea typeface="华文行楷" panose="02010800040101010101" pitchFamily="2" charset="-122"/>
            </a:endParaRPr>
          </a:p>
        </p:txBody>
      </p:sp>
      <p:sp>
        <p:nvSpPr>
          <p:cNvPr id="8" name="文本框 7"/>
          <p:cNvSpPr txBox="1"/>
          <p:nvPr/>
        </p:nvSpPr>
        <p:spPr>
          <a:xfrm>
            <a:off x="677545" y="1680210"/>
            <a:ext cx="5511165" cy="583565"/>
          </a:xfrm>
          <a:prstGeom prst="rect">
            <a:avLst/>
          </a:prstGeom>
          <a:noFill/>
          <a:ln w="9525">
            <a:noFill/>
          </a:ln>
          <a:extLst>
            <a:ext uri="{909E8E84-426E-40DD-AFC4-6F175D3DCCD1}">
              <a14:hiddenFill xmlns:a14="http://schemas.microsoft.com/office/drawing/2010/main">
                <a:solidFill>
                  <a:schemeClr val="bg1"/>
                </a:solidFill>
              </a14:hiddenFill>
            </a:ext>
          </a:extLst>
        </p:spPr>
        <p:txBody>
          <a:bodyPr wrap="square">
            <a:spAutoFit/>
          </a:bodyPr>
          <a:p>
            <a:r>
              <a:rPr lang="en-US" sz="3200" dirty="0">
                <a:solidFill>
                  <a:schemeClr val="tx1"/>
                </a:solidFill>
                <a:latin typeface="Times New Roman" panose="02020603050405020304" pitchFamily="18" charset="0"/>
                <a:cs typeface="Times New Roman" panose="02020603050405020304" pitchFamily="18" charset="0"/>
              </a:rPr>
              <a:t>opinions about animal testing</a:t>
            </a:r>
            <a:endParaRPr lang="en-US" sz="32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8" grpId="0"/>
      <p:bldP spid="2" grpId="0"/>
      <p:bldP spid="4" grpId="0"/>
      <p:bldP spid="5" grpId="0"/>
      <p:bldP spid="10"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86360" y="95885"/>
            <a:ext cx="11988800" cy="6708775"/>
          </a:xfrm>
          <a:prstGeom prst="rect">
            <a:avLst/>
          </a:prstGeom>
          <a:noFill/>
        </p:spPr>
        <p:txBody>
          <a:bodyPr wrap="square" rtlCol="0" anchor="t">
            <a:spAutoFit/>
          </a:bodyPr>
          <a:lstStyle/>
          <a:p>
            <a:pPr marL="0" lvl="0" indent="0" algn="just" fontAlgn="auto">
              <a:lnSpc>
                <a:spcPts val="2580"/>
              </a:lnSpc>
              <a:spcBef>
                <a:spcPct val="0"/>
              </a:spcBef>
              <a:buNone/>
            </a:pPr>
            <a:r>
              <a:rPr lang="en-US" altLang="zh-CN" dirty="0">
                <a:latin typeface="Comic Sans MS" panose="030F0702030302020204" pitchFamily="66" charset="0"/>
                <a:cs typeface="Comic Sans MS" panose="030F0702030302020204" pitchFamily="66" charset="0"/>
                <a:sym typeface="+mn-ea"/>
              </a:rPr>
              <a:t>    [1] Antibiotics, insulin, organ transplantation, HIV treatments</a:t>
            </a:r>
            <a:r>
              <a:rPr lang="en-US" altLang="zh-CN" dirty="0">
                <a:latin typeface="Comic Sans MS" panose="030F0702030302020204" pitchFamily="66" charset="0"/>
                <a:ea typeface="Times New Roman" panose="02020603050405020304" pitchFamily="18" charset="0"/>
                <a:cs typeface="Comic Sans MS" panose="030F0702030302020204" pitchFamily="66" charset="0"/>
                <a:sym typeface="+mn-ea"/>
              </a:rPr>
              <a:t>—</a:t>
            </a:r>
            <a:r>
              <a:rPr lang="en-US" altLang="zh-CN" dirty="0">
                <a:latin typeface="Comic Sans MS" panose="030F0702030302020204" pitchFamily="66" charset="0"/>
                <a:cs typeface="Comic Sans MS" panose="030F0702030302020204" pitchFamily="66" charset="0"/>
                <a:sym typeface="+mn-ea"/>
              </a:rPr>
              <a:t>it reads like an A to Z of medical progress. But the major progress has something in common: they were all developed and tested by using animals. Actually, animals are used for research in a variety of fields. Whether or not humans should use animals for testing purposes, however, is a controversial subject.</a:t>
            </a:r>
            <a:endParaRPr lang="en-US" altLang="zh-CN" dirty="0">
              <a:latin typeface="Comic Sans MS" panose="030F0702030302020204" pitchFamily="66" charset="0"/>
              <a:cs typeface="Comic Sans MS" panose="030F0702030302020204" pitchFamily="66" charset="0"/>
            </a:endParaRPr>
          </a:p>
          <a:p>
            <a:pPr marL="0" lvl="0" indent="0" algn="just" fontAlgn="auto">
              <a:lnSpc>
                <a:spcPts val="2580"/>
              </a:lnSpc>
              <a:spcBef>
                <a:spcPct val="0"/>
              </a:spcBef>
              <a:buNone/>
            </a:pPr>
            <a:r>
              <a:rPr lang="en-US" altLang="zh-CN" dirty="0">
                <a:latin typeface="Comic Sans MS" panose="030F0702030302020204" pitchFamily="66" charset="0"/>
                <a:cs typeface="Comic Sans MS" panose="030F0702030302020204" pitchFamily="66" charset="0"/>
                <a:sym typeface="+mn-ea"/>
              </a:rPr>
              <a:t>    [2] Animal testing allows researchers to develop new medicine and treatments, advancing the field of medicine and improving the health of society. For example, many drugs used to treat or prevent cancer, HIV, diabetes, etc, have resulted from tests performed on animals. Many supporters of animal testing support the practice for this reason, even if they do not support testing, or other non-essential substances on animals. No one chooses to use animals where there is no need. In fact, animal research has contributed to 70 percent of Nobel prizes for physiology or medicine.</a:t>
            </a:r>
            <a:endParaRPr lang="en-US" altLang="zh-CN" dirty="0">
              <a:latin typeface="Comic Sans MS" panose="030F0702030302020204" pitchFamily="66" charset="0"/>
              <a:cs typeface="Comic Sans MS" panose="030F0702030302020204" pitchFamily="66" charset="0"/>
            </a:endParaRPr>
          </a:p>
          <a:p>
            <a:pPr marL="0" lvl="0" indent="0" algn="just" fontAlgn="auto">
              <a:lnSpc>
                <a:spcPts val="2580"/>
              </a:lnSpc>
              <a:spcBef>
                <a:spcPct val="0"/>
              </a:spcBef>
              <a:buNone/>
            </a:pPr>
            <a:r>
              <a:rPr lang="en-US" altLang="zh-CN" dirty="0">
                <a:latin typeface="Comic Sans MS" panose="030F0702030302020204" pitchFamily="66" charset="0"/>
                <a:cs typeface="Comic Sans MS" panose="030F0702030302020204" pitchFamily="66" charset="0"/>
                <a:sym typeface="+mn-ea"/>
              </a:rPr>
              <a:t>    [3] Animal testing also enables scientists and researchers to test the safety of medicine. Drugs, for example, may create significant risks to humans, so testing them on animals first gives researchers a chance to determine their safety before human trials are performed. While scientists understand the differences between humans and animals, the similarities are considered significant enough to produce relevant data that they can then apply to humans. Animal testing reduces harm to humans and saves lives, not only because the exposure to risky substances is minimized, but because some new medicine and treatments have positive effects on humans’ overall quality of life.</a:t>
            </a:r>
            <a:endParaRPr lang="en-US" altLang="zh-CN" dirty="0">
              <a:latin typeface="Comic Sans MS" panose="030F0702030302020204" pitchFamily="66" charset="0"/>
              <a:cs typeface="Comic Sans MS" panose="030F0702030302020204" pitchFamily="66" charset="0"/>
            </a:endParaRPr>
          </a:p>
          <a:p>
            <a:pPr marL="0" lvl="0" indent="0" algn="just" fontAlgn="auto">
              <a:lnSpc>
                <a:spcPts val="2580"/>
              </a:lnSpc>
              <a:spcBef>
                <a:spcPct val="0"/>
              </a:spcBef>
              <a:buNone/>
            </a:pPr>
            <a:r>
              <a:rPr lang="en-US" altLang="zh-CN" dirty="0">
                <a:latin typeface="Comic Sans MS" panose="030F0702030302020204" pitchFamily="66" charset="0"/>
                <a:cs typeface="Comic Sans MS" panose="030F0702030302020204" pitchFamily="66" charset="0"/>
                <a:sym typeface="+mn-ea"/>
              </a:rPr>
              <a:t>    [4] However, a significant number of animals are harmed or die as a result of experiments and testing.  Those who object to animal testing consider this a very important point,  because saving humans from suffering is no excuse for the death of laboratory animals. </a:t>
            </a:r>
            <a:endParaRPr lang="zh-CN" altLang="en-US">
              <a:latin typeface="Comic Sans MS" panose="030F0702030302020204" pitchFamily="66" charset="0"/>
              <a:cs typeface="Comic Sans MS" panose="030F0702030302020204" pitchFamily="66" charset="0"/>
            </a:endParaRPr>
          </a:p>
        </p:txBody>
      </p:sp>
      <p:sp>
        <p:nvSpPr>
          <p:cNvPr id="3" name="文本框 2"/>
          <p:cNvSpPr txBox="1"/>
          <p:nvPr/>
        </p:nvSpPr>
        <p:spPr>
          <a:xfrm>
            <a:off x="5861050" y="1003935"/>
            <a:ext cx="408940" cy="583565"/>
          </a:xfrm>
          <a:prstGeom prst="rect">
            <a:avLst/>
          </a:prstGeom>
          <a:noFill/>
        </p:spPr>
        <p:txBody>
          <a:bodyPr wrap="none" rtlCol="0" anchor="t">
            <a:spAutoFit/>
          </a:bodyPr>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200" b="1">
                <a:solidFill>
                  <a:srgbClr val="FF0000"/>
                </a:solidFill>
                <a:effectLst/>
                <a:latin typeface="Times New Roman" panose="02020603050405020304" pitchFamily="18" charset="0"/>
                <a:ea typeface="Times New Roman" panose="02020603050405020304" pitchFamily="18" charset="0"/>
                <a:cs typeface="+mn-ea"/>
                <a:sym typeface="+mn-ea"/>
              </a:rPr>
              <a:t>//</a:t>
            </a:r>
            <a:endParaRPr lang="en-US" altLang="zh-CN" sz="3200" b="1">
              <a:solidFill>
                <a:srgbClr val="FF0000"/>
              </a:solidFill>
              <a:effectLst/>
              <a:latin typeface="Times New Roman" panose="02020603050405020304" pitchFamily="18" charset="0"/>
              <a:ea typeface="Times New Roman" panose="02020603050405020304" pitchFamily="18" charset="0"/>
              <a:cs typeface="+mn-ea"/>
              <a:sym typeface="+mn-ea"/>
            </a:endParaRPr>
          </a:p>
        </p:txBody>
      </p:sp>
      <p:sp>
        <p:nvSpPr>
          <p:cNvPr id="8" name="文本框 7"/>
          <p:cNvSpPr txBox="1"/>
          <p:nvPr/>
        </p:nvSpPr>
        <p:spPr>
          <a:xfrm>
            <a:off x="6390005" y="6221095"/>
            <a:ext cx="408940" cy="583565"/>
          </a:xfrm>
          <a:prstGeom prst="rect">
            <a:avLst/>
          </a:prstGeom>
          <a:noFill/>
        </p:spPr>
        <p:txBody>
          <a:bodyPr wrap="none" rtlCol="0" anchor="t">
            <a:spAutoFit/>
          </a:bodyPr>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200" b="1">
                <a:solidFill>
                  <a:srgbClr val="FF0000"/>
                </a:solidFill>
                <a:effectLst/>
                <a:latin typeface="Times New Roman" panose="02020603050405020304" pitchFamily="18" charset="0"/>
                <a:ea typeface="Times New Roman" panose="02020603050405020304" pitchFamily="18" charset="0"/>
                <a:cs typeface="+mn-ea"/>
                <a:sym typeface="+mn-ea"/>
              </a:rPr>
              <a:t>//</a:t>
            </a:r>
            <a:endParaRPr lang="en-US" altLang="zh-CN" sz="3200" b="1">
              <a:solidFill>
                <a:srgbClr val="FF0000"/>
              </a:solidFill>
              <a:effectLst/>
              <a:latin typeface="Times New Roman" panose="02020603050405020304" pitchFamily="18" charset="0"/>
              <a:ea typeface="Times New Roman" panose="02020603050405020304" pitchFamily="18" charset="0"/>
              <a:cs typeface="+mn-ea"/>
              <a:sym typeface="+mn-ea"/>
            </a:endParaRPr>
          </a:p>
        </p:txBody>
      </p:sp>
      <p:sp>
        <p:nvSpPr>
          <p:cNvPr id="9" name="矩形 8"/>
          <p:cNvSpPr/>
          <p:nvPr/>
        </p:nvSpPr>
        <p:spPr>
          <a:xfrm>
            <a:off x="2520950" y="3460115"/>
            <a:ext cx="528955" cy="28765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789940" y="5731510"/>
            <a:ext cx="1117600" cy="33210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4506595" y="5266690"/>
            <a:ext cx="295910" cy="583565"/>
          </a:xfrm>
          <a:prstGeom prst="rect">
            <a:avLst/>
          </a:prstGeom>
          <a:noFill/>
        </p:spPr>
        <p:txBody>
          <a:bodyPr wrap="none" rtlCol="0" anchor="t">
            <a:spAutoFit/>
          </a:bodyPr>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200" b="1">
                <a:solidFill>
                  <a:srgbClr val="FF0000"/>
                </a:solidFill>
                <a:effectLst/>
                <a:latin typeface="Times New Roman" panose="02020603050405020304" pitchFamily="18" charset="0"/>
                <a:ea typeface="Times New Roman" panose="02020603050405020304" pitchFamily="18" charset="0"/>
                <a:cs typeface="+mn-ea"/>
                <a:sym typeface="+mn-ea"/>
              </a:rPr>
              <a:t>/</a:t>
            </a:r>
            <a:endParaRPr lang="en-US" altLang="zh-CN" sz="3200" b="1">
              <a:solidFill>
                <a:srgbClr val="FF0000"/>
              </a:solidFill>
              <a:effectLst/>
              <a:latin typeface="Times New Roman" panose="02020603050405020304" pitchFamily="18" charset="0"/>
              <a:ea typeface="Times New Roman" panose="02020603050405020304" pitchFamily="18" charset="0"/>
              <a:cs typeface="+mn-ea"/>
              <a:sym typeface="+mn-ea"/>
            </a:endParaRPr>
          </a:p>
        </p:txBody>
      </p:sp>
      <p:sp>
        <p:nvSpPr>
          <p:cNvPr id="6" name="文本框 5"/>
          <p:cNvSpPr txBox="1"/>
          <p:nvPr/>
        </p:nvSpPr>
        <p:spPr>
          <a:xfrm>
            <a:off x="3224530" y="374015"/>
            <a:ext cx="5935980" cy="645160"/>
          </a:xfrm>
          <a:prstGeom prst="rect">
            <a:avLst/>
          </a:prstGeom>
          <a:solidFill>
            <a:schemeClr val="accent1">
              <a:lumMod val="40000"/>
              <a:lumOff val="60000"/>
            </a:schemeClr>
          </a:solidFill>
        </p:spPr>
        <p:txBody>
          <a:bodyPr wrap="none" rtlCol="0" anchor="t">
            <a:spAutoFit/>
          </a:bodyPr>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b="1">
                <a:solidFill>
                  <a:srgbClr val="0070C0"/>
                </a:solidFill>
                <a:effectLst/>
                <a:latin typeface="Times New Roman" panose="02020603050405020304" pitchFamily="18" charset="0"/>
                <a:ea typeface="Times New Roman" panose="02020603050405020304" pitchFamily="18" charset="0"/>
                <a:cs typeface="+mn-ea"/>
                <a:sym typeface="+mn-ea"/>
              </a:rPr>
              <a:t>opinions about animal testing</a:t>
            </a:r>
            <a:endParaRPr lang="en-US" altLang="zh-CN" sz="3600" b="1">
              <a:solidFill>
                <a:srgbClr val="0070C0"/>
              </a:solidFill>
              <a:effectLst/>
              <a:latin typeface="微软雅黑" panose="020B0503020204020204" pitchFamily="34" charset="-122"/>
              <a:ea typeface="微软雅黑" panose="020B0503020204020204" pitchFamily="34" charset="-122"/>
              <a:cs typeface="+mn-ea"/>
              <a:sym typeface="+mn-ea"/>
            </a:endParaRPr>
          </a:p>
        </p:txBody>
      </p:sp>
      <p:sp>
        <p:nvSpPr>
          <p:cNvPr id="11" name="文本框 10"/>
          <p:cNvSpPr txBox="1"/>
          <p:nvPr/>
        </p:nvSpPr>
        <p:spPr>
          <a:xfrm>
            <a:off x="3224530" y="3128010"/>
            <a:ext cx="5072380" cy="645160"/>
          </a:xfrm>
          <a:prstGeom prst="rect">
            <a:avLst/>
          </a:prstGeom>
          <a:solidFill>
            <a:schemeClr val="accent1">
              <a:lumMod val="40000"/>
              <a:lumOff val="60000"/>
            </a:schemeClr>
          </a:solidFill>
        </p:spPr>
        <p:txBody>
          <a:bodyPr wrap="none" rtlCol="0" anchor="t">
            <a:spAutoFit/>
          </a:bodyPr>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b="1" u="sng">
                <a:solidFill>
                  <a:srgbClr val="0070C0"/>
                </a:solidFill>
                <a:effectLst/>
                <a:latin typeface="Times New Roman" panose="02020603050405020304" pitchFamily="18" charset="0"/>
                <a:ea typeface="Times New Roman" panose="02020603050405020304" pitchFamily="18" charset="0"/>
                <a:cs typeface="+mn-ea"/>
                <a:sym typeface="+mn-ea"/>
              </a:rPr>
              <a:t>support</a:t>
            </a:r>
            <a:r>
              <a:rPr lang="en-US" altLang="zh-CN" sz="3600" b="1">
                <a:solidFill>
                  <a:srgbClr val="0070C0"/>
                </a:solidFill>
                <a:effectLst/>
                <a:latin typeface="Times New Roman" panose="02020603050405020304" pitchFamily="18" charset="0"/>
                <a:ea typeface="Times New Roman" panose="02020603050405020304" pitchFamily="18" charset="0"/>
                <a:cs typeface="+mn-ea"/>
                <a:sym typeface="+mn-ea"/>
              </a:rPr>
              <a:t> of animal testing</a:t>
            </a:r>
            <a:endParaRPr lang="en-US" altLang="zh-CN" sz="3600" b="1">
              <a:solidFill>
                <a:srgbClr val="0070C0"/>
              </a:solidFill>
              <a:effectLst/>
              <a:latin typeface="微软雅黑" panose="020B0503020204020204" pitchFamily="34" charset="-122"/>
              <a:ea typeface="微软雅黑" panose="020B0503020204020204" pitchFamily="34" charset="-122"/>
              <a:cs typeface="+mn-ea"/>
              <a:sym typeface="+mn-ea"/>
            </a:endParaRPr>
          </a:p>
        </p:txBody>
      </p:sp>
      <p:sp>
        <p:nvSpPr>
          <p:cNvPr id="12" name="文本框 11"/>
          <p:cNvSpPr txBox="1"/>
          <p:nvPr/>
        </p:nvSpPr>
        <p:spPr>
          <a:xfrm>
            <a:off x="3224530" y="5850255"/>
            <a:ext cx="5546725" cy="645160"/>
          </a:xfrm>
          <a:prstGeom prst="rect">
            <a:avLst/>
          </a:prstGeom>
          <a:solidFill>
            <a:schemeClr val="accent1">
              <a:lumMod val="40000"/>
              <a:lumOff val="60000"/>
            </a:schemeClr>
          </a:solidFill>
        </p:spPr>
        <p:txBody>
          <a:bodyPr wrap="square" rtlCol="0" anchor="t">
            <a:spAutoFit/>
          </a:bodyPr>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b="1" u="sng">
                <a:solidFill>
                  <a:srgbClr val="0070C0"/>
                </a:solidFill>
                <a:effectLst/>
                <a:latin typeface="Times New Roman" panose="02020603050405020304" pitchFamily="18" charset="0"/>
                <a:ea typeface="Times New Roman" panose="02020603050405020304" pitchFamily="18" charset="0"/>
                <a:cs typeface="+mn-ea"/>
                <a:sym typeface="+mn-ea"/>
              </a:rPr>
              <a:t>objection</a:t>
            </a:r>
            <a:r>
              <a:rPr lang="en-US" altLang="zh-CN" sz="3600" b="1">
                <a:solidFill>
                  <a:srgbClr val="0070C0"/>
                </a:solidFill>
                <a:effectLst/>
                <a:latin typeface="Times New Roman" panose="02020603050405020304" pitchFamily="18" charset="0"/>
                <a:ea typeface="Times New Roman" panose="02020603050405020304" pitchFamily="18" charset="0"/>
                <a:cs typeface="+mn-ea"/>
                <a:sym typeface="+mn-ea"/>
              </a:rPr>
              <a:t> of animal testing</a:t>
            </a:r>
            <a:endParaRPr lang="en-US" altLang="zh-CN" sz="3600" b="1">
              <a:solidFill>
                <a:srgbClr val="0070C0"/>
              </a:solidFill>
              <a:effectLst/>
              <a:latin typeface="微软雅黑" panose="020B0503020204020204" pitchFamily="34" charset="-122"/>
              <a:ea typeface="微软雅黑" panose="020B0503020204020204" pitchFamily="34" charset="-122"/>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bldLvl="0" animBg="1"/>
      <p:bldP spid="10" grpId="0" bldLvl="0" animBg="1"/>
      <p:bldP spid="4" grpId="0"/>
      <p:bldP spid="6"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1"/>
          <p:cNvSpPr txBox="1"/>
          <p:nvPr/>
        </p:nvSpPr>
        <p:spPr>
          <a:xfrm>
            <a:off x="111760" y="111760"/>
            <a:ext cx="8999851" cy="645160"/>
          </a:xfrm>
          <a:prstGeom prst="rect">
            <a:avLst/>
          </a:prstGeom>
          <a:noFill/>
          <a:ln w="9525">
            <a:noFill/>
          </a:ln>
          <a:extLst>
            <a:ext uri="{909E8E84-426E-40DD-AFC4-6F175D3DCCD1}">
              <a14:hiddenFill xmlns:a14="http://schemas.microsoft.com/office/drawing/2010/main">
                <a:solidFill>
                  <a:srgbClr val="0000FF"/>
                </a:solidFill>
              </a14:hiddenFill>
            </a:ext>
          </a:extLst>
        </p:spPr>
        <p:txBody>
          <a:bodyPr wrap="square" anchor="t">
            <a:spAutoFit/>
          </a:bodyPr>
          <a:p>
            <a:r>
              <a:rPr lang="en-US" altLang="zh-CN" sz="3600" b="1" noProof="1">
                <a:solidFill>
                  <a:srgbClr val="FF0000"/>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mn-cs"/>
                <a:sym typeface="宋体" panose="02010600030101010101" pitchFamily="2" charset="-122"/>
              </a:rPr>
              <a:t>Step 2. Draw the outline map </a:t>
            </a:r>
            <a:endParaRPr lang="en-US" altLang="zh-CN" sz="3600" b="1" noProof="1">
              <a:solidFill>
                <a:srgbClr val="FF0000"/>
              </a:solidFill>
              <a:effectLst>
                <a:outerShdw blurRad="38100" dist="25400" dir="5400000" algn="ctr" rotWithShape="0">
                  <a:srgbClr val="6E747A">
                    <a:alpha val="43000"/>
                  </a:srgbClr>
                </a:outerShdw>
              </a:effectLst>
              <a:latin typeface="Calibri" panose="020F0502020204030204" charset="0"/>
              <a:ea typeface="宋体" panose="02010600030101010101" pitchFamily="2" charset="-122"/>
              <a:cs typeface="+mn-cs"/>
              <a:sym typeface="宋体" panose="02010600030101010101" pitchFamily="2" charset="-122"/>
            </a:endParaRPr>
          </a:p>
        </p:txBody>
      </p:sp>
      <p:pic>
        <p:nvPicPr>
          <p:cNvPr id="4" name="图片 3"/>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111760" y="1393190"/>
            <a:ext cx="10416540" cy="3296285"/>
          </a:xfrm>
          <a:prstGeom prst="rect">
            <a:avLst/>
          </a:prstGeom>
        </p:spPr>
      </p:pic>
      <p:sp>
        <p:nvSpPr>
          <p:cNvPr id="37" name="Text Box 13"/>
          <p:cNvSpPr txBox="1"/>
          <p:nvPr/>
        </p:nvSpPr>
        <p:spPr>
          <a:xfrm rot="540000">
            <a:off x="10647045" y="2303145"/>
            <a:ext cx="998855" cy="1598930"/>
          </a:xfrm>
          <a:prstGeom prst="rect">
            <a:avLst/>
          </a:prstGeom>
          <a:noFill/>
          <a:ln w="9525">
            <a:noFill/>
          </a:ln>
        </p:spPr>
        <p:txBody>
          <a:bodyPr wrap="square" lIns="121930" tIns="60965" rIns="121930" bIns="60965">
            <a:spAutoFit/>
          </a:bodyPr>
          <a:p>
            <a:r>
              <a:rPr lang="zh-CN" sz="9600" b="1" dirty="0">
                <a:solidFill>
                  <a:srgbClr val="FF0000"/>
                </a:solidFill>
                <a:latin typeface="Arial Black" panose="020B0A04020102020204" pitchFamily="34" charset="0"/>
                <a:ea typeface="华文行楷" panose="02010800040101010101" pitchFamily="2" charset="-122"/>
              </a:rPr>
              <a:t>？</a:t>
            </a:r>
            <a:endParaRPr lang="zh-CN" sz="9600" b="1" dirty="0">
              <a:solidFill>
                <a:srgbClr val="0000FF"/>
              </a:solidFill>
              <a:latin typeface="Arial Black" panose="020B0A04020102020204" pitchFamily="34" charset="0"/>
              <a:ea typeface="华文行楷" panose="02010800040101010101" pitchFamily="2" charset="-122"/>
            </a:endParaRPr>
          </a:p>
        </p:txBody>
      </p:sp>
      <p:cxnSp>
        <p:nvCxnSpPr>
          <p:cNvPr id="10" name="直接连接符 9"/>
          <p:cNvCxnSpPr/>
          <p:nvPr/>
        </p:nvCxnSpPr>
        <p:spPr>
          <a:xfrm flipV="1">
            <a:off x="10059035" y="3694430"/>
            <a:ext cx="1022350" cy="50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10106025" y="2475230"/>
            <a:ext cx="991235" cy="95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10387965" y="1393190"/>
            <a:ext cx="1516380" cy="3157220"/>
          </a:xfrm>
          <a:prstGeom prst="rect">
            <a:avLst/>
          </a:prstGeom>
          <a:noFill/>
          <a:ln w="28575" cmpd="sng">
            <a:solidFill>
              <a:srgbClr val="92A7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文本框 27"/>
          <p:cNvSpPr txBox="1"/>
          <p:nvPr/>
        </p:nvSpPr>
        <p:spPr>
          <a:xfrm>
            <a:off x="737870" y="4827905"/>
            <a:ext cx="10716260" cy="1322070"/>
          </a:xfrm>
          <a:prstGeom prst="rect">
            <a:avLst/>
          </a:prstGeom>
          <a:noFill/>
        </p:spPr>
        <p:txBody>
          <a:bodyPr wrap="square" rtlCol="0" anchor="t">
            <a:spAutoFit/>
          </a:bodyPr>
          <a:p>
            <a:pPr marL="0" marR="0" lvl="0" indent="0" algn="l" defTabSz="914400" rtl="0" eaLnBrk="1" fontAlgn="auto" latinLnBrk="0" hangingPunct="1">
              <a:lnSpc>
                <a:spcPct val="100000"/>
              </a:lnSpc>
              <a:spcBef>
                <a:spcPts val="0"/>
              </a:spcBef>
              <a:spcAft>
                <a:spcPts val="0"/>
              </a:spcAft>
              <a:buClrTx/>
              <a:buSzTx/>
              <a:buFontTx/>
              <a:buNone/>
              <a:defRPr/>
            </a:pPr>
            <a:r>
              <a:rPr lang="en-US" altLang="zh-CN" sz="4000" b="1">
                <a:solidFill>
                  <a:schemeClr val="tx1"/>
                </a:solidFill>
                <a:effectLst/>
                <a:latin typeface="Times New Roman" panose="02020603050405020304" pitchFamily="18" charset="0"/>
                <a:ea typeface="Times New Roman" panose="02020603050405020304" pitchFamily="18" charset="0"/>
                <a:cs typeface="+mn-ea"/>
                <a:sym typeface="+mn-ea"/>
              </a:rPr>
              <a:t>Find out the </a:t>
            </a:r>
            <a:r>
              <a:rPr lang="en-US" altLang="zh-CN" sz="4000" b="1">
                <a:solidFill>
                  <a:srgbClr val="FF0000"/>
                </a:solidFill>
                <a:effectLst/>
                <a:latin typeface="Times New Roman" panose="02020603050405020304" pitchFamily="18" charset="0"/>
                <a:ea typeface="Times New Roman" panose="02020603050405020304" pitchFamily="18" charset="0"/>
                <a:cs typeface="+mn-ea"/>
                <a:sym typeface="+mn-ea"/>
              </a:rPr>
              <a:t>key points </a:t>
            </a:r>
            <a:r>
              <a:rPr lang="en-US" altLang="zh-CN" sz="4000" b="1">
                <a:solidFill>
                  <a:schemeClr val="tx1"/>
                </a:solidFill>
                <a:effectLst/>
                <a:latin typeface="Times New Roman" panose="02020603050405020304" pitchFamily="18" charset="0"/>
                <a:ea typeface="Times New Roman" panose="02020603050405020304" pitchFamily="18" charset="0"/>
                <a:cs typeface="+mn-ea"/>
                <a:sym typeface="+mn-ea"/>
              </a:rPr>
              <a:t>of each paragraph and try to </a:t>
            </a:r>
            <a:r>
              <a:rPr lang="en-US" altLang="zh-CN" sz="4000" b="1">
                <a:solidFill>
                  <a:srgbClr val="FF0000"/>
                </a:solidFill>
                <a:effectLst/>
                <a:latin typeface="Times New Roman" panose="02020603050405020304" pitchFamily="18" charset="0"/>
                <a:ea typeface="Times New Roman" panose="02020603050405020304" pitchFamily="18" charset="0"/>
                <a:cs typeface="+mn-ea"/>
                <a:sym typeface="+mn-ea"/>
              </a:rPr>
              <a:t>enrich the outline map</a:t>
            </a:r>
            <a:r>
              <a:rPr lang="en-US" altLang="zh-CN" sz="4000" b="1">
                <a:solidFill>
                  <a:schemeClr val="tx1"/>
                </a:solidFill>
                <a:effectLst/>
                <a:latin typeface="Times New Roman" panose="02020603050405020304" pitchFamily="18" charset="0"/>
                <a:ea typeface="Times New Roman" panose="02020603050405020304" pitchFamily="18" charset="0"/>
                <a:cs typeface="+mn-ea"/>
                <a:sym typeface="+mn-ea"/>
              </a:rPr>
              <a:t>.</a:t>
            </a:r>
            <a:endParaRPr lang="en-US" altLang="zh-CN" sz="4000" b="1">
              <a:solidFill>
                <a:schemeClr val="tx1"/>
              </a:solidFill>
              <a:effectLst/>
              <a:latin typeface="Times New Roman" panose="02020603050405020304" pitchFamily="18" charset="0"/>
              <a:ea typeface="Times New Roman" panose="02020603050405020304" pitchFamily="18" charset="0"/>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7" grpId="0"/>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文本框 2"/>
          <p:cNvSpPr txBox="1"/>
          <p:nvPr/>
        </p:nvSpPr>
        <p:spPr>
          <a:xfrm>
            <a:off x="800947" y="1229783"/>
            <a:ext cx="10498667" cy="2793365"/>
          </a:xfrm>
          <a:prstGeom prst="rect">
            <a:avLst/>
          </a:prstGeom>
          <a:noFill/>
        </p:spPr>
        <p:txBody>
          <a:bodyPr wrap="square" rtlCol="0" anchor="t">
            <a:spAutoFit/>
          </a:bodyPr>
          <a:p>
            <a:pPr marL="0" lvl="0" indent="0" algn="just" eaLnBrk="1" hangingPunct="1">
              <a:lnSpc>
                <a:spcPct val="110000"/>
              </a:lnSpc>
              <a:spcBef>
                <a:spcPct val="0"/>
              </a:spcBef>
              <a:buNone/>
            </a:pPr>
            <a:r>
              <a:rPr lang="en-US" altLang="zh-CN" sz="2665" dirty="0">
                <a:latin typeface="Comic Sans MS" panose="030F0702030302020204" pitchFamily="66" charset="0"/>
                <a:cs typeface="Comic Sans MS" panose="030F0702030302020204" pitchFamily="66" charset="0"/>
                <a:sym typeface="+mn-ea"/>
              </a:rPr>
              <a:t>[1] </a:t>
            </a:r>
            <a:r>
              <a:rPr lang="en-US" altLang="zh-CN" sz="2660" dirty="0">
                <a:latin typeface="Comic Sans MS" panose="030F0702030302020204" pitchFamily="66" charset="0"/>
                <a:cs typeface="Comic Sans MS" panose="030F0702030302020204" pitchFamily="66" charset="0"/>
                <a:sym typeface="+mn-ea"/>
              </a:rPr>
              <a:t>Antibiotics, insulin, organ transplantation, HIV treatments</a:t>
            </a:r>
            <a:r>
              <a:rPr lang="en-US" altLang="zh-CN" sz="2660" dirty="0">
                <a:latin typeface="Comic Sans MS" panose="030F0702030302020204" pitchFamily="66" charset="0"/>
                <a:ea typeface="Times New Roman" panose="02020603050405020304" pitchFamily="18" charset="0"/>
                <a:cs typeface="Comic Sans MS" panose="030F0702030302020204" pitchFamily="66" charset="0"/>
                <a:sym typeface="+mn-ea"/>
              </a:rPr>
              <a:t>—</a:t>
            </a:r>
            <a:r>
              <a:rPr lang="en-US" altLang="zh-CN" sz="2660" dirty="0">
                <a:latin typeface="Comic Sans MS" panose="030F0702030302020204" pitchFamily="66" charset="0"/>
                <a:cs typeface="Comic Sans MS" panose="030F0702030302020204" pitchFamily="66" charset="0"/>
                <a:sym typeface="+mn-ea"/>
              </a:rPr>
              <a:t>it reads like an A to Z of medical progress. But the major progress has something in common: they were all developed and tested by using animals. Actually, animals are used for research in a variety of fields. </a:t>
            </a:r>
            <a:r>
              <a:rPr lang="en-US" altLang="zh-CN" sz="2660" dirty="0">
                <a:solidFill>
                  <a:schemeClr val="tx1"/>
                </a:solidFill>
                <a:latin typeface="Comic Sans MS" panose="030F0702030302020204" pitchFamily="66" charset="0"/>
                <a:cs typeface="Comic Sans MS" panose="030F0702030302020204" pitchFamily="66" charset="0"/>
                <a:sym typeface="+mn-ea"/>
              </a:rPr>
              <a:t>Whether or not humans should use animals for testing purposes, however, is a controversial subject.</a:t>
            </a:r>
            <a:endParaRPr lang="en-US" altLang="zh-CN" sz="2665" dirty="0">
              <a:solidFill>
                <a:schemeClr val="tx1"/>
              </a:solidFill>
              <a:latin typeface="Comic Sans MS" panose="030F0702030302020204" pitchFamily="66" charset="0"/>
              <a:cs typeface="Comic Sans MS" panose="030F0702030302020204" pitchFamily="66" charset="0"/>
              <a:sym typeface="+mn-ea"/>
            </a:endParaRPr>
          </a:p>
        </p:txBody>
      </p:sp>
      <p:sp>
        <p:nvSpPr>
          <p:cNvPr id="2" name="文本框 1"/>
          <p:cNvSpPr txBox="1"/>
          <p:nvPr/>
        </p:nvSpPr>
        <p:spPr>
          <a:xfrm>
            <a:off x="800947" y="1228513"/>
            <a:ext cx="10498667" cy="2794635"/>
          </a:xfrm>
          <a:prstGeom prst="rect">
            <a:avLst/>
          </a:prstGeom>
          <a:noFill/>
        </p:spPr>
        <p:txBody>
          <a:bodyPr wrap="square" rtlCol="0" anchor="t">
            <a:spAutoFit/>
          </a:bodyPr>
          <a:lstStyle/>
          <a:p>
            <a:pPr marL="0" lvl="0" indent="0" algn="just" eaLnBrk="1" hangingPunct="1">
              <a:lnSpc>
                <a:spcPct val="110000"/>
              </a:lnSpc>
              <a:spcBef>
                <a:spcPct val="0"/>
              </a:spcBef>
              <a:buNone/>
            </a:pPr>
            <a:r>
              <a:rPr lang="en-US" altLang="zh-CN" sz="2665" dirty="0">
                <a:latin typeface="Comic Sans MS" panose="030F0702030302020204" pitchFamily="66" charset="0"/>
                <a:cs typeface="Comic Sans MS" panose="030F0702030302020204" pitchFamily="66" charset="0"/>
                <a:sym typeface="+mn-ea"/>
              </a:rPr>
              <a:t>[1] </a:t>
            </a:r>
            <a:r>
              <a:rPr lang="en-US" altLang="zh-CN" sz="2660" dirty="0">
                <a:latin typeface="Comic Sans MS" panose="030F0702030302020204" pitchFamily="66" charset="0"/>
                <a:cs typeface="Comic Sans MS" panose="030F0702030302020204" pitchFamily="66" charset="0"/>
                <a:sym typeface="+mn-ea"/>
              </a:rPr>
              <a:t>Antibiotics, insulin, organ transplantation, HIV treatments</a:t>
            </a:r>
            <a:r>
              <a:rPr lang="en-US" altLang="zh-CN" sz="2660" dirty="0">
                <a:latin typeface="Comic Sans MS" panose="030F0702030302020204" pitchFamily="66" charset="0"/>
                <a:ea typeface="Times New Roman" panose="02020603050405020304" pitchFamily="18" charset="0"/>
                <a:cs typeface="Comic Sans MS" panose="030F0702030302020204" pitchFamily="66" charset="0"/>
                <a:sym typeface="+mn-ea"/>
              </a:rPr>
              <a:t>—</a:t>
            </a:r>
            <a:r>
              <a:rPr lang="en-US" altLang="zh-CN" sz="2660" dirty="0">
                <a:latin typeface="Comic Sans MS" panose="030F0702030302020204" pitchFamily="66" charset="0"/>
                <a:cs typeface="Comic Sans MS" panose="030F0702030302020204" pitchFamily="66" charset="0"/>
                <a:sym typeface="+mn-ea"/>
              </a:rPr>
              <a:t>it reads like an A to Z of medical progress. But the major progress has something in common: they were all developed and tested by using animals. </a:t>
            </a:r>
            <a:r>
              <a:rPr lang="en-US" altLang="zh-CN" sz="2660" dirty="0">
                <a:solidFill>
                  <a:srgbClr val="FF0000"/>
                </a:solidFill>
                <a:latin typeface="Comic Sans MS" panose="030F0702030302020204" pitchFamily="66" charset="0"/>
                <a:cs typeface="Comic Sans MS" panose="030F0702030302020204" pitchFamily="66" charset="0"/>
                <a:sym typeface="+mn-ea"/>
              </a:rPr>
              <a:t>Actually, animals are used for research in a variety of fields.</a:t>
            </a:r>
            <a:r>
              <a:rPr lang="en-US" altLang="zh-CN" sz="2660" dirty="0">
                <a:latin typeface="Comic Sans MS" panose="030F0702030302020204" pitchFamily="66" charset="0"/>
                <a:cs typeface="Comic Sans MS" panose="030F0702030302020204" pitchFamily="66" charset="0"/>
                <a:sym typeface="+mn-ea"/>
              </a:rPr>
              <a:t> </a:t>
            </a:r>
            <a:r>
              <a:rPr lang="en-US" altLang="zh-CN" sz="2660" dirty="0">
                <a:solidFill>
                  <a:srgbClr val="FF0000"/>
                </a:solidFill>
                <a:latin typeface="Comic Sans MS" panose="030F0702030302020204" pitchFamily="66" charset="0"/>
                <a:cs typeface="Comic Sans MS" panose="030F0702030302020204" pitchFamily="66" charset="0"/>
                <a:sym typeface="+mn-ea"/>
              </a:rPr>
              <a:t>Whether or not humans should use animals for testing purposes, however, is a controversial subject.</a:t>
            </a:r>
            <a:r>
              <a:rPr lang="en-US" altLang="zh-CN" sz="2665" dirty="0">
                <a:solidFill>
                  <a:srgbClr val="EFF4F4"/>
                </a:solidFill>
                <a:latin typeface="Comic Sans MS" panose="030F0702030302020204" pitchFamily="66" charset="0"/>
                <a:cs typeface="Comic Sans MS" panose="030F0702030302020204" pitchFamily="66" charset="0"/>
                <a:sym typeface="+mn-ea"/>
              </a:rPr>
              <a:t>e.</a:t>
            </a:r>
            <a:endParaRPr lang="en-US" altLang="zh-CN" sz="2665" dirty="0">
              <a:solidFill>
                <a:srgbClr val="EFF4F4"/>
              </a:solidFill>
              <a:latin typeface="Comic Sans MS" panose="030F0702030302020204" pitchFamily="66" charset="0"/>
              <a:cs typeface="Comic Sans MS" panose="030F0702030302020204" pitchFamily="66" charset="0"/>
              <a:sym typeface="+mn-ea"/>
            </a:endParaRPr>
          </a:p>
        </p:txBody>
      </p:sp>
      <p:sp>
        <p:nvSpPr>
          <p:cNvPr id="17410" name="Text Box 13"/>
          <p:cNvSpPr txBox="1"/>
          <p:nvPr/>
        </p:nvSpPr>
        <p:spPr>
          <a:xfrm>
            <a:off x="157480" y="126365"/>
            <a:ext cx="7056755" cy="583565"/>
          </a:xfrm>
          <a:prstGeom prst="rect">
            <a:avLst/>
          </a:prstGeom>
          <a:noFill/>
          <a:ln w="9525">
            <a:noFill/>
          </a:ln>
        </p:spPr>
        <p:txBody>
          <a:bodyPr wrap="square" lIns="91448" tIns="45724" rIns="91448" bIns="45724">
            <a:spAutoFit/>
          </a:bodyPr>
          <a:p>
            <a:r>
              <a:rPr lang="en-US" sz="3200" b="1" dirty="0">
                <a:solidFill>
                  <a:srgbClr val="FF0000"/>
                </a:solidFill>
                <a:latin typeface="Comic Sans MS" panose="030F0702030302020204" pitchFamily="66" charset="0"/>
                <a:ea typeface="华文行楷" panose="02010800040101010101" pitchFamily="2" charset="-122"/>
                <a:cs typeface="Comic Sans MS" panose="030F0702030302020204" pitchFamily="66" charset="0"/>
              </a:rPr>
              <a:t>Para 1. opinions on animal testing</a:t>
            </a:r>
            <a:r>
              <a:rPr lang="en-US" sz="2800" b="1" dirty="0">
                <a:solidFill>
                  <a:srgbClr val="FF0000"/>
                </a:solidFill>
                <a:latin typeface="Comic Sans MS" panose="030F0702030302020204" pitchFamily="66" charset="0"/>
                <a:ea typeface="华文行楷" panose="02010800040101010101" pitchFamily="2" charset="-122"/>
                <a:cs typeface="Comic Sans MS" panose="030F0702030302020204" pitchFamily="66" charset="0"/>
              </a:rPr>
              <a:t>  </a:t>
            </a:r>
            <a:endParaRPr lang="en-US" sz="2800" b="1" dirty="0">
              <a:solidFill>
                <a:srgbClr val="0000FF"/>
              </a:solidFill>
              <a:latin typeface="Comic Sans MS" panose="030F0702030302020204" pitchFamily="66" charset="0"/>
              <a:ea typeface="华文行楷" panose="02010800040101010101" pitchFamily="2" charset="-122"/>
              <a:cs typeface="Comic Sans MS" panose="030F07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文本框 1"/>
          <p:cNvSpPr txBox="1"/>
          <p:nvPr/>
        </p:nvSpPr>
        <p:spPr>
          <a:xfrm>
            <a:off x="800947" y="1228513"/>
            <a:ext cx="10498667" cy="4605020"/>
          </a:xfrm>
          <a:prstGeom prst="rect">
            <a:avLst/>
          </a:prstGeom>
          <a:noFill/>
        </p:spPr>
        <p:txBody>
          <a:bodyPr wrap="square" rtlCol="0" anchor="t">
            <a:spAutoFit/>
          </a:bodyPr>
          <a:lstStyle/>
          <a:p>
            <a:pPr marL="0" lvl="0" indent="0" algn="just" eaLnBrk="1" hangingPunct="1">
              <a:lnSpc>
                <a:spcPct val="110000"/>
              </a:lnSpc>
              <a:spcBef>
                <a:spcPct val="0"/>
              </a:spcBef>
              <a:buNone/>
            </a:pPr>
            <a:r>
              <a:rPr lang="en-US" altLang="zh-CN" sz="2665" dirty="0">
                <a:latin typeface="Comic Sans MS" panose="030F0702030302020204" pitchFamily="66" charset="0"/>
                <a:cs typeface="Comic Sans MS" panose="030F0702030302020204" pitchFamily="66" charset="0"/>
                <a:sym typeface="+mn-ea"/>
              </a:rPr>
              <a:t> [2] </a:t>
            </a:r>
            <a:r>
              <a:rPr lang="en-US" altLang="zh-CN" sz="2665" dirty="0">
                <a:solidFill>
                  <a:schemeClr val="tx1"/>
                </a:solidFill>
                <a:latin typeface="Comic Sans MS" panose="030F0702030302020204" pitchFamily="66" charset="0"/>
                <a:cs typeface="Comic Sans MS" panose="030F0702030302020204" pitchFamily="66" charset="0"/>
                <a:sym typeface="+mn-ea"/>
              </a:rPr>
              <a:t>Animal testing allows researchers to develop new medicine and treatments, advancing the field of medicine and improving the health of society. For example, many drugs used to treat or prevent cancer, HIV, diabetes, etc, have resulted from tests performed on animals. Many supporters of animal testing support the practice for this reason, even if they do not support testing, or other non-essential substances on animals. No one chooses to use animals where there is no need. In fact, animal research has contributed to 70 percent of Nobel prizes for physiology or medicine.</a:t>
            </a:r>
            <a:endParaRPr lang="en-US" altLang="zh-CN" sz="2665" dirty="0">
              <a:solidFill>
                <a:schemeClr val="tx1"/>
              </a:solidFill>
              <a:latin typeface="Comic Sans MS" panose="030F0702030302020204" pitchFamily="66" charset="0"/>
              <a:cs typeface="Comic Sans MS" panose="030F0702030302020204" pitchFamily="66" charset="0"/>
              <a:sym typeface="+mn-ea"/>
            </a:endParaRPr>
          </a:p>
        </p:txBody>
      </p:sp>
      <p:sp>
        <p:nvSpPr>
          <p:cNvPr id="17410" name="Text Box 13"/>
          <p:cNvSpPr txBox="1"/>
          <p:nvPr/>
        </p:nvSpPr>
        <p:spPr>
          <a:xfrm>
            <a:off x="157480" y="126365"/>
            <a:ext cx="7056755" cy="583565"/>
          </a:xfrm>
          <a:prstGeom prst="rect">
            <a:avLst/>
          </a:prstGeom>
          <a:noFill/>
          <a:ln w="9525">
            <a:noFill/>
          </a:ln>
        </p:spPr>
        <p:txBody>
          <a:bodyPr wrap="square" lIns="91448" tIns="45724" rIns="91448" bIns="45724">
            <a:spAutoFit/>
          </a:bodyPr>
          <a:p>
            <a:r>
              <a:rPr lang="en-US" sz="3200" b="1" dirty="0">
                <a:solidFill>
                  <a:srgbClr val="FF0000"/>
                </a:solidFill>
                <a:latin typeface="Comic Sans MS" panose="030F0702030302020204" pitchFamily="66" charset="0"/>
                <a:ea typeface="华文行楷" panose="02010800040101010101" pitchFamily="2" charset="-122"/>
                <a:cs typeface="Comic Sans MS" panose="030F0702030302020204" pitchFamily="66" charset="0"/>
              </a:rPr>
              <a:t>Para 2. support of animal testing</a:t>
            </a:r>
            <a:r>
              <a:rPr lang="en-US" sz="2800" b="1" dirty="0">
                <a:solidFill>
                  <a:srgbClr val="FF0000"/>
                </a:solidFill>
                <a:latin typeface="Comic Sans MS" panose="030F0702030302020204" pitchFamily="66" charset="0"/>
                <a:ea typeface="华文行楷" panose="02010800040101010101" pitchFamily="2" charset="-122"/>
                <a:cs typeface="Comic Sans MS" panose="030F0702030302020204" pitchFamily="66" charset="0"/>
              </a:rPr>
              <a:t>  </a:t>
            </a:r>
            <a:endParaRPr lang="en-US" sz="2800" b="1" dirty="0">
              <a:solidFill>
                <a:srgbClr val="0000FF"/>
              </a:solidFill>
              <a:latin typeface="Comic Sans MS" panose="030F0702030302020204" pitchFamily="66" charset="0"/>
              <a:ea typeface="华文行楷" panose="02010800040101010101" pitchFamily="2" charset="-122"/>
              <a:cs typeface="Comic Sans MS" panose="030F0702030302020204" pitchFamily="66" charset="0"/>
            </a:endParaRP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文本框 1"/>
          <p:cNvSpPr txBox="1"/>
          <p:nvPr/>
        </p:nvSpPr>
        <p:spPr>
          <a:xfrm>
            <a:off x="800947" y="1228513"/>
            <a:ext cx="10498667" cy="4605020"/>
          </a:xfrm>
          <a:prstGeom prst="rect">
            <a:avLst/>
          </a:prstGeom>
          <a:noFill/>
        </p:spPr>
        <p:txBody>
          <a:bodyPr wrap="square" rtlCol="0" anchor="t">
            <a:spAutoFit/>
          </a:bodyPr>
          <a:lstStyle/>
          <a:p>
            <a:pPr marL="0" lvl="0" indent="0" algn="just" eaLnBrk="1" hangingPunct="1">
              <a:lnSpc>
                <a:spcPct val="110000"/>
              </a:lnSpc>
              <a:spcBef>
                <a:spcPct val="0"/>
              </a:spcBef>
              <a:buNone/>
            </a:pPr>
            <a:r>
              <a:rPr lang="en-US" altLang="zh-CN" sz="2665" dirty="0">
                <a:latin typeface="Comic Sans MS" panose="030F0702030302020204" pitchFamily="66" charset="0"/>
                <a:cs typeface="Comic Sans MS" panose="030F0702030302020204" pitchFamily="66" charset="0"/>
                <a:sym typeface="+mn-ea"/>
              </a:rPr>
              <a:t> [2] </a:t>
            </a:r>
            <a:r>
              <a:rPr lang="en-US" altLang="zh-CN" sz="2665" dirty="0">
                <a:solidFill>
                  <a:srgbClr val="FF0000"/>
                </a:solidFill>
                <a:latin typeface="Comic Sans MS" panose="030F0702030302020204" pitchFamily="66" charset="0"/>
                <a:cs typeface="Comic Sans MS" panose="030F0702030302020204" pitchFamily="66" charset="0"/>
                <a:sym typeface="+mn-ea"/>
              </a:rPr>
              <a:t>Animal testing allows researchers to develop new medicine and treatments, advancing the field of medicine and improving the health of society.</a:t>
            </a:r>
            <a:r>
              <a:rPr lang="en-US" altLang="zh-CN" sz="2665" dirty="0">
                <a:latin typeface="Comic Sans MS" panose="030F0702030302020204" pitchFamily="66" charset="0"/>
                <a:cs typeface="Comic Sans MS" panose="030F0702030302020204" pitchFamily="66" charset="0"/>
                <a:sym typeface="+mn-ea"/>
              </a:rPr>
              <a:t> For example, many drugs used to treat or prevent cancer, HIV, diabetes, etc, have resulted from tests performed on animals. Many supporters of animal testing support the practice for this reason, even if they do not support testing, or other non-essential substances on animals. No one chooses to use animals where there is no need. In fact, animal research has contributed to 70 percent of Nobel prizes for physiology or medicine.</a:t>
            </a:r>
            <a:endParaRPr lang="zh-CN" altLang="en-US" sz="2665"/>
          </a:p>
        </p:txBody>
      </p:sp>
      <p:sp>
        <p:nvSpPr>
          <p:cNvPr id="3" name="文本框 2"/>
          <p:cNvSpPr txBox="1"/>
          <p:nvPr/>
        </p:nvSpPr>
        <p:spPr>
          <a:xfrm>
            <a:off x="801582" y="1228513"/>
            <a:ext cx="10498667" cy="4605020"/>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lstStyle/>
          <a:p>
            <a:pPr marL="0" lvl="0" indent="0" algn="just" eaLnBrk="1" hangingPunct="1">
              <a:lnSpc>
                <a:spcPct val="110000"/>
              </a:lnSpc>
              <a:spcBef>
                <a:spcPct val="0"/>
              </a:spcBef>
              <a:buNone/>
            </a:pPr>
            <a:r>
              <a:rPr lang="en-US" altLang="zh-CN" sz="2665" dirty="0">
                <a:latin typeface="Comic Sans MS" panose="030F0702030302020204" pitchFamily="66" charset="0"/>
                <a:cs typeface="Comic Sans MS" panose="030F0702030302020204" pitchFamily="66" charset="0"/>
                <a:sym typeface="+mn-ea"/>
              </a:rPr>
              <a:t> [2] </a:t>
            </a:r>
            <a:r>
              <a:rPr lang="en-US" altLang="zh-CN" sz="2665" dirty="0">
                <a:solidFill>
                  <a:srgbClr val="FF0000"/>
                </a:solidFill>
                <a:latin typeface="Comic Sans MS" panose="030F0702030302020204" pitchFamily="66" charset="0"/>
                <a:cs typeface="Comic Sans MS" panose="030F0702030302020204" pitchFamily="66" charset="0"/>
                <a:sym typeface="+mn-ea"/>
              </a:rPr>
              <a:t>Animal testing allows researchers to develop new medicine and treatments, advancing the field of medicine and improving the health of society.</a:t>
            </a:r>
            <a:r>
              <a:rPr lang="en-US" altLang="zh-CN" sz="2665" dirty="0">
                <a:latin typeface="Comic Sans MS" panose="030F0702030302020204" pitchFamily="66" charset="0"/>
                <a:cs typeface="Comic Sans MS" panose="030F0702030302020204" pitchFamily="66" charset="0"/>
                <a:sym typeface="+mn-ea"/>
              </a:rPr>
              <a:t> </a:t>
            </a:r>
            <a:r>
              <a:rPr lang="en-US" altLang="zh-CN" sz="2665" dirty="0">
                <a:solidFill>
                  <a:srgbClr val="0070C0"/>
                </a:solidFill>
                <a:latin typeface="Comic Sans MS" panose="030F0702030302020204" pitchFamily="66" charset="0"/>
                <a:cs typeface="Comic Sans MS" panose="030F0702030302020204" pitchFamily="66" charset="0"/>
                <a:sym typeface="+mn-ea"/>
              </a:rPr>
              <a:t>For example,</a:t>
            </a:r>
            <a:r>
              <a:rPr lang="en-US" altLang="zh-CN" sz="2665" dirty="0">
                <a:latin typeface="Comic Sans MS" panose="030F0702030302020204" pitchFamily="66" charset="0"/>
                <a:cs typeface="Comic Sans MS" panose="030F0702030302020204" pitchFamily="66" charset="0"/>
                <a:sym typeface="+mn-ea"/>
              </a:rPr>
              <a:t> </a:t>
            </a:r>
            <a:r>
              <a:rPr lang="en-US" altLang="zh-CN" sz="2665" dirty="0">
                <a:solidFill>
                  <a:schemeClr val="bg1"/>
                </a:solidFill>
                <a:latin typeface="Comic Sans MS" panose="030F0702030302020204" pitchFamily="66" charset="0"/>
                <a:cs typeface="Comic Sans MS" panose="030F0702030302020204" pitchFamily="66" charset="0"/>
                <a:sym typeface="+mn-ea"/>
              </a:rPr>
              <a:t>many drugs used to treat or prevent cancer, HIV, diabetes, etc, have resulted from tests performed on animals. </a:t>
            </a:r>
            <a:r>
              <a:rPr lang="en-US" altLang="zh-CN" sz="2665" dirty="0">
                <a:latin typeface="Comic Sans MS" panose="030F0702030302020204" pitchFamily="66" charset="0"/>
                <a:cs typeface="Comic Sans MS" panose="030F0702030302020204" pitchFamily="66" charset="0"/>
                <a:sym typeface="+mn-ea"/>
              </a:rPr>
              <a:t>Many supporters of animal testing support the practice </a:t>
            </a:r>
            <a:r>
              <a:rPr lang="en-US" altLang="zh-CN" sz="2665" u="sng" dirty="0">
                <a:solidFill>
                  <a:srgbClr val="0070C0"/>
                </a:solidFill>
                <a:latin typeface="Comic Sans MS" panose="030F0702030302020204" pitchFamily="66" charset="0"/>
                <a:cs typeface="Comic Sans MS" panose="030F0702030302020204" pitchFamily="66" charset="0"/>
                <a:sym typeface="+mn-ea"/>
              </a:rPr>
              <a:t>for this reason</a:t>
            </a:r>
            <a:r>
              <a:rPr lang="en-US" altLang="zh-CN" sz="2665" dirty="0">
                <a:solidFill>
                  <a:srgbClr val="0070C0"/>
                </a:solidFill>
                <a:latin typeface="Comic Sans MS" panose="030F0702030302020204" pitchFamily="66" charset="0"/>
                <a:cs typeface="Comic Sans MS" panose="030F0702030302020204" pitchFamily="66" charset="0"/>
                <a:sym typeface="+mn-ea"/>
              </a:rPr>
              <a:t>,</a:t>
            </a:r>
            <a:r>
              <a:rPr lang="en-US" altLang="zh-CN" sz="2665" dirty="0">
                <a:latin typeface="Comic Sans MS" panose="030F0702030302020204" pitchFamily="66" charset="0"/>
                <a:cs typeface="Comic Sans MS" panose="030F0702030302020204" pitchFamily="66" charset="0"/>
                <a:sym typeface="+mn-ea"/>
              </a:rPr>
              <a:t> even if they do not support testing, or other non-essential substances on animals. No one chooses to use animals where there is no need. In fact, animal research has contributed to 70 percent of Nobel prizes for physiology or medicine.</a:t>
            </a:r>
            <a:endParaRPr lang="zh-CN" altLang="en-US" sz="2665"/>
          </a:p>
        </p:txBody>
      </p:sp>
      <p:sp>
        <p:nvSpPr>
          <p:cNvPr id="37" name="Text Box 13"/>
          <p:cNvSpPr txBox="1"/>
          <p:nvPr/>
        </p:nvSpPr>
        <p:spPr>
          <a:xfrm rot="540000">
            <a:off x="5532120" y="3217757"/>
            <a:ext cx="654051" cy="1229360"/>
          </a:xfrm>
          <a:prstGeom prst="rect">
            <a:avLst/>
          </a:prstGeom>
          <a:noFill/>
          <a:ln w="9525">
            <a:noFill/>
          </a:ln>
        </p:spPr>
        <p:txBody>
          <a:bodyPr lIns="121930" tIns="60965" rIns="121930" bIns="60965">
            <a:spAutoFit/>
          </a:bodyPr>
          <a:lstStyle/>
          <a:p>
            <a:r>
              <a:rPr lang="zh-CN" sz="7200" b="1" dirty="0">
                <a:solidFill>
                  <a:srgbClr val="FF0000"/>
                </a:solidFill>
                <a:latin typeface="Arial Black" panose="020B0A04020102020204" pitchFamily="34" charset="0"/>
                <a:ea typeface="华文行楷" panose="02010800040101010101" pitchFamily="2" charset="-122"/>
              </a:rPr>
              <a:t>？</a:t>
            </a:r>
            <a:endParaRPr lang="zh-CN" sz="7200" b="1" dirty="0">
              <a:solidFill>
                <a:srgbClr val="0000FF"/>
              </a:solidFill>
              <a:latin typeface="Arial Black" panose="020B0A04020102020204" pitchFamily="34" charset="0"/>
              <a:ea typeface="华文行楷" panose="02010800040101010101" pitchFamily="2" charset="-122"/>
            </a:endParaRPr>
          </a:p>
        </p:txBody>
      </p:sp>
      <p:sp>
        <p:nvSpPr>
          <p:cNvPr id="4" name="上箭头 3"/>
          <p:cNvSpPr/>
          <p:nvPr/>
        </p:nvSpPr>
        <p:spPr>
          <a:xfrm>
            <a:off x="3714962" y="2281343"/>
            <a:ext cx="576580" cy="1276773"/>
          </a:xfrm>
          <a:prstGeom prst="upArrow">
            <a:avLst/>
          </a:prstGeom>
          <a:solidFill>
            <a:schemeClr val="bg1"/>
          </a:solidFill>
          <a:ln>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410" name="Text Box 13"/>
          <p:cNvSpPr txBox="1"/>
          <p:nvPr/>
        </p:nvSpPr>
        <p:spPr>
          <a:xfrm>
            <a:off x="157480" y="126365"/>
            <a:ext cx="7056755" cy="583565"/>
          </a:xfrm>
          <a:prstGeom prst="rect">
            <a:avLst/>
          </a:prstGeom>
          <a:noFill/>
          <a:ln w="9525">
            <a:noFill/>
          </a:ln>
        </p:spPr>
        <p:txBody>
          <a:bodyPr wrap="square" lIns="91448" tIns="45724" rIns="91448" bIns="45724">
            <a:spAutoFit/>
          </a:bodyPr>
          <a:p>
            <a:r>
              <a:rPr lang="en-US" sz="3200" b="1" dirty="0">
                <a:solidFill>
                  <a:srgbClr val="FF0000"/>
                </a:solidFill>
                <a:latin typeface="Comic Sans MS" panose="030F0702030302020204" pitchFamily="66" charset="0"/>
                <a:ea typeface="华文行楷" panose="02010800040101010101" pitchFamily="2" charset="-122"/>
                <a:cs typeface="Comic Sans MS" panose="030F0702030302020204" pitchFamily="66" charset="0"/>
              </a:rPr>
              <a:t>Para 2. support of animal testing</a:t>
            </a:r>
            <a:r>
              <a:rPr lang="en-US" sz="2800" b="1" dirty="0">
                <a:solidFill>
                  <a:srgbClr val="FF0000"/>
                </a:solidFill>
                <a:latin typeface="Comic Sans MS" panose="030F0702030302020204" pitchFamily="66" charset="0"/>
                <a:ea typeface="华文行楷" panose="02010800040101010101" pitchFamily="2" charset="-122"/>
                <a:cs typeface="Comic Sans MS" panose="030F0702030302020204" pitchFamily="66" charset="0"/>
              </a:rPr>
              <a:t>  </a:t>
            </a:r>
            <a:endParaRPr lang="en-US" sz="2800" b="1" dirty="0">
              <a:solidFill>
                <a:srgbClr val="0000FF"/>
              </a:solidFill>
              <a:latin typeface="Comic Sans MS" panose="030F0702030302020204" pitchFamily="66" charset="0"/>
              <a:ea typeface="华文行楷" panose="02010800040101010101" pitchFamily="2" charset="-122"/>
              <a:cs typeface="Comic Sans MS" panose="030F0702030302020204" pitchFamily="66" charset="0"/>
            </a:endParaRPr>
          </a:p>
        </p:txBody>
      </p:sp>
      <p:sp>
        <p:nvSpPr>
          <p:cNvPr id="6" name="文本框 5"/>
          <p:cNvSpPr txBox="1"/>
          <p:nvPr/>
        </p:nvSpPr>
        <p:spPr>
          <a:xfrm>
            <a:off x="7919085" y="1427480"/>
            <a:ext cx="3069590" cy="645160"/>
          </a:xfrm>
          <a:prstGeom prst="rect">
            <a:avLst/>
          </a:prstGeom>
          <a:solidFill>
            <a:schemeClr val="accent1">
              <a:lumMod val="40000"/>
              <a:lumOff val="60000"/>
            </a:schemeClr>
          </a:solidFill>
        </p:spPr>
        <p:txBody>
          <a:bodyPr wrap="none" rtlCol="0" anchor="t">
            <a:spAutoFit/>
          </a:bodyPr>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b="1">
                <a:solidFill>
                  <a:srgbClr val="0070C0"/>
                </a:solidFill>
                <a:effectLst/>
                <a:latin typeface="Times New Roman" panose="02020603050405020304" pitchFamily="18" charset="0"/>
                <a:ea typeface="Times New Roman" panose="02020603050405020304" pitchFamily="18" charset="0"/>
                <a:cs typeface="+mn-ea"/>
                <a:sym typeface="+mn-ea"/>
              </a:rPr>
              <a:t>cause(reason1)</a:t>
            </a:r>
            <a:endParaRPr lang="en-US" altLang="zh-CN" sz="3600" b="1">
              <a:solidFill>
                <a:srgbClr val="0070C0"/>
              </a:solidFill>
              <a:effectLst/>
              <a:latin typeface="微软雅黑" panose="020B0503020204020204" pitchFamily="34" charset="-122"/>
              <a:ea typeface="微软雅黑" panose="020B0503020204020204" pitchFamily="34" charset="-122"/>
              <a:cs typeface="+mn-ea"/>
              <a:sym typeface="+mn-ea"/>
            </a:endParaRPr>
          </a:p>
        </p:txBody>
      </p:sp>
      <p:sp>
        <p:nvSpPr>
          <p:cNvPr id="7" name="文本框 6"/>
          <p:cNvSpPr txBox="1"/>
          <p:nvPr/>
        </p:nvSpPr>
        <p:spPr>
          <a:xfrm>
            <a:off x="8122285" y="2913380"/>
            <a:ext cx="2663190" cy="645160"/>
          </a:xfrm>
          <a:prstGeom prst="rect">
            <a:avLst/>
          </a:prstGeom>
          <a:solidFill>
            <a:schemeClr val="accent1">
              <a:lumMod val="40000"/>
              <a:lumOff val="60000"/>
            </a:schemeClr>
          </a:solidFill>
        </p:spPr>
        <p:txBody>
          <a:bodyPr wrap="none" rtlCol="0" anchor="t">
            <a:spAutoFit/>
          </a:bodyPr>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b="1">
                <a:solidFill>
                  <a:srgbClr val="0070C0"/>
                </a:solidFill>
                <a:effectLst/>
                <a:latin typeface="Times New Roman" panose="02020603050405020304" pitchFamily="18" charset="0"/>
                <a:ea typeface="Times New Roman" panose="02020603050405020304" pitchFamily="18" charset="0"/>
                <a:cs typeface="+mn-ea"/>
                <a:sym typeface="+mn-ea"/>
              </a:rPr>
              <a:t>effect(result)</a:t>
            </a:r>
            <a:endParaRPr lang="en-US" altLang="zh-CN" sz="3600" b="1">
              <a:solidFill>
                <a:srgbClr val="0070C0"/>
              </a:solidFill>
              <a:effectLst/>
              <a:latin typeface="微软雅黑" panose="020B0503020204020204" pitchFamily="34" charset="-122"/>
              <a:ea typeface="微软雅黑" panose="020B0503020204020204" pitchFamily="34" charset="-122"/>
              <a:cs typeface="+mn-ea"/>
              <a:sym typeface="+mn-ea"/>
            </a:endParaRPr>
          </a:p>
        </p:txBody>
      </p:sp>
      <p:cxnSp>
        <p:nvCxnSpPr>
          <p:cNvPr id="9" name="直接箭头连接符 8"/>
          <p:cNvCxnSpPr>
            <a:stCxn id="6" idx="2"/>
            <a:endCxn id="7" idx="0"/>
          </p:cNvCxnSpPr>
          <p:nvPr/>
        </p:nvCxnSpPr>
        <p:spPr>
          <a:xfrm>
            <a:off x="9453880" y="2072640"/>
            <a:ext cx="0" cy="84074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blinds(horizontal)">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7" grpId="0"/>
      <p:bldP spid="4" grpId="0" bldLvl="0" animBg="1"/>
      <p:bldP spid="6" grpId="0" bldLvl="0" animBg="1"/>
      <p:bldP spid="7"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PA" val="v5.2.9"/>
</p:tagLst>
</file>

<file path=ppt/tags/tag63.xml><?xml version="1.0" encoding="utf-8"?>
<p:tagLst xmlns:p="http://schemas.openxmlformats.org/presentationml/2006/main">
  <p:tag name="PA" val="v5.2.9"/>
</p:tagLst>
</file>

<file path=ppt/tags/tag64.xml><?xml version="1.0" encoding="utf-8"?>
<p:tagLst xmlns:p="http://schemas.openxmlformats.org/presentationml/2006/main">
  <p:tag name="PA" val="v5.2.9"/>
</p:tagLst>
</file>

<file path=ppt/tags/tag65.xml><?xml version="1.0" encoding="utf-8"?>
<p:tagLst xmlns:p="http://schemas.openxmlformats.org/presentationml/2006/main">
  <p:tag name="PA" val="v5.2.9"/>
</p:tagLst>
</file>

<file path=ppt/tags/tag66.xml><?xml version="1.0" encoding="utf-8"?>
<p:tagLst xmlns:p="http://schemas.openxmlformats.org/presentationml/2006/main">
  <p:tag name="PA" val="v5.2.9"/>
</p:tagLst>
</file>

<file path=ppt/tags/tag67.xml><?xml version="1.0" encoding="utf-8"?>
<p:tagLst xmlns:p="http://schemas.openxmlformats.org/presentationml/2006/main">
  <p:tag name="PA" val="v5.2.9"/>
</p:tagLst>
</file>

<file path=ppt/tags/tag68.xml><?xml version="1.0" encoding="utf-8"?>
<p:tagLst xmlns:p="http://schemas.openxmlformats.org/presentationml/2006/main">
  <p:tag name="PA" val="v5.2.9"/>
</p:tagLst>
</file>

<file path=ppt/tags/tag69.xml><?xml version="1.0" encoding="utf-8"?>
<p:tagLst xmlns:p="http://schemas.openxmlformats.org/presentationml/2006/main">
  <p:tag name="PA" val="v5.2.9"/>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PA" val="v5.2.9"/>
</p:tagLst>
</file>

<file path=ppt/tags/tag71.xml><?xml version="1.0" encoding="utf-8"?>
<p:tagLst xmlns:p="http://schemas.openxmlformats.org/presentationml/2006/main">
  <p:tag name="PA" val="v5.2.9"/>
</p:tagLst>
</file>

<file path=ppt/tags/tag72.xml><?xml version="1.0" encoding="utf-8"?>
<p:tagLst xmlns:p="http://schemas.openxmlformats.org/presentationml/2006/main">
  <p:tag name="PA" val="v5.2.9"/>
</p:tagLst>
</file>

<file path=ppt/tags/tag73.xml><?xml version="1.0" encoding="utf-8"?>
<p:tagLst xmlns:p="http://schemas.openxmlformats.org/presentationml/2006/main">
  <p:tag name="PA" val="v5.2.9"/>
</p:tagLst>
</file>

<file path=ppt/tags/tag74.xml><?xml version="1.0" encoding="utf-8"?>
<p:tagLst xmlns:p="http://schemas.openxmlformats.org/presentationml/2006/main">
  <p:tag name="PA" val="v5.2.9"/>
</p:tagLst>
</file>

<file path=ppt/tags/tag75.xml><?xml version="1.0" encoding="utf-8"?>
<p:tagLst xmlns:p="http://schemas.openxmlformats.org/presentationml/2006/main">
  <p:tag name="PA" val="v5.2.9"/>
</p:tagLst>
</file>

<file path=ppt/tags/tag76.xml><?xml version="1.0" encoding="utf-8"?>
<p:tagLst xmlns:p="http://schemas.openxmlformats.org/presentationml/2006/main">
  <p:tag name="PA" val="v5.2.9"/>
</p:tagLst>
</file>

<file path=ppt/tags/tag7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p="http://schemas.openxmlformats.org/presentationml/2006/main">
  <p:tag name="PA" val="v5.2.9"/>
</p:tagLst>
</file>

<file path=ppt/tags/tag79.xml><?xml version="1.0" encoding="utf-8"?>
<p:tagLst xmlns:p="http://schemas.openxmlformats.org/presentationml/2006/main">
  <p:tag name="PA" val="v5.2.9"/>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PA" val="v5.2.9"/>
</p:tagLst>
</file>

<file path=ppt/tags/tag81.xml><?xml version="1.0" encoding="utf-8"?>
<p:tagLst xmlns:p="http://schemas.openxmlformats.org/presentationml/2006/main">
  <p:tag name="PA" val="v5.2.9"/>
</p:tagLst>
</file>

<file path=ppt/tags/tag82.xml><?xml version="1.0" encoding="utf-8"?>
<p:tagLst xmlns:p="http://schemas.openxmlformats.org/presentationml/2006/main">
  <p:tag name="PA" val="v5.2.9"/>
</p:tagLst>
</file>

<file path=ppt/tags/tag83.xml><?xml version="1.0" encoding="utf-8"?>
<p:tagLst xmlns:p="http://schemas.openxmlformats.org/presentationml/2006/main">
  <p:tag name="PA" val="v5.2.9"/>
</p:tagLst>
</file>

<file path=ppt/tags/tag84.xml><?xml version="1.0" encoding="utf-8"?>
<p:tagLst xmlns:p="http://schemas.openxmlformats.org/presentationml/2006/main">
  <p:tag name="PA" val="v5.2.9"/>
</p:tagLst>
</file>

<file path=ppt/tags/tag85.xml><?xml version="1.0" encoding="utf-8"?>
<p:tagLst xmlns:p="http://schemas.openxmlformats.org/presentationml/2006/main">
  <p:tag name="PA" val="v5.2.9"/>
</p:tagLst>
</file>

<file path=ppt/tags/tag8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汉仪旗黑-60简"/>
        <a:ea typeface="汉仪旗黑-60简"/>
        <a:cs typeface=""/>
      </a:majorFont>
      <a:minorFont>
        <a:latin typeface="汉仪旗黑-60简"/>
        <a:ea typeface="汉仪旗黑-60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A34A50"/>
        </a:solidFill>
        <a:ln w="9525">
          <a:noFill/>
        </a:ln>
      </a:spPr>
      <a:bodyPr wrap="square" anchor="t">
        <a:spAutoFit/>
      </a:bodyPr>
      <a:lstStyle>
        <a:defPPr algn="ctr">
          <a:defRPr lang="en-US" altLang="zh-CN" sz="3200" b="1">
            <a:solidFill>
              <a:schemeClr val="bg1"/>
            </a:solidFill>
            <a:latin typeface="Times New Roman" panose="02020603050405020304" pitchFamily="18" charset="0"/>
            <a:ea typeface="宋体" panose="02010600030101010101" pitchFamily="2" charset="-122"/>
            <a:sym typeface="宋体" panose="02010600030101010101" pitchFamily="2" charset="-122"/>
          </a:defRPr>
        </a:defPPr>
      </a:lstStyle>
    </a:tx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旗黑-60简"/>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旗黑-60简"/>
        <a:ea typeface=""/>
        <a:cs typeface=""/>
        <a:font script="Jpan" typeface="ＭＳ Ｐゴシック"/>
        <a:font script="Hang" typeface="맑은 고딕"/>
        <a:font script="Hans" typeface="汉仪旗黑-60简"/>
        <a:font script="Hant" typeface="新細明體"/>
        <a:font script="Arab" typeface="汉仪旗黑-60简"/>
        <a:font script="Hebr" typeface="汉仪旗黑-60简"/>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旗黑-60简"/>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旗黑-60简"/>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旗黑-60简"/>
        <a:ea typeface=""/>
        <a:cs typeface=""/>
        <a:font script="Jpan" typeface="ＭＳ Ｐゴシック"/>
        <a:font script="Hang" typeface="맑은 고딕"/>
        <a:font script="Hans" typeface="汉仪旗黑-60简"/>
        <a:font script="Hant" typeface="新細明體"/>
        <a:font script="Arab" typeface="汉仪旗黑-60简"/>
        <a:font script="Hebr" typeface="汉仪旗黑-60简"/>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旗黑-60简"/>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0</TotalTime>
  <Words>15631</Words>
  <Application>WPS 演示</Application>
  <PresentationFormat>宽屏</PresentationFormat>
  <Paragraphs>262</Paragraphs>
  <Slides>25</Slides>
  <Notes>4</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25</vt:i4>
      </vt:variant>
    </vt:vector>
  </HeadingPairs>
  <TitlesOfParts>
    <vt:vector size="44" baseType="lpstr">
      <vt:lpstr>Arial</vt:lpstr>
      <vt:lpstr>宋体</vt:lpstr>
      <vt:lpstr>Wingdings</vt:lpstr>
      <vt:lpstr>汉仪旗黑-60简</vt:lpstr>
      <vt:lpstr>Wingdings</vt:lpstr>
      <vt:lpstr>微软雅黑</vt:lpstr>
      <vt:lpstr>Times New Roman</vt:lpstr>
      <vt:lpstr>Comic Sans MS</vt:lpstr>
      <vt:lpstr>Calibri</vt:lpstr>
      <vt:lpstr>华文行楷</vt:lpstr>
      <vt:lpstr>Arial Black</vt:lpstr>
      <vt:lpstr>Arial Unicode MS</vt:lpstr>
      <vt:lpstr>仿宋_GB2312</vt:lpstr>
      <vt:lpstr>楷体</vt:lpstr>
      <vt:lpstr>HelveticaNeue</vt:lpstr>
      <vt:lpstr>NumberOnly</vt:lpstr>
      <vt:lpstr>华文新魏</vt:lpstr>
      <vt:lpstr>Office 主题​​</vt:lpstr>
      <vt:lpstr>7_默认设计模板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南山有谷堆</cp:lastModifiedBy>
  <cp:revision>184</cp:revision>
  <dcterms:created xsi:type="dcterms:W3CDTF">2019-06-19T02:08:00Z</dcterms:created>
  <dcterms:modified xsi:type="dcterms:W3CDTF">2020-11-13T09:01:36Z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