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6"/>
  </p:notesMasterIdLst>
  <p:sldIdLst>
    <p:sldId id="334" r:id="rId4"/>
    <p:sldId id="263" r:id="rId5"/>
    <p:sldId id="287" r:id="rId7"/>
    <p:sldId id="288" r:id="rId8"/>
    <p:sldId id="265" r:id="rId9"/>
    <p:sldId id="290" r:id="rId10"/>
    <p:sldId id="269" r:id="rId11"/>
    <p:sldId id="304" r:id="rId12"/>
    <p:sldId id="268" r:id="rId13"/>
    <p:sldId id="314" r:id="rId14"/>
    <p:sldId id="323" r:id="rId15"/>
    <p:sldId id="322" r:id="rId16"/>
    <p:sldId id="324" r:id="rId17"/>
    <p:sldId id="271" r:id="rId18"/>
    <p:sldId id="330" r:id="rId19"/>
    <p:sldId id="273" r:id="rId20"/>
    <p:sldId id="270" r:id="rId21"/>
    <p:sldId id="264"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用户" initials="新" lastIdx="1" clrIdx="0"/>
  <p:cmAuthor id="2" name="何富军" initials="何" lastIdx="1" clrIdx="0"/>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0000"/>
    <a:srgbClr val="6600CC"/>
    <a:srgbClr val="FE0249"/>
    <a:srgbClr val="FE2A61"/>
    <a:srgbClr val="FE4C76"/>
    <a:srgbClr val="6DC3FF"/>
    <a:srgbClr val="FFFF00"/>
    <a:srgbClr val="000066"/>
    <a:srgbClr val="DE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92" d="100"/>
          <a:sy n="92" d="100"/>
        </p:scale>
        <p:origin x="858" y="96"/>
      </p:cViewPr>
      <p:guideLst>
        <p:guide orient="horz" pos="171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E0774-8154-4721-9A04-41E0442305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2C823-190E-4526-9495-11590227D4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E2C823-190E-4526-9495-11590227D4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E2C823-190E-4526-9495-11590227D4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396577-A996-4E72-B86C-1073B8C1448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设计（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教学设计</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60641" y="450059"/>
            <a:ext cx="1568074"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Design</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EC8AF544-B5E9-4F8E-8E88-827536144ECF}"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60641" y="450059"/>
            <a:ext cx="1568074"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Design</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教学设计</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9AAA7A6B-353C-4A63-B731-F32548DD5EC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教学过程（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教学过程</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33685" y="450059"/>
            <a:ext cx="1621982"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Process</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50EED298-C11C-4F5B-B0AB-7493E323918A}"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过程（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33685" y="450059"/>
            <a:ext cx="1621982"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Process</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教学过程</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42EA4B2F-8332-4562-B436-54176481A028}"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反思（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教学反思</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13524" y="450059"/>
            <a:ext cx="1741679"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Refletion</a:t>
            </a:r>
            <a:endParaRPr lang="en-US" altLang="zh-CN"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4526954D-1FE5-4F97-AA41-D66B513BB832}"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反思（静态）">
    <p:spTree>
      <p:nvGrpSpPr>
        <p:cNvPr id="1" name=""/>
        <p:cNvGrpSpPr/>
        <p:nvPr/>
      </p:nvGrpSpPr>
      <p:grpSpPr>
        <a:xfrm>
          <a:off x="0" y="0"/>
          <a:ext cx="0" cy="0"/>
          <a:chOff x="0" y="0"/>
          <a:chExt cx="0" cy="0"/>
        </a:xfrm>
      </p:grpSpPr>
      <p:sp>
        <p:nvSpPr>
          <p:cNvPr id="2" name="矩形 3"/>
          <p:cNvSpPr>
            <a:spLocks noChangeArrowheads="1"/>
          </p:cNvSpPr>
          <p:nvPr/>
        </p:nvSpPr>
        <p:spPr bwMode="auto">
          <a:xfrm>
            <a:off x="1013524" y="450059"/>
            <a:ext cx="1741679"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Refletion</a:t>
            </a:r>
            <a:endParaRPr lang="en-US" altLang="zh-CN"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教学反思</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294B5ECD-E3BC-421E-B9AA-9D6D679C7D7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7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FE012F-5D18-4FDA-97F6-A9B074803A9A}"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090B453-F6DE-4C7D-A51C-7B5021C1C86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B5B1CD-78A6-4CEA-905F-5B99D8B6E4F1}"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4" y="273846"/>
            <a:ext cx="5800725" cy="4358879"/>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E05B650-5A28-44FC-933D-2B921D2DB31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5210185-E989-451A-A3CC-6B6A1E9509FF}"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53AB9B0-B12C-4BCF-AAB3-43910C23BE2B}"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81150A62-E6EF-4676-9B33-D7AD7E139420}"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48009D5-A88D-4F72-8462-354AF6924B3F}"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676F7FD-A061-441E-984A-01E92193B751}"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B1DB8CBB-84CA-42DB-97EA-B8C4BC745291}"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FC2785B0-61B0-45D2-8475-F4E06132335F}"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554B6B3-5977-4175-913E-6B50D67B46D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AF6E93CF-0970-45A9-B6FB-40880CF4E61C}"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ED46469-3E61-4079-A328-1459CE683A7C}"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D9DBB0E5-B99E-42BA-904D-6DBFC890830D}"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1EEAC39-B79B-4A7F-99DF-1EB49BB7AE28}"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3610DE6A-EBC2-421D-BC30-000E6DA4E712}"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9F4E6A-F976-4A4B-AA1C-25D72876BB10}"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5079A423-4B44-4420-9798-7CDF00CA11FC}"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0E9B5C0-3E8C-487A-B53E-9BB6A993E71E}"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4A25A843-CB84-44F1-96B0-AA9D6C62045C}"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F124924-09A5-4D58-B495-A82EAFA55273}"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5C384057-2554-44E3-8A03-7338B2F63EEE}"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78845B1-7B4C-4F58-A296-CE85D1D6819A}"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B811E23B-727F-46EC-B94C-723D14B26CF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BE4D1B-77CA-49F1-BF51-9876D6C0538E}"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41C04D-F536-4878-A02E-02957230574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3CF76BB7-CDC7-4344-BF44-924A18D214C5}"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3FF3255-A7D8-4640-B5C8-3480B13B97D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4629154" y="1878806"/>
            <a:ext cx="3887391"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BC7CD7D-42AC-480B-8787-FB57FE8C2C4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0ECB730-5294-4A27-AD01-0A1135B6A27F}"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12EA4F4-9F4B-47D3-8645-29D76A92063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grpSp>
        <p:nvGrpSpPr>
          <p:cNvPr id="2" name="6"/>
          <p:cNvGrpSpPr/>
          <p:nvPr userDrawn="1"/>
        </p:nvGrpSpPr>
        <p:grpSpPr bwMode="auto">
          <a:xfrm>
            <a:off x="519113" y="289324"/>
            <a:ext cx="495300" cy="1201519"/>
            <a:chOff x="7314523" y="1440019"/>
            <a:chExt cx="2081664" cy="7578503"/>
          </a:xfrm>
        </p:grpSpPr>
        <p:grpSp>
          <p:nvGrpSpPr>
            <p:cNvPr id="3" name="组合 10"/>
            <p:cNvGrpSpPr/>
            <p:nvPr/>
          </p:nvGrpSpPr>
          <p:grpSpPr bwMode="auto">
            <a:xfrm flipH="1">
              <a:off x="7314523" y="1440019"/>
              <a:ext cx="2081664" cy="2080207"/>
              <a:chOff x="2848130" y="1860030"/>
              <a:chExt cx="3807502" cy="3804838"/>
            </a:xfrm>
          </p:grpSpPr>
          <p:sp>
            <p:nvSpPr>
              <p:cNvPr id="5" name="六边形 4"/>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6" name="六边形 5"/>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4"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7"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教学分析</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矩形 3"/>
          <p:cNvSpPr>
            <a:spLocks noChangeArrowheads="1"/>
          </p:cNvSpPr>
          <p:nvPr/>
        </p:nvSpPr>
        <p:spPr bwMode="auto">
          <a:xfrm>
            <a:off x="1051036" y="450059"/>
            <a:ext cx="1666658"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Analysis</a:t>
            </a:r>
            <a:endParaRPr lang="zh-CN" altLang="en-US" sz="1400">
              <a:solidFill>
                <a:srgbClr val="7F7F7F"/>
              </a:solidFill>
              <a:latin typeface="微软雅黑" panose="020B0503020204020204" pitchFamily="34" charset="-122"/>
            </a:endParaRPr>
          </a:p>
        </p:txBody>
      </p:sp>
      <p:grpSp>
        <p:nvGrpSpPr>
          <p:cNvPr id="10"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11" name="六边形 10"/>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12" name="六边形 11"/>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3AE4AED5-A983-45BF-A45C-55EA49911AEC}"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
                                        <p:tgtEl>
                                          <p:spTgt spid="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0-#ppt_w/2"/>
                                          </p:val>
                                        </p:tav>
                                        <p:tav tm="100000">
                                          <p:val>
                                            <p:strVal val="#ppt_x"/>
                                          </p:val>
                                        </p:tav>
                                      </p:tavLst>
                                    </p:anim>
                                    <p:anim calcmode="lin" valueType="num">
                                      <p:cBhvr>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矩形 3"/>
          <p:cNvSpPr>
            <a:spLocks noChangeArrowheads="1"/>
          </p:cNvSpPr>
          <p:nvPr/>
        </p:nvSpPr>
        <p:spPr bwMode="auto">
          <a:xfrm>
            <a:off x="1051036" y="450059"/>
            <a:ext cx="1666658" cy="288544"/>
          </a:xfrm>
          <a:prstGeom prst="rect">
            <a:avLst/>
          </a:prstGeom>
          <a:noFill/>
          <a:ln w="9525">
            <a:noFill/>
            <a:miter lim="800000"/>
          </a:ln>
        </p:spPr>
        <p:txBody>
          <a:bodyPr wrap="none" lIns="68580" tIns="34292" rIns="68580" bIns="34292">
            <a:spAutoFit/>
          </a:bodyPr>
          <a:lstStyle/>
          <a:p>
            <a:pPr marL="0" lvl="1" algn="ctr" fontAlgn="base">
              <a:spcBef>
                <a:spcPct val="0"/>
              </a:spcBef>
              <a:spcAft>
                <a:spcPct val="0"/>
              </a:spcAft>
              <a:defRPr/>
            </a:pPr>
            <a:r>
              <a:rPr lang="en-US" altLang="zh-CN" sz="1400">
                <a:solidFill>
                  <a:srgbClr val="7F7F7F"/>
                </a:solidFill>
                <a:latin typeface="微软雅黑" panose="020B0503020204020204" pitchFamily="34" charset="-122"/>
              </a:rPr>
              <a:t>Teaching Analysis</a:t>
            </a:r>
            <a:endParaRPr lang="zh-CN" altLang="en-US" sz="1400">
              <a:solidFill>
                <a:srgbClr val="7F7F7F"/>
              </a:solidFill>
              <a:latin typeface="微软雅黑" panose="020B0503020204020204" pitchFamily="34" charset="-122"/>
            </a:endParaRPr>
          </a:p>
        </p:txBody>
      </p:sp>
      <p:grpSp>
        <p:nvGrpSpPr>
          <p:cNvPr id="3" name="组合 6"/>
          <p:cNvGrpSpPr/>
          <p:nvPr/>
        </p:nvGrpSpPr>
        <p:grpSpPr>
          <a:xfrm>
            <a:off x="250933" y="191095"/>
            <a:ext cx="626802" cy="42490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4" name="六边形 3"/>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algn="ctr">
                <a:defRPr/>
              </a:pPr>
              <a:endParaRPr lang="zh-CN" altLang="en-US" kern="0">
                <a:solidFill>
                  <a:sysClr val="windowText" lastClr="000000"/>
                </a:solidFill>
                <a:latin typeface="Agency FB" panose="020B0503020202020204"/>
              </a:endParaRPr>
            </a:p>
          </p:txBody>
        </p:sp>
        <p:sp>
          <p:nvSpPr>
            <p:cNvPr id="5" name="六边形 4"/>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algn="ctr">
                <a:defRPr/>
              </a:pPr>
              <a:endParaRPr lang="zh-CN" altLang="en-US" kern="0">
                <a:solidFill>
                  <a:sysClr val="window" lastClr="FFFFFF"/>
                </a:solidFill>
                <a:latin typeface="Agency FB" panose="020B0503020202020204"/>
              </a:endParaRPr>
            </a:p>
          </p:txBody>
        </p:sp>
      </p:grpSp>
      <p:grpSp>
        <p:nvGrpSpPr>
          <p:cNvPr id="6" name="6"/>
          <p:cNvGrpSpPr/>
          <p:nvPr userDrawn="1"/>
        </p:nvGrpSpPr>
        <p:grpSpPr bwMode="auto">
          <a:xfrm>
            <a:off x="519113" y="289324"/>
            <a:ext cx="495300" cy="1201519"/>
            <a:chOff x="7314523" y="1440019"/>
            <a:chExt cx="2081664" cy="7578503"/>
          </a:xfrm>
        </p:grpSpPr>
        <p:grpSp>
          <p:nvGrpSpPr>
            <p:cNvPr id="7" name="组合 10"/>
            <p:cNvGrpSpPr/>
            <p:nvPr/>
          </p:nvGrpSpPr>
          <p:grpSpPr bwMode="auto">
            <a:xfrm flipH="1">
              <a:off x="7314523" y="1440019"/>
              <a:ext cx="2081664" cy="2080207"/>
              <a:chOff x="2848130" y="1860030"/>
              <a:chExt cx="3807502" cy="3804838"/>
            </a:xfrm>
          </p:grpSpPr>
          <p:sp>
            <p:nvSpPr>
              <p:cNvPr id="9" name="六边形 8"/>
              <p:cNvSpPr/>
              <p:nvPr/>
            </p:nvSpPr>
            <p:spPr>
              <a:xfrm>
                <a:off x="2848130" y="1860030"/>
                <a:ext cx="3807502" cy="3804838"/>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algn="ctr">
                  <a:defRPr/>
                </a:pPr>
                <a:endParaRPr lang="zh-CN" altLang="en-US" sz="7200" kern="0">
                  <a:solidFill>
                    <a:srgbClr val="E94744"/>
                  </a:solidFill>
                  <a:latin typeface="Agency FB" panose="020B0503020202020204"/>
                </a:endParaRPr>
              </a:p>
            </p:txBody>
          </p:sp>
          <p:sp>
            <p:nvSpPr>
              <p:cNvPr id="10" name="六边形 9"/>
              <p:cNvSpPr>
                <a:spLocks noChangeArrowheads="1"/>
              </p:cNvSpPr>
              <p:nvPr/>
            </p:nvSpPr>
            <p:spPr bwMode="auto">
              <a:xfrm>
                <a:off x="2933559" y="1942445"/>
                <a:ext cx="3636653" cy="3640007"/>
              </a:xfrm>
              <a:prstGeom prst="hexagon">
                <a:avLst>
                  <a:gd name="adj" fmla="val 25000"/>
                  <a:gd name="vf" fmla="val 115470"/>
                </a:avLst>
              </a:prstGeom>
              <a:gradFill rotWithShape="1">
                <a:gsLst>
                  <a:gs pos="0">
                    <a:srgbClr val="FFFFFF"/>
                  </a:gs>
                  <a:gs pos="100000">
                    <a:srgbClr val="DDDEDD"/>
                  </a:gs>
                </a:gsLst>
                <a:lin ang="18900000" scaled="1"/>
              </a:gradFill>
              <a:ln w="12700" algn="ctr">
                <a:noFill/>
                <a:miter lim="800000"/>
              </a:ln>
            </p:spPr>
            <p:txBody>
              <a:bodyPr anchor="ctr"/>
              <a:lstStyle/>
              <a:p>
                <a:pPr algn="ctr" fontAlgn="base">
                  <a:spcBef>
                    <a:spcPct val="0"/>
                  </a:spcBef>
                  <a:spcAft>
                    <a:spcPct val="0"/>
                  </a:spcAft>
                  <a:defRPr/>
                </a:pPr>
                <a:endParaRPr lang="zh-CN" altLang="en-US" sz="7200">
                  <a:solidFill>
                    <a:srgbClr val="E94744"/>
                  </a:solidFill>
                  <a:latin typeface="Agency FB" panose="020B0503020202020204" pitchFamily="34" charset="0"/>
                </a:endParaRPr>
              </a:p>
            </p:txBody>
          </p:sp>
        </p:grpSp>
        <p:sp>
          <p:nvSpPr>
            <p:cNvPr id="8" name="文本框 36"/>
            <p:cNvSpPr txBox="1"/>
            <p:nvPr/>
          </p:nvSpPr>
          <p:spPr>
            <a:xfrm>
              <a:off x="7908329" y="1447525"/>
              <a:ext cx="776394" cy="7570997"/>
            </a:xfrm>
            <a:prstGeom prst="rect">
              <a:avLst/>
            </a:prstGeom>
            <a:noFill/>
          </p:spPr>
          <p:txBody>
            <a:bodyPr wrap="none">
              <a:spAutoFit/>
            </a:bodyPr>
            <a:lstStyle/>
            <a:p>
              <a:pPr>
                <a:defRPr/>
              </a:pPr>
              <a:endParaRPr lang="zh-CN" altLang="en-US" sz="7200" b="1" kern="0" dirty="0">
                <a:solidFill>
                  <a:srgbClr val="E94744"/>
                </a:solidFill>
                <a:effectLst>
                  <a:innerShdw blurRad="63500" dist="50800" dir="13500000">
                    <a:prstClr val="black">
                      <a:alpha val="50000"/>
                    </a:prstClr>
                  </a:innerShdw>
                </a:effectLst>
              </a:endParaRPr>
            </a:p>
          </p:txBody>
        </p:sp>
      </p:grpSp>
      <p:sp>
        <p:nvSpPr>
          <p:cNvPr id="11" name="标题 1"/>
          <p:cNvSpPr txBox="1"/>
          <p:nvPr/>
        </p:nvSpPr>
        <p:spPr bwMode="auto">
          <a:xfrm>
            <a:off x="1074739" y="131943"/>
            <a:ext cx="1369610" cy="438586"/>
          </a:xfrm>
          <a:prstGeom prst="rect">
            <a:avLst/>
          </a:prstGeom>
          <a:noFill/>
          <a:ln>
            <a:noFill/>
          </a:ln>
        </p:spPr>
        <p:txBody>
          <a:bodyPr wrap="none" lIns="68580" tIns="34292" rIns="68580" bIns="34292"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400" b="1" smtClean="0">
                <a:solidFill>
                  <a:srgbClr val="1F497D"/>
                </a:solidFill>
                <a:latin typeface="微软雅黑" panose="020B0503020204020204" pitchFamily="34" charset="-122"/>
                <a:ea typeface="微软雅黑" panose="020B0503020204020204" pitchFamily="34" charset="-122"/>
              </a:rPr>
              <a:t>教学分析</a:t>
            </a:r>
            <a:endParaRPr lang="zh-CN" altLang="en-US" sz="2400" b="1" smtClean="0">
              <a:solidFill>
                <a:srgbClr val="1F497D"/>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15942" y="673894"/>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Date Placeholder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14" name="Footer Placeholder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5" name="Slide Number Placeholder 3"/>
          <p:cNvSpPr>
            <a:spLocks noGrp="1"/>
          </p:cNvSpPr>
          <p:nvPr>
            <p:ph type="sldNum" sz="quarter" idx="12"/>
          </p:nvPr>
        </p:nvSpPr>
        <p:spPr/>
        <p:txBody>
          <a:bodyPr/>
          <a:lstStyle>
            <a:lvl1pPr>
              <a:defRPr/>
            </a:lvl1pPr>
          </a:lstStyle>
          <a:p>
            <a:fld id="{B32D0A57-5E09-429B-B396-DAB8C9E265C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png"/><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EF6F6"/>
            </a:gs>
            <a:gs pos="28000">
              <a:srgbClr val="FEF6F6"/>
            </a:gs>
            <a:gs pos="85001">
              <a:srgbClr val="D9D9D9"/>
            </a:gs>
            <a:gs pos="100000">
              <a:srgbClr val="BFBFBF"/>
            </a:gs>
          </a:gsLst>
          <a:lin ang="8100000" scaled="1"/>
        </a:grad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prstClr val="white"/>
              </a:solidFill>
            </a:endParaRPr>
          </a:p>
        </p:txBody>
      </p:sp>
      <p:sp>
        <p:nvSpPr>
          <p:cNvPr id="1027" name="Title Placeholder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lstStyle/>
          <a:p>
            <a:pPr lvl="0"/>
            <a:r>
              <a:rPr lang="zh-CN" altLang="en-US" smtClean="0"/>
              <a:t>单击此处编辑母版标题样式</a:t>
            </a:r>
            <a:endParaRPr lang="en-US" altLang="zh-CN" smtClean="0"/>
          </a:p>
        </p:txBody>
      </p:sp>
      <p:sp>
        <p:nvSpPr>
          <p:cNvPr id="1028" name="Text Placeholder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38" tIns="45719" rIns="91438" bIns="45719" numCol="1" anchor="ctr" anchorCtr="0" compatLnSpc="1"/>
          <a:lstStyle>
            <a:lvl1pPr algn="r">
              <a:defRPr sz="1200">
                <a:solidFill>
                  <a:srgbClr val="898989"/>
                </a:solidFill>
                <a:latin typeface="Times New Roman" panose="02020603050405020304" pitchFamily="18" charset="0"/>
                <a:ea typeface="微软雅黑" panose="020B0503020204020204" pitchFamily="34" charset="-122"/>
              </a:defRPr>
            </a:lvl1pPr>
          </a:lstStyle>
          <a:p>
            <a:pPr fontAlgn="base">
              <a:spcBef>
                <a:spcPct val="0"/>
              </a:spcBef>
              <a:spcAft>
                <a:spcPct val="0"/>
              </a:spcAft>
              <a:buFont typeface="Arial" panose="020B0604020202020204" pitchFamily="34" charset="0"/>
              <a:buNone/>
            </a:pPr>
            <a:fld id="{EC748850-1AC6-48E9-A034-EC14813DEE82}" type="slidenum">
              <a:rPr lang="zh-CN" altLang="en-US" smtClean="0"/>
            </a:fld>
            <a:endParaRPr lang="zh-CN" altLang="en-US" smtClean="0"/>
          </a:p>
        </p:txBody>
      </p:sp>
      <p:pic>
        <p:nvPicPr>
          <p:cNvPr id="1032" name="Picture 4" descr="F:\0PPT素材\背景及图片\白麻子.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pic>
        <p:nvPicPr>
          <p:cNvPr id="8" name="图片 7" descr="水印"/>
          <p:cNvPicPr>
            <a:picLocks noChangeAspect="1"/>
          </p:cNvPicPr>
          <p:nvPr userDrawn="1"/>
        </p:nvPicPr>
        <p:blipFill>
          <a:blip r:embed="rId21"/>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914400">
              <a:defRPr/>
            </a:pPr>
            <a:fld id="{73D1476B-CB95-4989-87D7-484313CCC29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9144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eaLnBrk="1" hangingPunct="1">
              <a:defRPr sz="900">
                <a:solidFill>
                  <a:srgbClr val="898989"/>
                </a:solidFill>
              </a:defRPr>
            </a:lvl1pPr>
          </a:lstStyle>
          <a:p>
            <a:pPr defTabSz="914400" fontAlgn="base">
              <a:spcBef>
                <a:spcPct val="0"/>
              </a:spcBef>
              <a:spcAft>
                <a:spcPct val="0"/>
              </a:spcAft>
            </a:pPr>
            <a:fld id="{D202C876-0E4F-464B-922F-A172B1A048E0}" type="slidenum">
              <a:rPr lang="zh-CN" altLang="en-US" smtClean="0"/>
            </a:fld>
            <a:endParaRPr lang="zh-CN" altLang="en-US" smtClean="0"/>
          </a:p>
        </p:txBody>
      </p:sp>
      <p:pic>
        <p:nvPicPr>
          <p:cNvPr id="8" name="图片 7" descr="水印"/>
          <p:cNvPicPr>
            <a:picLocks noChangeAspect="1"/>
          </p:cNvPicPr>
          <p:nvPr userDrawn="1"/>
        </p:nvPicPr>
        <p:blipFill>
          <a:blip r:embed="rId12"/>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6.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7" name="TextBox 16"/>
          <p:cNvSpPr txBox="1"/>
          <p:nvPr/>
        </p:nvSpPr>
        <p:spPr>
          <a:xfrm>
            <a:off x="3337591" y="114302"/>
            <a:ext cx="6914692"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Para.4 _________ </a:t>
            </a:r>
            <a:r>
              <a:rPr lang="en-US" altLang="zh-CN" sz="2400" b="1" dirty="0" smtClean="0">
                <a:solidFill>
                  <a:srgbClr val="FF0000"/>
                </a:solidFill>
                <a:latin typeface="微软雅黑" panose="020B0503020204020204" pitchFamily="34" charset="-122"/>
                <a:ea typeface="微软雅黑" panose="020B0503020204020204" pitchFamily="34" charset="-122"/>
              </a:rPr>
              <a:t>after </a:t>
            </a:r>
            <a:r>
              <a:rPr lang="en-US" altLang="zh-CN" sz="2400" b="1" dirty="0" smtClean="0">
                <a:latin typeface="微软雅黑" panose="020B0503020204020204" pitchFamily="34" charset="-122"/>
                <a:ea typeface="微软雅黑" panose="020B0503020204020204" pitchFamily="34" charset="-122"/>
              </a:rPr>
              <a:t>the earthquake</a:t>
            </a:r>
            <a:endParaRPr lang="zh-CN" altLang="en-US" sz="2400" b="1" dirty="0" smtClean="0">
              <a:latin typeface="微软雅黑" panose="020B0503020204020204" pitchFamily="34" charset="-122"/>
              <a:ea typeface="微软雅黑" panose="020B0503020204020204" pitchFamily="34" charset="-122"/>
            </a:endParaRPr>
          </a:p>
        </p:txBody>
      </p:sp>
      <p:pic>
        <p:nvPicPr>
          <p:cNvPr id="20" name="图片 1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14450" y="2630488"/>
            <a:ext cx="208915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9613" y="2630488"/>
            <a:ext cx="166528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7"/>
          <p:cNvGrpSpPr/>
          <p:nvPr/>
        </p:nvGrpSpPr>
        <p:grpSpPr bwMode="auto">
          <a:xfrm>
            <a:off x="1404154" y="719942"/>
            <a:ext cx="5470197" cy="697150"/>
            <a:chOff x="288" y="3256"/>
            <a:chExt cx="5126" cy="452"/>
          </a:xfrm>
        </p:grpSpPr>
        <p:sp>
          <p:nvSpPr>
            <p:cNvPr id="24" name="Rectangle 8"/>
            <p:cNvSpPr>
              <a:spLocks noChangeArrowheads="1"/>
            </p:cNvSpPr>
            <p:nvPr/>
          </p:nvSpPr>
          <p:spPr bwMode="gray">
            <a:xfrm>
              <a:off x="288" y="3256"/>
              <a:ext cx="5126" cy="452"/>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a:noFill/>
            </a:ln>
            <a:effectLst/>
            <a:extLst>
              <a:ext uri="{91240B29-F687-4F45-9708-019B960494DF}">
                <a14:hiddenLine xmlns:a14="http://schemas.microsoft.com/office/drawing/2010/main" w="762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Gulim"/>
              </a:endParaRPr>
            </a:p>
          </p:txBody>
        </p:sp>
        <p:sp>
          <p:nvSpPr>
            <p:cNvPr id="25" name="AutoShape 9"/>
            <p:cNvSpPr>
              <a:spLocks noChangeArrowheads="1"/>
            </p:cNvSpPr>
            <p:nvPr/>
          </p:nvSpPr>
          <p:spPr bwMode="gray">
            <a:xfrm>
              <a:off x="317" y="3327"/>
              <a:ext cx="5010" cy="355"/>
            </a:xfrm>
            <a:prstGeom prst="roundRect">
              <a:avLst>
                <a:gd name="adj" fmla="val 48991"/>
              </a:avLst>
            </a:prstGeom>
            <a:gradFill rotWithShape="1">
              <a:gsLst>
                <a:gs pos="0">
                  <a:srgbClr val="2286BD"/>
                </a:gs>
                <a:gs pos="100000">
                  <a:srgbClr val="11425C"/>
                </a:gs>
              </a:gsLst>
              <a:lin ang="5400000" scaled="1"/>
            </a:gradFill>
            <a:ln>
              <a:noFill/>
            </a:ln>
            <a:effectLst/>
            <a:extLst>
              <a:ext uri="{91240B29-F687-4F45-9708-019B960494DF}">
                <a14:hiddenLine xmlns:a14="http://schemas.microsoft.com/office/drawing/2010/main" w="76200">
                  <a:solidFill>
                    <a:schemeClr val="bg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1" hangingPunct="1">
                <a:lnSpc>
                  <a:spcPct val="100000"/>
                </a:lnSpc>
                <a:spcBef>
                  <a:spcPct val="0"/>
                </a:spcBef>
                <a:spcAft>
                  <a:spcPct val="0"/>
                </a:spcAft>
                <a:buClrTx/>
                <a:buSzTx/>
                <a:buFontTx/>
                <a:buNone/>
                <a:defRPr/>
              </a:pPr>
              <a:r>
                <a:rPr kumimoji="1" lang="en-US" altLang="ko-KR" sz="2800" b="1" i="0" u="none" strike="noStrike" kern="0" cap="none" spc="0" normalizeH="0" baseline="0" noProof="0" dirty="0" smtClean="0">
                  <a:ln>
                    <a:noFill/>
                  </a:ln>
                  <a:solidFill>
                    <a:schemeClr val="bg1"/>
                  </a:solidFill>
                  <a:effectLst/>
                  <a:uLnTx/>
                  <a:uFillTx/>
                  <a:ea typeface="Gulim" pitchFamily="34" charset="-127"/>
                </a:rPr>
                <a:t>But </a:t>
              </a:r>
              <a:r>
                <a:rPr kumimoji="1" lang="en-US" altLang="ko-KR" sz="2800" b="1" i="0" u="none" strike="noStrike" kern="0" cap="none" spc="0" normalizeH="0" baseline="0" noProof="0" dirty="0" smtClean="0">
                  <a:ln>
                    <a:noFill/>
                  </a:ln>
                  <a:solidFill>
                    <a:srgbClr val="FFFF00"/>
                  </a:solidFill>
                  <a:effectLst/>
                  <a:uLnTx/>
                  <a:uFillTx/>
                  <a:ea typeface="Gulim" pitchFamily="34" charset="-127"/>
                </a:rPr>
                <a:t>hope was not lost. </a:t>
              </a:r>
              <a:endParaRPr kumimoji="1" lang="en-US" altLang="ko-KR" sz="2800" b="1" i="0" u="none" strike="noStrike" kern="0" cap="none" spc="0" normalizeH="0" baseline="0" noProof="0" dirty="0" smtClean="0">
                <a:ln>
                  <a:noFill/>
                </a:ln>
                <a:solidFill>
                  <a:srgbClr val="FFFF00"/>
                </a:solidFill>
                <a:effectLst/>
                <a:uLnTx/>
                <a:uFillTx/>
                <a:ea typeface="Gulim" pitchFamily="34" charset="-127"/>
              </a:endParaRPr>
            </a:p>
          </p:txBody>
        </p:sp>
      </p:grpSp>
      <p:sp>
        <p:nvSpPr>
          <p:cNvPr id="29" name="圆角矩形 28"/>
          <p:cNvSpPr/>
          <p:nvPr/>
        </p:nvSpPr>
        <p:spPr>
          <a:xfrm>
            <a:off x="567690" y="1707515"/>
            <a:ext cx="6565900" cy="1844040"/>
          </a:xfrm>
          <a:prstGeom prst="roundRect">
            <a:avLst>
              <a:gd name="adj" fmla="val 9450"/>
            </a:avLst>
          </a:prstGeom>
          <a:solidFill>
            <a:srgbClr val="00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p>
        </p:txBody>
      </p:sp>
      <p:sp>
        <p:nvSpPr>
          <p:cNvPr id="31" name="矩形 30"/>
          <p:cNvSpPr/>
          <p:nvPr/>
        </p:nvSpPr>
        <p:spPr>
          <a:xfrm>
            <a:off x="581025" y="1708150"/>
            <a:ext cx="5448300"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The army sent 150,000 soldiers  to… </a:t>
            </a:r>
            <a:endParaRPr kumimoji="1" lang="en-US" altLang="ko-KR" sz="2400" b="1" kern="0" dirty="0">
              <a:solidFill>
                <a:schemeClr val="bg1"/>
              </a:solidFill>
              <a:ea typeface="Gulim"/>
            </a:endParaRPr>
          </a:p>
        </p:txBody>
      </p:sp>
      <p:sp>
        <p:nvSpPr>
          <p:cNvPr id="32" name="矩形 31"/>
          <p:cNvSpPr/>
          <p:nvPr/>
        </p:nvSpPr>
        <p:spPr>
          <a:xfrm>
            <a:off x="581025" y="2167890"/>
            <a:ext cx="6553200"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Most than 10,000 doctors and nurses came to...</a:t>
            </a:r>
            <a:endParaRPr kumimoji="1" lang="en-US" altLang="ko-KR" sz="2400" b="1" kern="0" dirty="0">
              <a:solidFill>
                <a:schemeClr val="bg1"/>
              </a:solidFill>
              <a:ea typeface="Gulim"/>
            </a:endParaRPr>
          </a:p>
        </p:txBody>
      </p:sp>
      <p:sp>
        <p:nvSpPr>
          <p:cNvPr id="33" name="矩形 32"/>
          <p:cNvSpPr/>
          <p:nvPr/>
        </p:nvSpPr>
        <p:spPr>
          <a:xfrm>
            <a:off x="580886" y="2630488"/>
            <a:ext cx="4752528"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Workers built shelters for…</a:t>
            </a:r>
            <a:endParaRPr kumimoji="1" lang="en-US" altLang="ko-KR" sz="2400" b="1" kern="0" dirty="0">
              <a:solidFill>
                <a:schemeClr val="bg1"/>
              </a:solidFill>
              <a:ea typeface="Gulim"/>
            </a:endParaRPr>
          </a:p>
        </p:txBody>
      </p:sp>
      <p:sp>
        <p:nvSpPr>
          <p:cNvPr id="34" name="矩形 33"/>
          <p:cNvSpPr/>
          <p:nvPr/>
        </p:nvSpPr>
        <p:spPr>
          <a:xfrm>
            <a:off x="581025" y="3091180"/>
            <a:ext cx="5493385" cy="460375"/>
          </a:xfrm>
          <a:prstGeom prst="rect">
            <a:avLst/>
          </a:prstGeom>
        </p:spPr>
        <p:txBody>
          <a:bodyPr wrap="square">
            <a:spAutoFit/>
          </a:bodyPr>
          <a:lstStyle/>
          <a:p>
            <a:pPr marL="342900" lvl="0" indent="-342900" defTabSz="914400" fontAlgn="base" latinLnBrk="1">
              <a:spcBef>
                <a:spcPct val="20000"/>
              </a:spcBef>
              <a:spcAft>
                <a:spcPct val="0"/>
              </a:spcAft>
              <a:buBlip>
                <a:blip r:embed="rId3"/>
              </a:buBlip>
            </a:pPr>
            <a:r>
              <a:rPr kumimoji="1" lang="en-US" altLang="ko-KR" sz="2400" b="1" kern="0" dirty="0" smtClean="0">
                <a:solidFill>
                  <a:schemeClr val="bg1"/>
                </a:solidFill>
                <a:ea typeface="Gulim"/>
              </a:rPr>
              <a:t>Water and food were brougt into …</a:t>
            </a:r>
            <a:endParaRPr kumimoji="1" lang="en-US" altLang="ko-KR" sz="2400" b="1" kern="0" dirty="0">
              <a:solidFill>
                <a:schemeClr val="bg1"/>
              </a:solidFill>
              <a:ea typeface="Gulim"/>
            </a:endParaRPr>
          </a:p>
        </p:txBody>
      </p:sp>
      <p:grpSp>
        <p:nvGrpSpPr>
          <p:cNvPr id="35" name="Group 7"/>
          <p:cNvGrpSpPr/>
          <p:nvPr/>
        </p:nvGrpSpPr>
        <p:grpSpPr bwMode="auto">
          <a:xfrm>
            <a:off x="1350381" y="3938114"/>
            <a:ext cx="5614719" cy="681667"/>
            <a:chOff x="288" y="3256"/>
            <a:chExt cx="5126" cy="452"/>
          </a:xfrm>
        </p:grpSpPr>
        <p:sp>
          <p:nvSpPr>
            <p:cNvPr id="36" name="Rectangle 8"/>
            <p:cNvSpPr>
              <a:spLocks noChangeArrowheads="1"/>
            </p:cNvSpPr>
            <p:nvPr/>
          </p:nvSpPr>
          <p:spPr bwMode="gray">
            <a:xfrm>
              <a:off x="288" y="3256"/>
              <a:ext cx="5126" cy="452"/>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gradFill>
            <a:ln>
              <a:noFill/>
            </a:ln>
            <a:effectLst/>
            <a:extLst>
              <a:ext uri="{91240B29-F687-4F45-9708-019B960494DF}">
                <a14:hiddenLine xmlns:a14="http://schemas.microsoft.com/office/drawing/2010/main" w="762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a typeface="Gulim"/>
              </a:endParaRPr>
            </a:p>
          </p:txBody>
        </p:sp>
        <p:sp>
          <p:nvSpPr>
            <p:cNvPr id="37" name="AutoShape 9"/>
            <p:cNvSpPr>
              <a:spLocks noChangeArrowheads="1"/>
            </p:cNvSpPr>
            <p:nvPr/>
          </p:nvSpPr>
          <p:spPr bwMode="gray">
            <a:xfrm>
              <a:off x="317" y="3286"/>
              <a:ext cx="5010" cy="396"/>
            </a:xfrm>
            <a:prstGeom prst="roundRect">
              <a:avLst>
                <a:gd name="adj" fmla="val 48991"/>
              </a:avLst>
            </a:prstGeom>
            <a:gradFill rotWithShape="1">
              <a:gsLst>
                <a:gs pos="0">
                  <a:srgbClr val="2286BD"/>
                </a:gs>
                <a:gs pos="100000">
                  <a:srgbClr val="11425C"/>
                </a:gs>
              </a:gsLst>
              <a:lin ang="5400000" scaled="1"/>
            </a:gradFill>
            <a:ln>
              <a:noFill/>
            </a:ln>
            <a:effectLst/>
            <a:extLst>
              <a:ext uri="{91240B29-F687-4F45-9708-019B960494DF}">
                <a14:hiddenLine xmlns:a14="http://schemas.microsoft.com/office/drawing/2010/main" w="76200">
                  <a:solidFill>
                    <a:schemeClr val="bg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1" hangingPunct="1">
                <a:lnSpc>
                  <a:spcPct val="100000"/>
                </a:lnSpc>
                <a:spcBef>
                  <a:spcPct val="0"/>
                </a:spcBef>
                <a:spcAft>
                  <a:spcPct val="0"/>
                </a:spcAft>
                <a:buClrTx/>
                <a:buSzTx/>
                <a:buFontTx/>
                <a:buNone/>
                <a:defRPr/>
              </a:pPr>
              <a:r>
                <a:rPr kumimoji="1" lang="en-US" altLang="ko-KR" sz="2400" b="1" i="0" u="none" strike="noStrike" kern="0" cap="none" spc="0" normalizeH="0" baseline="0" noProof="0" dirty="0" smtClean="0">
                  <a:ln>
                    <a:noFill/>
                  </a:ln>
                  <a:solidFill>
                    <a:schemeClr val="accent1">
                      <a:lumMod val="40000"/>
                      <a:lumOff val="60000"/>
                    </a:schemeClr>
                  </a:solidFill>
                  <a:effectLst/>
                  <a:uLnTx/>
                  <a:uFillTx/>
                  <a:ea typeface="Gulim" pitchFamily="34" charset="-127"/>
                </a:rPr>
                <a:t>Slowly,</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a:t>
              </a:r>
              <a:r>
                <a:rPr kumimoji="1" lang="en-US" altLang="ko-KR" sz="2400" b="1" i="0" u="none" strike="noStrike" kern="0" cap="none" spc="0" normalizeH="0" baseline="0" noProof="0" dirty="0" smtClean="0">
                  <a:ln>
                    <a:noFill/>
                  </a:ln>
                  <a:solidFill>
                    <a:schemeClr val="accent1">
                      <a:lumMod val="40000"/>
                      <a:lumOff val="60000"/>
                    </a:schemeClr>
                  </a:solidFill>
                  <a:effectLst/>
                  <a:uLnTx/>
                  <a:uFillTx/>
                  <a:ea typeface="Gulim" pitchFamily="34" charset="-127"/>
                </a:rPr>
                <a:t>the city</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began to </a:t>
              </a:r>
              <a:r>
                <a:rPr kumimoji="1" lang="en-US" altLang="ko-KR" sz="2400" b="1" i="0" u="none" strike="noStrike" kern="0" cap="none" spc="0" normalizeH="0" noProof="0" dirty="0" smtClean="0">
                  <a:ln>
                    <a:noFill/>
                  </a:ln>
                  <a:solidFill>
                    <a:srgbClr val="FFC000"/>
                  </a:solidFill>
                  <a:effectLst/>
                  <a:uLnTx/>
                  <a:uFillTx/>
                  <a:ea typeface="Gulim" pitchFamily="34" charset="-127"/>
                </a:rPr>
                <a:t>breathe</a:t>
              </a:r>
              <a:r>
                <a:rPr kumimoji="1" lang="en-US" altLang="ko-KR" sz="2400" b="1" i="0" u="none" strike="noStrike" kern="0" cap="none" spc="0" normalizeH="0" noProof="0" dirty="0" smtClean="0">
                  <a:ln>
                    <a:noFill/>
                  </a:ln>
                  <a:solidFill>
                    <a:schemeClr val="accent1">
                      <a:lumMod val="40000"/>
                      <a:lumOff val="60000"/>
                    </a:schemeClr>
                  </a:solidFill>
                  <a:effectLst/>
                  <a:uLnTx/>
                  <a:uFillTx/>
                  <a:ea typeface="Gulim" pitchFamily="34" charset="-127"/>
                </a:rPr>
                <a:t> again</a:t>
              </a:r>
              <a:r>
                <a:rPr kumimoji="1" lang="en-US" altLang="ko-KR" sz="2800" b="1" i="0" u="none" strike="noStrike" kern="0" cap="none" spc="0" normalizeH="0" noProof="0" dirty="0" smtClean="0">
                  <a:ln>
                    <a:noFill/>
                  </a:ln>
                  <a:solidFill>
                    <a:schemeClr val="accent1">
                      <a:lumMod val="40000"/>
                      <a:lumOff val="60000"/>
                    </a:schemeClr>
                  </a:solidFill>
                  <a:effectLst/>
                  <a:uLnTx/>
                  <a:uFillTx/>
                  <a:ea typeface="Gulim" pitchFamily="34" charset="-127"/>
                </a:rPr>
                <a:t>.</a:t>
              </a:r>
              <a:endParaRPr kumimoji="1" lang="en-US" altLang="ko-KR" sz="2800" b="1" i="0" u="none" strike="noStrike" kern="0" cap="none" spc="0" normalizeH="0" baseline="0" noProof="0" dirty="0" smtClean="0">
                <a:ln>
                  <a:noFill/>
                </a:ln>
                <a:solidFill>
                  <a:schemeClr val="accent1">
                    <a:lumMod val="40000"/>
                    <a:lumOff val="60000"/>
                  </a:schemeClr>
                </a:solidFill>
                <a:effectLst/>
                <a:uLnTx/>
                <a:uFillTx/>
                <a:ea typeface="Gulim" pitchFamily="34" charset="-127"/>
              </a:endParaRPr>
            </a:p>
          </p:txBody>
        </p:sp>
      </p:grpSp>
      <p:sp>
        <p:nvSpPr>
          <p:cNvPr id="15" name="下箭头 14"/>
          <p:cNvSpPr/>
          <p:nvPr/>
        </p:nvSpPr>
        <p:spPr>
          <a:xfrm>
            <a:off x="3793322" y="1380822"/>
            <a:ext cx="431165" cy="362585"/>
          </a:xfrm>
          <a:prstGeom prst="downArrow">
            <a:avLst/>
          </a:prstGeom>
          <a:solidFill>
            <a:srgbClr val="DEA7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下箭头 38"/>
          <p:cNvSpPr/>
          <p:nvPr/>
        </p:nvSpPr>
        <p:spPr>
          <a:xfrm>
            <a:off x="3820160" y="3551555"/>
            <a:ext cx="431165" cy="436245"/>
          </a:xfrm>
          <a:prstGeom prst="downArrow">
            <a:avLst/>
          </a:prstGeom>
          <a:solidFill>
            <a:srgbClr val="DEA7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0" name="TextBox 29"/>
          <p:cNvSpPr txBox="1"/>
          <p:nvPr/>
        </p:nvSpPr>
        <p:spPr>
          <a:xfrm>
            <a:off x="7235825" y="4185285"/>
            <a:ext cx="1163320" cy="460375"/>
          </a:xfrm>
          <a:prstGeom prst="rect">
            <a:avLst/>
          </a:prstGeom>
          <a:solidFill>
            <a:schemeClr val="accent5">
              <a:lumMod val="75000"/>
            </a:schemeClr>
          </a:solidFill>
        </p:spPr>
        <p:txBody>
          <a:bodyPr wrap="square" rtlCol="0">
            <a:spAutoFit/>
          </a:bodyPr>
          <a:lstStyle/>
          <a:p>
            <a:r>
              <a:rPr lang="en-US" altLang="zh-CN" sz="2400" b="1" dirty="0" smtClean="0">
                <a:solidFill>
                  <a:srgbClr val="FFC000"/>
                </a:solidFill>
                <a:ea typeface="微软雅黑" panose="020B0503020204020204" pitchFamily="34" charset="-122"/>
              </a:rPr>
              <a:t> revive</a:t>
            </a:r>
            <a:endParaRPr lang="zh-CN" altLang="en-US" sz="2400" b="1" dirty="0" smtClean="0">
              <a:solidFill>
                <a:srgbClr val="FFC000"/>
              </a:solidFill>
              <a:ea typeface="微软雅黑" panose="020B0503020204020204" pitchFamily="34" charset="-122"/>
            </a:endParaRPr>
          </a:p>
        </p:txBody>
      </p:sp>
      <p:sp>
        <p:nvSpPr>
          <p:cNvPr id="47" name="空心弧 46"/>
          <p:cNvSpPr/>
          <p:nvPr/>
        </p:nvSpPr>
        <p:spPr>
          <a:xfrm>
            <a:off x="5181391" y="3968680"/>
            <a:ext cx="2232248" cy="519014"/>
          </a:xfrm>
          <a:prstGeom prst="blockArc">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TextBox 47"/>
          <p:cNvSpPr txBox="1"/>
          <p:nvPr/>
        </p:nvSpPr>
        <p:spPr>
          <a:xfrm>
            <a:off x="4508282" y="114544"/>
            <a:ext cx="1224136" cy="460375"/>
          </a:xfrm>
          <a:prstGeom prst="rect">
            <a:avLst/>
          </a:prstGeom>
          <a:noFill/>
        </p:spPr>
        <p:txBody>
          <a:bodyPr wrap="square" rtlCol="0">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rescue</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49" name="右箭头 48"/>
          <p:cNvSpPr/>
          <p:nvPr/>
        </p:nvSpPr>
        <p:spPr>
          <a:xfrm>
            <a:off x="7133590" y="2396490"/>
            <a:ext cx="405765" cy="283210"/>
          </a:xfrm>
          <a:prstGeom prst="rightArrow">
            <a:avLst/>
          </a:prstGeom>
          <a:solidFill>
            <a:schemeClr val="accent2">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7482840" y="1809750"/>
            <a:ext cx="1619885" cy="1568450"/>
          </a:xfrm>
          <a:prstGeom prst="rect">
            <a:avLst/>
          </a:prstGeom>
          <a:noFill/>
          <a:ln>
            <a:solidFill>
              <a:schemeClr val="accent2">
                <a:lumMod val="75000"/>
              </a:schemeClr>
            </a:solidFill>
          </a:ln>
        </p:spPr>
        <p:txBody>
          <a:bodyPr wrap="square" rtlCol="0">
            <a:spAutoFit/>
          </a:bodyPr>
          <a:lstStyle/>
          <a:p>
            <a:r>
              <a:rPr lang="en-US" altLang="zh-CN" sz="2400" b="1" dirty="0" smtClean="0">
                <a:ea typeface="微软雅黑" panose="020B0503020204020204" pitchFamily="34" charset="-122"/>
              </a:rPr>
              <a:t>________</a:t>
            </a:r>
            <a:endParaRPr lang="en-US" altLang="zh-CN" sz="2400" b="1" dirty="0" smtClean="0">
              <a:ea typeface="微软雅黑" panose="020B0503020204020204" pitchFamily="34" charset="-122"/>
            </a:endParaRPr>
          </a:p>
          <a:p>
            <a:r>
              <a:rPr lang="en-US" altLang="zh-CN" sz="2400" b="1" dirty="0" smtClean="0">
                <a:ea typeface="微软雅黑" panose="020B0503020204020204" pitchFamily="34" charset="-122"/>
              </a:rPr>
              <a:t>from all over the country </a:t>
            </a:r>
            <a:endParaRPr lang="zh-CN" altLang="en-US" sz="2400" b="1" dirty="0" smtClean="0">
              <a:ea typeface="微软雅黑" panose="020B0503020204020204" pitchFamily="34" charset="-122"/>
            </a:endParaRPr>
          </a:p>
        </p:txBody>
      </p:sp>
      <p:sp>
        <p:nvSpPr>
          <p:cNvPr id="51" name="TextBox 50"/>
          <p:cNvSpPr txBox="1"/>
          <p:nvPr/>
        </p:nvSpPr>
        <p:spPr>
          <a:xfrm>
            <a:off x="7413625" y="1809750"/>
            <a:ext cx="1936115" cy="460375"/>
          </a:xfrm>
          <a:prstGeom prst="rect">
            <a:avLst/>
          </a:prstGeom>
          <a:noFill/>
        </p:spPr>
        <p:txBody>
          <a:bodyPr wrap="square" rtlCol="0">
            <a:spAutoFit/>
          </a:bodyPr>
          <a:lstStyle/>
          <a:p>
            <a:r>
              <a:rPr lang="en-US" altLang="zh-CN" sz="2400" b="1" dirty="0" smtClean="0">
                <a:solidFill>
                  <a:srgbClr val="FF0000"/>
                </a:solidFill>
                <a:ea typeface="微软雅黑" panose="020B0503020204020204" pitchFamily="34" charset="-122"/>
              </a:rPr>
              <a:t>various help</a:t>
            </a:r>
            <a:endParaRPr lang="zh-CN" altLang="en-US" sz="2400" b="1" dirty="0" smtClean="0">
              <a:solidFill>
                <a:srgbClr val="FF0000"/>
              </a:solidFill>
              <a:ea typeface="微软雅黑" panose="020B0503020204020204" pitchFamily="34" charset="-122"/>
            </a:endParaRPr>
          </a:p>
        </p:txBody>
      </p:sp>
      <p:sp>
        <p:nvSpPr>
          <p:cNvPr id="9"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4438650" y="4636135"/>
            <a:ext cx="252793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personification</a:t>
            </a:r>
            <a:endParaRPr lang="en-US" altLang="zh-CN" sz="2400" b="1" dirty="0" smtClean="0">
              <a:latin typeface="微软雅黑" panose="020B0503020204020204" pitchFamily="34" charset="-122"/>
              <a:ea typeface="微软雅黑" panose="020B0503020204020204" pitchFamily="34" charset="-122"/>
            </a:endParaRPr>
          </a:p>
        </p:txBody>
      </p:sp>
      <p:sp>
        <p:nvSpPr>
          <p:cNvPr id="11" name="右箭头 10"/>
          <p:cNvSpPr/>
          <p:nvPr/>
        </p:nvSpPr>
        <p:spPr>
          <a:xfrm rot="10800000">
            <a:off x="3858260" y="4702175"/>
            <a:ext cx="563880" cy="32893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35666" y="4657725"/>
            <a:ext cx="3122594"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b="1" dirty="0" smtClean="0">
                <a:latin typeface="Calibri" panose="020F0502020204030204" pitchFamily="34" charset="0"/>
                <a:ea typeface="微软雅黑" panose="020B0503020204020204" pitchFamily="34" charset="-122"/>
                <a:cs typeface="Calibri" panose="020F0502020204030204" pitchFamily="34" charset="0"/>
              </a:rPr>
              <a:t>To give people hope</a:t>
            </a:r>
            <a:endParaRPr lang="en-US" altLang="zh-CN" sz="2400" b="1" dirty="0" smtClean="0">
              <a:latin typeface="Calibri" panose="020F0502020204030204" pitchFamily="34" charset="0"/>
              <a:ea typeface="微软雅黑" panose="020B0503020204020204" pitchFamily="34" charset="-122"/>
              <a:cs typeface="Calibri" panose="020F0502020204030204" pitchFamily="34" charset="0"/>
            </a:endParaRPr>
          </a:p>
        </p:txBody>
      </p:sp>
      <p:sp>
        <p:nvSpPr>
          <p:cNvPr id="40" name="上箭头 39"/>
          <p:cNvSpPr/>
          <p:nvPr/>
        </p:nvSpPr>
        <p:spPr>
          <a:xfrm>
            <a:off x="4737202" y="530860"/>
            <a:ext cx="432435" cy="334240"/>
          </a:xfrm>
          <a:prstGeom prst="upArrow">
            <a:avLst/>
          </a:prstGeom>
          <a:solidFill>
            <a:srgbClr val="FF00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3" presetClass="path" presetSubtype="0" accel="50000" decel="50000" fill="hold" nodeType="withEffect">
                                  <p:stCondLst>
                                    <p:cond delay="0"/>
                                  </p:stCondLst>
                                  <p:childTnLst>
                                    <p:animMotion origin="layout" path="M 0 0 L 0.25 0 E" pathEditMode="relative" rAng="0" ptsTypes="">
                                      <p:cBhvr>
                                        <p:cTn id="9" dur="2000" spd="-100000" fill="hold"/>
                                        <p:tgtEl>
                                          <p:spTgt spid="20"/>
                                        </p:tgtEl>
                                        <p:attrNameLst>
                                          <p:attrName>ppt_x</p:attrName>
                                          <p:attrName>ppt_y</p:attrName>
                                        </p:attrNameLst>
                                      </p:cBhvr>
                                      <p:rCtr x="0" y="0"/>
                                    </p:animMotion>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1"/>
                                        </p:tgtEl>
                                        <p:attrNameLst>
                                          <p:attrName>ppt_x</p:attrName>
                                          <p:attrName>ppt_y</p:attrName>
                                        </p:attrNameLst>
                                      </p:cBhvr>
                                      <p:rCtr x="-1431000" y="-16200"/>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linds(horizontal)">
                                      <p:cBhvr>
                                        <p:cTn id="75" dur="500"/>
                                        <p:tgtEl>
                                          <p:spTgt spid="4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linds(horizont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linds(horizont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blinds(horizontal)">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linds(horizontal)">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linds(horizontal)">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blinds(horizontal)">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p:bldP spid="32" grpId="0"/>
      <p:bldP spid="33" grpId="0"/>
      <p:bldP spid="34" grpId="0"/>
      <p:bldP spid="15" grpId="0" bldLvl="0" animBg="1"/>
      <p:bldP spid="39" grpId="0" bldLvl="0" animBg="1"/>
      <p:bldP spid="30" grpId="0" bldLvl="0" animBg="1"/>
      <p:bldP spid="47" grpId="0" animBg="1"/>
      <p:bldP spid="48" grpId="0"/>
      <p:bldP spid="49" grpId="0" bldLvl="0" animBg="1"/>
      <p:bldP spid="50" grpId="0" bldLvl="0" animBg="1"/>
      <p:bldP spid="51" grpId="0"/>
      <p:bldP spid="10" grpId="0" bldLvl="0" animBg="1"/>
      <p:bldP spid="11" grpId="0" bldLvl="0" animBg="1"/>
      <p:bldP spid="14" grpId="0" bldLvl="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a:xfrm>
            <a:off x="3076606" y="101602"/>
            <a:ext cx="6914692"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Para.5 ________ </a:t>
            </a:r>
            <a:r>
              <a:rPr lang="en-US" altLang="zh-CN" sz="2400" b="1" dirty="0" smtClean="0">
                <a:solidFill>
                  <a:srgbClr val="FF0000"/>
                </a:solidFill>
                <a:latin typeface="微软雅黑" panose="020B0503020204020204" pitchFamily="34" charset="-122"/>
                <a:ea typeface="微软雅黑" panose="020B0503020204020204" pitchFamily="34" charset="-122"/>
              </a:rPr>
              <a:t>after </a:t>
            </a:r>
            <a:r>
              <a:rPr lang="en-US" altLang="zh-CN" sz="2400" b="1" dirty="0" smtClean="0">
                <a:latin typeface="微软雅黑" panose="020B0503020204020204" pitchFamily="34" charset="-122"/>
                <a:ea typeface="微软雅黑" panose="020B0503020204020204" pitchFamily="34" charset="-122"/>
              </a:rPr>
              <a:t>the earthquake</a:t>
            </a:r>
            <a:endParaRPr lang="zh-CN" altLang="en-US" sz="2400" b="1" dirty="0" smtClean="0">
              <a:latin typeface="微软雅黑" panose="020B0503020204020204" pitchFamily="34" charset="-122"/>
              <a:ea typeface="微软雅黑" panose="020B0503020204020204" pitchFamily="34" charset="-122"/>
            </a:endParaRPr>
          </a:p>
        </p:txBody>
      </p:sp>
      <p:grpSp>
        <p:nvGrpSpPr>
          <p:cNvPr id="8" name="组合 17"/>
          <p:cNvGrpSpPr/>
          <p:nvPr/>
        </p:nvGrpSpPr>
        <p:grpSpPr bwMode="auto">
          <a:xfrm>
            <a:off x="220667" y="114302"/>
            <a:ext cx="574675" cy="434579"/>
            <a:chOff x="2518484" y="5549192"/>
            <a:chExt cx="916395" cy="832930"/>
          </a:xfrm>
        </p:grpSpPr>
        <p:grpSp>
          <p:nvGrpSpPr>
            <p:cNvPr id="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10" name="六边形 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1" name="六边形 1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12" name="组合 12"/>
          <p:cNvGrpSpPr/>
          <p:nvPr/>
        </p:nvGrpSpPr>
        <p:grpSpPr bwMode="auto">
          <a:xfrm>
            <a:off x="474663" y="228601"/>
            <a:ext cx="461962" cy="523533"/>
            <a:chOff x="2005455" y="3774966"/>
            <a:chExt cx="1567580" cy="2268508"/>
          </a:xfrm>
        </p:grpSpPr>
        <p:grpSp>
          <p:nvGrpSpPr>
            <p:cNvPr id="13"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4" name="六边形 13"/>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5" name="六边形 14"/>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48" name="TextBox 47"/>
          <p:cNvSpPr txBox="1"/>
          <p:nvPr/>
        </p:nvSpPr>
        <p:spPr>
          <a:xfrm>
            <a:off x="4165382" y="111369"/>
            <a:ext cx="1224136" cy="460375"/>
          </a:xfrm>
          <a:prstGeom prst="rect">
            <a:avLst/>
          </a:prstGeom>
          <a:noFill/>
        </p:spPr>
        <p:txBody>
          <a:bodyPr wrap="square" rtlCol="0">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revival</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16"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 name="直接连接符 18"/>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7485" y="1120775"/>
            <a:ext cx="7758891" cy="3416320"/>
          </a:xfrm>
          <a:prstGeom prst="rect">
            <a:avLst/>
          </a:prstGeom>
          <a:noFill/>
          <a:ln w="3175">
            <a:solidFill>
              <a:schemeClr val="tx1"/>
            </a:solidFill>
          </a:ln>
        </p:spPr>
        <p:txBody>
          <a:bodyPr wrap="square" rtlCol="0">
            <a:spAutoFit/>
          </a:bodyPr>
          <a:lstStyle/>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Tangshan started to revive itself and get back up on its feet.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With strong support from the government and the </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tireless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efforts of the city</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s people</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a new Tangshan was built upon the earthquake ruins. The new city has become a home to more than seven million people</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with great improvements in transportation</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industry</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and environment. Tangshan city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l"/>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has proved to China and the rest of the world that in times of disaster</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people must unify and show the wisdom to stay positive and rebuild for a brighter future.</a:t>
            </a:r>
            <a:endPar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7" name="直接连接符 16"/>
          <p:cNvCxnSpPr/>
          <p:nvPr/>
        </p:nvCxnSpPr>
        <p:spPr>
          <a:xfrm>
            <a:off x="269493" y="1555115"/>
            <a:ext cx="7326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圆角矩形标注 20"/>
          <p:cNvSpPr/>
          <p:nvPr/>
        </p:nvSpPr>
        <p:spPr>
          <a:xfrm>
            <a:off x="6891020" y="621665"/>
            <a:ext cx="2140585" cy="499110"/>
          </a:xfrm>
          <a:prstGeom prst="wedgeRoundRectCallout">
            <a:avLst>
              <a:gd name="adj1" fmla="val -61152"/>
              <a:gd name="adj2" fmla="val 97241"/>
              <a:gd name="adj3" fmla="val 16667"/>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400" b="1">
                <a:solidFill>
                  <a:srgbClr val="C00000"/>
                </a:solidFill>
              </a:rPr>
              <a:t>topic sentence</a:t>
            </a:r>
            <a:endParaRPr lang="en-US" altLang="zh-CN" sz="2400" b="1">
              <a:solidFill>
                <a:srgbClr val="C00000"/>
              </a:solidFill>
            </a:endParaRPr>
          </a:p>
        </p:txBody>
      </p:sp>
      <p:sp>
        <p:nvSpPr>
          <p:cNvPr id="3" name="上箭头 2"/>
          <p:cNvSpPr/>
          <p:nvPr/>
        </p:nvSpPr>
        <p:spPr>
          <a:xfrm>
            <a:off x="4457700" y="530860"/>
            <a:ext cx="432435" cy="680720"/>
          </a:xfrm>
          <a:prstGeom prst="upArrow">
            <a:avLst/>
          </a:prstGeom>
          <a:solidFill>
            <a:srgbClr val="FF0000"/>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12173" y="1586572"/>
            <a:ext cx="1977346" cy="337185"/>
          </a:xfrm>
          <a:prstGeom prst="rect">
            <a:avLst/>
          </a:prstGeom>
          <a:solidFill>
            <a:schemeClr val="accent4">
              <a:lumMod val="75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475656" y="1935554"/>
            <a:ext cx="2016224" cy="337185"/>
          </a:xfrm>
          <a:prstGeom prst="rect">
            <a:avLst/>
          </a:prstGeom>
          <a:solidFill>
            <a:schemeClr val="accent4">
              <a:lumMod val="75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7" name="圆角矩形 6"/>
          <p:cNvSpPr/>
          <p:nvPr/>
        </p:nvSpPr>
        <p:spPr>
          <a:xfrm>
            <a:off x="7715587" y="1619392"/>
            <a:ext cx="1340782" cy="392288"/>
          </a:xfrm>
          <a:prstGeom prst="roundRect">
            <a:avLst/>
          </a:prstGeom>
          <a:extLst>
            <a:ext uri="{909E8E84-426E-40DD-AFC4-6F175D3DCCD1}">
              <a14:hiddenFill xmlns:a14="http://schemas.microsoft.com/office/drawing/2010/main">
                <a:solidFill>
                  <a:srgbClr val="F0DF00"/>
                </a:solidFill>
              </a14:hiddenFill>
            </a:ext>
          </a:ex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a:solidFill>
                  <a:schemeClr val="tx1"/>
                </a:solidFill>
              </a:rPr>
              <a:t>reasons</a:t>
            </a:r>
            <a:endParaRPr lang="en-US" altLang="zh-CN" sz="2400" b="1" dirty="0">
              <a:solidFill>
                <a:schemeClr val="tx1"/>
              </a:solidFill>
            </a:endParaRPr>
          </a:p>
        </p:txBody>
      </p:sp>
      <p:sp>
        <p:nvSpPr>
          <p:cNvPr id="20" name="圆角矩形 19"/>
          <p:cNvSpPr/>
          <p:nvPr/>
        </p:nvSpPr>
        <p:spPr>
          <a:xfrm>
            <a:off x="7740352" y="2272739"/>
            <a:ext cx="1291253" cy="408231"/>
          </a:xfrm>
          <a:prstGeom prst="round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400" b="1" dirty="0">
                <a:solidFill>
                  <a:schemeClr val="tx1"/>
                </a:solidFill>
              </a:rPr>
              <a:t>results</a:t>
            </a:r>
            <a:endParaRPr lang="en-US" altLang="zh-CN" sz="2400" b="1" dirty="0">
              <a:solidFill>
                <a:schemeClr val="tx1"/>
              </a:solidFill>
            </a:endParaRPr>
          </a:p>
        </p:txBody>
      </p:sp>
      <p:sp>
        <p:nvSpPr>
          <p:cNvPr id="22" name="圆角矩形 21"/>
          <p:cNvSpPr/>
          <p:nvPr/>
        </p:nvSpPr>
        <p:spPr>
          <a:xfrm>
            <a:off x="7693221" y="3403007"/>
            <a:ext cx="1475656" cy="412051"/>
          </a:xfrm>
          <a:prstGeom prst="roundRect">
            <a:avLst/>
          </a:prstGeom>
          <a:solidFill>
            <a:schemeClr val="accent6">
              <a:lumMod val="25000"/>
              <a:lumOff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100" b="1" dirty="0">
                <a:solidFill>
                  <a:schemeClr val="tx1"/>
                </a:solidFill>
              </a:rPr>
              <a:t>conclusion</a:t>
            </a:r>
            <a:endParaRPr lang="en-US" altLang="zh-CN" sz="2100" b="1" dirty="0">
              <a:solidFill>
                <a:schemeClr val="tx1"/>
              </a:solidFill>
            </a:endParaRPr>
          </a:p>
        </p:txBody>
      </p:sp>
      <p:sp>
        <p:nvSpPr>
          <p:cNvPr id="26" name="文本框 25"/>
          <p:cNvSpPr txBox="1"/>
          <p:nvPr/>
        </p:nvSpPr>
        <p:spPr>
          <a:xfrm>
            <a:off x="4457700" y="2312141"/>
            <a:ext cx="1626468" cy="337185"/>
          </a:xfrm>
          <a:prstGeom prst="rect">
            <a:avLst/>
          </a:prstGeom>
          <a:solidFill>
            <a:schemeClr val="accent2">
              <a:lumMod val="40000"/>
              <a:lumOff val="60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253557" y="3435846"/>
            <a:ext cx="1438123" cy="337185"/>
          </a:xfrm>
          <a:prstGeom prst="rect">
            <a:avLst/>
          </a:prstGeom>
          <a:solidFill>
            <a:schemeClr val="accent6">
              <a:lumMod val="50000"/>
              <a:lumOff val="50000"/>
              <a:alpha val="49000"/>
            </a:scheme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1" grpId="0" bldLvl="0" animBg="1"/>
      <p:bldP spid="3" grpId="0" animBg="1"/>
      <p:bldP spid="6" grpId="0" bldLvl="0" animBg="1"/>
      <p:bldP spid="4" grpId="0" bldLvl="0" animBg="1"/>
      <p:bldP spid="7" grpId="0" animBg="1"/>
      <p:bldP spid="20" grpId="0" animBg="1"/>
      <p:bldP spid="22" grpId="0" animBg="1"/>
      <p:bldP spid="26" grpId="0" bldLvl="0" animBg="1"/>
      <p:bldP spid="2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26351c9ef3754e3bb072b5034e78c08f.jpeg"/>
          <p:cNvPicPr>
            <a:picLocks noChangeAspect="1" noChangeArrowheads="1"/>
          </p:cNvPicPr>
          <p:nvPr/>
        </p:nvPicPr>
        <p:blipFill>
          <a:blip r:embed="rId1" cstate="print"/>
          <a:srcRect/>
          <a:stretch>
            <a:fillRect/>
          </a:stretch>
        </p:blipFill>
        <p:spPr bwMode="auto">
          <a:xfrm>
            <a:off x="1123950" y="751840"/>
            <a:ext cx="7141845" cy="4273550"/>
          </a:xfrm>
          <a:prstGeom prst="rect">
            <a:avLst/>
          </a:prstGeom>
          <a:noFill/>
        </p:spPr>
      </p:pic>
      <p:sp>
        <p:nvSpPr>
          <p:cNvPr id="16" name="TextBox 35"/>
          <p:cNvSpPr txBox="1"/>
          <p:nvPr/>
        </p:nvSpPr>
        <p:spPr>
          <a:xfrm>
            <a:off x="440055" y="111125"/>
            <a:ext cx="4074160" cy="460375"/>
          </a:xfrm>
          <a:prstGeom prst="rect">
            <a:avLst/>
          </a:prstGeom>
          <a:noFill/>
        </p:spPr>
        <p:txBody>
          <a:bodyPr wrap="square" rtlCol="0">
            <a:spAutoFit/>
          </a:bodyPr>
          <a:lstStyle/>
          <a:p>
            <a:pPr indent="0">
              <a:buFont typeface="Wingdings" panose="05000000000000000000" charset="0"/>
              <a:buNone/>
            </a:pPr>
            <a:r>
              <a:rPr lang="en-US" altLang="zh-CN" sz="2400" b="1" dirty="0" smtClean="0">
                <a:latin typeface="微软雅黑" panose="020B0503020204020204" pitchFamily="34" charset="-122"/>
                <a:ea typeface="微软雅黑" panose="020B0503020204020204" pitchFamily="34" charset="-122"/>
              </a:rPr>
              <a:t>     Further-thingking</a:t>
            </a:r>
            <a:endParaRPr lang="en-US" altLang="zh-CN" sz="2400" b="1" dirty="0" smtClean="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4" descr="C:\Users\Administrator\Desktop\50dda78acb6d41ecb341ceec9dca67af.jpeg"/>
          <p:cNvPicPr>
            <a:picLocks noChangeAspect="1" noChangeArrowheads="1"/>
          </p:cNvPicPr>
          <p:nvPr/>
        </p:nvPicPr>
        <p:blipFill>
          <a:blip r:embed="rId2" cstate="print"/>
          <a:srcRect/>
          <a:stretch>
            <a:fillRect/>
          </a:stretch>
        </p:blipFill>
        <p:spPr bwMode="auto">
          <a:xfrm>
            <a:off x="1123950" y="751840"/>
            <a:ext cx="7138670" cy="4331335"/>
          </a:xfrm>
          <a:prstGeom prst="rect">
            <a:avLst/>
          </a:prstGeom>
          <a:noFill/>
        </p:spPr>
      </p:pic>
      <p:pic>
        <p:nvPicPr>
          <p:cNvPr id="21" name="Picture 2" descr="C:\Users\Administrator\Desktop\3a7266b9ab5c440ba205f9564442e11a.jpeg"/>
          <p:cNvPicPr>
            <a:picLocks noChangeAspect="1" noChangeArrowheads="1"/>
          </p:cNvPicPr>
          <p:nvPr/>
        </p:nvPicPr>
        <p:blipFill>
          <a:blip r:embed="rId3" cstate="print"/>
          <a:srcRect/>
          <a:stretch>
            <a:fillRect/>
          </a:stretch>
        </p:blipFill>
        <p:spPr bwMode="auto">
          <a:xfrm>
            <a:off x="1123950" y="751840"/>
            <a:ext cx="7461885" cy="4331335"/>
          </a:xfrm>
          <a:prstGeom prst="rect">
            <a:avLst/>
          </a:prstGeom>
          <a:noFill/>
        </p:spPr>
      </p:pic>
      <p:sp>
        <p:nvSpPr>
          <p:cNvPr id="22" name="TextBox 2"/>
          <p:cNvSpPr txBox="1"/>
          <p:nvPr/>
        </p:nvSpPr>
        <p:spPr>
          <a:xfrm>
            <a:off x="1535430" y="922020"/>
            <a:ext cx="6894195" cy="521970"/>
          </a:xfrm>
          <a:prstGeom prst="rect">
            <a:avLst/>
          </a:prstGeom>
          <a:noFill/>
        </p:spPr>
        <p:txBody>
          <a:bodyPr wrap="square" rtlCol="0">
            <a:spAutoFit/>
          </a:bodyPr>
          <a:lstStyle/>
          <a:p>
            <a:r>
              <a:rPr lang="en-US" altLang="zh-CN" sz="2800" b="1" dirty="0" smtClean="0">
                <a:solidFill>
                  <a:srgbClr val="C00000"/>
                </a:solidFill>
                <a:ea typeface="微软雅黑" panose="020B0503020204020204" pitchFamily="34" charset="-122"/>
              </a:rPr>
              <a:t>What makes Tangshan develop so fast?</a:t>
            </a:r>
            <a:endParaRPr lang="en-US" altLang="zh-CN" sz="2800" b="1" dirty="0" smtClean="0">
              <a:solidFill>
                <a:srgbClr val="C00000"/>
              </a:solidFill>
              <a:ea typeface="微软雅黑" panose="020B0503020204020204" pitchFamily="34" charset="-122"/>
            </a:endParaRPr>
          </a:p>
        </p:txBody>
      </p:sp>
      <p:grpSp>
        <p:nvGrpSpPr>
          <p:cNvPr id="23" name="组合 17"/>
          <p:cNvGrpSpPr/>
          <p:nvPr/>
        </p:nvGrpSpPr>
        <p:grpSpPr bwMode="auto">
          <a:xfrm>
            <a:off x="318457" y="154942"/>
            <a:ext cx="574675" cy="434579"/>
            <a:chOff x="2518484" y="5549192"/>
            <a:chExt cx="916395" cy="832930"/>
          </a:xfrm>
        </p:grpSpPr>
        <p:grpSp>
          <p:nvGrpSpPr>
            <p:cNvPr id="2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5" name="六边形 24"/>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26" name="六边形 25"/>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5"/>
          <p:cNvSpPr txBox="1"/>
          <p:nvPr/>
        </p:nvSpPr>
        <p:spPr>
          <a:xfrm>
            <a:off x="936625" y="100330"/>
            <a:ext cx="311975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Further-thingking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 name="直接连接符 18"/>
          <p:cNvCxnSpPr/>
          <p:nvPr/>
        </p:nvCxnSpPr>
        <p:spPr>
          <a:xfrm flipV="1">
            <a:off x="448310" y="555625"/>
            <a:ext cx="8371840"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1535430" y="922020"/>
            <a:ext cx="6894195" cy="521970"/>
          </a:xfrm>
          <a:prstGeom prst="rect">
            <a:avLst/>
          </a:prstGeom>
          <a:noFill/>
        </p:spPr>
        <p:txBody>
          <a:bodyPr wrap="square" rtlCol="0">
            <a:spAutoFit/>
          </a:bodyPr>
          <a:lstStyle/>
          <a:p>
            <a:r>
              <a:rPr lang="en-US" altLang="zh-CN" sz="2800" b="1" dirty="0" smtClean="0">
                <a:solidFill>
                  <a:schemeClr val="tx1"/>
                </a:solidFill>
                <a:ea typeface="微软雅黑" panose="020B0503020204020204" pitchFamily="34" charset="-122"/>
              </a:rPr>
              <a:t>What makes Tangshan develop so fast?</a:t>
            </a:r>
            <a:endParaRPr lang="en-US" altLang="zh-CN" sz="2800" b="1" dirty="0" smtClean="0">
              <a:solidFill>
                <a:schemeClr val="tx1"/>
              </a:solidFill>
              <a:ea typeface="微软雅黑" panose="020B0503020204020204" pitchFamily="34" charset="-122"/>
            </a:endParaRPr>
          </a:p>
        </p:txBody>
      </p:sp>
      <p:sp>
        <p:nvSpPr>
          <p:cNvPr id="2" name="圆角矩形 1"/>
          <p:cNvSpPr/>
          <p:nvPr/>
        </p:nvSpPr>
        <p:spPr>
          <a:xfrm>
            <a:off x="389890" y="2788285"/>
            <a:ext cx="5177155"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tirelss efforts</a:t>
            </a:r>
            <a:r>
              <a:rPr lang="en-US" altLang="zh-CN" sz="2400" b="1">
                <a:solidFill>
                  <a:schemeClr val="tx1"/>
                </a:solidFill>
              </a:rPr>
              <a:t> of  </a:t>
            </a:r>
            <a:r>
              <a:rPr lang="en-US" altLang="zh-CN" sz="2400" b="1">
                <a:solidFill>
                  <a:srgbClr val="C00000"/>
                </a:solidFill>
              </a:rPr>
              <a:t>the city's people</a:t>
            </a:r>
            <a:endParaRPr lang="en-US" altLang="zh-CN" sz="2400" b="1">
              <a:solidFill>
                <a:srgbClr val="C00000"/>
              </a:solidFill>
            </a:endParaRPr>
          </a:p>
        </p:txBody>
      </p:sp>
      <p:sp>
        <p:nvSpPr>
          <p:cNvPr id="3" name="圆角矩形 2"/>
          <p:cNvSpPr/>
          <p:nvPr/>
        </p:nvSpPr>
        <p:spPr>
          <a:xfrm>
            <a:off x="389890" y="1814830"/>
            <a:ext cx="5177155"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strong support</a:t>
            </a:r>
            <a:r>
              <a:rPr lang="en-US" altLang="zh-CN" sz="2400" b="1">
                <a:solidFill>
                  <a:schemeClr val="tx1"/>
                </a:solidFill>
              </a:rPr>
              <a:t>  from </a:t>
            </a:r>
            <a:r>
              <a:rPr lang="en-US" altLang="zh-CN" sz="2400" b="1">
                <a:solidFill>
                  <a:srgbClr val="C00000"/>
                </a:solidFill>
              </a:rPr>
              <a:t>the government</a:t>
            </a:r>
            <a:endParaRPr lang="en-US" altLang="zh-CN" sz="2400" b="1">
              <a:solidFill>
                <a:srgbClr val="C00000"/>
              </a:solidFill>
            </a:endParaRPr>
          </a:p>
        </p:txBody>
      </p:sp>
      <p:sp>
        <p:nvSpPr>
          <p:cNvPr id="4" name="圆角矩形 3"/>
          <p:cNvSpPr/>
          <p:nvPr/>
        </p:nvSpPr>
        <p:spPr>
          <a:xfrm>
            <a:off x="389890" y="3706495"/>
            <a:ext cx="5104130" cy="648335"/>
          </a:xfrm>
          <a:prstGeom prst="roundRect">
            <a:avLst/>
          </a:prstGeom>
          <a:solidFill>
            <a:schemeClr val="accent2">
              <a:lumMod val="40000"/>
              <a:lumOff val="6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5">
                    <a:lumMod val="75000"/>
                  </a:schemeClr>
                </a:solidFill>
              </a:rPr>
              <a:t>various help</a:t>
            </a:r>
            <a:r>
              <a:rPr lang="en-US" altLang="zh-CN" sz="2400" b="1">
                <a:solidFill>
                  <a:schemeClr val="tx1"/>
                </a:solidFill>
              </a:rPr>
              <a:t> from </a:t>
            </a:r>
            <a:r>
              <a:rPr lang="en-US" altLang="zh-CN" sz="2400" b="1">
                <a:solidFill>
                  <a:srgbClr val="C00000"/>
                </a:solidFill>
              </a:rPr>
              <a:t>the whole nation</a:t>
            </a:r>
            <a:endParaRPr lang="en-US" altLang="zh-CN" sz="2400" b="1">
              <a:solidFill>
                <a:srgbClr val="C00000"/>
              </a:solidFill>
            </a:endParaRPr>
          </a:p>
        </p:txBody>
      </p:sp>
      <p:cxnSp>
        <p:nvCxnSpPr>
          <p:cNvPr id="6" name="曲线连接符 5"/>
          <p:cNvCxnSpPr/>
          <p:nvPr/>
        </p:nvCxnSpPr>
        <p:spPr>
          <a:xfrm>
            <a:off x="5567045" y="2074545"/>
            <a:ext cx="1019175" cy="784860"/>
          </a:xfrm>
          <a:prstGeom prst="curvedConnector3">
            <a:avLst>
              <a:gd name="adj1" fmla="val 5003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曲线连接符 16"/>
          <p:cNvCxnSpPr/>
          <p:nvPr/>
        </p:nvCxnSpPr>
        <p:spPr>
          <a:xfrm flipV="1">
            <a:off x="5591810" y="3075940"/>
            <a:ext cx="994410" cy="3175"/>
          </a:xfrm>
          <a:prstGeom prst="curvedConnector3">
            <a:avLst>
              <a:gd name="adj1" fmla="val 50064"/>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曲线连接符 17"/>
          <p:cNvCxnSpPr/>
          <p:nvPr/>
        </p:nvCxnSpPr>
        <p:spPr>
          <a:xfrm flipV="1">
            <a:off x="5494020" y="3291840"/>
            <a:ext cx="1092200" cy="739140"/>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586220" y="2285365"/>
            <a:ext cx="1944370" cy="1584325"/>
          </a:xfrm>
          <a:prstGeom prst="ellipse">
            <a:avLst/>
          </a:prstGeom>
          <a:solidFill>
            <a:srgbClr val="FF0000">
              <a:alpha val="58000"/>
            </a:srgb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tx1"/>
                </a:solidFill>
                <a:effectLst>
                  <a:outerShdw blurRad="38100" dist="19050" dir="2700000" algn="tl" rotWithShape="0">
                    <a:schemeClr val="dk1">
                      <a:alpha val="40000"/>
                    </a:schemeClr>
                  </a:outerShdw>
                </a:effectLst>
                <a:sym typeface="+mn-ea"/>
              </a:rPr>
              <a:t>unify</a:t>
            </a:r>
            <a:endParaRPr lang="zh-CN" altLang="en-US" sz="4000"/>
          </a:p>
        </p:txBody>
      </p:sp>
      <p:grpSp>
        <p:nvGrpSpPr>
          <p:cNvPr id="8" name="组合 17"/>
          <p:cNvGrpSpPr/>
          <p:nvPr/>
        </p:nvGrpSpPr>
        <p:grpSpPr bwMode="auto">
          <a:xfrm>
            <a:off x="286072" y="154942"/>
            <a:ext cx="574675" cy="434579"/>
            <a:chOff x="2518484" y="5549192"/>
            <a:chExt cx="916395" cy="832930"/>
          </a:xfrm>
        </p:grpSpPr>
        <p:grpSp>
          <p:nvGrpSpPr>
            <p:cNvPr id="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10" name="六边形 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1" name="六边形 1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 calcmode="lin" valueType="num">
                                      <p:cBhvr>
                                        <p:cTn id="35" dur="500" fill="hold"/>
                                        <p:tgtEl>
                                          <p:spTgt spid="24"/>
                                        </p:tgtEl>
                                        <p:attrNameLst>
                                          <p:attrName>style.rotation</p:attrName>
                                        </p:attrNameLst>
                                      </p:cBhvr>
                                      <p:tavLst>
                                        <p:tav tm="0">
                                          <p:val>
                                            <p:fltVal val="360"/>
                                          </p:val>
                                        </p:tav>
                                        <p:tav tm="100000">
                                          <p:val>
                                            <p:fltVal val="0"/>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440055" y="555625"/>
            <a:ext cx="8236585"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4" name="TextBox 13"/>
          <p:cNvSpPr txBox="1"/>
          <p:nvPr/>
        </p:nvSpPr>
        <p:spPr>
          <a:xfrm>
            <a:off x="969645" y="114300"/>
            <a:ext cx="229806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Pair work  </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圆角矩形 9"/>
          <p:cNvSpPr/>
          <p:nvPr/>
        </p:nvSpPr>
        <p:spPr>
          <a:xfrm>
            <a:off x="969645" y="736600"/>
            <a:ext cx="7186295" cy="1814195"/>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9" name="矩形 8"/>
          <p:cNvSpPr/>
          <p:nvPr/>
        </p:nvSpPr>
        <p:spPr>
          <a:xfrm>
            <a:off x="1040765" y="2781935"/>
            <a:ext cx="7034530" cy="2122805"/>
          </a:xfrm>
          <a:prstGeom prst="rect">
            <a:avLst/>
          </a:prstGeom>
          <a:ln>
            <a:solidFill>
              <a:schemeClr val="accent1"/>
            </a:solidFill>
          </a:ln>
        </p:spPr>
        <p:txBody>
          <a:bodyPr wrap="square">
            <a:spAutoFit/>
          </a:bodyPr>
          <a:lstStyle/>
          <a:p>
            <a:r>
              <a:rPr lang="en-US" altLang="zh-CN" sz="2200" b="1" u="sng" dirty="0">
                <a:solidFill>
                  <a:srgbClr val="FF0000"/>
                </a:solidFill>
              </a:rPr>
              <a:t>Supportive words and expressions</a:t>
            </a:r>
            <a:r>
              <a:rPr lang="en-US" altLang="zh-CN" sz="2200" b="1" u="sng" dirty="0" smtClean="0">
                <a:solidFill>
                  <a:srgbClr val="FF0000"/>
                </a:solidFill>
              </a:rPr>
              <a:t>:</a:t>
            </a:r>
            <a:endParaRPr lang="en-US" altLang="zh-CN" sz="2200" b="1" u="sng" dirty="0" smtClean="0">
              <a:solidFill>
                <a:srgbClr val="FF0000"/>
              </a:solidFill>
            </a:endParaRPr>
          </a:p>
          <a:p>
            <a:r>
              <a:rPr lang="en-US" altLang="zh-CN" sz="2200" b="1" dirty="0" smtClean="0">
                <a:solidFill>
                  <a:srgbClr val="002060"/>
                </a:solidFill>
              </a:rPr>
              <a:t>I remembered there were… before the quake, but…</a:t>
            </a:r>
            <a:endParaRPr lang="en-US" altLang="zh-CN" sz="2200" b="1" dirty="0" smtClean="0">
              <a:solidFill>
                <a:srgbClr val="002060"/>
              </a:solidFill>
            </a:endParaRPr>
          </a:p>
          <a:p>
            <a:r>
              <a:rPr lang="en-US" altLang="zh-CN" sz="2200" b="1" dirty="0" smtClean="0">
                <a:solidFill>
                  <a:srgbClr val="002060"/>
                </a:solidFill>
              </a:rPr>
              <a:t>It was terrible when…</a:t>
            </a:r>
            <a:endParaRPr lang="en-US" altLang="zh-CN" sz="2200" b="1" dirty="0" smtClean="0">
              <a:solidFill>
                <a:srgbClr val="002060"/>
              </a:solidFill>
            </a:endParaRPr>
          </a:p>
          <a:p>
            <a:r>
              <a:rPr lang="en-US" altLang="zh-CN" sz="2200" b="1" dirty="0" smtClean="0">
                <a:solidFill>
                  <a:srgbClr val="002060"/>
                </a:solidFill>
              </a:rPr>
              <a:t>I felt shocked/frightened/hopeless/desperate…, because…</a:t>
            </a:r>
            <a:endParaRPr lang="en-US" altLang="zh-CN" sz="2200" b="1" dirty="0" smtClean="0">
              <a:solidFill>
                <a:srgbClr val="002060"/>
              </a:solidFill>
            </a:endParaRPr>
          </a:p>
          <a:p>
            <a:r>
              <a:rPr lang="en-US" altLang="zh-CN" sz="2200" b="1" dirty="0" smtClean="0">
                <a:solidFill>
                  <a:srgbClr val="002060"/>
                </a:solidFill>
              </a:rPr>
              <a:t>It seemed as if …</a:t>
            </a:r>
            <a:endParaRPr lang="en-US" altLang="zh-CN" sz="2200" b="1" dirty="0" smtClean="0">
              <a:solidFill>
                <a:srgbClr val="002060"/>
              </a:solidFill>
            </a:endParaRPr>
          </a:p>
          <a:p>
            <a:r>
              <a:rPr lang="en-US" altLang="zh-CN" sz="2200" b="1" dirty="0" smtClean="0">
                <a:solidFill>
                  <a:srgbClr val="002060"/>
                </a:solidFill>
              </a:rPr>
              <a:t>Luckily, …</a:t>
            </a:r>
            <a:endParaRPr lang="en-US" altLang="zh-CN" sz="2200" b="1" dirty="0" smtClean="0">
              <a:solidFill>
                <a:srgbClr val="002060"/>
              </a:solidFill>
            </a:endParaRPr>
          </a:p>
        </p:txBody>
      </p:sp>
      <p:sp>
        <p:nvSpPr>
          <p:cNvPr id="18" name="矩形 17"/>
          <p:cNvSpPr/>
          <p:nvPr/>
        </p:nvSpPr>
        <p:spPr>
          <a:xfrm>
            <a:off x="1082675" y="736600"/>
            <a:ext cx="7158990" cy="1814830"/>
          </a:xfrm>
          <a:prstGeom prst="rect">
            <a:avLst/>
          </a:prstGeom>
        </p:spPr>
        <p:txBody>
          <a:bodyPr wrap="square">
            <a:spAutoFit/>
          </a:bodyPr>
          <a:lstStyle/>
          <a:p>
            <a:r>
              <a:rPr lang="en-US" altLang="zh-CN" sz="2800" b="1" dirty="0" smtClean="0"/>
              <a:t>Suppose you were a survivor of the </a:t>
            </a:r>
            <a:r>
              <a:rPr lang="en-US" altLang="zh-CN" sz="2800" b="1" dirty="0" smtClean="0">
                <a:sym typeface="+mn-ea"/>
              </a:rPr>
              <a:t>Tangshan </a:t>
            </a:r>
            <a:r>
              <a:rPr lang="en-US" altLang="zh-CN" sz="2800" b="1" dirty="0" smtClean="0"/>
              <a:t>earthquake in 1976, would you please share your experience with us?  Please discuss with your partner.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48690" y="1986915"/>
            <a:ext cx="7330440" cy="303784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hangingPunct="1">
              <a:buFont typeface="Wingdings" panose="05000000000000000000" charset="0"/>
              <a:buChar char="Ø"/>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hangingPunct="1">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It was a 7.8 magnitude earthquake, which was very destructive.</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It happened in </a:t>
            </a:r>
            <a:r>
              <a:rPr lang="en-US" altLang="zh-CN" sz="2400" b="1" smtClean="0">
                <a:solidFill>
                  <a:schemeClr val="accent5"/>
                </a:solidFill>
                <a:latin typeface="Times New Roman" panose="02020603050405020304" pitchFamily="18" charset="0"/>
                <a:cs typeface="Times New Roman" panose="02020603050405020304" pitchFamily="18" charset="0"/>
                <a:sym typeface="+mn-ea"/>
              </a:rPr>
              <a:t>the small hours, </a:t>
            </a: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when people were enjoying a sound sleep.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An unexpected big aftershock struck Tangshan afterwards.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sym typeface="+mn-ea"/>
              </a:rPr>
              <a:t>People paid little attention to the warning signs. </a:t>
            </a: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marL="342900" indent="-342900" algn="l" eaLnBrk="1" fontAlgn="auto" hangingPunct="1">
              <a:lnSpc>
                <a:spcPts val="2780"/>
              </a:lnSpc>
              <a:buFont typeface="Wingdings" panose="05000000000000000000" charset="0"/>
              <a:buChar char="Ø"/>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marL="342900" indent="-342900"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sym typeface="+mn-ea"/>
            </a:endParaRPr>
          </a:p>
          <a:p>
            <a:pPr algn="ctr" eaLnBrk="1" hangingPunct="1">
              <a:defRPr/>
            </a:pP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a:p>
            <a:pPr algn="ctr" eaLnBrk="1" hangingPunct="1">
              <a:defRPr/>
            </a:pPr>
            <a:r>
              <a:rPr lang="en-US" altLang="zh-CN" sz="2400" b="1" dirty="0" smtClean="0">
                <a:solidFill>
                  <a:schemeClr val="accent5"/>
                </a:solidFill>
                <a:latin typeface="Times New Roman" panose="02020603050405020304" pitchFamily="18" charset="0"/>
                <a:cs typeface="Times New Roman" panose="02020603050405020304" pitchFamily="18" charset="0"/>
              </a:rPr>
              <a:t> </a:t>
            </a:r>
            <a:endParaRPr lang="en-US" altLang="zh-CN" sz="2400" b="1" dirty="0" smtClean="0">
              <a:solidFill>
                <a:schemeClr val="accent5"/>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056640" y="111125"/>
            <a:ext cx="3870325" cy="521970"/>
          </a:xfrm>
          <a:prstGeom prst="rect">
            <a:avLst/>
          </a:prstGeom>
          <a:noFill/>
        </p:spPr>
        <p:txBody>
          <a:bodyPr wrap="square" rtlCol="0">
            <a:spAutoFit/>
          </a:bodyPr>
          <a:lstStyle/>
          <a:p>
            <a:pPr indent="0">
              <a:buFont typeface="Wingdings" panose="05000000000000000000" charset="0"/>
              <a:buNone/>
            </a:pPr>
            <a:r>
              <a:rPr lang="en-US" altLang="zh-CN" sz="2800" b="1" dirty="0" smtClean="0">
                <a:ea typeface="微软雅黑" panose="020B0503020204020204" pitchFamily="34" charset="-122"/>
                <a:cs typeface="+mn-lt"/>
              </a:rPr>
              <a:t>Further-thinking</a:t>
            </a:r>
            <a:endParaRPr lang="en-US" altLang="zh-CN" sz="2800" b="1" dirty="0" smtClean="0">
              <a:ea typeface="微软雅黑" panose="020B0503020204020204" pitchFamily="34" charset="-122"/>
              <a:cs typeface="+mn-lt"/>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组合 17"/>
          <p:cNvGrpSpPr/>
          <p:nvPr/>
        </p:nvGrpSpPr>
        <p:grpSpPr bwMode="auto">
          <a:xfrm>
            <a:off x="387037" y="154942"/>
            <a:ext cx="574675" cy="434579"/>
            <a:chOff x="2518484" y="5549192"/>
            <a:chExt cx="916395" cy="832930"/>
          </a:xfrm>
        </p:grpSpPr>
        <p:grpSp>
          <p:nvGrpSpPr>
            <p:cNvPr id="2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30" name="六边形 2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1" name="六边形 3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
        <p:nvSpPr>
          <p:cNvPr id="20" name="圆角矩形 19"/>
          <p:cNvSpPr/>
          <p:nvPr/>
        </p:nvSpPr>
        <p:spPr>
          <a:xfrm>
            <a:off x="1056640" y="739140"/>
            <a:ext cx="7305675" cy="1169035"/>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5" name="文本框 4"/>
          <p:cNvSpPr txBox="1"/>
          <p:nvPr/>
        </p:nvSpPr>
        <p:spPr>
          <a:xfrm>
            <a:off x="1143000" y="898525"/>
            <a:ext cx="7219315" cy="850265"/>
          </a:xfrm>
          <a:prstGeom prst="rect">
            <a:avLst/>
          </a:prstGeom>
          <a:noFill/>
        </p:spPr>
        <p:txBody>
          <a:bodyPr wrap="square" rtlCol="0">
            <a:spAutoFit/>
          </a:bodyPr>
          <a:lstStyle/>
          <a:p>
            <a:pPr algn="l" fontAlgn="auto">
              <a:lnSpc>
                <a:spcPts val="2960"/>
              </a:lnSpc>
            </a:pP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Why do you think the earthquake caused such great damage to the city and its people? </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60400" y="548640"/>
            <a:ext cx="7948295" cy="15875"/>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4" name="TextBox 13"/>
          <p:cNvSpPr txBox="1"/>
          <p:nvPr/>
        </p:nvSpPr>
        <p:spPr>
          <a:xfrm>
            <a:off x="969676" y="114302"/>
            <a:ext cx="3602324"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Discussion</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descr="H:\地震\地震图片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3262" y="2787521"/>
            <a:ext cx="2558765" cy="19038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地震\地震图片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355473"/>
            <a:ext cx="2260669" cy="1824386"/>
          </a:xfrm>
          <a:prstGeom prst="rect">
            <a:avLst/>
          </a:prstGeom>
          <a:noFill/>
          <a:extLst>
            <a:ext uri="{909E8E84-426E-40DD-AFC4-6F175D3DCCD1}">
              <a14:hiddenFill xmlns:a14="http://schemas.microsoft.com/office/drawing/2010/main">
                <a:solidFill>
                  <a:srgbClr val="FFFFFF"/>
                </a:solidFill>
              </a14:hiddenFill>
            </a:ext>
          </a:extLst>
        </p:spPr>
      </p:pic>
      <p:sp>
        <p:nvSpPr>
          <p:cNvPr id="20" name="圆角矩形 19"/>
          <p:cNvSpPr/>
          <p:nvPr/>
        </p:nvSpPr>
        <p:spPr>
          <a:xfrm>
            <a:off x="539750" y="627380"/>
            <a:ext cx="7976870" cy="1212850"/>
          </a:xfrm>
          <a:prstGeom prst="roundRect">
            <a:avLst/>
          </a:prstGeom>
          <a:solidFill>
            <a:schemeClr val="accent4">
              <a:lumMod val="60000"/>
              <a:lumOff val="4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solidFill>
                <a:schemeClr val="tx1"/>
              </a:solidFill>
            </a:endParaRPr>
          </a:p>
        </p:txBody>
      </p:sp>
      <p:sp>
        <p:nvSpPr>
          <p:cNvPr id="21" name="TextBox 20"/>
          <p:cNvSpPr txBox="1"/>
          <p:nvPr/>
        </p:nvSpPr>
        <p:spPr>
          <a:xfrm>
            <a:off x="926465" y="751840"/>
            <a:ext cx="7462520" cy="953135"/>
          </a:xfrm>
          <a:prstGeom prst="rect">
            <a:avLst/>
          </a:prstGeom>
          <a:noFill/>
        </p:spPr>
        <p:txBody>
          <a:bodyPr wrap="square" rtlCol="0">
            <a:spAutoFit/>
          </a:bodyPr>
          <a:lstStyle/>
          <a:p>
            <a:r>
              <a:rPr lang="en-US" altLang="zh-CN" sz="2800" b="1" dirty="0" smtClean="0">
                <a:ea typeface="微软雅黑" panose="020B0503020204020204" pitchFamily="34" charset="-122"/>
              </a:rPr>
              <a:t>If one day we come across an earthquake, what should we do to protect ourselves? </a:t>
            </a:r>
            <a:endParaRPr lang="zh-CN" altLang="en-US" sz="2800" b="1" dirty="0" smtClean="0">
              <a:ea typeface="微软雅黑" panose="020B0503020204020204" pitchFamily="34" charset="-122"/>
            </a:endParaRPr>
          </a:p>
        </p:txBody>
      </p:sp>
      <p:sp>
        <p:nvSpPr>
          <p:cNvPr id="22" name="TextBox 21"/>
          <p:cNvSpPr txBox="1"/>
          <p:nvPr/>
        </p:nvSpPr>
        <p:spPr>
          <a:xfrm>
            <a:off x="-42546" y="1923678"/>
            <a:ext cx="2670330" cy="3170099"/>
          </a:xfrm>
          <a:prstGeom prst="rect">
            <a:avLst/>
          </a:prstGeom>
          <a:solidFill>
            <a:srgbClr val="FFFF99"/>
          </a:solidFill>
        </p:spPr>
        <p:txBody>
          <a:bodyPr wrap="square" rtlCol="0">
            <a:spAutoFit/>
          </a:bodyPr>
          <a:lstStyle/>
          <a:p>
            <a:pPr marL="342900" indent="-342900">
              <a:buFont typeface="Wingdings" panose="05000000000000000000" charset="0"/>
              <a:buChar char="l"/>
            </a:pPr>
            <a:r>
              <a:rPr lang="en-US" altLang="zh-CN" sz="2000" b="1" dirty="0" smtClean="0">
                <a:ea typeface="微软雅黑" panose="020B0503020204020204" pitchFamily="34" charset="-122"/>
              </a:rPr>
              <a:t>stay calm  </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a:ea typeface="微软雅黑" panose="020B0503020204020204" pitchFamily="34" charset="-122"/>
              </a:rPr>
              <a:t>go to an open space</a:t>
            </a:r>
            <a:endParaRPr lang="en-US" altLang="zh-CN" sz="2000" b="1" dirty="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drop down onto...</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cover the head with...</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stay away from...</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a:ea typeface="微软雅黑" panose="020B0503020204020204" pitchFamily="34" charset="-122"/>
              </a:rPr>
              <a:t>h</a:t>
            </a:r>
            <a:r>
              <a:rPr lang="en-US" altLang="zh-CN" sz="2000" b="1" dirty="0" smtClean="0">
                <a:ea typeface="微软雅黑" panose="020B0503020204020204" pitchFamily="34" charset="-122"/>
              </a:rPr>
              <a:t>ide under…</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hold on to...</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call... if possible</a:t>
            </a:r>
            <a:endParaRPr lang="en-US" altLang="zh-CN" sz="2000" b="1" dirty="0" smtClean="0">
              <a:ea typeface="微软雅黑" panose="020B0503020204020204" pitchFamily="34" charset="-122"/>
            </a:endParaRPr>
          </a:p>
          <a:p>
            <a:pPr marL="342900" indent="-342900">
              <a:buFont typeface="Wingdings" panose="05000000000000000000" charset="0"/>
              <a:buChar char="l"/>
            </a:pPr>
            <a:r>
              <a:rPr lang="en-US" altLang="zh-CN" sz="2000" b="1" dirty="0" smtClean="0">
                <a:ea typeface="微软雅黑" panose="020B0503020204020204" pitchFamily="34" charset="-122"/>
              </a:rPr>
              <a:t>...</a:t>
            </a:r>
            <a:endParaRPr lang="en-US" altLang="zh-CN" sz="2000" b="1" dirty="0" smtClean="0">
              <a:ea typeface="微软雅黑" panose="020B0503020204020204" pitchFamily="34" charset="-122"/>
            </a:endParaRPr>
          </a:p>
        </p:txBody>
      </p:sp>
      <p:pic>
        <p:nvPicPr>
          <p:cNvPr id="1026" name="Picture 2" descr="H:\地震\地震图片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147814"/>
            <a:ext cx="2123728" cy="192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500"/>
                                        <p:tgtEl>
                                          <p:spTgt spid="2050"/>
                                        </p:tgtEl>
                                      </p:cBhvr>
                                    </p:animEffect>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5"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347614"/>
            <a:ext cx="9144000" cy="392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ext Box 2"/>
          <p:cNvSpPr txBox="1">
            <a:spLocks noChangeArrowheads="1"/>
          </p:cNvSpPr>
          <p:nvPr/>
        </p:nvSpPr>
        <p:spPr bwMode="auto">
          <a:xfrm>
            <a:off x="34280" y="463076"/>
            <a:ext cx="9144000"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600" b="1" dirty="0" smtClean="0">
                <a:solidFill>
                  <a:srgbClr val="000000"/>
                </a:solidFill>
                <a:latin typeface="Times New Roman" panose="02020603050405020304" pitchFamily="18" charset="0"/>
                <a:cs typeface="Times New Roman" panose="02020603050405020304" pitchFamily="18" charset="0"/>
              </a:rPr>
              <a:t>   Write </a:t>
            </a:r>
            <a:r>
              <a:rPr lang="en-US" altLang="zh-CN" sz="2600" b="1" dirty="0">
                <a:solidFill>
                  <a:srgbClr val="000000"/>
                </a:solidFill>
                <a:latin typeface="Times New Roman" panose="02020603050405020304" pitchFamily="18" charset="0"/>
                <a:cs typeface="Times New Roman" panose="02020603050405020304" pitchFamily="18" charset="0"/>
              </a:rPr>
              <a:t>your </a:t>
            </a:r>
            <a:r>
              <a:rPr lang="en-US" altLang="zh-CN" sz="2600" b="1" dirty="0" smtClean="0">
                <a:solidFill>
                  <a:srgbClr val="000000"/>
                </a:solidFill>
                <a:latin typeface="Times New Roman" panose="02020603050405020304" pitchFamily="18" charset="0"/>
                <a:cs typeface="Times New Roman" panose="02020603050405020304" pitchFamily="18" charset="0"/>
              </a:rPr>
              <a:t>story and advice </a:t>
            </a:r>
            <a:r>
              <a:rPr lang="en-US" altLang="zh-CN" sz="2600" b="1" dirty="0">
                <a:solidFill>
                  <a:srgbClr val="000000"/>
                </a:solidFill>
                <a:latin typeface="Times New Roman" panose="02020603050405020304" pitchFamily="18" charset="0"/>
                <a:cs typeface="Times New Roman" panose="02020603050405020304" pitchFamily="18" charset="0"/>
              </a:rPr>
              <a:t>down, and </a:t>
            </a:r>
            <a:r>
              <a:rPr lang="en-US" altLang="zh-CN" sz="2600" b="1" dirty="0" smtClean="0">
                <a:solidFill>
                  <a:srgbClr val="000000"/>
                </a:solidFill>
                <a:latin typeface="Times New Roman" panose="02020603050405020304" pitchFamily="18" charset="0"/>
                <a:cs typeface="Times New Roman" panose="02020603050405020304" pitchFamily="18" charset="0"/>
              </a:rPr>
              <a:t>share them with</a:t>
            </a:r>
            <a:endParaRPr lang="en-US" altLang="zh-CN" sz="2600" b="1"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zh-CN" sz="2600" b="1" dirty="0" smtClean="0">
                <a:solidFill>
                  <a:srgbClr val="000000"/>
                </a:solidFill>
                <a:latin typeface="Times New Roman" panose="02020603050405020304" pitchFamily="18" charset="0"/>
                <a:cs typeface="Times New Roman" panose="02020603050405020304" pitchFamily="18" charset="0"/>
              </a:rPr>
              <a:t>your friends on </a:t>
            </a:r>
            <a:r>
              <a:rPr lang="en-US" altLang="zh-CN" sz="2600" b="1" dirty="0">
                <a:solidFill>
                  <a:srgbClr val="000000"/>
                </a:solidFill>
                <a:latin typeface="Times New Roman" panose="02020603050405020304" pitchFamily="18" charset="0"/>
                <a:cs typeface="Times New Roman" panose="02020603050405020304" pitchFamily="18" charset="0"/>
              </a:rPr>
              <a:t>the blog. </a:t>
            </a:r>
            <a:r>
              <a:rPr lang="en-US" altLang="zh-CN" sz="2600" b="1" dirty="0" smtClean="0">
                <a:solidFill>
                  <a:srgbClr val="000000"/>
                </a:solidFill>
                <a:latin typeface="Times New Roman" panose="02020603050405020304" pitchFamily="18" charset="0"/>
                <a:cs typeface="Times New Roman" panose="02020603050405020304" pitchFamily="18" charset="0"/>
              </a:rPr>
              <a:t>Try </a:t>
            </a:r>
            <a:r>
              <a:rPr lang="en-US" altLang="zh-CN" sz="2600" b="1" dirty="0">
                <a:solidFill>
                  <a:srgbClr val="000000"/>
                </a:solidFill>
                <a:latin typeface="Times New Roman" panose="02020603050405020304" pitchFamily="18" charset="0"/>
                <a:cs typeface="Times New Roman" panose="02020603050405020304" pitchFamily="18" charset="0"/>
              </a:rPr>
              <a:t>to use what </a:t>
            </a:r>
            <a:r>
              <a:rPr lang="en-US" altLang="zh-CN" sz="2600" b="1" dirty="0" smtClean="0">
                <a:solidFill>
                  <a:srgbClr val="000000"/>
                </a:solidFill>
                <a:latin typeface="Times New Roman" panose="02020603050405020304" pitchFamily="18" charset="0"/>
                <a:cs typeface="Times New Roman" panose="02020603050405020304" pitchFamily="18" charset="0"/>
              </a:rPr>
              <a:t>we’ve learnt </a:t>
            </a:r>
            <a:r>
              <a:rPr lang="en-US" altLang="zh-CN" sz="2600" b="1" dirty="0">
                <a:solidFill>
                  <a:srgbClr val="000000"/>
                </a:solidFill>
                <a:latin typeface="Times New Roman" panose="02020603050405020304" pitchFamily="18" charset="0"/>
                <a:cs typeface="Times New Roman" panose="02020603050405020304" pitchFamily="18" charset="0"/>
              </a:rPr>
              <a:t>in class.</a:t>
            </a:r>
            <a:endParaRPr lang="en-US" altLang="zh-CN" sz="2600" b="1" dirty="0">
              <a:solidFill>
                <a:srgbClr val="000000"/>
              </a:solidFill>
              <a:latin typeface="Times New Roman" panose="02020603050405020304" pitchFamily="18" charset="0"/>
              <a:cs typeface="Times New Roman" panose="02020603050405020304" pitchFamily="18" charset="0"/>
            </a:endParaRPr>
          </a:p>
        </p:txBody>
      </p:sp>
      <p:sp>
        <p:nvSpPr>
          <p:cNvPr id="21508" name="Rectangle 4"/>
          <p:cNvSpPr>
            <a:spLocks noChangeArrowheads="1"/>
          </p:cNvSpPr>
          <p:nvPr/>
        </p:nvSpPr>
        <p:spPr bwMode="auto">
          <a:xfrm>
            <a:off x="3203575" y="0"/>
            <a:ext cx="25699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0033CC"/>
                </a:solidFill>
                <a:latin typeface="Book Antiqua" panose="02040602050305030304" pitchFamily="18" charset="0"/>
                <a:cs typeface="Times New Roman" panose="02020603050405020304" pitchFamily="18" charset="0"/>
              </a:rPr>
              <a:t>Homework</a:t>
            </a:r>
            <a:endParaRPr lang="en-US" altLang="zh-CN" sz="3600" b="1" dirty="0">
              <a:solidFill>
                <a:srgbClr val="0033CC"/>
              </a:solidFill>
              <a:latin typeface="Book Antiqua" panose="02040602050305030304" pitchFamily="18" charset="0"/>
              <a:cs typeface="Times New Roman" panose="02020603050405020304" pitchFamily="18" charset="0"/>
            </a:endParaRPr>
          </a:p>
        </p:txBody>
      </p:sp>
      <p:sp>
        <p:nvSpPr>
          <p:cNvPr id="21510" name="Rectangle 6"/>
          <p:cNvSpPr>
            <a:spLocks noChangeArrowheads="1"/>
          </p:cNvSpPr>
          <p:nvPr/>
        </p:nvSpPr>
        <p:spPr bwMode="auto">
          <a:xfrm>
            <a:off x="539750" y="3921919"/>
            <a:ext cx="1079500" cy="108347"/>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1" name="Rectangle 7"/>
          <p:cNvSpPr>
            <a:spLocks noChangeArrowheads="1"/>
          </p:cNvSpPr>
          <p:nvPr/>
        </p:nvSpPr>
        <p:spPr bwMode="auto">
          <a:xfrm>
            <a:off x="2268538" y="2625329"/>
            <a:ext cx="6875462" cy="2463403"/>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21512" name="Text Box 8"/>
          <p:cNvSpPr txBox="1">
            <a:spLocks noChangeArrowheads="1"/>
          </p:cNvSpPr>
          <p:nvPr/>
        </p:nvSpPr>
        <p:spPr bwMode="auto">
          <a:xfrm>
            <a:off x="2411412" y="2895600"/>
            <a:ext cx="655307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FF0000"/>
                </a:solidFill>
                <a:latin typeface="Times New Roman" panose="02020603050405020304" pitchFamily="18" charset="0"/>
              </a:rPr>
              <a:t> </a:t>
            </a:r>
            <a:r>
              <a:rPr lang="en-US" altLang="zh-CN" sz="2400" b="1" dirty="0" smtClean="0">
                <a:solidFill>
                  <a:srgbClr val="FF0000"/>
                </a:solidFill>
                <a:latin typeface="Times New Roman" panose="02020603050405020304" pitchFamily="18" charset="0"/>
              </a:rPr>
              <a:t> It is a terrible experience for me. I remembered there were some strange signs before the quake. For example, ... But we...</a:t>
            </a:r>
            <a:endParaRPr lang="en-US" altLang="zh-CN" sz="2400" b="1" dirty="0" smtClean="0">
              <a:solidFill>
                <a:srgbClr val="FF0000"/>
              </a:solidFill>
              <a:latin typeface="Times New Roman" panose="02020603050405020304" pitchFamily="18" charset="0"/>
            </a:endParaRPr>
          </a:p>
          <a:p>
            <a:pPr eaLnBrk="1" hangingPunct="1"/>
            <a:r>
              <a:rPr lang="en-US" altLang="zh-CN" sz="2400" b="1" dirty="0">
                <a:solidFill>
                  <a:srgbClr val="FF0000"/>
                </a:solidFill>
                <a:latin typeface="Times New Roman" panose="02020603050405020304" pitchFamily="18" charset="0"/>
              </a:rPr>
              <a:t>  If one day you come across an earthquake, first </a:t>
            </a:r>
            <a:r>
              <a:rPr lang="en-US" altLang="zh-CN" sz="2400" b="1">
                <a:solidFill>
                  <a:srgbClr val="FF0000"/>
                </a:solidFill>
                <a:latin typeface="Times New Roman" panose="02020603050405020304" pitchFamily="18" charset="0"/>
              </a:rPr>
              <a:t>of </a:t>
            </a:r>
            <a:r>
              <a:rPr lang="en-US" altLang="zh-CN" sz="2400" b="1" smtClean="0">
                <a:solidFill>
                  <a:srgbClr val="FF0000"/>
                </a:solidFill>
                <a:latin typeface="Times New Roman" panose="02020603050405020304" pitchFamily="18" charset="0"/>
              </a:rPr>
              <a:t>all, </a:t>
            </a:r>
            <a:r>
              <a:rPr lang="en-US" altLang="zh-CN" sz="2400" b="1" dirty="0">
                <a:solidFill>
                  <a:srgbClr val="FF0000"/>
                </a:solidFill>
                <a:latin typeface="Times New Roman" panose="02020603050405020304" pitchFamily="18" charset="0"/>
              </a:rPr>
              <a:t>you should...</a:t>
            </a:r>
            <a:endParaRPr lang="en-US" altLang="zh-CN" sz="2400" b="1" dirty="0">
              <a:solidFill>
                <a:srgbClr val="FF0000"/>
              </a:solidFill>
              <a:latin typeface="Times New Roman" panose="02020603050405020304" pitchFamily="18" charset="0"/>
            </a:endParaRPr>
          </a:p>
        </p:txBody>
      </p:sp>
      <p:sp>
        <p:nvSpPr>
          <p:cNvPr id="21513" name="Rectangle 9"/>
          <p:cNvSpPr>
            <a:spLocks noChangeArrowheads="1"/>
          </p:cNvSpPr>
          <p:nvPr/>
        </p:nvSpPr>
        <p:spPr bwMode="auto">
          <a:xfrm>
            <a:off x="2339976" y="2518172"/>
            <a:ext cx="3095625" cy="108347"/>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val 3" descr="201ab71321d24132bdc54c5bb4ec7c57# #椭圆 149"/>
          <p:cNvSpPr>
            <a:spLocks noChangeArrowheads="1"/>
          </p:cNvSpPr>
          <p:nvPr/>
        </p:nvSpPr>
        <p:spPr bwMode="auto">
          <a:xfrm>
            <a:off x="10035778" y="2463403"/>
            <a:ext cx="432197" cy="432197"/>
          </a:xfrm>
          <a:prstGeom prst="ellipse">
            <a:avLst/>
          </a:prstGeom>
          <a:solidFill>
            <a:schemeClr val="accent1"/>
          </a:solidFill>
          <a:ln w="9525">
            <a:solidFill>
              <a:schemeClr val="tx1"/>
            </a:solidFill>
            <a:round/>
          </a:ln>
        </p:spPr>
        <p:txBody>
          <a:bodyPr wrap="none"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400">
              <a:latin typeface="Arial" panose="020B0604020202020204" pitchFamily="34" charset="0"/>
            </a:endParaRPr>
          </a:p>
        </p:txBody>
      </p:sp>
      <p:sp>
        <p:nvSpPr>
          <p:cNvPr id="19460" name="未知"/>
          <p:cNvSpPr/>
          <p:nvPr/>
        </p:nvSpPr>
        <p:spPr bwMode="auto">
          <a:xfrm>
            <a:off x="2344341" y="2246710"/>
            <a:ext cx="365522" cy="169069"/>
          </a:xfrm>
          <a:custGeom>
            <a:avLst/>
            <a:gdLst>
              <a:gd name="T0" fmla="*/ 2147483646 w 130"/>
              <a:gd name="T1" fmla="*/ 2147483646 h 60"/>
              <a:gd name="T2" fmla="*/ 2147483646 w 130"/>
              <a:gd name="T3" fmla="*/ 2147483646 h 60"/>
              <a:gd name="T4" fmla="*/ 2147483646 w 130"/>
              <a:gd name="T5" fmla="*/ 2147483646 h 60"/>
              <a:gd name="T6" fmla="*/ 2147483646 w 130"/>
              <a:gd name="T7" fmla="*/ 2147483646 h 60"/>
              <a:gd name="T8" fmla="*/ 2147483646 w 130"/>
              <a:gd name="T9" fmla="*/ 2147483646 h 60"/>
              <a:gd name="T10" fmla="*/ 2147483646 w 130"/>
              <a:gd name="T11" fmla="*/ 2147483646 h 60"/>
              <a:gd name="T12" fmla="*/ 2147483646 w 130"/>
              <a:gd name="T13" fmla="*/ 2147483646 h 60"/>
              <a:gd name="T14" fmla="*/ 2147483646 w 130"/>
              <a:gd name="T15" fmla="*/ 2147483646 h 60"/>
              <a:gd name="T16" fmla="*/ 2147483646 w 130"/>
              <a:gd name="T17" fmla="*/ 2147483646 h 60"/>
              <a:gd name="T18" fmla="*/ 2147483646 w 130"/>
              <a:gd name="T19" fmla="*/ 0 h 60"/>
              <a:gd name="T20" fmla="*/ 2147483646 w 130"/>
              <a:gd name="T21" fmla="*/ 0 h 60"/>
              <a:gd name="T22" fmla="*/ 2147483646 w 13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60"/>
              <a:gd name="T38" fmla="*/ 130 w 130"/>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60">
                <a:moveTo>
                  <a:pt x="3" y="11"/>
                </a:moveTo>
                <a:cubicBezTo>
                  <a:pt x="0" y="40"/>
                  <a:pt x="27" y="60"/>
                  <a:pt x="61" y="60"/>
                </a:cubicBezTo>
                <a:cubicBezTo>
                  <a:pt x="97" y="60"/>
                  <a:pt x="130" y="46"/>
                  <a:pt x="129" y="22"/>
                </a:cubicBezTo>
                <a:cubicBezTo>
                  <a:pt x="129" y="12"/>
                  <a:pt x="122" y="6"/>
                  <a:pt x="118" y="4"/>
                </a:cubicBezTo>
                <a:cubicBezTo>
                  <a:pt x="116" y="2"/>
                  <a:pt x="114" y="1"/>
                  <a:pt x="112" y="2"/>
                </a:cubicBezTo>
                <a:cubicBezTo>
                  <a:pt x="111" y="2"/>
                  <a:pt x="114" y="4"/>
                  <a:pt x="115" y="5"/>
                </a:cubicBezTo>
                <a:cubicBezTo>
                  <a:pt x="118" y="10"/>
                  <a:pt x="119" y="16"/>
                  <a:pt x="118" y="21"/>
                </a:cubicBezTo>
                <a:cubicBezTo>
                  <a:pt x="117" y="42"/>
                  <a:pt x="94" y="56"/>
                  <a:pt x="61" y="56"/>
                </a:cubicBezTo>
                <a:cubicBezTo>
                  <a:pt x="31" y="54"/>
                  <a:pt x="6" y="37"/>
                  <a:pt x="9" y="12"/>
                </a:cubicBezTo>
                <a:cubicBezTo>
                  <a:pt x="10" y="8"/>
                  <a:pt x="11" y="4"/>
                  <a:pt x="12" y="0"/>
                </a:cubicBezTo>
                <a:cubicBezTo>
                  <a:pt x="10" y="0"/>
                  <a:pt x="8" y="0"/>
                  <a:pt x="5" y="0"/>
                </a:cubicBezTo>
                <a:cubicBezTo>
                  <a:pt x="4" y="3"/>
                  <a:pt x="3" y="7"/>
                  <a:pt x="3"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1" name="未知"/>
          <p:cNvSpPr/>
          <p:nvPr/>
        </p:nvSpPr>
        <p:spPr bwMode="auto">
          <a:xfrm>
            <a:off x="3005138" y="1924050"/>
            <a:ext cx="439341" cy="163116"/>
          </a:xfrm>
          <a:custGeom>
            <a:avLst/>
            <a:gdLst>
              <a:gd name="T0" fmla="*/ 2147483646 w 156"/>
              <a:gd name="T1" fmla="*/ 0 h 58"/>
              <a:gd name="T2" fmla="*/ 2147483646 w 156"/>
              <a:gd name="T3" fmla="*/ 2147483646 h 58"/>
              <a:gd name="T4" fmla="*/ 2147483646 w 156"/>
              <a:gd name="T5" fmla="*/ 2147483646 h 58"/>
              <a:gd name="T6" fmla="*/ 2147483646 w 156"/>
              <a:gd name="T7" fmla="*/ 2147483646 h 58"/>
              <a:gd name="T8" fmla="*/ 2147483646 w 156"/>
              <a:gd name="T9" fmla="*/ 2147483646 h 58"/>
              <a:gd name="T10" fmla="*/ 2147483646 w 156"/>
              <a:gd name="T11" fmla="*/ 2147483646 h 58"/>
              <a:gd name="T12" fmla="*/ 2147483646 w 156"/>
              <a:gd name="T13" fmla="*/ 2147483646 h 58"/>
              <a:gd name="T14" fmla="*/ 2147483646 w 156"/>
              <a:gd name="T15" fmla="*/ 2147483646 h 58"/>
              <a:gd name="T16" fmla="*/ 2147483646 w 156"/>
              <a:gd name="T17" fmla="*/ 2147483646 h 58"/>
              <a:gd name="T18" fmla="*/ 2147483646 w 15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58"/>
              <a:gd name="T32" fmla="*/ 156 w 15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58">
                <a:moveTo>
                  <a:pt x="83" y="0"/>
                </a:moveTo>
                <a:cubicBezTo>
                  <a:pt x="49" y="0"/>
                  <a:pt x="22" y="14"/>
                  <a:pt x="9" y="32"/>
                </a:cubicBezTo>
                <a:cubicBezTo>
                  <a:pt x="4" y="38"/>
                  <a:pt x="1" y="45"/>
                  <a:pt x="1" y="51"/>
                </a:cubicBezTo>
                <a:cubicBezTo>
                  <a:pt x="0" y="55"/>
                  <a:pt x="1" y="58"/>
                  <a:pt x="2" y="58"/>
                </a:cubicBezTo>
                <a:cubicBezTo>
                  <a:pt x="3" y="58"/>
                  <a:pt x="3" y="55"/>
                  <a:pt x="4" y="50"/>
                </a:cubicBezTo>
                <a:cubicBezTo>
                  <a:pt x="7" y="44"/>
                  <a:pt x="9" y="40"/>
                  <a:pt x="13" y="35"/>
                </a:cubicBezTo>
                <a:cubicBezTo>
                  <a:pt x="26" y="20"/>
                  <a:pt x="51" y="7"/>
                  <a:pt x="82" y="7"/>
                </a:cubicBezTo>
                <a:cubicBezTo>
                  <a:pt x="124" y="7"/>
                  <a:pt x="149" y="27"/>
                  <a:pt x="147" y="50"/>
                </a:cubicBezTo>
                <a:cubicBezTo>
                  <a:pt x="150" y="50"/>
                  <a:pt x="152" y="50"/>
                  <a:pt x="155" y="50"/>
                </a:cubicBezTo>
                <a:cubicBezTo>
                  <a:pt x="156" y="18"/>
                  <a:pt x="125" y="0"/>
                  <a:pt x="8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2" name="未知"/>
          <p:cNvSpPr/>
          <p:nvPr/>
        </p:nvSpPr>
        <p:spPr bwMode="auto">
          <a:xfrm>
            <a:off x="2358629" y="2064544"/>
            <a:ext cx="1083469" cy="182166"/>
          </a:xfrm>
          <a:custGeom>
            <a:avLst/>
            <a:gdLst>
              <a:gd name="T0" fmla="*/ 2147483646 w 385"/>
              <a:gd name="T1" fmla="*/ 0 h 65"/>
              <a:gd name="T2" fmla="*/ 2147483646 w 385"/>
              <a:gd name="T3" fmla="*/ 2147483646 h 65"/>
              <a:gd name="T4" fmla="*/ 2147483646 w 385"/>
              <a:gd name="T5" fmla="*/ 2147483646 h 65"/>
              <a:gd name="T6" fmla="*/ 2147483646 w 385"/>
              <a:gd name="T7" fmla="*/ 2147483646 h 65"/>
              <a:gd name="T8" fmla="*/ 2147483646 w 385"/>
              <a:gd name="T9" fmla="*/ 2147483646 h 65"/>
              <a:gd name="T10" fmla="*/ 0 w 385"/>
              <a:gd name="T11" fmla="*/ 2147483646 h 65"/>
              <a:gd name="T12" fmla="*/ 2147483646 w 385"/>
              <a:gd name="T13" fmla="*/ 2147483646 h 65"/>
              <a:gd name="T14" fmla="*/ 2147483646 w 385"/>
              <a:gd name="T15" fmla="*/ 2147483646 h 65"/>
              <a:gd name="T16" fmla="*/ 2147483646 w 385"/>
              <a:gd name="T17" fmla="*/ 2147483646 h 65"/>
              <a:gd name="T18" fmla="*/ 2147483646 w 385"/>
              <a:gd name="T19" fmla="*/ 2147483646 h 65"/>
              <a:gd name="T20" fmla="*/ 2147483646 w 385"/>
              <a:gd name="T21" fmla="*/ 2147483646 h 65"/>
              <a:gd name="T22" fmla="*/ 2147483646 w 385"/>
              <a:gd name="T23" fmla="*/ 2147483646 h 65"/>
              <a:gd name="T24" fmla="*/ 2147483646 w 385"/>
              <a:gd name="T25" fmla="*/ 2147483646 h 65"/>
              <a:gd name="T26" fmla="*/ 2147483646 w 385"/>
              <a:gd name="T27" fmla="*/ 2147483646 h 65"/>
              <a:gd name="T28" fmla="*/ 2147483646 w 385"/>
              <a:gd name="T29" fmla="*/ 2147483646 h 65"/>
              <a:gd name="T30" fmla="*/ 2147483646 w 385"/>
              <a:gd name="T31" fmla="*/ 2147483646 h 65"/>
              <a:gd name="T32" fmla="*/ 2147483646 w 385"/>
              <a:gd name="T33" fmla="*/ 2147483646 h 65"/>
              <a:gd name="T34" fmla="*/ 2147483646 w 385"/>
              <a:gd name="T35" fmla="*/ 0 h 65"/>
              <a:gd name="T36" fmla="*/ 2147483646 w 38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5"/>
              <a:gd name="T59" fmla="*/ 385 w 38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5">
                <a:moveTo>
                  <a:pt x="377" y="0"/>
                </a:moveTo>
                <a:cubicBezTo>
                  <a:pt x="377" y="1"/>
                  <a:pt x="377" y="2"/>
                  <a:pt x="377" y="2"/>
                </a:cubicBezTo>
                <a:cubicBezTo>
                  <a:pt x="372" y="28"/>
                  <a:pt x="337" y="40"/>
                  <a:pt x="290" y="37"/>
                </a:cubicBezTo>
                <a:cubicBezTo>
                  <a:pt x="255" y="35"/>
                  <a:pt x="223" y="30"/>
                  <a:pt x="197" y="26"/>
                </a:cubicBezTo>
                <a:cubicBezTo>
                  <a:pt x="168" y="21"/>
                  <a:pt x="134" y="15"/>
                  <a:pt x="106" y="14"/>
                </a:cubicBezTo>
                <a:cubicBezTo>
                  <a:pt x="55" y="13"/>
                  <a:pt x="11" y="32"/>
                  <a:pt x="0" y="65"/>
                </a:cubicBezTo>
                <a:cubicBezTo>
                  <a:pt x="3" y="65"/>
                  <a:pt x="5" y="65"/>
                  <a:pt x="7" y="65"/>
                </a:cubicBezTo>
                <a:cubicBezTo>
                  <a:pt x="19" y="38"/>
                  <a:pt x="57" y="25"/>
                  <a:pt x="100" y="28"/>
                </a:cubicBezTo>
                <a:cubicBezTo>
                  <a:pt x="129" y="29"/>
                  <a:pt x="159" y="35"/>
                  <a:pt x="188" y="41"/>
                </a:cubicBezTo>
                <a:cubicBezTo>
                  <a:pt x="213" y="45"/>
                  <a:pt x="234" y="49"/>
                  <a:pt x="254" y="51"/>
                </a:cubicBezTo>
                <a:cubicBezTo>
                  <a:pt x="256" y="52"/>
                  <a:pt x="259" y="52"/>
                  <a:pt x="262" y="52"/>
                </a:cubicBezTo>
                <a:cubicBezTo>
                  <a:pt x="262" y="53"/>
                  <a:pt x="262" y="53"/>
                  <a:pt x="262" y="53"/>
                </a:cubicBezTo>
                <a:cubicBezTo>
                  <a:pt x="261" y="53"/>
                  <a:pt x="260" y="53"/>
                  <a:pt x="260" y="54"/>
                </a:cubicBezTo>
                <a:cubicBezTo>
                  <a:pt x="262" y="54"/>
                  <a:pt x="264" y="55"/>
                  <a:pt x="266" y="56"/>
                </a:cubicBezTo>
                <a:cubicBezTo>
                  <a:pt x="267" y="55"/>
                  <a:pt x="269" y="55"/>
                  <a:pt x="270" y="54"/>
                </a:cubicBezTo>
                <a:cubicBezTo>
                  <a:pt x="274" y="53"/>
                  <a:pt x="279" y="54"/>
                  <a:pt x="284" y="54"/>
                </a:cubicBezTo>
                <a:cubicBezTo>
                  <a:pt x="337" y="55"/>
                  <a:pt x="378" y="41"/>
                  <a:pt x="384" y="9"/>
                </a:cubicBezTo>
                <a:cubicBezTo>
                  <a:pt x="384" y="6"/>
                  <a:pt x="385" y="3"/>
                  <a:pt x="385" y="0"/>
                </a:cubicBezTo>
                <a:cubicBezTo>
                  <a:pt x="382" y="0"/>
                  <a:pt x="380" y="0"/>
                  <a:pt x="37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3" name="未知"/>
          <p:cNvSpPr/>
          <p:nvPr/>
        </p:nvSpPr>
        <p:spPr bwMode="auto">
          <a:xfrm>
            <a:off x="2077641" y="2215754"/>
            <a:ext cx="1028700" cy="534590"/>
          </a:xfrm>
          <a:custGeom>
            <a:avLst/>
            <a:gdLst>
              <a:gd name="T0" fmla="*/ 2147483646 w 366"/>
              <a:gd name="T1" fmla="*/ 2147483646 h 190"/>
              <a:gd name="T2" fmla="*/ 2147483646 w 366"/>
              <a:gd name="T3" fmla="*/ 2147483646 h 190"/>
              <a:gd name="T4" fmla="*/ 2147483646 w 366"/>
              <a:gd name="T5" fmla="*/ 2147483646 h 190"/>
              <a:gd name="T6" fmla="*/ 2147483646 w 366"/>
              <a:gd name="T7" fmla="*/ 2147483646 h 190"/>
              <a:gd name="T8" fmla="*/ 2147483646 w 366"/>
              <a:gd name="T9" fmla="*/ 0 h 190"/>
              <a:gd name="T10" fmla="*/ 2147483646 w 366"/>
              <a:gd name="T11" fmla="*/ 2147483646 h 190"/>
              <a:gd name="T12" fmla="*/ 2147483646 w 366"/>
              <a:gd name="T13" fmla="*/ 2147483646 h 190"/>
              <a:gd name="T14" fmla="*/ 2147483646 w 366"/>
              <a:gd name="T15" fmla="*/ 2147483646 h 190"/>
              <a:gd name="T16" fmla="*/ 2147483646 w 366"/>
              <a:gd name="T17" fmla="*/ 2147483646 h 190"/>
              <a:gd name="T18" fmla="*/ 2147483646 w 366"/>
              <a:gd name="T19" fmla="*/ 2147483646 h 190"/>
              <a:gd name="T20" fmla="*/ 2147483646 w 366"/>
              <a:gd name="T21" fmla="*/ 2147483646 h 190"/>
              <a:gd name="T22" fmla="*/ 2147483646 w 366"/>
              <a:gd name="T23" fmla="*/ 2147483646 h 190"/>
              <a:gd name="T24" fmla="*/ 2147483646 w 366"/>
              <a:gd name="T25" fmla="*/ 2147483646 h 190"/>
              <a:gd name="T26" fmla="*/ 2147483646 w 366"/>
              <a:gd name="T27" fmla="*/ 2147483646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190"/>
              <a:gd name="T44" fmla="*/ 366 w 366"/>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190">
                <a:moveTo>
                  <a:pt x="147" y="174"/>
                </a:moveTo>
                <a:cubicBezTo>
                  <a:pt x="182" y="165"/>
                  <a:pt x="229" y="146"/>
                  <a:pt x="267" y="111"/>
                </a:cubicBezTo>
                <a:cubicBezTo>
                  <a:pt x="295" y="84"/>
                  <a:pt x="305" y="62"/>
                  <a:pt x="328" y="34"/>
                </a:cubicBezTo>
                <a:cubicBezTo>
                  <a:pt x="342" y="18"/>
                  <a:pt x="356" y="7"/>
                  <a:pt x="366" y="2"/>
                </a:cubicBezTo>
                <a:cubicBezTo>
                  <a:pt x="364" y="1"/>
                  <a:pt x="362" y="0"/>
                  <a:pt x="360" y="0"/>
                </a:cubicBezTo>
                <a:cubicBezTo>
                  <a:pt x="331" y="9"/>
                  <a:pt x="304" y="28"/>
                  <a:pt x="278" y="56"/>
                </a:cubicBezTo>
                <a:cubicBezTo>
                  <a:pt x="247" y="88"/>
                  <a:pt x="234" y="111"/>
                  <a:pt x="203" y="138"/>
                </a:cubicBezTo>
                <a:cubicBezTo>
                  <a:pt x="180" y="157"/>
                  <a:pt x="147" y="170"/>
                  <a:pt x="129" y="173"/>
                </a:cubicBezTo>
                <a:cubicBezTo>
                  <a:pt x="108" y="171"/>
                  <a:pt x="70" y="166"/>
                  <a:pt x="47" y="166"/>
                </a:cubicBezTo>
                <a:cubicBezTo>
                  <a:pt x="26" y="166"/>
                  <a:pt x="4" y="169"/>
                  <a:pt x="2" y="180"/>
                </a:cubicBezTo>
                <a:cubicBezTo>
                  <a:pt x="0" y="190"/>
                  <a:pt x="35" y="190"/>
                  <a:pt x="55" y="189"/>
                </a:cubicBezTo>
                <a:cubicBezTo>
                  <a:pt x="70" y="189"/>
                  <a:pt x="98" y="186"/>
                  <a:pt x="113" y="183"/>
                </a:cubicBezTo>
                <a:cubicBezTo>
                  <a:pt x="116" y="184"/>
                  <a:pt x="120" y="184"/>
                  <a:pt x="124" y="184"/>
                </a:cubicBezTo>
                <a:cubicBezTo>
                  <a:pt x="130" y="178"/>
                  <a:pt x="137" y="173"/>
                  <a:pt x="147" y="1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4" name="未知"/>
          <p:cNvSpPr/>
          <p:nvPr/>
        </p:nvSpPr>
        <p:spPr bwMode="auto">
          <a:xfrm>
            <a:off x="2426494" y="2584848"/>
            <a:ext cx="683419" cy="169069"/>
          </a:xfrm>
          <a:custGeom>
            <a:avLst/>
            <a:gdLst>
              <a:gd name="T0" fmla="*/ 2147483646 w 243"/>
              <a:gd name="T1" fmla="*/ 2147483646 h 60"/>
              <a:gd name="T2" fmla="*/ 2147483646 w 243"/>
              <a:gd name="T3" fmla="*/ 2147483646 h 60"/>
              <a:gd name="T4" fmla="*/ 2147483646 w 243"/>
              <a:gd name="T5" fmla="*/ 2147483646 h 60"/>
              <a:gd name="T6" fmla="*/ 2147483646 w 243"/>
              <a:gd name="T7" fmla="*/ 2147483646 h 60"/>
              <a:gd name="T8" fmla="*/ 2147483646 w 243"/>
              <a:gd name="T9" fmla="*/ 2147483646 h 60"/>
              <a:gd name="T10" fmla="*/ 2147483646 w 243"/>
              <a:gd name="T11" fmla="*/ 2147483646 h 60"/>
              <a:gd name="T12" fmla="*/ 0 w 243"/>
              <a:gd name="T13" fmla="*/ 2147483646 h 60"/>
              <a:gd name="T14" fmla="*/ 2147483646 w 243"/>
              <a:gd name="T15" fmla="*/ 2147483646 h 60"/>
              <a:gd name="T16" fmla="*/ 2147483646 w 243"/>
              <a:gd name="T17" fmla="*/ 2147483646 h 60"/>
              <a:gd name="T18" fmla="*/ 2147483646 w 243"/>
              <a:gd name="T19" fmla="*/ 2147483646 h 60"/>
              <a:gd name="T20" fmla="*/ 2147483646 w 243"/>
              <a:gd name="T21" fmla="*/ 2147483646 h 60"/>
              <a:gd name="T22" fmla="*/ 2147483646 w 243"/>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60"/>
              <a:gd name="T38" fmla="*/ 243 w 24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60">
                <a:moveTo>
                  <a:pt x="234" y="4"/>
                </a:moveTo>
                <a:cubicBezTo>
                  <a:pt x="228" y="9"/>
                  <a:pt x="220" y="17"/>
                  <a:pt x="210" y="23"/>
                </a:cubicBezTo>
                <a:cubicBezTo>
                  <a:pt x="179" y="43"/>
                  <a:pt x="150" y="49"/>
                  <a:pt x="104" y="49"/>
                </a:cubicBezTo>
                <a:cubicBezTo>
                  <a:pt x="66" y="49"/>
                  <a:pt x="29" y="46"/>
                  <a:pt x="17" y="44"/>
                </a:cubicBezTo>
                <a:cubicBezTo>
                  <a:pt x="17" y="44"/>
                  <a:pt x="17" y="44"/>
                  <a:pt x="17" y="44"/>
                </a:cubicBezTo>
                <a:cubicBezTo>
                  <a:pt x="19" y="44"/>
                  <a:pt x="21" y="43"/>
                  <a:pt x="23" y="43"/>
                </a:cubicBezTo>
                <a:cubicBezTo>
                  <a:pt x="13" y="42"/>
                  <a:pt x="6" y="47"/>
                  <a:pt x="0" y="53"/>
                </a:cubicBezTo>
                <a:cubicBezTo>
                  <a:pt x="22" y="56"/>
                  <a:pt x="60" y="60"/>
                  <a:pt x="96" y="60"/>
                </a:cubicBezTo>
                <a:cubicBezTo>
                  <a:pt x="147" y="60"/>
                  <a:pt x="181" y="50"/>
                  <a:pt x="212" y="28"/>
                </a:cubicBezTo>
                <a:cubicBezTo>
                  <a:pt x="221" y="21"/>
                  <a:pt x="231" y="13"/>
                  <a:pt x="237" y="8"/>
                </a:cubicBezTo>
                <a:cubicBezTo>
                  <a:pt x="241" y="5"/>
                  <a:pt x="243" y="2"/>
                  <a:pt x="241" y="1"/>
                </a:cubicBezTo>
                <a:cubicBezTo>
                  <a:pt x="239" y="0"/>
                  <a:pt x="237" y="1"/>
                  <a:pt x="23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5" name="未知"/>
          <p:cNvSpPr>
            <a:spLocks noEditPoints="1"/>
          </p:cNvSpPr>
          <p:nvPr/>
        </p:nvSpPr>
        <p:spPr bwMode="auto">
          <a:xfrm>
            <a:off x="3537348" y="2463404"/>
            <a:ext cx="348853" cy="282178"/>
          </a:xfrm>
          <a:custGeom>
            <a:avLst/>
            <a:gdLst>
              <a:gd name="T0" fmla="*/ 2147483646 w 124"/>
              <a:gd name="T1" fmla="*/ 2147483646 h 100"/>
              <a:gd name="T2" fmla="*/ 2147483646 w 124"/>
              <a:gd name="T3" fmla="*/ 2147483646 h 100"/>
              <a:gd name="T4" fmla="*/ 2147483646 w 124"/>
              <a:gd name="T5" fmla="*/ 2147483646 h 100"/>
              <a:gd name="T6" fmla="*/ 2147483646 w 124"/>
              <a:gd name="T7" fmla="*/ 2147483646 h 100"/>
              <a:gd name="T8" fmla="*/ 2147483646 w 124"/>
              <a:gd name="T9" fmla="*/ 2147483646 h 100"/>
              <a:gd name="T10" fmla="*/ 2147483646 w 124"/>
              <a:gd name="T11" fmla="*/ 2147483646 h 100"/>
              <a:gd name="T12" fmla="*/ 2147483646 w 124"/>
              <a:gd name="T13" fmla="*/ 2147483646 h 100"/>
              <a:gd name="T14" fmla="*/ 2147483646 w 124"/>
              <a:gd name="T15" fmla="*/ 2147483646 h 100"/>
              <a:gd name="T16" fmla="*/ 2147483646 w 124"/>
              <a:gd name="T17" fmla="*/ 2147483646 h 100"/>
              <a:gd name="T18" fmla="*/ 2147483646 w 124"/>
              <a:gd name="T19" fmla="*/ 2147483646 h 100"/>
              <a:gd name="T20" fmla="*/ 2147483646 w 124"/>
              <a:gd name="T21" fmla="*/ 2147483646 h 100"/>
              <a:gd name="T22" fmla="*/ 2147483646 w 124"/>
              <a:gd name="T23" fmla="*/ 2147483646 h 100"/>
              <a:gd name="T24" fmla="*/ 2147483646 w 124"/>
              <a:gd name="T25" fmla="*/ 2147483646 h 100"/>
              <a:gd name="T26" fmla="*/ 2147483646 w 124"/>
              <a:gd name="T27" fmla="*/ 2147483646 h 100"/>
              <a:gd name="T28" fmla="*/ 2147483646 w 124"/>
              <a:gd name="T29" fmla="*/ 2147483646 h 100"/>
              <a:gd name="T30" fmla="*/ 2147483646 w 124"/>
              <a:gd name="T31" fmla="*/ 2147483646 h 100"/>
              <a:gd name="T32" fmla="*/ 2147483646 w 124"/>
              <a:gd name="T33" fmla="*/ 2147483646 h 100"/>
              <a:gd name="T34" fmla="*/ 2147483646 w 124"/>
              <a:gd name="T35" fmla="*/ 2147483646 h 100"/>
              <a:gd name="T36" fmla="*/ 2147483646 w 124"/>
              <a:gd name="T37" fmla="*/ 2147483646 h 100"/>
              <a:gd name="T38" fmla="*/ 2147483646 w 124"/>
              <a:gd name="T39" fmla="*/ 2147483646 h 100"/>
              <a:gd name="T40" fmla="*/ 2147483646 w 124"/>
              <a:gd name="T41" fmla="*/ 2147483646 h 100"/>
              <a:gd name="T42" fmla="*/ 2147483646 w 124"/>
              <a:gd name="T43" fmla="*/ 2147483646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0"/>
              <a:gd name="T68" fmla="*/ 124 w 124"/>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0">
                <a:moveTo>
                  <a:pt x="121" y="23"/>
                </a:moveTo>
                <a:cubicBezTo>
                  <a:pt x="124" y="14"/>
                  <a:pt x="120" y="4"/>
                  <a:pt x="109" y="3"/>
                </a:cubicBezTo>
                <a:cubicBezTo>
                  <a:pt x="95" y="0"/>
                  <a:pt x="76" y="7"/>
                  <a:pt x="55" y="18"/>
                </a:cubicBezTo>
                <a:cubicBezTo>
                  <a:pt x="44" y="23"/>
                  <a:pt x="35" y="29"/>
                  <a:pt x="29" y="33"/>
                </a:cubicBezTo>
                <a:cubicBezTo>
                  <a:pt x="24" y="37"/>
                  <a:pt x="15" y="45"/>
                  <a:pt x="13" y="46"/>
                </a:cubicBezTo>
                <a:cubicBezTo>
                  <a:pt x="7" y="52"/>
                  <a:pt x="4" y="55"/>
                  <a:pt x="5" y="57"/>
                </a:cubicBezTo>
                <a:cubicBezTo>
                  <a:pt x="6" y="58"/>
                  <a:pt x="8" y="57"/>
                  <a:pt x="10" y="55"/>
                </a:cubicBezTo>
                <a:cubicBezTo>
                  <a:pt x="14" y="52"/>
                  <a:pt x="16" y="50"/>
                  <a:pt x="17" y="49"/>
                </a:cubicBezTo>
                <a:cubicBezTo>
                  <a:pt x="18" y="49"/>
                  <a:pt x="18" y="49"/>
                  <a:pt x="18" y="49"/>
                </a:cubicBezTo>
                <a:cubicBezTo>
                  <a:pt x="8" y="61"/>
                  <a:pt x="4" y="69"/>
                  <a:pt x="3" y="78"/>
                </a:cubicBezTo>
                <a:cubicBezTo>
                  <a:pt x="0" y="95"/>
                  <a:pt x="13" y="100"/>
                  <a:pt x="25" y="100"/>
                </a:cubicBezTo>
                <a:cubicBezTo>
                  <a:pt x="46" y="98"/>
                  <a:pt x="71" y="80"/>
                  <a:pt x="85" y="68"/>
                </a:cubicBezTo>
                <a:cubicBezTo>
                  <a:pt x="86" y="68"/>
                  <a:pt x="86" y="68"/>
                  <a:pt x="86" y="68"/>
                </a:cubicBezTo>
                <a:cubicBezTo>
                  <a:pt x="101" y="55"/>
                  <a:pt x="113" y="39"/>
                  <a:pt x="123" y="21"/>
                </a:cubicBezTo>
                <a:cubicBezTo>
                  <a:pt x="123" y="22"/>
                  <a:pt x="122" y="23"/>
                  <a:pt x="121" y="23"/>
                </a:cubicBezTo>
                <a:close/>
                <a:moveTo>
                  <a:pt x="79" y="66"/>
                </a:moveTo>
                <a:cubicBezTo>
                  <a:pt x="64" y="79"/>
                  <a:pt x="44" y="91"/>
                  <a:pt x="33" y="91"/>
                </a:cubicBezTo>
                <a:cubicBezTo>
                  <a:pt x="29" y="91"/>
                  <a:pt x="27" y="90"/>
                  <a:pt x="26" y="86"/>
                </a:cubicBezTo>
                <a:cubicBezTo>
                  <a:pt x="25" y="79"/>
                  <a:pt x="34" y="64"/>
                  <a:pt x="57" y="43"/>
                </a:cubicBezTo>
                <a:cubicBezTo>
                  <a:pt x="76" y="23"/>
                  <a:pt x="96" y="8"/>
                  <a:pt x="107" y="8"/>
                </a:cubicBezTo>
                <a:cubicBezTo>
                  <a:pt x="113" y="8"/>
                  <a:pt x="118" y="11"/>
                  <a:pt x="117" y="18"/>
                </a:cubicBezTo>
                <a:cubicBezTo>
                  <a:pt x="116" y="27"/>
                  <a:pt x="97" y="50"/>
                  <a:pt x="79" y="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6" name="未知"/>
          <p:cNvSpPr/>
          <p:nvPr/>
        </p:nvSpPr>
        <p:spPr bwMode="auto">
          <a:xfrm>
            <a:off x="3989785" y="2471738"/>
            <a:ext cx="250031" cy="267891"/>
          </a:xfrm>
          <a:custGeom>
            <a:avLst/>
            <a:gdLst>
              <a:gd name="T0" fmla="*/ 2147483646 w 89"/>
              <a:gd name="T1" fmla="*/ 2147483646 h 95"/>
              <a:gd name="T2" fmla="*/ 2147483646 w 89"/>
              <a:gd name="T3" fmla="*/ 2147483646 h 95"/>
              <a:gd name="T4" fmla="*/ 2147483646 w 89"/>
              <a:gd name="T5" fmla="*/ 0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2147483646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2147483646 w 89"/>
              <a:gd name="T27" fmla="*/ 2147483646 h 95"/>
              <a:gd name="T28" fmla="*/ 2147483646 w 89"/>
              <a:gd name="T29" fmla="*/ 2147483646 h 95"/>
              <a:gd name="T30" fmla="*/ 2147483646 w 89"/>
              <a:gd name="T31" fmla="*/ 2147483646 h 95"/>
              <a:gd name="T32" fmla="*/ 2147483646 w 89"/>
              <a:gd name="T33" fmla="*/ 2147483646 h 95"/>
              <a:gd name="T34" fmla="*/ 2147483646 w 89"/>
              <a:gd name="T35" fmla="*/ 2147483646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95"/>
              <a:gd name="T56" fmla="*/ 89 w 89"/>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95">
                <a:moveTo>
                  <a:pt x="77" y="35"/>
                </a:moveTo>
                <a:cubicBezTo>
                  <a:pt x="85" y="25"/>
                  <a:pt x="89" y="18"/>
                  <a:pt x="89" y="12"/>
                </a:cubicBezTo>
                <a:cubicBezTo>
                  <a:pt x="89" y="6"/>
                  <a:pt x="86" y="0"/>
                  <a:pt x="75" y="0"/>
                </a:cubicBezTo>
                <a:cubicBezTo>
                  <a:pt x="64" y="0"/>
                  <a:pt x="53" y="6"/>
                  <a:pt x="38" y="18"/>
                </a:cubicBezTo>
                <a:cubicBezTo>
                  <a:pt x="28" y="25"/>
                  <a:pt x="16" y="37"/>
                  <a:pt x="10" y="43"/>
                </a:cubicBezTo>
                <a:cubicBezTo>
                  <a:pt x="3" y="49"/>
                  <a:pt x="0" y="52"/>
                  <a:pt x="1" y="53"/>
                </a:cubicBezTo>
                <a:cubicBezTo>
                  <a:pt x="3" y="55"/>
                  <a:pt x="5" y="53"/>
                  <a:pt x="11" y="48"/>
                </a:cubicBezTo>
                <a:cubicBezTo>
                  <a:pt x="18" y="41"/>
                  <a:pt x="27" y="34"/>
                  <a:pt x="34" y="28"/>
                </a:cubicBezTo>
                <a:cubicBezTo>
                  <a:pt x="41" y="22"/>
                  <a:pt x="49" y="16"/>
                  <a:pt x="56" y="13"/>
                </a:cubicBezTo>
                <a:cubicBezTo>
                  <a:pt x="59" y="11"/>
                  <a:pt x="62" y="10"/>
                  <a:pt x="64" y="12"/>
                </a:cubicBezTo>
                <a:cubicBezTo>
                  <a:pt x="65" y="14"/>
                  <a:pt x="64" y="17"/>
                  <a:pt x="60" y="22"/>
                </a:cubicBezTo>
                <a:cubicBezTo>
                  <a:pt x="54" y="29"/>
                  <a:pt x="44" y="42"/>
                  <a:pt x="38" y="50"/>
                </a:cubicBezTo>
                <a:cubicBezTo>
                  <a:pt x="29" y="61"/>
                  <a:pt x="18" y="80"/>
                  <a:pt x="14" y="87"/>
                </a:cubicBezTo>
                <a:cubicBezTo>
                  <a:pt x="10" y="94"/>
                  <a:pt x="13" y="95"/>
                  <a:pt x="21" y="95"/>
                </a:cubicBezTo>
                <a:cubicBezTo>
                  <a:pt x="27" y="95"/>
                  <a:pt x="30" y="94"/>
                  <a:pt x="35" y="90"/>
                </a:cubicBezTo>
                <a:cubicBezTo>
                  <a:pt x="37" y="89"/>
                  <a:pt x="38" y="88"/>
                  <a:pt x="40" y="87"/>
                </a:cubicBezTo>
                <a:cubicBezTo>
                  <a:pt x="43" y="80"/>
                  <a:pt x="48" y="73"/>
                  <a:pt x="54" y="67"/>
                </a:cubicBezTo>
                <a:cubicBezTo>
                  <a:pt x="60" y="58"/>
                  <a:pt x="70" y="45"/>
                  <a:pt x="77"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7" name="未知"/>
          <p:cNvSpPr/>
          <p:nvPr/>
        </p:nvSpPr>
        <p:spPr bwMode="auto">
          <a:xfrm>
            <a:off x="4102894" y="2471738"/>
            <a:ext cx="376238" cy="245269"/>
          </a:xfrm>
          <a:custGeom>
            <a:avLst/>
            <a:gdLst>
              <a:gd name="T0" fmla="*/ 2147483646 w 134"/>
              <a:gd name="T1" fmla="*/ 0 h 87"/>
              <a:gd name="T2" fmla="*/ 2147483646 w 134"/>
              <a:gd name="T3" fmla="*/ 2147483646 h 87"/>
              <a:gd name="T4" fmla="*/ 2147483646 w 134"/>
              <a:gd name="T5" fmla="*/ 2147483646 h 87"/>
              <a:gd name="T6" fmla="*/ 2147483646 w 134"/>
              <a:gd name="T7" fmla="*/ 2147483646 h 87"/>
              <a:gd name="T8" fmla="*/ 2147483646 w 134"/>
              <a:gd name="T9" fmla="*/ 2147483646 h 87"/>
              <a:gd name="T10" fmla="*/ 0 w 134"/>
              <a:gd name="T11" fmla="*/ 2147483646 h 87"/>
              <a:gd name="T12" fmla="*/ 2147483646 w 134"/>
              <a:gd name="T13" fmla="*/ 2147483646 h 87"/>
              <a:gd name="T14" fmla="*/ 2147483646 w 134"/>
              <a:gd name="T15" fmla="*/ 2147483646 h 87"/>
              <a:gd name="T16" fmla="*/ 2147483646 w 134"/>
              <a:gd name="T17" fmla="*/ 2147483646 h 87"/>
              <a:gd name="T18" fmla="*/ 2147483646 w 134"/>
              <a:gd name="T19" fmla="*/ 2147483646 h 87"/>
              <a:gd name="T20" fmla="*/ 2147483646 w 134"/>
              <a:gd name="T21" fmla="*/ 2147483646 h 87"/>
              <a:gd name="T22" fmla="*/ 2147483646 w 134"/>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87"/>
              <a:gd name="T38" fmla="*/ 134 w 13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87">
                <a:moveTo>
                  <a:pt x="122" y="0"/>
                </a:moveTo>
                <a:cubicBezTo>
                  <a:pt x="106" y="0"/>
                  <a:pt x="82" y="15"/>
                  <a:pt x="63" y="29"/>
                </a:cubicBezTo>
                <a:cubicBezTo>
                  <a:pt x="43" y="43"/>
                  <a:pt x="25" y="59"/>
                  <a:pt x="12" y="70"/>
                </a:cubicBezTo>
                <a:cubicBezTo>
                  <a:pt x="12" y="70"/>
                  <a:pt x="12" y="70"/>
                  <a:pt x="12" y="70"/>
                </a:cubicBezTo>
                <a:cubicBezTo>
                  <a:pt x="12" y="69"/>
                  <a:pt x="13" y="68"/>
                  <a:pt x="14" y="67"/>
                </a:cubicBezTo>
                <a:cubicBezTo>
                  <a:pt x="8" y="73"/>
                  <a:pt x="3" y="80"/>
                  <a:pt x="0" y="87"/>
                </a:cubicBezTo>
                <a:cubicBezTo>
                  <a:pt x="21" y="70"/>
                  <a:pt x="34" y="58"/>
                  <a:pt x="57" y="41"/>
                </a:cubicBezTo>
                <a:cubicBezTo>
                  <a:pt x="74" y="27"/>
                  <a:pt x="89" y="18"/>
                  <a:pt x="99" y="13"/>
                </a:cubicBezTo>
                <a:cubicBezTo>
                  <a:pt x="105" y="10"/>
                  <a:pt x="111" y="8"/>
                  <a:pt x="114" y="9"/>
                </a:cubicBezTo>
                <a:cubicBezTo>
                  <a:pt x="116" y="11"/>
                  <a:pt x="115" y="13"/>
                  <a:pt x="114" y="15"/>
                </a:cubicBezTo>
                <a:cubicBezTo>
                  <a:pt x="121" y="10"/>
                  <a:pt x="127" y="6"/>
                  <a:pt x="134" y="3"/>
                </a:cubicBezTo>
                <a:cubicBezTo>
                  <a:pt x="131" y="1"/>
                  <a:pt x="127" y="0"/>
                  <a:pt x="1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8" name="未知"/>
          <p:cNvSpPr/>
          <p:nvPr/>
        </p:nvSpPr>
        <p:spPr bwMode="auto">
          <a:xfrm>
            <a:off x="5364956" y="2432448"/>
            <a:ext cx="163116" cy="78581"/>
          </a:xfrm>
          <a:custGeom>
            <a:avLst/>
            <a:gdLst>
              <a:gd name="T0" fmla="*/ 2147483646 w 58"/>
              <a:gd name="T1" fmla="*/ 2147483646 h 28"/>
              <a:gd name="T2" fmla="*/ 2147483646 w 58"/>
              <a:gd name="T3" fmla="*/ 2147483646 h 28"/>
              <a:gd name="T4" fmla="*/ 2147483646 w 58"/>
              <a:gd name="T5" fmla="*/ 2147483646 h 28"/>
              <a:gd name="T6" fmla="*/ 2147483646 w 58"/>
              <a:gd name="T7" fmla="*/ 2147483646 h 28"/>
              <a:gd name="T8" fmla="*/ 2147483646 w 58"/>
              <a:gd name="T9" fmla="*/ 2147483646 h 28"/>
              <a:gd name="T10" fmla="*/ 2147483646 w 58"/>
              <a:gd name="T11" fmla="*/ 2147483646 h 28"/>
              <a:gd name="T12" fmla="*/ 2147483646 w 58"/>
              <a:gd name="T13" fmla="*/ 0 h 28"/>
              <a:gd name="T14" fmla="*/ 0 w 58"/>
              <a:gd name="T15" fmla="*/ 2147483646 h 28"/>
              <a:gd name="T16" fmla="*/ 2147483646 w 58"/>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8"/>
              <a:gd name="T29" fmla="*/ 58 w 5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8">
                <a:moveTo>
                  <a:pt x="27" y="28"/>
                </a:moveTo>
                <a:cubicBezTo>
                  <a:pt x="37" y="28"/>
                  <a:pt x="44" y="25"/>
                  <a:pt x="50" y="21"/>
                </a:cubicBezTo>
                <a:cubicBezTo>
                  <a:pt x="54" y="19"/>
                  <a:pt x="58" y="14"/>
                  <a:pt x="56" y="13"/>
                </a:cubicBezTo>
                <a:cubicBezTo>
                  <a:pt x="55" y="11"/>
                  <a:pt x="53" y="15"/>
                  <a:pt x="48" y="18"/>
                </a:cubicBezTo>
                <a:cubicBezTo>
                  <a:pt x="44" y="21"/>
                  <a:pt x="37" y="23"/>
                  <a:pt x="29" y="23"/>
                </a:cubicBezTo>
                <a:cubicBezTo>
                  <a:pt x="15" y="23"/>
                  <a:pt x="9" y="14"/>
                  <a:pt x="9" y="1"/>
                </a:cubicBezTo>
                <a:cubicBezTo>
                  <a:pt x="9" y="1"/>
                  <a:pt x="9" y="1"/>
                  <a:pt x="9" y="0"/>
                </a:cubicBezTo>
                <a:cubicBezTo>
                  <a:pt x="6" y="1"/>
                  <a:pt x="3" y="2"/>
                  <a:pt x="0" y="3"/>
                </a:cubicBezTo>
                <a:cubicBezTo>
                  <a:pt x="2" y="19"/>
                  <a:pt x="13" y="28"/>
                  <a:pt x="27"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69" name="未知"/>
          <p:cNvSpPr>
            <a:spLocks noEditPoints="1"/>
          </p:cNvSpPr>
          <p:nvPr/>
        </p:nvSpPr>
        <p:spPr bwMode="auto">
          <a:xfrm>
            <a:off x="5503069" y="2081213"/>
            <a:ext cx="860822" cy="666750"/>
          </a:xfrm>
          <a:custGeom>
            <a:avLst/>
            <a:gdLst>
              <a:gd name="T0" fmla="*/ 2147483646 w 306"/>
              <a:gd name="T1" fmla="*/ 2147483646 h 237"/>
              <a:gd name="T2" fmla="*/ 2147483646 w 306"/>
              <a:gd name="T3" fmla="*/ 2147483646 h 237"/>
              <a:gd name="T4" fmla="*/ 2147483646 w 306"/>
              <a:gd name="T5" fmla="*/ 2147483646 h 237"/>
              <a:gd name="T6" fmla="*/ 2147483646 w 306"/>
              <a:gd name="T7" fmla="*/ 2147483646 h 237"/>
              <a:gd name="T8" fmla="*/ 2147483646 w 306"/>
              <a:gd name="T9" fmla="*/ 2147483646 h 237"/>
              <a:gd name="T10" fmla="*/ 2147483646 w 306"/>
              <a:gd name="T11" fmla="*/ 2147483646 h 237"/>
              <a:gd name="T12" fmla="*/ 0 w 306"/>
              <a:gd name="T13" fmla="*/ 2147483646 h 237"/>
              <a:gd name="T14" fmla="*/ 2147483646 w 306"/>
              <a:gd name="T15" fmla="*/ 2147483646 h 237"/>
              <a:gd name="T16" fmla="*/ 2147483646 w 306"/>
              <a:gd name="T17" fmla="*/ 2147483646 h 237"/>
              <a:gd name="T18" fmla="*/ 2147483646 w 306"/>
              <a:gd name="T19" fmla="*/ 2147483646 h 237"/>
              <a:gd name="T20" fmla="*/ 2147483646 w 306"/>
              <a:gd name="T21" fmla="*/ 2147483646 h 237"/>
              <a:gd name="T22" fmla="*/ 2147483646 w 306"/>
              <a:gd name="T23" fmla="*/ 2147483646 h 237"/>
              <a:gd name="T24" fmla="*/ 2147483646 w 306"/>
              <a:gd name="T25" fmla="*/ 2147483646 h 237"/>
              <a:gd name="T26" fmla="*/ 2147483646 w 306"/>
              <a:gd name="T27" fmla="*/ 2147483646 h 237"/>
              <a:gd name="T28" fmla="*/ 2147483646 w 306"/>
              <a:gd name="T29" fmla="*/ 2147483646 h 237"/>
              <a:gd name="T30" fmla="*/ 2147483646 w 306"/>
              <a:gd name="T31" fmla="*/ 2147483646 h 237"/>
              <a:gd name="T32" fmla="*/ 2147483646 w 306"/>
              <a:gd name="T33" fmla="*/ 2147483646 h 237"/>
              <a:gd name="T34" fmla="*/ 2147483646 w 306"/>
              <a:gd name="T35" fmla="*/ 2147483646 h 237"/>
              <a:gd name="T36" fmla="*/ 2147483646 w 306"/>
              <a:gd name="T37" fmla="*/ 2147483646 h 237"/>
              <a:gd name="T38" fmla="*/ 2147483646 w 306"/>
              <a:gd name="T39" fmla="*/ 2147483646 h 2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6"/>
              <a:gd name="T61" fmla="*/ 0 h 237"/>
              <a:gd name="T62" fmla="*/ 306 w 306"/>
              <a:gd name="T63" fmla="*/ 237 h 2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6" h="237">
                <a:moveTo>
                  <a:pt x="295" y="1"/>
                </a:moveTo>
                <a:cubicBezTo>
                  <a:pt x="284" y="0"/>
                  <a:pt x="268" y="11"/>
                  <a:pt x="255" y="23"/>
                </a:cubicBezTo>
                <a:cubicBezTo>
                  <a:pt x="227" y="52"/>
                  <a:pt x="209" y="72"/>
                  <a:pt x="169" y="121"/>
                </a:cubicBezTo>
                <a:cubicBezTo>
                  <a:pt x="148" y="146"/>
                  <a:pt x="122" y="173"/>
                  <a:pt x="88" y="197"/>
                </a:cubicBezTo>
                <a:cubicBezTo>
                  <a:pt x="68" y="212"/>
                  <a:pt x="41" y="228"/>
                  <a:pt x="28" y="227"/>
                </a:cubicBezTo>
                <a:cubicBezTo>
                  <a:pt x="24" y="226"/>
                  <a:pt x="21" y="224"/>
                  <a:pt x="20" y="219"/>
                </a:cubicBezTo>
                <a:cubicBezTo>
                  <a:pt x="14" y="224"/>
                  <a:pt x="7" y="229"/>
                  <a:pt x="0" y="233"/>
                </a:cubicBezTo>
                <a:cubicBezTo>
                  <a:pt x="4" y="236"/>
                  <a:pt x="9" y="237"/>
                  <a:pt x="16" y="237"/>
                </a:cubicBezTo>
                <a:cubicBezTo>
                  <a:pt x="52" y="237"/>
                  <a:pt x="115" y="187"/>
                  <a:pt x="150" y="151"/>
                </a:cubicBezTo>
                <a:cubicBezTo>
                  <a:pt x="149" y="152"/>
                  <a:pt x="148" y="153"/>
                  <a:pt x="148" y="154"/>
                </a:cubicBezTo>
                <a:cubicBezTo>
                  <a:pt x="169" y="132"/>
                  <a:pt x="191" y="105"/>
                  <a:pt x="218" y="97"/>
                </a:cubicBezTo>
                <a:cubicBezTo>
                  <a:pt x="236" y="80"/>
                  <a:pt x="245" y="73"/>
                  <a:pt x="261" y="60"/>
                </a:cubicBezTo>
                <a:cubicBezTo>
                  <a:pt x="272" y="51"/>
                  <a:pt x="287" y="38"/>
                  <a:pt x="297" y="25"/>
                </a:cubicBezTo>
                <a:cubicBezTo>
                  <a:pt x="305" y="14"/>
                  <a:pt x="306" y="2"/>
                  <a:pt x="295" y="1"/>
                </a:cubicBezTo>
                <a:close/>
                <a:moveTo>
                  <a:pt x="289" y="28"/>
                </a:moveTo>
                <a:cubicBezTo>
                  <a:pt x="284" y="34"/>
                  <a:pt x="271" y="46"/>
                  <a:pt x="257" y="57"/>
                </a:cubicBezTo>
                <a:cubicBezTo>
                  <a:pt x="248" y="65"/>
                  <a:pt x="239" y="72"/>
                  <a:pt x="229" y="80"/>
                </a:cubicBezTo>
                <a:cubicBezTo>
                  <a:pt x="243" y="61"/>
                  <a:pt x="256" y="43"/>
                  <a:pt x="270" y="27"/>
                </a:cubicBezTo>
                <a:cubicBezTo>
                  <a:pt x="279" y="14"/>
                  <a:pt x="290" y="4"/>
                  <a:pt x="296" y="6"/>
                </a:cubicBezTo>
                <a:cubicBezTo>
                  <a:pt x="300" y="8"/>
                  <a:pt x="299" y="16"/>
                  <a:pt x="289"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0" name="未知"/>
          <p:cNvSpPr/>
          <p:nvPr/>
        </p:nvSpPr>
        <p:spPr bwMode="auto">
          <a:xfrm>
            <a:off x="5775722" y="2818210"/>
            <a:ext cx="247650" cy="222647"/>
          </a:xfrm>
          <a:custGeom>
            <a:avLst/>
            <a:gdLst>
              <a:gd name="T0" fmla="*/ 2147483646 w 88"/>
              <a:gd name="T1" fmla="*/ 2147483646 h 79"/>
              <a:gd name="T2" fmla="*/ 0 w 88"/>
              <a:gd name="T3" fmla="*/ 2147483646 h 79"/>
              <a:gd name="T4" fmla="*/ 2147483646 w 88"/>
              <a:gd name="T5" fmla="*/ 2147483646 h 79"/>
              <a:gd name="T6" fmla="*/ 2147483646 w 88"/>
              <a:gd name="T7" fmla="*/ 2147483646 h 79"/>
              <a:gd name="T8" fmla="*/ 2147483646 w 88"/>
              <a:gd name="T9" fmla="*/ 2147483646 h 79"/>
              <a:gd name="T10" fmla="*/ 2147483646 w 88"/>
              <a:gd name="T11" fmla="*/ 2147483646 h 79"/>
              <a:gd name="T12" fmla="*/ 0 60000 65536"/>
              <a:gd name="T13" fmla="*/ 0 60000 65536"/>
              <a:gd name="T14" fmla="*/ 0 60000 65536"/>
              <a:gd name="T15" fmla="*/ 0 60000 65536"/>
              <a:gd name="T16" fmla="*/ 0 60000 65536"/>
              <a:gd name="T17" fmla="*/ 0 60000 65536"/>
              <a:gd name="T18" fmla="*/ 0 w 88"/>
              <a:gd name="T19" fmla="*/ 0 h 79"/>
              <a:gd name="T20" fmla="*/ 88 w 8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8" h="79">
                <a:moveTo>
                  <a:pt x="3" y="1"/>
                </a:moveTo>
                <a:cubicBezTo>
                  <a:pt x="2" y="3"/>
                  <a:pt x="1" y="4"/>
                  <a:pt x="0" y="6"/>
                </a:cubicBezTo>
                <a:cubicBezTo>
                  <a:pt x="53" y="5"/>
                  <a:pt x="82" y="29"/>
                  <a:pt x="77" y="68"/>
                </a:cubicBezTo>
                <a:cubicBezTo>
                  <a:pt x="76" y="76"/>
                  <a:pt x="75" y="77"/>
                  <a:pt x="76" y="78"/>
                </a:cubicBezTo>
                <a:cubicBezTo>
                  <a:pt x="78" y="79"/>
                  <a:pt x="81" y="73"/>
                  <a:pt x="82" y="67"/>
                </a:cubicBezTo>
                <a:cubicBezTo>
                  <a:pt x="88" y="27"/>
                  <a:pt x="57"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1" name="未知"/>
          <p:cNvSpPr>
            <a:spLocks noEditPoints="1"/>
          </p:cNvSpPr>
          <p:nvPr/>
        </p:nvSpPr>
        <p:spPr bwMode="auto">
          <a:xfrm>
            <a:off x="5166123" y="2809875"/>
            <a:ext cx="616744" cy="483394"/>
          </a:xfrm>
          <a:custGeom>
            <a:avLst/>
            <a:gdLst>
              <a:gd name="T0" fmla="*/ 2147483646 w 219"/>
              <a:gd name="T1" fmla="*/ 2147483646 h 172"/>
              <a:gd name="T2" fmla="*/ 2147483646 w 219"/>
              <a:gd name="T3" fmla="*/ 0 h 172"/>
              <a:gd name="T4" fmla="*/ 2147483646 w 219"/>
              <a:gd name="T5" fmla="*/ 2147483646 h 172"/>
              <a:gd name="T6" fmla="*/ 2147483646 w 219"/>
              <a:gd name="T7" fmla="*/ 2147483646 h 172"/>
              <a:gd name="T8" fmla="*/ 2147483646 w 219"/>
              <a:gd name="T9" fmla="*/ 2147483646 h 172"/>
              <a:gd name="T10" fmla="*/ 2147483646 w 219"/>
              <a:gd name="T11" fmla="*/ 2147483646 h 172"/>
              <a:gd name="T12" fmla="*/ 2147483646 w 219"/>
              <a:gd name="T13" fmla="*/ 2147483646 h 172"/>
              <a:gd name="T14" fmla="*/ 2147483646 w 219"/>
              <a:gd name="T15" fmla="*/ 2147483646 h 172"/>
              <a:gd name="T16" fmla="*/ 2147483646 w 219"/>
              <a:gd name="T17" fmla="*/ 2147483646 h 172"/>
              <a:gd name="T18" fmla="*/ 2147483646 w 219"/>
              <a:gd name="T19" fmla="*/ 2147483646 h 172"/>
              <a:gd name="T20" fmla="*/ 2147483646 w 219"/>
              <a:gd name="T21" fmla="*/ 2147483646 h 172"/>
              <a:gd name="T22" fmla="*/ 2147483646 w 219"/>
              <a:gd name="T23" fmla="*/ 2147483646 h 172"/>
              <a:gd name="T24" fmla="*/ 2147483646 w 219"/>
              <a:gd name="T25" fmla="*/ 2147483646 h 172"/>
              <a:gd name="T26" fmla="*/ 2147483646 w 219"/>
              <a:gd name="T27" fmla="*/ 2147483646 h 172"/>
              <a:gd name="T28" fmla="*/ 2147483646 w 219"/>
              <a:gd name="T29" fmla="*/ 2147483646 h 172"/>
              <a:gd name="T30" fmla="*/ 2147483646 w 219"/>
              <a:gd name="T31" fmla="*/ 2147483646 h 172"/>
              <a:gd name="T32" fmla="*/ 2147483646 w 219"/>
              <a:gd name="T33" fmla="*/ 2147483646 h 172"/>
              <a:gd name="T34" fmla="*/ 2147483646 w 219"/>
              <a:gd name="T35" fmla="*/ 2147483646 h 172"/>
              <a:gd name="T36" fmla="*/ 2147483646 w 219"/>
              <a:gd name="T37" fmla="*/ 2147483646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72"/>
              <a:gd name="T59" fmla="*/ 219 w 219"/>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72">
                <a:moveTo>
                  <a:pt x="216" y="4"/>
                </a:moveTo>
                <a:cubicBezTo>
                  <a:pt x="217" y="3"/>
                  <a:pt x="218" y="1"/>
                  <a:pt x="219" y="0"/>
                </a:cubicBezTo>
                <a:cubicBezTo>
                  <a:pt x="210" y="1"/>
                  <a:pt x="200" y="2"/>
                  <a:pt x="191" y="3"/>
                </a:cubicBezTo>
                <a:cubicBezTo>
                  <a:pt x="190" y="5"/>
                  <a:pt x="189" y="6"/>
                  <a:pt x="188" y="8"/>
                </a:cubicBezTo>
                <a:cubicBezTo>
                  <a:pt x="158" y="14"/>
                  <a:pt x="118" y="30"/>
                  <a:pt x="83" y="54"/>
                </a:cubicBezTo>
                <a:cubicBezTo>
                  <a:pt x="54" y="73"/>
                  <a:pt x="4" y="118"/>
                  <a:pt x="2" y="149"/>
                </a:cubicBezTo>
                <a:cubicBezTo>
                  <a:pt x="0" y="168"/>
                  <a:pt x="15" y="172"/>
                  <a:pt x="25" y="172"/>
                </a:cubicBezTo>
                <a:cubicBezTo>
                  <a:pt x="55" y="172"/>
                  <a:pt x="111" y="134"/>
                  <a:pt x="154" y="84"/>
                </a:cubicBezTo>
                <a:cubicBezTo>
                  <a:pt x="182" y="51"/>
                  <a:pt x="196" y="33"/>
                  <a:pt x="212" y="9"/>
                </a:cubicBezTo>
                <a:cubicBezTo>
                  <a:pt x="213" y="9"/>
                  <a:pt x="214" y="9"/>
                  <a:pt x="215" y="9"/>
                </a:cubicBezTo>
                <a:cubicBezTo>
                  <a:pt x="216" y="7"/>
                  <a:pt x="217" y="6"/>
                  <a:pt x="218" y="4"/>
                </a:cubicBezTo>
                <a:cubicBezTo>
                  <a:pt x="217" y="4"/>
                  <a:pt x="217" y="4"/>
                  <a:pt x="216" y="4"/>
                </a:cubicBezTo>
                <a:close/>
                <a:moveTo>
                  <a:pt x="133" y="83"/>
                </a:moveTo>
                <a:cubicBezTo>
                  <a:pt x="110" y="114"/>
                  <a:pt x="82" y="142"/>
                  <a:pt x="63" y="154"/>
                </a:cubicBezTo>
                <a:cubicBezTo>
                  <a:pt x="49" y="162"/>
                  <a:pt x="38" y="166"/>
                  <a:pt x="29" y="165"/>
                </a:cubicBezTo>
                <a:cubicBezTo>
                  <a:pt x="24" y="164"/>
                  <a:pt x="18" y="160"/>
                  <a:pt x="18" y="151"/>
                </a:cubicBezTo>
                <a:cubicBezTo>
                  <a:pt x="18" y="124"/>
                  <a:pt x="59" y="78"/>
                  <a:pt x="87" y="59"/>
                </a:cubicBezTo>
                <a:cubicBezTo>
                  <a:pt x="120" y="36"/>
                  <a:pt x="157" y="20"/>
                  <a:pt x="185" y="14"/>
                </a:cubicBezTo>
                <a:cubicBezTo>
                  <a:pt x="165" y="39"/>
                  <a:pt x="146" y="66"/>
                  <a:pt x="133"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2" name="未知"/>
          <p:cNvSpPr/>
          <p:nvPr/>
        </p:nvSpPr>
        <p:spPr bwMode="auto">
          <a:xfrm>
            <a:off x="5709047" y="2353866"/>
            <a:ext cx="407194" cy="464344"/>
          </a:xfrm>
          <a:custGeom>
            <a:avLst/>
            <a:gdLst>
              <a:gd name="T0" fmla="*/ 2147483646 w 145"/>
              <a:gd name="T1" fmla="*/ 2147483646 h 165"/>
              <a:gd name="T2" fmla="*/ 2147483646 w 145"/>
              <a:gd name="T3" fmla="*/ 0 h 165"/>
              <a:gd name="T4" fmla="*/ 2147483646 w 145"/>
              <a:gd name="T5" fmla="*/ 2147483646 h 165"/>
              <a:gd name="T6" fmla="*/ 0 w 145"/>
              <a:gd name="T7" fmla="*/ 2147483646 h 165"/>
              <a:gd name="T8" fmla="*/ 2147483646 w 145"/>
              <a:gd name="T9" fmla="*/ 2147483646 h 165"/>
              <a:gd name="T10" fmla="*/ 2147483646 w 145"/>
              <a:gd name="T11" fmla="*/ 2147483646 h 165"/>
              <a:gd name="T12" fmla="*/ 2147483646 w 145"/>
              <a:gd name="T13" fmla="*/ 2147483646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143" y="1"/>
                </a:moveTo>
                <a:cubicBezTo>
                  <a:pt x="144" y="1"/>
                  <a:pt x="144" y="0"/>
                  <a:pt x="145" y="0"/>
                </a:cubicBezTo>
                <a:cubicBezTo>
                  <a:pt x="118" y="8"/>
                  <a:pt x="96" y="35"/>
                  <a:pt x="75" y="57"/>
                </a:cubicBezTo>
                <a:cubicBezTo>
                  <a:pt x="58" y="81"/>
                  <a:pt x="26" y="127"/>
                  <a:pt x="0" y="165"/>
                </a:cubicBezTo>
                <a:cubicBezTo>
                  <a:pt x="9" y="164"/>
                  <a:pt x="19" y="163"/>
                  <a:pt x="28" y="162"/>
                </a:cubicBezTo>
                <a:cubicBezTo>
                  <a:pt x="39" y="146"/>
                  <a:pt x="53" y="126"/>
                  <a:pt x="72" y="99"/>
                </a:cubicBezTo>
                <a:cubicBezTo>
                  <a:pt x="92" y="71"/>
                  <a:pt x="123" y="29"/>
                  <a:pt x="14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3" name="未知"/>
          <p:cNvSpPr/>
          <p:nvPr/>
        </p:nvSpPr>
        <p:spPr bwMode="auto">
          <a:xfrm>
            <a:off x="5478067" y="2095501"/>
            <a:ext cx="429815" cy="640556"/>
          </a:xfrm>
          <a:custGeom>
            <a:avLst/>
            <a:gdLst>
              <a:gd name="T0" fmla="*/ 2147483646 w 153"/>
              <a:gd name="T1" fmla="*/ 0 h 228"/>
              <a:gd name="T2" fmla="*/ 2147483646 w 153"/>
              <a:gd name="T3" fmla="*/ 2147483646 h 228"/>
              <a:gd name="T4" fmla="*/ 2147483646 w 153"/>
              <a:gd name="T5" fmla="*/ 2147483646 h 228"/>
              <a:gd name="T6" fmla="*/ 2147483646 w 153"/>
              <a:gd name="T7" fmla="*/ 2147483646 h 228"/>
              <a:gd name="T8" fmla="*/ 2147483646 w 153"/>
              <a:gd name="T9" fmla="*/ 2147483646 h 228"/>
              <a:gd name="T10" fmla="*/ 2147483646 w 153"/>
              <a:gd name="T11" fmla="*/ 2147483646 h 228"/>
              <a:gd name="T12" fmla="*/ 2147483646 w 153"/>
              <a:gd name="T13" fmla="*/ 2147483646 h 228"/>
              <a:gd name="T14" fmla="*/ 2147483646 w 153"/>
              <a:gd name="T15" fmla="*/ 2147483646 h 228"/>
              <a:gd name="T16" fmla="*/ 2147483646 w 153"/>
              <a:gd name="T17" fmla="*/ 2147483646 h 228"/>
              <a:gd name="T18" fmla="*/ 2147483646 w 153"/>
              <a:gd name="T19" fmla="*/ 2147483646 h 228"/>
              <a:gd name="T20" fmla="*/ 2147483646 w 153"/>
              <a:gd name="T21" fmla="*/ 0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228"/>
              <a:gd name="T35" fmla="*/ 153 w 153"/>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228">
                <a:moveTo>
                  <a:pt x="128" y="0"/>
                </a:moveTo>
                <a:cubicBezTo>
                  <a:pt x="125" y="1"/>
                  <a:pt x="122" y="2"/>
                  <a:pt x="119" y="4"/>
                </a:cubicBezTo>
                <a:cubicBezTo>
                  <a:pt x="128" y="6"/>
                  <a:pt x="134" y="13"/>
                  <a:pt x="131" y="24"/>
                </a:cubicBezTo>
                <a:cubicBezTo>
                  <a:pt x="125" y="44"/>
                  <a:pt x="105" y="69"/>
                  <a:pt x="71" y="108"/>
                </a:cubicBezTo>
                <a:cubicBezTo>
                  <a:pt x="28" y="155"/>
                  <a:pt x="4" y="184"/>
                  <a:pt x="1" y="207"/>
                </a:cubicBezTo>
                <a:cubicBezTo>
                  <a:pt x="0" y="217"/>
                  <a:pt x="3" y="224"/>
                  <a:pt x="9" y="228"/>
                </a:cubicBezTo>
                <a:cubicBezTo>
                  <a:pt x="16" y="224"/>
                  <a:pt x="23" y="219"/>
                  <a:pt x="29" y="214"/>
                </a:cubicBezTo>
                <a:cubicBezTo>
                  <a:pt x="29" y="213"/>
                  <a:pt x="29" y="211"/>
                  <a:pt x="30" y="209"/>
                </a:cubicBezTo>
                <a:cubicBezTo>
                  <a:pt x="32" y="191"/>
                  <a:pt x="56" y="162"/>
                  <a:pt x="99" y="114"/>
                </a:cubicBezTo>
                <a:cubicBezTo>
                  <a:pt x="126" y="83"/>
                  <a:pt x="152" y="53"/>
                  <a:pt x="152" y="29"/>
                </a:cubicBezTo>
                <a:cubicBezTo>
                  <a:pt x="153" y="14"/>
                  <a:pt x="143" y="4"/>
                  <a:pt x="1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4" name="未知"/>
          <p:cNvSpPr/>
          <p:nvPr/>
        </p:nvSpPr>
        <p:spPr bwMode="auto">
          <a:xfrm>
            <a:off x="5362575" y="2087167"/>
            <a:ext cx="475060" cy="353615"/>
          </a:xfrm>
          <a:custGeom>
            <a:avLst/>
            <a:gdLst>
              <a:gd name="T0" fmla="*/ 2147483646 w 169"/>
              <a:gd name="T1" fmla="*/ 0 h 126"/>
              <a:gd name="T2" fmla="*/ 2147483646 w 169"/>
              <a:gd name="T3" fmla="*/ 2147483646 h 126"/>
              <a:gd name="T4" fmla="*/ 2147483646 w 169"/>
              <a:gd name="T5" fmla="*/ 2147483646 h 126"/>
              <a:gd name="T6" fmla="*/ 2147483646 w 169"/>
              <a:gd name="T7" fmla="*/ 2147483646 h 126"/>
              <a:gd name="T8" fmla="*/ 2147483646 w 169"/>
              <a:gd name="T9" fmla="*/ 2147483646 h 126"/>
              <a:gd name="T10" fmla="*/ 2147483646 w 169"/>
              <a:gd name="T11" fmla="*/ 2147483646 h 126"/>
              <a:gd name="T12" fmla="*/ 2147483646 w 169"/>
              <a:gd name="T13" fmla="*/ 2147483646 h 126"/>
              <a:gd name="T14" fmla="*/ 2147483646 w 169"/>
              <a:gd name="T15" fmla="*/ 2147483646 h 126"/>
              <a:gd name="T16" fmla="*/ 2147483646 w 169"/>
              <a:gd name="T17" fmla="*/ 2147483646 h 126"/>
              <a:gd name="T18" fmla="*/ 2147483646 w 169"/>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26"/>
              <a:gd name="T32" fmla="*/ 169 w 169"/>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26">
                <a:moveTo>
                  <a:pt x="149" y="0"/>
                </a:moveTo>
                <a:cubicBezTo>
                  <a:pt x="122" y="0"/>
                  <a:pt x="77" y="13"/>
                  <a:pt x="43" y="43"/>
                </a:cubicBezTo>
                <a:cubicBezTo>
                  <a:pt x="16" y="68"/>
                  <a:pt x="0" y="101"/>
                  <a:pt x="1" y="125"/>
                </a:cubicBezTo>
                <a:cubicBezTo>
                  <a:pt x="1" y="125"/>
                  <a:pt x="1" y="126"/>
                  <a:pt x="1" y="126"/>
                </a:cubicBezTo>
                <a:cubicBezTo>
                  <a:pt x="4" y="125"/>
                  <a:pt x="7" y="124"/>
                  <a:pt x="10" y="123"/>
                </a:cubicBezTo>
                <a:cubicBezTo>
                  <a:pt x="10" y="101"/>
                  <a:pt x="31" y="75"/>
                  <a:pt x="54" y="53"/>
                </a:cubicBezTo>
                <a:cubicBezTo>
                  <a:pt x="84" y="23"/>
                  <a:pt x="121" y="5"/>
                  <a:pt x="149" y="5"/>
                </a:cubicBezTo>
                <a:cubicBezTo>
                  <a:pt x="153" y="5"/>
                  <a:pt x="157" y="6"/>
                  <a:pt x="160" y="7"/>
                </a:cubicBezTo>
                <a:cubicBezTo>
                  <a:pt x="163" y="5"/>
                  <a:pt x="166" y="4"/>
                  <a:pt x="169" y="3"/>
                </a:cubicBezTo>
                <a:cubicBezTo>
                  <a:pt x="163" y="1"/>
                  <a:pt x="156" y="0"/>
                  <a:pt x="1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5" name="未知"/>
          <p:cNvSpPr/>
          <p:nvPr/>
        </p:nvSpPr>
        <p:spPr bwMode="auto">
          <a:xfrm>
            <a:off x="6025754" y="2471738"/>
            <a:ext cx="286940" cy="276225"/>
          </a:xfrm>
          <a:custGeom>
            <a:avLst/>
            <a:gdLst>
              <a:gd name="T0" fmla="*/ 2147483646 w 102"/>
              <a:gd name="T1" fmla="*/ 2147483646 h 98"/>
              <a:gd name="T2" fmla="*/ 2147483646 w 102"/>
              <a:gd name="T3" fmla="*/ 2147483646 h 98"/>
              <a:gd name="T4" fmla="*/ 2147483646 w 102"/>
              <a:gd name="T5" fmla="*/ 2147483646 h 98"/>
              <a:gd name="T6" fmla="*/ 2147483646 w 102"/>
              <a:gd name="T7" fmla="*/ 2147483646 h 98"/>
              <a:gd name="T8" fmla="*/ 2147483646 w 102"/>
              <a:gd name="T9" fmla="*/ 2147483646 h 98"/>
              <a:gd name="T10" fmla="*/ 2147483646 w 102"/>
              <a:gd name="T11" fmla="*/ 0 h 98"/>
              <a:gd name="T12" fmla="*/ 2147483646 w 102"/>
              <a:gd name="T13" fmla="*/ 2147483646 h 98"/>
              <a:gd name="T14" fmla="*/ 2147483646 w 102"/>
              <a:gd name="T15" fmla="*/ 2147483646 h 98"/>
              <a:gd name="T16" fmla="*/ 2147483646 w 102"/>
              <a:gd name="T17" fmla="*/ 2147483646 h 98"/>
              <a:gd name="T18" fmla="*/ 2147483646 w 102"/>
              <a:gd name="T19" fmla="*/ 2147483646 h 98"/>
              <a:gd name="T20" fmla="*/ 2147483646 w 102"/>
              <a:gd name="T21" fmla="*/ 2147483646 h 98"/>
              <a:gd name="T22" fmla="*/ 2147483646 w 102"/>
              <a:gd name="T23" fmla="*/ 2147483646 h 98"/>
              <a:gd name="T24" fmla="*/ 2147483646 w 102"/>
              <a:gd name="T25" fmla="*/ 2147483646 h 98"/>
              <a:gd name="T26" fmla="*/ 2147483646 w 102"/>
              <a:gd name="T27" fmla="*/ 2147483646 h 98"/>
              <a:gd name="T28" fmla="*/ 2147483646 w 102"/>
              <a:gd name="T29" fmla="*/ 2147483646 h 98"/>
              <a:gd name="T30" fmla="*/ 2147483646 w 102"/>
              <a:gd name="T31" fmla="*/ 2147483646 h 98"/>
              <a:gd name="T32" fmla="*/ 2147483646 w 102"/>
              <a:gd name="T33" fmla="*/ 2147483646 h 98"/>
              <a:gd name="T34" fmla="*/ 2147483646 w 102"/>
              <a:gd name="T35" fmla="*/ 2147483646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98"/>
              <a:gd name="T56" fmla="*/ 102 w 10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98">
                <a:moveTo>
                  <a:pt x="32" y="93"/>
                </a:moveTo>
                <a:cubicBezTo>
                  <a:pt x="26" y="93"/>
                  <a:pt x="24" y="89"/>
                  <a:pt x="24" y="83"/>
                </a:cubicBezTo>
                <a:cubicBezTo>
                  <a:pt x="26" y="72"/>
                  <a:pt x="40" y="51"/>
                  <a:pt x="56" y="35"/>
                </a:cubicBezTo>
                <a:cubicBezTo>
                  <a:pt x="72" y="20"/>
                  <a:pt x="82" y="11"/>
                  <a:pt x="96" y="5"/>
                </a:cubicBezTo>
                <a:cubicBezTo>
                  <a:pt x="100" y="3"/>
                  <a:pt x="102" y="3"/>
                  <a:pt x="102" y="2"/>
                </a:cubicBezTo>
                <a:cubicBezTo>
                  <a:pt x="102" y="0"/>
                  <a:pt x="97" y="0"/>
                  <a:pt x="93" y="0"/>
                </a:cubicBezTo>
                <a:cubicBezTo>
                  <a:pt x="81" y="0"/>
                  <a:pt x="64" y="6"/>
                  <a:pt x="48" y="14"/>
                </a:cubicBezTo>
                <a:cubicBezTo>
                  <a:pt x="37" y="20"/>
                  <a:pt x="29" y="25"/>
                  <a:pt x="22" y="30"/>
                </a:cubicBezTo>
                <a:cubicBezTo>
                  <a:pt x="16" y="34"/>
                  <a:pt x="9" y="40"/>
                  <a:pt x="5" y="44"/>
                </a:cubicBezTo>
                <a:cubicBezTo>
                  <a:pt x="3" y="46"/>
                  <a:pt x="0" y="49"/>
                  <a:pt x="1" y="51"/>
                </a:cubicBezTo>
                <a:cubicBezTo>
                  <a:pt x="2" y="52"/>
                  <a:pt x="4" y="51"/>
                  <a:pt x="8" y="47"/>
                </a:cubicBezTo>
                <a:cubicBezTo>
                  <a:pt x="12" y="44"/>
                  <a:pt x="14" y="42"/>
                  <a:pt x="18" y="38"/>
                </a:cubicBezTo>
                <a:cubicBezTo>
                  <a:pt x="18" y="39"/>
                  <a:pt x="18" y="39"/>
                  <a:pt x="18" y="39"/>
                </a:cubicBezTo>
                <a:cubicBezTo>
                  <a:pt x="8" y="50"/>
                  <a:pt x="1" y="63"/>
                  <a:pt x="1" y="74"/>
                </a:cubicBezTo>
                <a:cubicBezTo>
                  <a:pt x="0" y="90"/>
                  <a:pt x="11" y="98"/>
                  <a:pt x="28" y="98"/>
                </a:cubicBezTo>
                <a:cubicBezTo>
                  <a:pt x="29" y="98"/>
                  <a:pt x="30" y="98"/>
                  <a:pt x="31" y="98"/>
                </a:cubicBezTo>
                <a:cubicBezTo>
                  <a:pt x="31" y="96"/>
                  <a:pt x="32" y="94"/>
                  <a:pt x="33" y="93"/>
                </a:cubicBezTo>
                <a:cubicBezTo>
                  <a:pt x="33" y="93"/>
                  <a:pt x="32" y="93"/>
                  <a:pt x="32" y="9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6" name="未知"/>
          <p:cNvSpPr/>
          <p:nvPr/>
        </p:nvSpPr>
        <p:spPr bwMode="auto">
          <a:xfrm>
            <a:off x="6113860" y="2471738"/>
            <a:ext cx="270272" cy="276225"/>
          </a:xfrm>
          <a:custGeom>
            <a:avLst/>
            <a:gdLst>
              <a:gd name="T0" fmla="*/ 2147483646 w 96"/>
              <a:gd name="T1" fmla="*/ 2147483646 h 98"/>
              <a:gd name="T2" fmla="*/ 2147483646 w 96"/>
              <a:gd name="T3" fmla="*/ 2147483646 h 98"/>
              <a:gd name="T4" fmla="*/ 2147483646 w 96"/>
              <a:gd name="T5" fmla="*/ 2147483646 h 98"/>
              <a:gd name="T6" fmla="*/ 2147483646 w 96"/>
              <a:gd name="T7" fmla="*/ 2147483646 h 98"/>
              <a:gd name="T8" fmla="*/ 2147483646 w 96"/>
              <a:gd name="T9" fmla="*/ 2147483646 h 98"/>
              <a:gd name="T10" fmla="*/ 2147483646 w 96"/>
              <a:gd name="T11" fmla="*/ 2147483646 h 98"/>
              <a:gd name="T12" fmla="*/ 2147483646 w 96"/>
              <a:gd name="T13" fmla="*/ 2147483646 h 98"/>
              <a:gd name="T14" fmla="*/ 2147483646 w 96"/>
              <a:gd name="T15" fmla="*/ 2147483646 h 98"/>
              <a:gd name="T16" fmla="*/ 2147483646 w 96"/>
              <a:gd name="T17" fmla="*/ 2147483646 h 98"/>
              <a:gd name="T18" fmla="*/ 2147483646 w 96"/>
              <a:gd name="T19" fmla="*/ 2147483646 h 98"/>
              <a:gd name="T20" fmla="*/ 2147483646 w 96"/>
              <a:gd name="T21" fmla="*/ 2147483646 h 98"/>
              <a:gd name="T22" fmla="*/ 2147483646 w 96"/>
              <a:gd name="T23" fmla="*/ 2147483646 h 98"/>
              <a:gd name="T24" fmla="*/ 0 w 96"/>
              <a:gd name="T25" fmla="*/ 2147483646 h 98"/>
              <a:gd name="T26" fmla="*/ 2147483646 w 96"/>
              <a:gd name="T27" fmla="*/ 2147483646 h 98"/>
              <a:gd name="T28" fmla="*/ 2147483646 w 96"/>
              <a:gd name="T29" fmla="*/ 2147483646 h 98"/>
              <a:gd name="T30" fmla="*/ 2147483646 w 96"/>
              <a:gd name="T31" fmla="*/ 2147483646 h 98"/>
              <a:gd name="T32" fmla="*/ 2147483646 w 96"/>
              <a:gd name="T33" fmla="*/ 2147483646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64" y="68"/>
                </a:moveTo>
                <a:cubicBezTo>
                  <a:pt x="64" y="68"/>
                  <a:pt x="64" y="68"/>
                  <a:pt x="64" y="68"/>
                </a:cubicBezTo>
                <a:cubicBezTo>
                  <a:pt x="67" y="65"/>
                  <a:pt x="69" y="62"/>
                  <a:pt x="72" y="59"/>
                </a:cubicBezTo>
                <a:cubicBezTo>
                  <a:pt x="85" y="47"/>
                  <a:pt x="93" y="34"/>
                  <a:pt x="95" y="23"/>
                </a:cubicBezTo>
                <a:cubicBezTo>
                  <a:pt x="96" y="15"/>
                  <a:pt x="93" y="8"/>
                  <a:pt x="88" y="4"/>
                </a:cubicBezTo>
                <a:cubicBezTo>
                  <a:pt x="86" y="2"/>
                  <a:pt x="83" y="0"/>
                  <a:pt x="80" y="1"/>
                </a:cubicBezTo>
                <a:cubicBezTo>
                  <a:pt x="79" y="2"/>
                  <a:pt x="81" y="3"/>
                  <a:pt x="81" y="9"/>
                </a:cubicBezTo>
                <a:cubicBezTo>
                  <a:pt x="81" y="12"/>
                  <a:pt x="81" y="18"/>
                  <a:pt x="79" y="22"/>
                </a:cubicBezTo>
                <a:cubicBezTo>
                  <a:pt x="76" y="24"/>
                  <a:pt x="68" y="28"/>
                  <a:pt x="62" y="36"/>
                </a:cubicBezTo>
                <a:cubicBezTo>
                  <a:pt x="55" y="46"/>
                  <a:pt x="53" y="54"/>
                  <a:pt x="52" y="59"/>
                </a:cubicBezTo>
                <a:cubicBezTo>
                  <a:pt x="52" y="60"/>
                  <a:pt x="52" y="60"/>
                  <a:pt x="51" y="60"/>
                </a:cubicBezTo>
                <a:cubicBezTo>
                  <a:pt x="35" y="78"/>
                  <a:pt x="14" y="92"/>
                  <a:pt x="2" y="93"/>
                </a:cubicBezTo>
                <a:cubicBezTo>
                  <a:pt x="1" y="94"/>
                  <a:pt x="0" y="96"/>
                  <a:pt x="0" y="98"/>
                </a:cubicBezTo>
                <a:cubicBezTo>
                  <a:pt x="19" y="97"/>
                  <a:pt x="40" y="85"/>
                  <a:pt x="54" y="75"/>
                </a:cubicBezTo>
                <a:cubicBezTo>
                  <a:pt x="56" y="74"/>
                  <a:pt x="58" y="73"/>
                  <a:pt x="59" y="71"/>
                </a:cubicBezTo>
                <a:cubicBezTo>
                  <a:pt x="60" y="72"/>
                  <a:pt x="60" y="72"/>
                  <a:pt x="60" y="72"/>
                </a:cubicBezTo>
                <a:cubicBezTo>
                  <a:pt x="61" y="70"/>
                  <a:pt x="62" y="69"/>
                  <a:pt x="64"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7" name="未知"/>
          <p:cNvSpPr/>
          <p:nvPr/>
        </p:nvSpPr>
        <p:spPr bwMode="auto">
          <a:xfrm>
            <a:off x="6403182" y="2475310"/>
            <a:ext cx="250031" cy="146447"/>
          </a:xfrm>
          <a:custGeom>
            <a:avLst/>
            <a:gdLst>
              <a:gd name="T0" fmla="*/ 2147483646 w 89"/>
              <a:gd name="T1" fmla="*/ 0 h 52"/>
              <a:gd name="T2" fmla="*/ 2147483646 w 89"/>
              <a:gd name="T3" fmla="*/ 2147483646 h 52"/>
              <a:gd name="T4" fmla="*/ 2147483646 w 89"/>
              <a:gd name="T5" fmla="*/ 2147483646 h 52"/>
              <a:gd name="T6" fmla="*/ 2147483646 w 89"/>
              <a:gd name="T7" fmla="*/ 2147483646 h 52"/>
              <a:gd name="T8" fmla="*/ 2147483646 w 89"/>
              <a:gd name="T9" fmla="*/ 2147483646 h 52"/>
              <a:gd name="T10" fmla="*/ 2147483646 w 89"/>
              <a:gd name="T11" fmla="*/ 2147483646 h 52"/>
              <a:gd name="T12" fmla="*/ 2147483646 w 89"/>
              <a:gd name="T13" fmla="*/ 2147483646 h 52"/>
              <a:gd name="T14" fmla="*/ 2147483646 w 89"/>
              <a:gd name="T15" fmla="*/ 2147483646 h 52"/>
              <a:gd name="T16" fmla="*/ 2147483646 w 89"/>
              <a:gd name="T17" fmla="*/ 2147483646 h 52"/>
              <a:gd name="T18" fmla="*/ 2147483646 w 8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52"/>
              <a:gd name="T32" fmla="*/ 89 w 8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52">
                <a:moveTo>
                  <a:pt x="78" y="0"/>
                </a:moveTo>
                <a:cubicBezTo>
                  <a:pt x="68" y="0"/>
                  <a:pt x="61" y="2"/>
                  <a:pt x="46" y="12"/>
                </a:cubicBezTo>
                <a:cubicBezTo>
                  <a:pt x="33" y="21"/>
                  <a:pt x="14" y="37"/>
                  <a:pt x="8" y="42"/>
                </a:cubicBezTo>
                <a:cubicBezTo>
                  <a:pt x="2" y="48"/>
                  <a:pt x="0" y="50"/>
                  <a:pt x="2" y="51"/>
                </a:cubicBezTo>
                <a:cubicBezTo>
                  <a:pt x="3" y="52"/>
                  <a:pt x="5" y="51"/>
                  <a:pt x="10" y="47"/>
                </a:cubicBezTo>
                <a:cubicBezTo>
                  <a:pt x="15" y="42"/>
                  <a:pt x="21" y="37"/>
                  <a:pt x="29" y="30"/>
                </a:cubicBezTo>
                <a:cubicBezTo>
                  <a:pt x="38" y="24"/>
                  <a:pt x="49" y="16"/>
                  <a:pt x="53" y="14"/>
                </a:cubicBezTo>
                <a:cubicBezTo>
                  <a:pt x="52" y="15"/>
                  <a:pt x="50" y="16"/>
                  <a:pt x="49" y="18"/>
                </a:cubicBezTo>
                <a:cubicBezTo>
                  <a:pt x="61" y="15"/>
                  <a:pt x="75" y="9"/>
                  <a:pt x="88" y="4"/>
                </a:cubicBezTo>
                <a:cubicBezTo>
                  <a:pt x="89" y="1"/>
                  <a:pt x="86" y="0"/>
                  <a:pt x="7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8" name="未知"/>
          <p:cNvSpPr/>
          <p:nvPr/>
        </p:nvSpPr>
        <p:spPr bwMode="auto">
          <a:xfrm>
            <a:off x="6411517" y="2476500"/>
            <a:ext cx="239315" cy="253604"/>
          </a:xfrm>
          <a:custGeom>
            <a:avLst/>
            <a:gdLst>
              <a:gd name="T0" fmla="*/ 2147483646 w 85"/>
              <a:gd name="T1" fmla="*/ 2147483646 h 90"/>
              <a:gd name="T2" fmla="*/ 2147483646 w 85"/>
              <a:gd name="T3" fmla="*/ 2147483646 h 90"/>
              <a:gd name="T4" fmla="*/ 2147483646 w 85"/>
              <a:gd name="T5" fmla="*/ 2147483646 h 90"/>
              <a:gd name="T6" fmla="*/ 2147483646 w 85"/>
              <a:gd name="T7" fmla="*/ 0 h 90"/>
              <a:gd name="T8" fmla="*/ 2147483646 w 85"/>
              <a:gd name="T9" fmla="*/ 2147483646 h 90"/>
              <a:gd name="T10" fmla="*/ 2147483646 w 85"/>
              <a:gd name="T11" fmla="*/ 2147483646 h 90"/>
              <a:gd name="T12" fmla="*/ 2147483646 w 85"/>
              <a:gd name="T13" fmla="*/ 2147483646 h 90"/>
              <a:gd name="T14" fmla="*/ 2147483646 w 85"/>
              <a:gd name="T15" fmla="*/ 2147483646 h 90"/>
              <a:gd name="T16" fmla="*/ 2147483646 w 85"/>
              <a:gd name="T17" fmla="*/ 2147483646 h 90"/>
              <a:gd name="T18" fmla="*/ 2147483646 w 85"/>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0"/>
              <a:gd name="T32" fmla="*/ 85 w 8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0">
                <a:moveTo>
                  <a:pt x="32" y="68"/>
                </a:moveTo>
                <a:cubicBezTo>
                  <a:pt x="35" y="62"/>
                  <a:pt x="44" y="50"/>
                  <a:pt x="53" y="38"/>
                </a:cubicBezTo>
                <a:cubicBezTo>
                  <a:pt x="64" y="25"/>
                  <a:pt x="74" y="12"/>
                  <a:pt x="81" y="4"/>
                </a:cubicBezTo>
                <a:cubicBezTo>
                  <a:pt x="83" y="2"/>
                  <a:pt x="84" y="1"/>
                  <a:pt x="85" y="0"/>
                </a:cubicBezTo>
                <a:cubicBezTo>
                  <a:pt x="72" y="5"/>
                  <a:pt x="58" y="11"/>
                  <a:pt x="46" y="14"/>
                </a:cubicBezTo>
                <a:cubicBezTo>
                  <a:pt x="31" y="28"/>
                  <a:pt x="21" y="40"/>
                  <a:pt x="11" y="54"/>
                </a:cubicBezTo>
                <a:cubicBezTo>
                  <a:pt x="6" y="60"/>
                  <a:pt x="1" y="69"/>
                  <a:pt x="1" y="76"/>
                </a:cubicBezTo>
                <a:cubicBezTo>
                  <a:pt x="0" y="83"/>
                  <a:pt x="4" y="88"/>
                  <a:pt x="9" y="90"/>
                </a:cubicBezTo>
                <a:cubicBezTo>
                  <a:pt x="17" y="85"/>
                  <a:pt x="24" y="80"/>
                  <a:pt x="31" y="76"/>
                </a:cubicBezTo>
                <a:cubicBezTo>
                  <a:pt x="31" y="74"/>
                  <a:pt x="31" y="71"/>
                  <a:pt x="32"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79" name="未知"/>
          <p:cNvSpPr/>
          <p:nvPr/>
        </p:nvSpPr>
        <p:spPr bwMode="auto">
          <a:xfrm>
            <a:off x="6436519" y="2462213"/>
            <a:ext cx="467916" cy="273844"/>
          </a:xfrm>
          <a:custGeom>
            <a:avLst/>
            <a:gdLst>
              <a:gd name="T0" fmla="*/ 2147483646 w 166"/>
              <a:gd name="T1" fmla="*/ 0 h 97"/>
              <a:gd name="T2" fmla="*/ 2147483646 w 166"/>
              <a:gd name="T3" fmla="*/ 2147483646 h 97"/>
              <a:gd name="T4" fmla="*/ 2147483646 w 166"/>
              <a:gd name="T5" fmla="*/ 2147483646 h 97"/>
              <a:gd name="T6" fmla="*/ 2147483646 w 166"/>
              <a:gd name="T7" fmla="*/ 2147483646 h 97"/>
              <a:gd name="T8" fmla="*/ 2147483646 w 166"/>
              <a:gd name="T9" fmla="*/ 2147483646 h 97"/>
              <a:gd name="T10" fmla="*/ 2147483646 w 166"/>
              <a:gd name="T11" fmla="*/ 2147483646 h 97"/>
              <a:gd name="T12" fmla="*/ 0 w 166"/>
              <a:gd name="T13" fmla="*/ 2147483646 h 97"/>
              <a:gd name="T14" fmla="*/ 2147483646 w 166"/>
              <a:gd name="T15" fmla="*/ 2147483646 h 97"/>
              <a:gd name="T16" fmla="*/ 2147483646 w 166"/>
              <a:gd name="T17" fmla="*/ 2147483646 h 97"/>
              <a:gd name="T18" fmla="*/ 2147483646 w 166"/>
              <a:gd name="T19" fmla="*/ 2147483646 h 97"/>
              <a:gd name="T20" fmla="*/ 2147483646 w 166"/>
              <a:gd name="T21" fmla="*/ 2147483646 h 97"/>
              <a:gd name="T22" fmla="*/ 2147483646 w 166"/>
              <a:gd name="T23" fmla="*/ 2147483646 h 97"/>
              <a:gd name="T24" fmla="*/ 2147483646 w 166"/>
              <a:gd name="T25" fmla="*/ 2147483646 h 97"/>
              <a:gd name="T26" fmla="*/ 2147483646 w 166"/>
              <a:gd name="T27" fmla="*/ 2147483646 h 97"/>
              <a:gd name="T28" fmla="*/ 2147483646 w 166"/>
              <a:gd name="T29" fmla="*/ 2147483646 h 97"/>
              <a:gd name="T30" fmla="*/ 2147483646 w 166"/>
              <a:gd name="T31" fmla="*/ 2147483646 h 97"/>
              <a:gd name="T32" fmla="*/ 2147483646 w 166"/>
              <a:gd name="T33" fmla="*/ 2147483646 h 97"/>
              <a:gd name="T34" fmla="*/ 2147483646 w 166"/>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97"/>
              <a:gd name="T56" fmla="*/ 166 w 166"/>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97">
                <a:moveTo>
                  <a:pt x="152" y="0"/>
                </a:moveTo>
                <a:cubicBezTo>
                  <a:pt x="143" y="0"/>
                  <a:pt x="140" y="2"/>
                  <a:pt x="136" y="6"/>
                </a:cubicBezTo>
                <a:cubicBezTo>
                  <a:pt x="118" y="19"/>
                  <a:pt x="103" y="33"/>
                  <a:pt x="77" y="53"/>
                </a:cubicBezTo>
                <a:cubicBezTo>
                  <a:pt x="60" y="66"/>
                  <a:pt x="48" y="75"/>
                  <a:pt x="36" y="82"/>
                </a:cubicBezTo>
                <a:cubicBezTo>
                  <a:pt x="30" y="84"/>
                  <a:pt x="25" y="85"/>
                  <a:pt x="23" y="83"/>
                </a:cubicBezTo>
                <a:cubicBezTo>
                  <a:pt x="22" y="82"/>
                  <a:pt x="22" y="81"/>
                  <a:pt x="22" y="81"/>
                </a:cubicBezTo>
                <a:cubicBezTo>
                  <a:pt x="15" y="85"/>
                  <a:pt x="8" y="90"/>
                  <a:pt x="0" y="95"/>
                </a:cubicBezTo>
                <a:cubicBezTo>
                  <a:pt x="3" y="96"/>
                  <a:pt x="6" y="97"/>
                  <a:pt x="10" y="97"/>
                </a:cubicBezTo>
                <a:cubicBezTo>
                  <a:pt x="26" y="97"/>
                  <a:pt x="46" y="83"/>
                  <a:pt x="68" y="66"/>
                </a:cubicBezTo>
                <a:cubicBezTo>
                  <a:pt x="81" y="57"/>
                  <a:pt x="98" y="44"/>
                  <a:pt x="109" y="35"/>
                </a:cubicBezTo>
                <a:cubicBezTo>
                  <a:pt x="108" y="35"/>
                  <a:pt x="108" y="35"/>
                  <a:pt x="108" y="35"/>
                </a:cubicBezTo>
                <a:cubicBezTo>
                  <a:pt x="108" y="35"/>
                  <a:pt x="108" y="35"/>
                  <a:pt x="109" y="35"/>
                </a:cubicBezTo>
                <a:cubicBezTo>
                  <a:pt x="110" y="34"/>
                  <a:pt x="111" y="33"/>
                  <a:pt x="112" y="32"/>
                </a:cubicBezTo>
                <a:cubicBezTo>
                  <a:pt x="113" y="32"/>
                  <a:pt x="113" y="32"/>
                  <a:pt x="113" y="32"/>
                </a:cubicBezTo>
                <a:cubicBezTo>
                  <a:pt x="112" y="33"/>
                  <a:pt x="112" y="33"/>
                  <a:pt x="112" y="33"/>
                </a:cubicBezTo>
                <a:cubicBezTo>
                  <a:pt x="126" y="27"/>
                  <a:pt x="139" y="21"/>
                  <a:pt x="153" y="16"/>
                </a:cubicBezTo>
                <a:cubicBezTo>
                  <a:pt x="155" y="14"/>
                  <a:pt x="158" y="11"/>
                  <a:pt x="160" y="8"/>
                </a:cubicBezTo>
                <a:cubicBezTo>
                  <a:pt x="166" y="1"/>
                  <a:pt x="161" y="0"/>
                  <a:pt x="15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0" name="未知"/>
          <p:cNvSpPr/>
          <p:nvPr/>
        </p:nvSpPr>
        <p:spPr bwMode="auto">
          <a:xfrm>
            <a:off x="6656785" y="2497932"/>
            <a:ext cx="210740" cy="222647"/>
          </a:xfrm>
          <a:custGeom>
            <a:avLst/>
            <a:gdLst>
              <a:gd name="T0" fmla="*/ 2147483646 w 75"/>
              <a:gd name="T1" fmla="*/ 2147483646 h 79"/>
              <a:gd name="T2" fmla="*/ 2147483646 w 75"/>
              <a:gd name="T3" fmla="*/ 2147483646 h 79"/>
              <a:gd name="T4" fmla="*/ 2147483646 w 75"/>
              <a:gd name="T5" fmla="*/ 0 h 79"/>
              <a:gd name="T6" fmla="*/ 2147483646 w 75"/>
              <a:gd name="T7" fmla="*/ 2147483646 h 79"/>
              <a:gd name="T8" fmla="*/ 2147483646 w 75"/>
              <a:gd name="T9" fmla="*/ 2147483646 h 79"/>
              <a:gd name="T10" fmla="*/ 0 w 75"/>
              <a:gd name="T11" fmla="*/ 2147483646 h 79"/>
              <a:gd name="T12" fmla="*/ 2147483646 w 75"/>
              <a:gd name="T13" fmla="*/ 2147483646 h 79"/>
              <a:gd name="T14" fmla="*/ 2147483646 w 75"/>
              <a:gd name="T15" fmla="*/ 2147483646 h 79"/>
              <a:gd name="T16" fmla="*/ 2147483646 w 75"/>
              <a:gd name="T17" fmla="*/ 2147483646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33" y="55"/>
                </a:moveTo>
                <a:cubicBezTo>
                  <a:pt x="36" y="49"/>
                  <a:pt x="43" y="39"/>
                  <a:pt x="53" y="27"/>
                </a:cubicBezTo>
                <a:cubicBezTo>
                  <a:pt x="61" y="16"/>
                  <a:pt x="68" y="9"/>
                  <a:pt x="75" y="0"/>
                </a:cubicBezTo>
                <a:cubicBezTo>
                  <a:pt x="61" y="5"/>
                  <a:pt x="48" y="11"/>
                  <a:pt x="34" y="17"/>
                </a:cubicBezTo>
                <a:cubicBezTo>
                  <a:pt x="25" y="26"/>
                  <a:pt x="15" y="36"/>
                  <a:pt x="9" y="45"/>
                </a:cubicBezTo>
                <a:cubicBezTo>
                  <a:pt x="4" y="52"/>
                  <a:pt x="0" y="60"/>
                  <a:pt x="0" y="67"/>
                </a:cubicBezTo>
                <a:cubicBezTo>
                  <a:pt x="0" y="73"/>
                  <a:pt x="3" y="78"/>
                  <a:pt x="9" y="79"/>
                </a:cubicBezTo>
                <a:cubicBezTo>
                  <a:pt x="16" y="74"/>
                  <a:pt x="23" y="69"/>
                  <a:pt x="30" y="65"/>
                </a:cubicBezTo>
                <a:cubicBezTo>
                  <a:pt x="29" y="62"/>
                  <a:pt x="30" y="59"/>
                  <a:pt x="33" y="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1" name="未知"/>
          <p:cNvSpPr/>
          <p:nvPr/>
        </p:nvSpPr>
        <p:spPr bwMode="auto">
          <a:xfrm>
            <a:off x="6681788" y="2557463"/>
            <a:ext cx="266700" cy="169069"/>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3" y="2"/>
                </a:moveTo>
                <a:cubicBezTo>
                  <a:pt x="92" y="0"/>
                  <a:pt x="89" y="3"/>
                  <a:pt x="85" y="6"/>
                </a:cubicBezTo>
                <a:cubicBezTo>
                  <a:pt x="79" y="11"/>
                  <a:pt x="70" y="20"/>
                  <a:pt x="59" y="28"/>
                </a:cubicBezTo>
                <a:cubicBezTo>
                  <a:pt x="50" y="35"/>
                  <a:pt x="40" y="42"/>
                  <a:pt x="34" y="45"/>
                </a:cubicBezTo>
                <a:cubicBezTo>
                  <a:pt x="29" y="47"/>
                  <a:pt x="25" y="49"/>
                  <a:pt x="22" y="46"/>
                </a:cubicBezTo>
                <a:cubicBezTo>
                  <a:pt x="21" y="46"/>
                  <a:pt x="21" y="45"/>
                  <a:pt x="21" y="44"/>
                </a:cubicBezTo>
                <a:cubicBezTo>
                  <a:pt x="14" y="48"/>
                  <a:pt x="7" y="53"/>
                  <a:pt x="0" y="58"/>
                </a:cubicBezTo>
                <a:cubicBezTo>
                  <a:pt x="3" y="59"/>
                  <a:pt x="5" y="60"/>
                  <a:pt x="8" y="60"/>
                </a:cubicBezTo>
                <a:cubicBezTo>
                  <a:pt x="26" y="60"/>
                  <a:pt x="45" y="45"/>
                  <a:pt x="55" y="38"/>
                </a:cubicBezTo>
                <a:cubicBezTo>
                  <a:pt x="68" y="27"/>
                  <a:pt x="82" y="16"/>
                  <a:pt x="89" y="9"/>
                </a:cubicBezTo>
                <a:cubicBezTo>
                  <a:pt x="90" y="8"/>
                  <a:pt x="95" y="3"/>
                  <a:pt x="9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2" name="未知"/>
          <p:cNvSpPr/>
          <p:nvPr/>
        </p:nvSpPr>
        <p:spPr bwMode="auto">
          <a:xfrm>
            <a:off x="3180160" y="1858566"/>
            <a:ext cx="683419" cy="652463"/>
          </a:xfrm>
          <a:custGeom>
            <a:avLst/>
            <a:gdLst>
              <a:gd name="T0" fmla="*/ 0 w 243"/>
              <a:gd name="T1" fmla="*/ 2147483646 h 232"/>
              <a:gd name="T2" fmla="*/ 2147483646 w 243"/>
              <a:gd name="T3" fmla="*/ 2147483646 h 232"/>
              <a:gd name="T4" fmla="*/ 2147483646 w 243"/>
              <a:gd name="T5" fmla="*/ 2147483646 h 232"/>
              <a:gd name="T6" fmla="*/ 2147483646 w 243"/>
              <a:gd name="T7" fmla="*/ 2147483646 h 232"/>
              <a:gd name="T8" fmla="*/ 2147483646 w 243"/>
              <a:gd name="T9" fmla="*/ 2147483646 h 232"/>
              <a:gd name="T10" fmla="*/ 2147483646 w 243"/>
              <a:gd name="T11" fmla="*/ 2147483646 h 232"/>
              <a:gd name="T12" fmla="*/ 2147483646 w 243"/>
              <a:gd name="T13" fmla="*/ 0 h 232"/>
              <a:gd name="T14" fmla="*/ 2147483646 w 243"/>
              <a:gd name="T15" fmla="*/ 0 h 232"/>
              <a:gd name="T16" fmla="*/ 2147483646 w 243"/>
              <a:gd name="T17" fmla="*/ 2147483646 h 232"/>
              <a:gd name="T18" fmla="*/ 2147483646 w 243"/>
              <a:gd name="T19" fmla="*/ 2147483646 h 232"/>
              <a:gd name="T20" fmla="*/ 2147483646 w 243"/>
              <a:gd name="T21" fmla="*/ 2147483646 h 232"/>
              <a:gd name="T22" fmla="*/ 0 w 243"/>
              <a:gd name="T23" fmla="*/ 2147483646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3" name="未知"/>
          <p:cNvSpPr/>
          <p:nvPr/>
        </p:nvSpPr>
        <p:spPr bwMode="auto">
          <a:xfrm>
            <a:off x="3306366" y="2471738"/>
            <a:ext cx="208359" cy="273844"/>
          </a:xfrm>
          <a:custGeom>
            <a:avLst/>
            <a:gdLst>
              <a:gd name="T0" fmla="*/ 2147483646 w 74"/>
              <a:gd name="T1" fmla="*/ 2147483646 h 97"/>
              <a:gd name="T2" fmla="*/ 2147483646 w 74"/>
              <a:gd name="T3" fmla="*/ 2147483646 h 97"/>
              <a:gd name="T4" fmla="*/ 2147483646 w 74"/>
              <a:gd name="T5" fmla="*/ 2147483646 h 97"/>
              <a:gd name="T6" fmla="*/ 2147483646 w 74"/>
              <a:gd name="T7" fmla="*/ 2147483646 h 97"/>
              <a:gd name="T8" fmla="*/ 2147483646 w 74"/>
              <a:gd name="T9" fmla="*/ 0 h 97"/>
              <a:gd name="T10" fmla="*/ 2147483646 w 74"/>
              <a:gd name="T11" fmla="*/ 2147483646 h 97"/>
              <a:gd name="T12" fmla="*/ 2147483646 w 74"/>
              <a:gd name="T13" fmla="*/ 2147483646 h 97"/>
              <a:gd name="T14" fmla="*/ 2147483646 w 74"/>
              <a:gd name="T15" fmla="*/ 2147483646 h 97"/>
              <a:gd name="T16" fmla="*/ 2147483646 w 74"/>
              <a:gd name="T17" fmla="*/ 2147483646 h 97"/>
              <a:gd name="T18" fmla="*/ 0 w 74"/>
              <a:gd name="T19" fmla="*/ 2147483646 h 97"/>
              <a:gd name="T20" fmla="*/ 2147483646 w 74"/>
              <a:gd name="T21" fmla="*/ 2147483646 h 97"/>
              <a:gd name="T22" fmla="*/ 2147483646 w 74"/>
              <a:gd name="T23" fmla="*/ 2147483646 h 97"/>
              <a:gd name="T24" fmla="*/ 2147483646 w 74"/>
              <a:gd name="T25" fmla="*/ 214748364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7"/>
              <a:gd name="T41" fmla="*/ 74 w 74"/>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7">
                <a:moveTo>
                  <a:pt x="30" y="84"/>
                </a:moveTo>
                <a:cubicBezTo>
                  <a:pt x="28" y="82"/>
                  <a:pt x="29" y="78"/>
                  <a:pt x="33" y="72"/>
                </a:cubicBezTo>
                <a:cubicBezTo>
                  <a:pt x="36" y="66"/>
                  <a:pt x="42" y="58"/>
                  <a:pt x="51" y="48"/>
                </a:cubicBezTo>
                <a:cubicBezTo>
                  <a:pt x="59" y="37"/>
                  <a:pt x="71" y="24"/>
                  <a:pt x="73" y="14"/>
                </a:cubicBezTo>
                <a:cubicBezTo>
                  <a:pt x="74" y="5"/>
                  <a:pt x="67" y="0"/>
                  <a:pt x="56" y="0"/>
                </a:cubicBezTo>
                <a:cubicBezTo>
                  <a:pt x="53" y="3"/>
                  <a:pt x="50" y="6"/>
                  <a:pt x="46" y="9"/>
                </a:cubicBezTo>
                <a:cubicBezTo>
                  <a:pt x="46" y="9"/>
                  <a:pt x="47" y="9"/>
                  <a:pt x="47" y="9"/>
                </a:cubicBezTo>
                <a:cubicBezTo>
                  <a:pt x="50" y="11"/>
                  <a:pt x="48" y="14"/>
                  <a:pt x="46" y="17"/>
                </a:cubicBezTo>
                <a:cubicBezTo>
                  <a:pt x="40" y="25"/>
                  <a:pt x="32" y="34"/>
                  <a:pt x="23" y="44"/>
                </a:cubicBezTo>
                <a:cubicBezTo>
                  <a:pt x="13" y="57"/>
                  <a:pt x="1" y="70"/>
                  <a:pt x="0" y="82"/>
                </a:cubicBezTo>
                <a:cubicBezTo>
                  <a:pt x="0" y="92"/>
                  <a:pt x="6" y="97"/>
                  <a:pt x="17" y="97"/>
                </a:cubicBezTo>
                <a:cubicBezTo>
                  <a:pt x="17" y="97"/>
                  <a:pt x="18" y="96"/>
                  <a:pt x="19" y="96"/>
                </a:cubicBezTo>
                <a:cubicBezTo>
                  <a:pt x="22" y="92"/>
                  <a:pt x="26" y="88"/>
                  <a:pt x="30"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4" name="未知"/>
          <p:cNvSpPr/>
          <p:nvPr/>
        </p:nvSpPr>
        <p:spPr bwMode="auto">
          <a:xfrm>
            <a:off x="3359944" y="2578894"/>
            <a:ext cx="239316" cy="163116"/>
          </a:xfrm>
          <a:custGeom>
            <a:avLst/>
            <a:gdLst>
              <a:gd name="T0" fmla="*/ 2147483646 w 85"/>
              <a:gd name="T1" fmla="*/ 2147483646 h 58"/>
              <a:gd name="T2" fmla="*/ 2147483646 w 85"/>
              <a:gd name="T3" fmla="*/ 2147483646 h 58"/>
              <a:gd name="T4" fmla="*/ 2147483646 w 85"/>
              <a:gd name="T5" fmla="*/ 2147483646 h 58"/>
              <a:gd name="T6" fmla="*/ 2147483646 w 85"/>
              <a:gd name="T7" fmla="*/ 2147483646 h 58"/>
              <a:gd name="T8" fmla="*/ 2147483646 w 85"/>
              <a:gd name="T9" fmla="*/ 2147483646 h 58"/>
              <a:gd name="T10" fmla="*/ 2147483646 w 85"/>
              <a:gd name="T11" fmla="*/ 2147483646 h 58"/>
              <a:gd name="T12" fmla="*/ 0 w 85"/>
              <a:gd name="T13" fmla="*/ 2147483646 h 58"/>
              <a:gd name="T14" fmla="*/ 2147483646 w 85"/>
              <a:gd name="T15" fmla="*/ 2147483646 h 58"/>
              <a:gd name="T16" fmla="*/ 2147483646 w 85"/>
              <a:gd name="T17" fmla="*/ 2147483646 h 58"/>
              <a:gd name="T18" fmla="*/ 2147483646 w 85"/>
              <a:gd name="T19" fmla="*/ 2147483646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8"/>
              <a:gd name="T32" fmla="*/ 85 w 8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8">
                <a:moveTo>
                  <a:pt x="84" y="1"/>
                </a:moveTo>
                <a:cubicBezTo>
                  <a:pt x="83" y="0"/>
                  <a:pt x="81" y="0"/>
                  <a:pt x="77" y="4"/>
                </a:cubicBezTo>
                <a:cubicBezTo>
                  <a:pt x="71" y="10"/>
                  <a:pt x="60" y="20"/>
                  <a:pt x="51" y="27"/>
                </a:cubicBezTo>
                <a:cubicBezTo>
                  <a:pt x="38" y="37"/>
                  <a:pt x="31" y="40"/>
                  <a:pt x="25" y="44"/>
                </a:cubicBezTo>
                <a:cubicBezTo>
                  <a:pt x="20" y="46"/>
                  <a:pt x="14" y="48"/>
                  <a:pt x="11" y="46"/>
                </a:cubicBezTo>
                <a:cubicBezTo>
                  <a:pt x="11" y="46"/>
                  <a:pt x="11" y="46"/>
                  <a:pt x="11" y="46"/>
                </a:cubicBezTo>
                <a:cubicBezTo>
                  <a:pt x="7" y="50"/>
                  <a:pt x="3" y="54"/>
                  <a:pt x="0" y="58"/>
                </a:cubicBezTo>
                <a:cubicBezTo>
                  <a:pt x="16" y="57"/>
                  <a:pt x="36" y="45"/>
                  <a:pt x="47" y="37"/>
                </a:cubicBezTo>
                <a:cubicBezTo>
                  <a:pt x="58" y="28"/>
                  <a:pt x="75" y="13"/>
                  <a:pt x="80" y="8"/>
                </a:cubicBezTo>
                <a:cubicBezTo>
                  <a:pt x="84" y="4"/>
                  <a:pt x="85" y="2"/>
                  <a:pt x="8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5" name="未知"/>
          <p:cNvSpPr/>
          <p:nvPr/>
        </p:nvSpPr>
        <p:spPr bwMode="auto">
          <a:xfrm>
            <a:off x="3143250" y="2471737"/>
            <a:ext cx="320279" cy="225029"/>
          </a:xfrm>
          <a:custGeom>
            <a:avLst/>
            <a:gdLst>
              <a:gd name="T0" fmla="*/ 2147483646 w 114"/>
              <a:gd name="T1" fmla="*/ 2147483646 h 80"/>
              <a:gd name="T2" fmla="*/ 2147483646 w 114"/>
              <a:gd name="T3" fmla="*/ 2147483646 h 80"/>
              <a:gd name="T4" fmla="*/ 2147483646 w 114"/>
              <a:gd name="T5" fmla="*/ 2147483646 h 80"/>
              <a:gd name="T6" fmla="*/ 2147483646 w 114"/>
              <a:gd name="T7" fmla="*/ 0 h 80"/>
              <a:gd name="T8" fmla="*/ 2147483646 w 114"/>
              <a:gd name="T9" fmla="*/ 0 h 80"/>
              <a:gd name="T10" fmla="*/ 2147483646 w 114"/>
              <a:gd name="T11" fmla="*/ 2147483646 h 80"/>
              <a:gd name="T12" fmla="*/ 2147483646 w 114"/>
              <a:gd name="T13" fmla="*/ 2147483646 h 80"/>
              <a:gd name="T14" fmla="*/ 0 w 114"/>
              <a:gd name="T15" fmla="*/ 2147483646 h 80"/>
              <a:gd name="T16" fmla="*/ 2147483646 w 114"/>
              <a:gd name="T17" fmla="*/ 2147483646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0"/>
              <a:gd name="T29" fmla="*/ 114 w 11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0">
                <a:moveTo>
                  <a:pt x="48" y="41"/>
                </a:moveTo>
                <a:cubicBezTo>
                  <a:pt x="65" y="27"/>
                  <a:pt x="81" y="18"/>
                  <a:pt x="91" y="13"/>
                </a:cubicBezTo>
                <a:cubicBezTo>
                  <a:pt x="96" y="10"/>
                  <a:pt x="101" y="8"/>
                  <a:pt x="104" y="9"/>
                </a:cubicBezTo>
                <a:cubicBezTo>
                  <a:pt x="108" y="6"/>
                  <a:pt x="111" y="3"/>
                  <a:pt x="114" y="0"/>
                </a:cubicBezTo>
                <a:cubicBezTo>
                  <a:pt x="114" y="0"/>
                  <a:pt x="114" y="0"/>
                  <a:pt x="114" y="0"/>
                </a:cubicBezTo>
                <a:cubicBezTo>
                  <a:pt x="97" y="0"/>
                  <a:pt x="73" y="15"/>
                  <a:pt x="54" y="29"/>
                </a:cubicBezTo>
                <a:cubicBezTo>
                  <a:pt x="36" y="43"/>
                  <a:pt x="19" y="57"/>
                  <a:pt x="6" y="68"/>
                </a:cubicBezTo>
                <a:cubicBezTo>
                  <a:pt x="3" y="72"/>
                  <a:pt x="1" y="76"/>
                  <a:pt x="0" y="80"/>
                </a:cubicBezTo>
                <a:cubicBezTo>
                  <a:pt x="16" y="67"/>
                  <a:pt x="29" y="56"/>
                  <a:pt x="48"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6" name="未知"/>
          <p:cNvSpPr/>
          <p:nvPr/>
        </p:nvSpPr>
        <p:spPr bwMode="auto">
          <a:xfrm>
            <a:off x="3078956" y="1858566"/>
            <a:ext cx="834629" cy="751284"/>
          </a:xfrm>
          <a:custGeom>
            <a:avLst/>
            <a:gdLst>
              <a:gd name="T0" fmla="*/ 2147483646 w 297"/>
              <a:gd name="T1" fmla="*/ 0 h 267"/>
              <a:gd name="T2" fmla="*/ 2147483646 w 297"/>
              <a:gd name="T3" fmla="*/ 2147483646 h 267"/>
              <a:gd name="T4" fmla="*/ 2147483646 w 297"/>
              <a:gd name="T5" fmla="*/ 2147483646 h 267"/>
              <a:gd name="T6" fmla="*/ 2147483646 w 297"/>
              <a:gd name="T7" fmla="*/ 2147483646 h 267"/>
              <a:gd name="T8" fmla="*/ 2147483646 w 297"/>
              <a:gd name="T9" fmla="*/ 2147483646 h 267"/>
              <a:gd name="T10" fmla="*/ 2147483646 w 297"/>
              <a:gd name="T11" fmla="*/ 2147483646 h 267"/>
              <a:gd name="T12" fmla="*/ 2147483646 w 297"/>
              <a:gd name="T13" fmla="*/ 2147483646 h 267"/>
              <a:gd name="T14" fmla="*/ 2147483646 w 297"/>
              <a:gd name="T15" fmla="*/ 2147483646 h 267"/>
              <a:gd name="T16" fmla="*/ 2147483646 w 297"/>
              <a:gd name="T17" fmla="*/ 2147483646 h 267"/>
              <a:gd name="T18" fmla="*/ 2147483646 w 297"/>
              <a:gd name="T19" fmla="*/ 2147483646 h 267"/>
              <a:gd name="T20" fmla="*/ 2147483646 w 297"/>
              <a:gd name="T21" fmla="*/ 2147483646 h 267"/>
              <a:gd name="T22" fmla="*/ 0 w 297"/>
              <a:gd name="T23" fmla="*/ 2147483646 h 267"/>
              <a:gd name="T24" fmla="*/ 2147483646 w 297"/>
              <a:gd name="T25" fmla="*/ 2147483646 h 267"/>
              <a:gd name="T26" fmla="*/ 2147483646 w 297"/>
              <a:gd name="T27" fmla="*/ 2147483646 h 267"/>
              <a:gd name="T28" fmla="*/ 2147483646 w 297"/>
              <a:gd name="T29" fmla="*/ 2147483646 h 267"/>
              <a:gd name="T30" fmla="*/ 2147483646 w 297"/>
              <a:gd name="T31" fmla="*/ 2147483646 h 267"/>
              <a:gd name="T32" fmla="*/ 2147483646 w 297"/>
              <a:gd name="T33" fmla="*/ 2147483646 h 267"/>
              <a:gd name="T34" fmla="*/ 2147483646 w 297"/>
              <a:gd name="T35" fmla="*/ 2147483646 h 267"/>
              <a:gd name="T36" fmla="*/ 2147483646 w 297"/>
              <a:gd name="T37" fmla="*/ 2147483646 h 267"/>
              <a:gd name="T38" fmla="*/ 2147483646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7" name="未知"/>
          <p:cNvSpPr/>
          <p:nvPr/>
        </p:nvSpPr>
        <p:spPr bwMode="auto">
          <a:xfrm>
            <a:off x="3033713" y="2483644"/>
            <a:ext cx="255985" cy="255985"/>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2147483646 h 91"/>
              <a:gd name="T14" fmla="*/ 2147483646 w 91"/>
              <a:gd name="T15" fmla="*/ 2147483646 h 91"/>
              <a:gd name="T16" fmla="*/ 2147483646 w 91"/>
              <a:gd name="T17" fmla="*/ 2147483646 h 91"/>
              <a:gd name="T18" fmla="*/ 2147483646 w 91"/>
              <a:gd name="T19" fmla="*/ 2147483646 h 91"/>
              <a:gd name="T20" fmla="*/ 2147483646 w 91"/>
              <a:gd name="T21" fmla="*/ 0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33" y="37"/>
                </a:moveTo>
                <a:cubicBezTo>
                  <a:pt x="17" y="60"/>
                  <a:pt x="17" y="60"/>
                  <a:pt x="17" y="60"/>
                </a:cubicBezTo>
                <a:cubicBezTo>
                  <a:pt x="12" y="68"/>
                  <a:pt x="8" y="76"/>
                  <a:pt x="4" y="83"/>
                </a:cubicBezTo>
                <a:cubicBezTo>
                  <a:pt x="0" y="90"/>
                  <a:pt x="4" y="91"/>
                  <a:pt x="11" y="91"/>
                </a:cubicBezTo>
                <a:cubicBezTo>
                  <a:pt x="17" y="91"/>
                  <a:pt x="21" y="90"/>
                  <a:pt x="26" y="86"/>
                </a:cubicBezTo>
                <a:cubicBezTo>
                  <a:pt x="30" y="83"/>
                  <a:pt x="35" y="79"/>
                  <a:pt x="39" y="76"/>
                </a:cubicBezTo>
                <a:cubicBezTo>
                  <a:pt x="40" y="72"/>
                  <a:pt x="42" y="68"/>
                  <a:pt x="45" y="64"/>
                </a:cubicBezTo>
                <a:cubicBezTo>
                  <a:pt x="44" y="65"/>
                  <a:pt x="43" y="66"/>
                  <a:pt x="43" y="66"/>
                </a:cubicBezTo>
                <a:cubicBezTo>
                  <a:pt x="42" y="66"/>
                  <a:pt x="42" y="66"/>
                  <a:pt x="42" y="66"/>
                </a:cubicBezTo>
                <a:cubicBezTo>
                  <a:pt x="55" y="47"/>
                  <a:pt x="78" y="13"/>
                  <a:pt x="87" y="3"/>
                </a:cubicBezTo>
                <a:cubicBezTo>
                  <a:pt x="89" y="2"/>
                  <a:pt x="90" y="1"/>
                  <a:pt x="91" y="0"/>
                </a:cubicBezTo>
                <a:cubicBezTo>
                  <a:pt x="70" y="3"/>
                  <a:pt x="50" y="19"/>
                  <a:pt x="42" y="25"/>
                </a:cubicBezTo>
                <a:cubicBezTo>
                  <a:pt x="39" y="29"/>
                  <a:pt x="36" y="33"/>
                  <a:pt x="33"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8" name="未知"/>
          <p:cNvSpPr/>
          <p:nvPr/>
        </p:nvSpPr>
        <p:spPr bwMode="auto">
          <a:xfrm>
            <a:off x="4548188" y="2409826"/>
            <a:ext cx="456010" cy="270272"/>
          </a:xfrm>
          <a:custGeom>
            <a:avLst/>
            <a:gdLst>
              <a:gd name="T0" fmla="*/ 2147483646 w 162"/>
              <a:gd name="T1" fmla="*/ 2147483646 h 96"/>
              <a:gd name="T2" fmla="*/ 2147483646 w 162"/>
              <a:gd name="T3" fmla="*/ 2147483646 h 96"/>
              <a:gd name="T4" fmla="*/ 2147483646 w 162"/>
              <a:gd name="T5" fmla="*/ 2147483646 h 96"/>
              <a:gd name="T6" fmla="*/ 2147483646 w 162"/>
              <a:gd name="T7" fmla="*/ 2147483646 h 96"/>
              <a:gd name="T8" fmla="*/ 2147483646 w 162"/>
              <a:gd name="T9" fmla="*/ 2147483646 h 96"/>
              <a:gd name="T10" fmla="*/ 2147483646 w 162"/>
              <a:gd name="T11" fmla="*/ 2147483646 h 96"/>
              <a:gd name="T12" fmla="*/ 2147483646 w 162"/>
              <a:gd name="T13" fmla="*/ 2147483646 h 96"/>
              <a:gd name="T14" fmla="*/ 2147483646 w 162"/>
              <a:gd name="T15" fmla="*/ 2147483646 h 96"/>
              <a:gd name="T16" fmla="*/ 2147483646 w 162"/>
              <a:gd name="T17" fmla="*/ 2147483646 h 96"/>
              <a:gd name="T18" fmla="*/ 2147483646 w 162"/>
              <a:gd name="T19" fmla="*/ 2147483646 h 96"/>
              <a:gd name="T20" fmla="*/ 2147483646 w 162"/>
              <a:gd name="T21" fmla="*/ 2147483646 h 96"/>
              <a:gd name="T22" fmla="*/ 2147483646 w 162"/>
              <a:gd name="T23" fmla="*/ 2147483646 h 96"/>
              <a:gd name="T24" fmla="*/ 2147483646 w 162"/>
              <a:gd name="T25" fmla="*/ 2147483646 h 96"/>
              <a:gd name="T26" fmla="*/ 2147483646 w 162"/>
              <a:gd name="T27" fmla="*/ 2147483646 h 96"/>
              <a:gd name="T28" fmla="*/ 2147483646 w 162"/>
              <a:gd name="T29" fmla="*/ 2147483646 h 96"/>
              <a:gd name="T30" fmla="*/ 2147483646 w 162"/>
              <a:gd name="T31" fmla="*/ 2147483646 h 96"/>
              <a:gd name="T32" fmla="*/ 2147483646 w 162"/>
              <a:gd name="T33" fmla="*/ 2147483646 h 96"/>
              <a:gd name="T34" fmla="*/ 2147483646 w 162"/>
              <a:gd name="T35" fmla="*/ 2147483646 h 96"/>
              <a:gd name="T36" fmla="*/ 2147483646 w 162"/>
              <a:gd name="T37" fmla="*/ 2147483646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96"/>
              <a:gd name="T59" fmla="*/ 162 w 162"/>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96">
                <a:moveTo>
                  <a:pt x="155" y="1"/>
                </a:moveTo>
                <a:cubicBezTo>
                  <a:pt x="146" y="0"/>
                  <a:pt x="136" y="2"/>
                  <a:pt x="127" y="6"/>
                </a:cubicBezTo>
                <a:cubicBezTo>
                  <a:pt x="117" y="10"/>
                  <a:pt x="101" y="20"/>
                  <a:pt x="91" y="28"/>
                </a:cubicBezTo>
                <a:cubicBezTo>
                  <a:pt x="72" y="42"/>
                  <a:pt x="59" y="55"/>
                  <a:pt x="44" y="69"/>
                </a:cubicBezTo>
                <a:cubicBezTo>
                  <a:pt x="43" y="68"/>
                  <a:pt x="43" y="68"/>
                  <a:pt x="43" y="68"/>
                </a:cubicBezTo>
                <a:cubicBezTo>
                  <a:pt x="50" y="58"/>
                  <a:pt x="77" y="18"/>
                  <a:pt x="87" y="8"/>
                </a:cubicBezTo>
                <a:cubicBezTo>
                  <a:pt x="88" y="7"/>
                  <a:pt x="89" y="6"/>
                  <a:pt x="90" y="5"/>
                </a:cubicBezTo>
                <a:cubicBezTo>
                  <a:pt x="73" y="9"/>
                  <a:pt x="56" y="19"/>
                  <a:pt x="42" y="29"/>
                </a:cubicBezTo>
                <a:cubicBezTo>
                  <a:pt x="42" y="29"/>
                  <a:pt x="42" y="29"/>
                  <a:pt x="42" y="29"/>
                </a:cubicBezTo>
                <a:cubicBezTo>
                  <a:pt x="37" y="36"/>
                  <a:pt x="32" y="42"/>
                  <a:pt x="26" y="51"/>
                </a:cubicBezTo>
                <a:cubicBezTo>
                  <a:pt x="17" y="65"/>
                  <a:pt x="8" y="77"/>
                  <a:pt x="3" y="88"/>
                </a:cubicBezTo>
                <a:cubicBezTo>
                  <a:pt x="0" y="95"/>
                  <a:pt x="2" y="96"/>
                  <a:pt x="11" y="96"/>
                </a:cubicBezTo>
                <a:cubicBezTo>
                  <a:pt x="17" y="96"/>
                  <a:pt x="20" y="95"/>
                  <a:pt x="25" y="91"/>
                </a:cubicBezTo>
                <a:cubicBezTo>
                  <a:pt x="36" y="83"/>
                  <a:pt x="62" y="59"/>
                  <a:pt x="86" y="39"/>
                </a:cubicBezTo>
                <a:cubicBezTo>
                  <a:pt x="102" y="26"/>
                  <a:pt x="113" y="18"/>
                  <a:pt x="127" y="12"/>
                </a:cubicBezTo>
                <a:cubicBezTo>
                  <a:pt x="133" y="9"/>
                  <a:pt x="140" y="7"/>
                  <a:pt x="144" y="9"/>
                </a:cubicBezTo>
                <a:cubicBezTo>
                  <a:pt x="145" y="9"/>
                  <a:pt x="145" y="10"/>
                  <a:pt x="146" y="10"/>
                </a:cubicBezTo>
                <a:cubicBezTo>
                  <a:pt x="151" y="8"/>
                  <a:pt x="157" y="5"/>
                  <a:pt x="162" y="2"/>
                </a:cubicBezTo>
                <a:cubicBezTo>
                  <a:pt x="160" y="1"/>
                  <a:pt x="157" y="1"/>
                  <a:pt x="15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89" name="未知"/>
          <p:cNvSpPr/>
          <p:nvPr/>
        </p:nvSpPr>
        <p:spPr bwMode="auto">
          <a:xfrm>
            <a:off x="4811316" y="2409826"/>
            <a:ext cx="235744" cy="270272"/>
          </a:xfrm>
          <a:custGeom>
            <a:avLst/>
            <a:gdLst>
              <a:gd name="T0" fmla="*/ 2147483646 w 84"/>
              <a:gd name="T1" fmla="*/ 0 h 96"/>
              <a:gd name="T2" fmla="*/ 2147483646 w 84"/>
              <a:gd name="T3" fmla="*/ 2147483646 h 96"/>
              <a:gd name="T4" fmla="*/ 2147483646 w 84"/>
              <a:gd name="T5" fmla="*/ 2147483646 h 96"/>
              <a:gd name="T6" fmla="*/ 2147483646 w 84"/>
              <a:gd name="T7" fmla="*/ 2147483646 h 96"/>
              <a:gd name="T8" fmla="*/ 2147483646 w 84"/>
              <a:gd name="T9" fmla="*/ 2147483646 h 96"/>
              <a:gd name="T10" fmla="*/ 0 w 84"/>
              <a:gd name="T11" fmla="*/ 2147483646 h 96"/>
              <a:gd name="T12" fmla="*/ 2147483646 w 84"/>
              <a:gd name="T13" fmla="*/ 2147483646 h 96"/>
              <a:gd name="T14" fmla="*/ 2147483646 w 84"/>
              <a:gd name="T15" fmla="*/ 2147483646 h 96"/>
              <a:gd name="T16" fmla="*/ 2147483646 w 84"/>
              <a:gd name="T17" fmla="*/ 2147483646 h 96"/>
              <a:gd name="T18" fmla="*/ 2147483646 w 84"/>
              <a:gd name="T19" fmla="*/ 2147483646 h 96"/>
              <a:gd name="T20" fmla="*/ 2147483646 w 84"/>
              <a:gd name="T21" fmla="*/ 2147483646 h 96"/>
              <a:gd name="T22" fmla="*/ 2147483646 w 84"/>
              <a:gd name="T23" fmla="*/ 2147483646 h 96"/>
              <a:gd name="T24" fmla="*/ 2147483646 w 84"/>
              <a:gd name="T25" fmla="*/ 2147483646 h 96"/>
              <a:gd name="T26" fmla="*/ 2147483646 w 84"/>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6"/>
              <a:gd name="T44" fmla="*/ 84 w 8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6">
                <a:moveTo>
                  <a:pt x="69" y="0"/>
                </a:moveTo>
                <a:cubicBezTo>
                  <a:pt x="64" y="3"/>
                  <a:pt x="58" y="6"/>
                  <a:pt x="53" y="8"/>
                </a:cubicBezTo>
                <a:cubicBezTo>
                  <a:pt x="57" y="11"/>
                  <a:pt x="55" y="19"/>
                  <a:pt x="52" y="23"/>
                </a:cubicBezTo>
                <a:cubicBezTo>
                  <a:pt x="47" y="28"/>
                  <a:pt x="41" y="29"/>
                  <a:pt x="35" y="30"/>
                </a:cubicBezTo>
                <a:cubicBezTo>
                  <a:pt x="27" y="31"/>
                  <a:pt x="17" y="35"/>
                  <a:pt x="12" y="40"/>
                </a:cubicBezTo>
                <a:cubicBezTo>
                  <a:pt x="8" y="44"/>
                  <a:pt x="1" y="56"/>
                  <a:pt x="0" y="70"/>
                </a:cubicBezTo>
                <a:cubicBezTo>
                  <a:pt x="0" y="88"/>
                  <a:pt x="8" y="96"/>
                  <a:pt x="19" y="96"/>
                </a:cubicBezTo>
                <a:cubicBezTo>
                  <a:pt x="19" y="96"/>
                  <a:pt x="20" y="95"/>
                  <a:pt x="20" y="95"/>
                </a:cubicBezTo>
                <a:cubicBezTo>
                  <a:pt x="24" y="90"/>
                  <a:pt x="28" y="85"/>
                  <a:pt x="32" y="80"/>
                </a:cubicBezTo>
                <a:cubicBezTo>
                  <a:pt x="28" y="78"/>
                  <a:pt x="27" y="72"/>
                  <a:pt x="26" y="62"/>
                </a:cubicBezTo>
                <a:cubicBezTo>
                  <a:pt x="25" y="52"/>
                  <a:pt x="27" y="45"/>
                  <a:pt x="30" y="40"/>
                </a:cubicBezTo>
                <a:cubicBezTo>
                  <a:pt x="34" y="35"/>
                  <a:pt x="43" y="34"/>
                  <a:pt x="54" y="32"/>
                </a:cubicBezTo>
                <a:cubicBezTo>
                  <a:pt x="66" y="30"/>
                  <a:pt x="76" y="28"/>
                  <a:pt x="80" y="21"/>
                </a:cubicBezTo>
                <a:cubicBezTo>
                  <a:pt x="84" y="12"/>
                  <a:pt x="79" y="4"/>
                  <a:pt x="6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0" name="未知"/>
          <p:cNvSpPr/>
          <p:nvPr/>
        </p:nvSpPr>
        <p:spPr bwMode="auto">
          <a:xfrm>
            <a:off x="4862513" y="2518172"/>
            <a:ext cx="239316" cy="165497"/>
          </a:xfrm>
          <a:custGeom>
            <a:avLst/>
            <a:gdLst>
              <a:gd name="T0" fmla="*/ 2147483646 w 85"/>
              <a:gd name="T1" fmla="*/ 2147483646 h 59"/>
              <a:gd name="T2" fmla="*/ 2147483646 w 85"/>
              <a:gd name="T3" fmla="*/ 2147483646 h 59"/>
              <a:gd name="T4" fmla="*/ 2147483646 w 85"/>
              <a:gd name="T5" fmla="*/ 2147483646 h 59"/>
              <a:gd name="T6" fmla="*/ 2147483646 w 85"/>
              <a:gd name="T7" fmla="*/ 2147483646 h 59"/>
              <a:gd name="T8" fmla="*/ 2147483646 w 85"/>
              <a:gd name="T9" fmla="*/ 2147483646 h 59"/>
              <a:gd name="T10" fmla="*/ 2147483646 w 85"/>
              <a:gd name="T11" fmla="*/ 2147483646 h 59"/>
              <a:gd name="T12" fmla="*/ 0 w 85"/>
              <a:gd name="T13" fmla="*/ 2147483646 h 59"/>
              <a:gd name="T14" fmla="*/ 2147483646 w 85"/>
              <a:gd name="T15" fmla="*/ 2147483646 h 59"/>
              <a:gd name="T16" fmla="*/ 2147483646 w 85"/>
              <a:gd name="T17" fmla="*/ 2147483646 h 59"/>
              <a:gd name="T18" fmla="*/ 2147483646 w 85"/>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9"/>
              <a:gd name="T32" fmla="*/ 85 w 8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9">
                <a:moveTo>
                  <a:pt x="84" y="2"/>
                </a:moveTo>
                <a:cubicBezTo>
                  <a:pt x="82" y="0"/>
                  <a:pt x="77" y="5"/>
                  <a:pt x="77" y="5"/>
                </a:cubicBezTo>
                <a:cubicBezTo>
                  <a:pt x="70" y="11"/>
                  <a:pt x="62" y="18"/>
                  <a:pt x="50" y="28"/>
                </a:cubicBezTo>
                <a:cubicBezTo>
                  <a:pt x="42" y="35"/>
                  <a:pt x="34" y="39"/>
                  <a:pt x="29" y="42"/>
                </a:cubicBezTo>
                <a:cubicBezTo>
                  <a:pt x="23" y="45"/>
                  <a:pt x="19" y="47"/>
                  <a:pt x="15" y="46"/>
                </a:cubicBezTo>
                <a:cubicBezTo>
                  <a:pt x="14" y="46"/>
                  <a:pt x="13" y="45"/>
                  <a:pt x="12" y="44"/>
                </a:cubicBezTo>
                <a:cubicBezTo>
                  <a:pt x="8" y="49"/>
                  <a:pt x="4" y="54"/>
                  <a:pt x="0" y="59"/>
                </a:cubicBezTo>
                <a:cubicBezTo>
                  <a:pt x="17" y="59"/>
                  <a:pt x="36" y="46"/>
                  <a:pt x="46" y="38"/>
                </a:cubicBezTo>
                <a:cubicBezTo>
                  <a:pt x="59" y="28"/>
                  <a:pt x="71" y="17"/>
                  <a:pt x="78" y="10"/>
                </a:cubicBezTo>
                <a:cubicBezTo>
                  <a:pt x="80" y="9"/>
                  <a:pt x="85" y="4"/>
                  <a:pt x="8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1" name="未知"/>
          <p:cNvSpPr/>
          <p:nvPr/>
        </p:nvSpPr>
        <p:spPr bwMode="auto">
          <a:xfrm>
            <a:off x="6281738" y="2576513"/>
            <a:ext cx="172641" cy="103585"/>
          </a:xfrm>
          <a:custGeom>
            <a:avLst/>
            <a:gdLst>
              <a:gd name="T0" fmla="*/ 2147483646 w 61"/>
              <a:gd name="T1" fmla="*/ 2147483646 h 37"/>
              <a:gd name="T2" fmla="*/ 2147483646 w 61"/>
              <a:gd name="T3" fmla="*/ 2147483646 h 37"/>
              <a:gd name="T4" fmla="*/ 2147483646 w 61"/>
              <a:gd name="T5" fmla="*/ 2147483646 h 37"/>
              <a:gd name="T6" fmla="*/ 2147483646 w 61"/>
              <a:gd name="T7" fmla="*/ 2147483646 h 37"/>
              <a:gd name="T8" fmla="*/ 2147483646 w 61"/>
              <a:gd name="T9" fmla="*/ 2147483646 h 37"/>
              <a:gd name="T10" fmla="*/ 0 w 61"/>
              <a:gd name="T11" fmla="*/ 2147483646 h 37"/>
              <a:gd name="T12" fmla="*/ 2147483646 w 61"/>
              <a:gd name="T13" fmla="*/ 2147483646 h 37"/>
              <a:gd name="T14" fmla="*/ 2147483646 w 61"/>
              <a:gd name="T15" fmla="*/ 2147483646 h 37"/>
              <a:gd name="T16" fmla="*/ 2147483646 w 61"/>
              <a:gd name="T17" fmla="*/ 2147483646 h 37"/>
              <a:gd name="T18" fmla="*/ 2147483646 w 61"/>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59" y="1"/>
                </a:moveTo>
                <a:cubicBezTo>
                  <a:pt x="58" y="0"/>
                  <a:pt x="55" y="3"/>
                  <a:pt x="50" y="7"/>
                </a:cubicBezTo>
                <a:cubicBezTo>
                  <a:pt x="44" y="12"/>
                  <a:pt x="40" y="16"/>
                  <a:pt x="33" y="21"/>
                </a:cubicBezTo>
                <a:cubicBezTo>
                  <a:pt x="25" y="27"/>
                  <a:pt x="19" y="29"/>
                  <a:pt x="14" y="31"/>
                </a:cubicBezTo>
                <a:cubicBezTo>
                  <a:pt x="12" y="31"/>
                  <a:pt x="6" y="32"/>
                  <a:pt x="4" y="31"/>
                </a:cubicBezTo>
                <a:cubicBezTo>
                  <a:pt x="2" y="32"/>
                  <a:pt x="1" y="33"/>
                  <a:pt x="0" y="35"/>
                </a:cubicBezTo>
                <a:cubicBezTo>
                  <a:pt x="4" y="37"/>
                  <a:pt x="10" y="36"/>
                  <a:pt x="14" y="35"/>
                </a:cubicBezTo>
                <a:cubicBezTo>
                  <a:pt x="19" y="34"/>
                  <a:pt x="26" y="32"/>
                  <a:pt x="35" y="26"/>
                </a:cubicBezTo>
                <a:cubicBezTo>
                  <a:pt x="42" y="21"/>
                  <a:pt x="47" y="16"/>
                  <a:pt x="52" y="11"/>
                </a:cubicBezTo>
                <a:cubicBezTo>
                  <a:pt x="58" y="6"/>
                  <a:pt x="61" y="3"/>
                  <a:pt x="5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2" name="未知"/>
          <p:cNvSpPr/>
          <p:nvPr/>
        </p:nvSpPr>
        <p:spPr bwMode="auto">
          <a:xfrm>
            <a:off x="3776663" y="2576513"/>
            <a:ext cx="266700" cy="169069"/>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3" name="未知"/>
          <p:cNvSpPr/>
          <p:nvPr/>
        </p:nvSpPr>
        <p:spPr bwMode="auto">
          <a:xfrm>
            <a:off x="3756423" y="2469357"/>
            <a:ext cx="245269" cy="270272"/>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0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pic>
        <p:nvPicPr>
          <p:cNvPr id="19494" name="图片 25" descr="羽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50554">
            <a:off x="7789069" y="-388143"/>
            <a:ext cx="929879" cy="2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5" name="未知"/>
          <p:cNvSpPr/>
          <p:nvPr/>
        </p:nvSpPr>
        <p:spPr bwMode="auto">
          <a:xfrm>
            <a:off x="4572000" y="1815704"/>
            <a:ext cx="834629" cy="751284"/>
          </a:xfrm>
          <a:custGeom>
            <a:avLst/>
            <a:gdLst>
              <a:gd name="T0" fmla="*/ 2147483646 w 297"/>
              <a:gd name="T1" fmla="*/ 0 h 267"/>
              <a:gd name="T2" fmla="*/ 2147483646 w 297"/>
              <a:gd name="T3" fmla="*/ 2147483646 h 267"/>
              <a:gd name="T4" fmla="*/ 2147483646 w 297"/>
              <a:gd name="T5" fmla="*/ 2147483646 h 267"/>
              <a:gd name="T6" fmla="*/ 2147483646 w 297"/>
              <a:gd name="T7" fmla="*/ 2147483646 h 267"/>
              <a:gd name="T8" fmla="*/ 2147483646 w 297"/>
              <a:gd name="T9" fmla="*/ 2147483646 h 267"/>
              <a:gd name="T10" fmla="*/ 2147483646 w 297"/>
              <a:gd name="T11" fmla="*/ 2147483646 h 267"/>
              <a:gd name="T12" fmla="*/ 2147483646 w 297"/>
              <a:gd name="T13" fmla="*/ 2147483646 h 267"/>
              <a:gd name="T14" fmla="*/ 2147483646 w 297"/>
              <a:gd name="T15" fmla="*/ 2147483646 h 267"/>
              <a:gd name="T16" fmla="*/ 2147483646 w 297"/>
              <a:gd name="T17" fmla="*/ 2147483646 h 267"/>
              <a:gd name="T18" fmla="*/ 2147483646 w 297"/>
              <a:gd name="T19" fmla="*/ 2147483646 h 267"/>
              <a:gd name="T20" fmla="*/ 2147483646 w 297"/>
              <a:gd name="T21" fmla="*/ 2147483646 h 267"/>
              <a:gd name="T22" fmla="*/ 0 w 297"/>
              <a:gd name="T23" fmla="*/ 2147483646 h 267"/>
              <a:gd name="T24" fmla="*/ 2147483646 w 297"/>
              <a:gd name="T25" fmla="*/ 2147483646 h 267"/>
              <a:gd name="T26" fmla="*/ 2147483646 w 297"/>
              <a:gd name="T27" fmla="*/ 2147483646 h 267"/>
              <a:gd name="T28" fmla="*/ 2147483646 w 297"/>
              <a:gd name="T29" fmla="*/ 2147483646 h 267"/>
              <a:gd name="T30" fmla="*/ 2147483646 w 297"/>
              <a:gd name="T31" fmla="*/ 2147483646 h 267"/>
              <a:gd name="T32" fmla="*/ 2147483646 w 297"/>
              <a:gd name="T33" fmla="*/ 2147483646 h 267"/>
              <a:gd name="T34" fmla="*/ 2147483646 w 297"/>
              <a:gd name="T35" fmla="*/ 2147483646 h 267"/>
              <a:gd name="T36" fmla="*/ 2147483646 w 297"/>
              <a:gd name="T37" fmla="*/ 2147483646 h 267"/>
              <a:gd name="T38" fmla="*/ 2147483646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6" name="未知"/>
          <p:cNvSpPr/>
          <p:nvPr/>
        </p:nvSpPr>
        <p:spPr bwMode="auto">
          <a:xfrm>
            <a:off x="4688682" y="1815703"/>
            <a:ext cx="683419" cy="652463"/>
          </a:xfrm>
          <a:custGeom>
            <a:avLst/>
            <a:gdLst>
              <a:gd name="T0" fmla="*/ 0 w 243"/>
              <a:gd name="T1" fmla="*/ 2147483646 h 232"/>
              <a:gd name="T2" fmla="*/ 2147483646 w 243"/>
              <a:gd name="T3" fmla="*/ 2147483646 h 232"/>
              <a:gd name="T4" fmla="*/ 2147483646 w 243"/>
              <a:gd name="T5" fmla="*/ 2147483646 h 232"/>
              <a:gd name="T6" fmla="*/ 2147483646 w 243"/>
              <a:gd name="T7" fmla="*/ 2147483646 h 232"/>
              <a:gd name="T8" fmla="*/ 2147483646 w 243"/>
              <a:gd name="T9" fmla="*/ 2147483646 h 232"/>
              <a:gd name="T10" fmla="*/ 2147483646 w 243"/>
              <a:gd name="T11" fmla="*/ 2147483646 h 232"/>
              <a:gd name="T12" fmla="*/ 2147483646 w 243"/>
              <a:gd name="T13" fmla="*/ 0 h 232"/>
              <a:gd name="T14" fmla="*/ 2147483646 w 243"/>
              <a:gd name="T15" fmla="*/ 0 h 232"/>
              <a:gd name="T16" fmla="*/ 2147483646 w 243"/>
              <a:gd name="T17" fmla="*/ 2147483646 h 232"/>
              <a:gd name="T18" fmla="*/ 2147483646 w 243"/>
              <a:gd name="T19" fmla="*/ 2147483646 h 232"/>
              <a:gd name="T20" fmla="*/ 2147483646 w 243"/>
              <a:gd name="T21" fmla="*/ 2147483646 h 232"/>
              <a:gd name="T22" fmla="*/ 0 w 243"/>
              <a:gd name="T23" fmla="*/ 2147483646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7" name="未知"/>
          <p:cNvSpPr/>
          <p:nvPr/>
        </p:nvSpPr>
        <p:spPr bwMode="auto">
          <a:xfrm>
            <a:off x="4248150" y="2463403"/>
            <a:ext cx="245269" cy="270272"/>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0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98" name="未知"/>
          <p:cNvSpPr/>
          <p:nvPr/>
        </p:nvSpPr>
        <p:spPr bwMode="auto">
          <a:xfrm>
            <a:off x="4251723" y="2518172"/>
            <a:ext cx="373856" cy="222647"/>
          </a:xfrm>
          <a:custGeom>
            <a:avLst/>
            <a:gdLst>
              <a:gd name="T0" fmla="*/ 2147483646 w 95"/>
              <a:gd name="T1" fmla="*/ 2147483646 h 60"/>
              <a:gd name="T2" fmla="*/ 2147483646 w 95"/>
              <a:gd name="T3" fmla="*/ 2147483646 h 60"/>
              <a:gd name="T4" fmla="*/ 2147483646 w 95"/>
              <a:gd name="T5" fmla="*/ 2147483646 h 60"/>
              <a:gd name="T6" fmla="*/ 2147483646 w 95"/>
              <a:gd name="T7" fmla="*/ 2147483646 h 60"/>
              <a:gd name="T8" fmla="*/ 2147483646 w 95"/>
              <a:gd name="T9" fmla="*/ 2147483646 h 60"/>
              <a:gd name="T10" fmla="*/ 2147483646 w 95"/>
              <a:gd name="T11" fmla="*/ 2147483646 h 60"/>
              <a:gd name="T12" fmla="*/ 0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55573 0.00925 C -0.54965 0.00579 -0.52795 -0.00878 -0.51927 -0.01156 C -0.51059 -0.01433 -0.50747 -0.01109 -0.50365 -0.00739 C -0.49983 -0.00369 -0.49774 0.00717 -0.49618 0.0111 " pathEditMode="fixed" rAng="0" ptsTypes="aaaa">
                                      <p:cBhvr>
                                        <p:cTn id="6" dur="100" fill="hold"/>
                                        <p:tgtEl>
                                          <p:spTgt spid="19494"/>
                                        </p:tgtEl>
                                        <p:attrNameLst>
                                          <p:attrName>ppt_x</p:attrName>
                                          <p:attrName>ppt_y</p:attrName>
                                        </p:attrNameLst>
                                      </p:cBhvr>
                                      <p:rCtr x="3000" y="-1000"/>
                                    </p:animMotion>
                                  </p:childTnLst>
                                </p:cTn>
                              </p:par>
                              <p:par>
                                <p:cTn id="7" presetID="22" presetClass="entr" presetSubtype="8"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animEffect transition="in" filter="wipe(left)">
                                      <p:cBhvr>
                                        <p:cTn id="9" dur="100"/>
                                        <p:tgtEl>
                                          <p:spTgt spid="19461"/>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65052 0.04417 C -0.64653 0.04093 -0.63403 0.0296 -0.62552 0.0259 C -0.61702 0.0222 -0.61649 0.02035 -0.59948 0.02174 C -0.58247 0.02313 -0.54011 0.0333 -0.52327 0.03422 C -0.50643 0.03515 -0.50243 0.03145 -0.49792 0.02798 C -0.4934 0.02451 -0.4967 0.01619 -0.49636 0.01318 " pathEditMode="fixed" rAng="0" ptsTypes="aaaaaa">
                                      <p:cBhvr>
                                        <p:cTn id="12" dur="200" spd="-99900" fill="hold"/>
                                        <p:tgtEl>
                                          <p:spTgt spid="19494"/>
                                        </p:tgtEl>
                                        <p:attrNameLst>
                                          <p:attrName>ppt_x</p:attrName>
                                          <p:attrName>ppt_y</p:attrName>
                                        </p:attrNameLst>
                                      </p:cBhvr>
                                      <p:rCtr x="7800" y="-1400"/>
                                    </p:animMotion>
                                  </p:childTnLst>
                                </p:cTn>
                              </p:par>
                              <p:par>
                                <p:cTn id="13" presetID="22" presetClass="entr" presetSubtype="2" fill="hold" grpId="0" nodeType="with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wipe(right)">
                                      <p:cBhvr>
                                        <p:cTn id="15" dur="200"/>
                                        <p:tgtEl>
                                          <p:spTgt spid="19462"/>
                                        </p:tgtEl>
                                      </p:cBhvr>
                                    </p:animEffect>
                                  </p:childTnLst>
                                </p:cTn>
                              </p:par>
                            </p:childTnLst>
                          </p:cTn>
                        </p:par>
                        <p:par>
                          <p:cTn id="16" fill="hold">
                            <p:stCondLst>
                              <p:cond delay="1000"/>
                            </p:stCondLst>
                            <p:childTnLst>
                              <p:par>
                                <p:cTn id="17" presetID="0" presetClass="path" presetSubtype="0" accel="50000" decel="50000" fill="hold" nodeType="afterEffect">
                                  <p:stCondLst>
                                    <p:cond delay="0"/>
                                  </p:stCondLst>
                                  <p:childTnLst>
                                    <p:animMotion origin="layout" path="M -0.60434 0.05642 C -0.60486 0.05896 -0.60174 0.06775 -0.60434 0.07122 C -0.60695 0.07469 -0.61389 0.07607 -0.62014 0.07746 C -0.62639 0.07885 -0.63698 0.08162 -0.64219 0.07908 C -0.6474 0.07654 -0.65 0.06821 -0.65156 0.06243 C -0.65313 0.05665 -0.65156 0.0481 -0.65156 0.04417 " pathEditMode="fixed" rAng="0" ptsTypes="aaaaaa">
                                      <p:cBhvr>
                                        <p:cTn id="18" dur="300" spd="-99900" fill="hold"/>
                                        <p:tgtEl>
                                          <p:spTgt spid="19494"/>
                                        </p:tgtEl>
                                        <p:attrNameLst>
                                          <p:attrName>ppt_x</p:attrName>
                                          <p:attrName>ppt_y</p:attrName>
                                        </p:attrNameLst>
                                      </p:cBhvr>
                                      <p:rCtr x="-2200" y="600"/>
                                    </p:animMotion>
                                  </p:childTnLst>
                                </p:cTn>
                              </p:par>
                              <p:par>
                                <p:cTn id="19" presetID="22" presetClass="entr" presetSubtype="8" fill="hold" grpId="0" nodeType="with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wipe(left)">
                                      <p:cBhvr>
                                        <p:cTn id="21" dur="300"/>
                                        <p:tgtEl>
                                          <p:spTgt spid="19460"/>
                                        </p:tgtEl>
                                      </p:cBhvr>
                                    </p:animEffect>
                                  </p:childTnLst>
                                </p:cTn>
                              </p:par>
                            </p:childTnLst>
                          </p:cTn>
                        </p:par>
                        <p:par>
                          <p:cTn id="22" fill="hold">
                            <p:stCondLst>
                              <p:cond delay="1500"/>
                            </p:stCondLst>
                            <p:childTnLst>
                              <p:par>
                                <p:cTn id="23" presetID="0" presetClass="path" presetSubtype="0" accel="50000" decel="50000" fill="hold" nodeType="afterEffect">
                                  <p:stCondLst>
                                    <p:cond delay="0"/>
                                  </p:stCondLst>
                                  <p:childTnLst>
                                    <p:animMotion origin="layout" path="M -0.59983 0.0585 C -0.57743 0.05064 -0.55486 0.04278 -0.54584 0.03954 " pathEditMode="relative" rAng="0" ptsTypes="aA">
                                      <p:cBhvr>
                                        <p:cTn id="24" dur="100" fill="hold"/>
                                        <p:tgtEl>
                                          <p:spTgt spid="19494"/>
                                        </p:tgtEl>
                                        <p:attrNameLst>
                                          <p:attrName>ppt_x</p:attrName>
                                          <p:attrName>ppt_y</p:attrName>
                                        </p:attrNameLst>
                                      </p:cBhvr>
                                      <p:rCtr x="2700" y="-800"/>
                                    </p:animMotion>
                                  </p:childTnLst>
                                </p:cTn>
                              </p:par>
                            </p:childTnLst>
                          </p:cTn>
                        </p:par>
                        <p:par>
                          <p:cTn id="25" fill="hold">
                            <p:stCondLst>
                              <p:cond delay="2000"/>
                            </p:stCondLst>
                            <p:childTnLst>
                              <p:par>
                                <p:cTn id="26" presetID="0" presetClass="path" presetSubtype="0" accel="50000" decel="50000" fill="hold" nodeType="afterEffect">
                                  <p:stCondLst>
                                    <p:cond delay="0"/>
                                  </p:stCondLst>
                                  <p:childTnLst>
                                    <p:animMotion origin="layout" path="M -0.68681 0.14428 C -0.67813 0.14313 -0.64948 0.14521 -0.63438 0.13781 C -0.61927 0.13041 -0.60469 0.10914 -0.59618 0.10035 C -0.58768 0.09157 -0.58889 0.09226 -0.58368 0.08509 C -0.57847 0.07792 -0.56962 0.06521 -0.56459 0.05758 C -0.55955 0.04995 -0.55573 0.04255 -0.55347 0.03862 " pathEditMode="fixed" rAng="0" ptsTypes="aaaaaa">
                                      <p:cBhvr>
                                        <p:cTn id="27" dur="100" spd="-99900" fill="hold"/>
                                        <p:tgtEl>
                                          <p:spTgt spid="19494"/>
                                        </p:tgtEl>
                                        <p:attrNameLst>
                                          <p:attrName>ppt_x</p:attrName>
                                          <p:attrName>ppt_y</p:attrName>
                                        </p:attrNameLst>
                                      </p:cBhvr>
                                      <p:rCtr x="6700" y="-5100"/>
                                    </p:animMotion>
                                  </p:childTnLst>
                                </p:cTn>
                              </p:par>
                              <p:par>
                                <p:cTn id="28" presetID="22" presetClass="entr" presetSubtype="1" fill="hold" grpId="0" nodeType="withEffect">
                                  <p:stCondLst>
                                    <p:cond delay="0"/>
                                  </p:stCondLst>
                                  <p:childTnLst>
                                    <p:set>
                                      <p:cBhvr>
                                        <p:cTn id="29" dur="1" fill="hold">
                                          <p:stCondLst>
                                            <p:cond delay="0"/>
                                          </p:stCondLst>
                                        </p:cTn>
                                        <p:tgtEl>
                                          <p:spTgt spid="19463"/>
                                        </p:tgtEl>
                                        <p:attrNameLst>
                                          <p:attrName>style.visibility</p:attrName>
                                        </p:attrNameLst>
                                      </p:cBhvr>
                                      <p:to>
                                        <p:strVal val="visible"/>
                                      </p:to>
                                    </p:set>
                                    <p:animEffect transition="in" filter="wipe(up)">
                                      <p:cBhvr>
                                        <p:cTn id="30" dur="100"/>
                                        <p:tgtEl>
                                          <p:spTgt spid="19463"/>
                                        </p:tgtEl>
                                      </p:cBhvr>
                                    </p:animEffect>
                                  </p:childTnLst>
                                </p:cTn>
                              </p:par>
                            </p:childTnLst>
                          </p:cTn>
                        </p:par>
                        <p:par>
                          <p:cTn id="31" fill="hold">
                            <p:stCondLst>
                              <p:cond delay="2500"/>
                            </p:stCondLst>
                            <p:childTnLst>
                              <p:par>
                                <p:cTn id="32" presetID="0" presetClass="path" presetSubtype="0" accel="50000" decel="50000" fill="hold" nodeType="afterEffect">
                                  <p:stCondLst>
                                    <p:cond delay="0"/>
                                  </p:stCondLst>
                                  <p:childTnLst>
                                    <p:animMotion origin="layout" path="M -0.68524 0.14428 C -0.67726 0.14405 -0.64827 0.1422 -0.63577 0.1422 C -0.62327 0.1422 -0.62066 0.14498 -0.61059 0.14428 C -0.60052 0.14359 -0.58698 0.14174 -0.5757 0.13781 C -0.56441 0.13388 -0.54931 0.1244 -0.54236 0.12093 " pathEditMode="fixed" rAng="0" ptsTypes="aaaaa">
                                      <p:cBhvr>
                                        <p:cTn id="33" dur="100" fill="hold"/>
                                        <p:tgtEl>
                                          <p:spTgt spid="19494"/>
                                        </p:tgtEl>
                                        <p:attrNameLst>
                                          <p:attrName>ppt_x</p:attrName>
                                          <p:attrName>ppt_y</p:attrName>
                                        </p:attrNameLst>
                                      </p:cBhvr>
                                      <p:rCtr x="7100" y="-1000"/>
                                    </p:animMotion>
                                  </p:childTnLst>
                                </p:cTn>
                              </p:par>
                              <p:par>
                                <p:cTn id="34" presetID="22" presetClass="entr" presetSubtype="8" fill="hold" grpId="0" nodeType="withEffect">
                                  <p:stCondLst>
                                    <p:cond delay="0"/>
                                  </p:stCondLst>
                                  <p:childTnLst>
                                    <p:set>
                                      <p:cBhvr>
                                        <p:cTn id="35" dur="1" fill="hold">
                                          <p:stCondLst>
                                            <p:cond delay="0"/>
                                          </p:stCondLst>
                                        </p:cTn>
                                        <p:tgtEl>
                                          <p:spTgt spid="19464"/>
                                        </p:tgtEl>
                                        <p:attrNameLst>
                                          <p:attrName>style.visibility</p:attrName>
                                        </p:attrNameLst>
                                      </p:cBhvr>
                                      <p:to>
                                        <p:strVal val="visible"/>
                                      </p:to>
                                    </p:set>
                                    <p:animEffect transition="in" filter="wipe(left)">
                                      <p:cBhvr>
                                        <p:cTn id="36" dur="100"/>
                                        <p:tgtEl>
                                          <p:spTgt spid="19464"/>
                                        </p:tgtEl>
                                      </p:cBhvr>
                                    </p:animEffect>
                                  </p:childTnLst>
                                </p:cTn>
                              </p:par>
                            </p:childTnLst>
                          </p:cTn>
                        </p:par>
                        <p:par>
                          <p:cTn id="37" fill="hold">
                            <p:stCondLst>
                              <p:cond delay="3000"/>
                            </p:stCondLst>
                            <p:childTnLst>
                              <p:par>
                                <p:cTn id="38" presetID="0" presetClass="path" presetSubtype="0" accel="50000" decel="50000" fill="hold" nodeType="afterEffect">
                                  <p:stCondLst>
                                    <p:cond delay="0"/>
                                  </p:stCondLst>
                                  <p:childTnLst>
                                    <p:animMotion origin="layout" path="M -0.54254 0.1207 C -0.53976 0.11908 -0.5349 0.12162 -0.52778 0.11353 C -0.52066 0.10544 -0.51111 0.08625 -0.49948 0.07237 C -0.48785 0.05873 -0.46893 0.04116 -0.45834 0.03006 C -0.44774 0.01896 -0.44045 0.01318 -0.43594 0.00509 C -0.43143 -0.003 -0.43177 -0.01364 -0.43073 -0.01849 " pathEditMode="fixed" rAng="0" ptsTypes="aaaaaa">
                                      <p:cBhvr>
                                        <p:cTn id="39" dur="100" fill="hold"/>
                                        <p:tgtEl>
                                          <p:spTgt spid="19494"/>
                                        </p:tgtEl>
                                        <p:attrNameLst>
                                          <p:attrName>ppt_x</p:attrName>
                                          <p:attrName>ppt_y</p:attrName>
                                        </p:attrNameLst>
                                      </p:cBhvr>
                                      <p:rCtr x="5600" y="-6800"/>
                                    </p:animMotion>
                                  </p:childTnLst>
                                </p:cTn>
                              </p:par>
                              <p:par>
                                <p:cTn id="40" presetID="22" presetClass="entr" presetSubtype="4" fill="hold" grpId="0" nodeType="withEffect">
                                  <p:stCondLst>
                                    <p:cond delay="0"/>
                                  </p:stCondLst>
                                  <p:childTnLst>
                                    <p:set>
                                      <p:cBhvr>
                                        <p:cTn id="41" dur="1" fill="hold">
                                          <p:stCondLst>
                                            <p:cond delay="0"/>
                                          </p:stCondLst>
                                        </p:cTn>
                                        <p:tgtEl>
                                          <p:spTgt spid="19486"/>
                                        </p:tgtEl>
                                        <p:attrNameLst>
                                          <p:attrName>style.visibility</p:attrName>
                                        </p:attrNameLst>
                                      </p:cBhvr>
                                      <p:to>
                                        <p:strVal val="visible"/>
                                      </p:to>
                                    </p:set>
                                    <p:animEffect transition="in" filter="wipe(down)">
                                      <p:cBhvr>
                                        <p:cTn id="42" dur="100"/>
                                        <p:tgtEl>
                                          <p:spTgt spid="19486"/>
                                        </p:tgtEl>
                                      </p:cBhvr>
                                    </p:animEffect>
                                  </p:childTnLst>
                                </p:cTn>
                              </p:par>
                            </p:childTnLst>
                          </p:cTn>
                        </p:par>
                        <p:par>
                          <p:cTn id="43" fill="hold">
                            <p:stCondLst>
                              <p:cond delay="3500"/>
                            </p:stCondLst>
                            <p:childTnLst>
                              <p:par>
                                <p:cTn id="44" presetID="0" presetClass="path" presetSubtype="0" accel="50000" decel="50000" fill="hold" nodeType="afterEffect">
                                  <p:stCondLst>
                                    <p:cond delay="0"/>
                                  </p:stCondLst>
                                  <p:childTnLst>
                                    <p:animMotion origin="layout" path="M -0.43212 -0.02127 C -0.43455 -0.02104 -0.43889 -0.02682 -0.4467 -0.01988 C -0.45452 -0.01294 -0.46788 0.00602 -0.47899 0.02035 C -0.49011 0.03469 -0.50382 0.05064 -0.51354 0.06613 C -0.52327 0.08162 -0.53212 0.10359 -0.53698 0.11353 " pathEditMode="fixed" rAng="0" ptsTypes="aaaaa">
                                      <p:cBhvr>
                                        <p:cTn id="45" dur="100" fill="hold"/>
                                        <p:tgtEl>
                                          <p:spTgt spid="19494"/>
                                        </p:tgtEl>
                                        <p:attrNameLst>
                                          <p:attrName>ppt_x</p:attrName>
                                          <p:attrName>ppt_y</p:attrName>
                                        </p:attrNameLst>
                                      </p:cBhvr>
                                      <p:rCtr x="-5100" y="6500"/>
                                    </p:animMotion>
                                  </p:childTnLst>
                                </p:cTn>
                              </p:par>
                              <p:par>
                                <p:cTn id="46" presetID="22" presetClass="entr" presetSubtype="1" fill="hold" grpId="0" nodeType="withEffect">
                                  <p:stCondLst>
                                    <p:cond delay="0"/>
                                  </p:stCondLst>
                                  <p:childTnLst>
                                    <p:set>
                                      <p:cBhvr>
                                        <p:cTn id="47" dur="1" fill="hold">
                                          <p:stCondLst>
                                            <p:cond delay="0"/>
                                          </p:stCondLst>
                                        </p:cTn>
                                        <p:tgtEl>
                                          <p:spTgt spid="19482"/>
                                        </p:tgtEl>
                                        <p:attrNameLst>
                                          <p:attrName>style.visibility</p:attrName>
                                        </p:attrNameLst>
                                      </p:cBhvr>
                                      <p:to>
                                        <p:strVal val="visible"/>
                                      </p:to>
                                    </p:set>
                                    <p:animEffect transition="in" filter="wipe(up)">
                                      <p:cBhvr>
                                        <p:cTn id="48" dur="100"/>
                                        <p:tgtEl>
                                          <p:spTgt spid="19482"/>
                                        </p:tgtEl>
                                      </p:cBhvr>
                                    </p:animEffect>
                                  </p:childTnLst>
                                </p:cTn>
                              </p:par>
                            </p:childTnLst>
                          </p:cTn>
                        </p:par>
                        <p:par>
                          <p:cTn id="49" fill="hold">
                            <p:stCondLst>
                              <p:cond delay="4000"/>
                            </p:stCondLst>
                            <p:childTnLst>
                              <p:par>
                                <p:cTn id="50" presetID="0" presetClass="path" presetSubtype="0" accel="50000" decel="50000" fill="hold" nodeType="afterEffect">
                                  <p:stCondLst>
                                    <p:cond delay="0"/>
                                  </p:stCondLst>
                                  <p:childTnLst>
                                    <p:animMotion origin="layout" path="M -0.53698 0.11353 C -0.53889 0.11839 -0.54601 0.13665 -0.54844 0.14266 " pathEditMode="fixed" rAng="0" ptsTypes="aa">
                                      <p:cBhvr>
                                        <p:cTn id="51" dur="100" fill="hold"/>
                                        <p:tgtEl>
                                          <p:spTgt spid="19494"/>
                                        </p:tgtEl>
                                        <p:attrNameLst>
                                          <p:attrName>ppt_x</p:attrName>
                                          <p:attrName>ppt_y</p:attrName>
                                        </p:attrNameLst>
                                      </p:cBhvr>
                                      <p:rCtr x="-500" y="1500"/>
                                    </p:animMotion>
                                  </p:childTnLst>
                                </p:cTn>
                              </p:par>
                              <p:par>
                                <p:cTn id="52" presetID="22" presetClass="entr" presetSubtype="1" fill="hold" grpId="0" nodeType="withEffect">
                                  <p:stCondLst>
                                    <p:cond delay="0"/>
                                  </p:stCondLst>
                                  <p:childTnLst>
                                    <p:set>
                                      <p:cBhvr>
                                        <p:cTn id="53" dur="1" fill="hold">
                                          <p:stCondLst>
                                            <p:cond delay="0"/>
                                          </p:stCondLst>
                                        </p:cTn>
                                        <p:tgtEl>
                                          <p:spTgt spid="19487"/>
                                        </p:tgtEl>
                                        <p:attrNameLst>
                                          <p:attrName>style.visibility</p:attrName>
                                        </p:attrNameLst>
                                      </p:cBhvr>
                                      <p:to>
                                        <p:strVal val="visible"/>
                                      </p:to>
                                    </p:set>
                                    <p:animEffect transition="in" filter="wipe(up)">
                                      <p:cBhvr>
                                        <p:cTn id="54" dur="100"/>
                                        <p:tgtEl>
                                          <p:spTgt spid="19487"/>
                                        </p:tgtEl>
                                      </p:cBhvr>
                                    </p:animEffect>
                                  </p:childTnLst>
                                </p:cTn>
                              </p:par>
                            </p:childTnLst>
                          </p:cTn>
                        </p:par>
                        <p:par>
                          <p:cTn id="55" fill="hold">
                            <p:stCondLst>
                              <p:cond delay="4500"/>
                            </p:stCondLst>
                            <p:childTnLst>
                              <p:par>
                                <p:cTn id="56" presetID="0" presetClass="path" presetSubtype="0" accel="50000" decel="50000" fill="hold" nodeType="afterEffect">
                                  <p:stCondLst>
                                    <p:cond delay="0"/>
                                  </p:stCondLst>
                                  <p:childTnLst>
                                    <p:animMotion origin="layout" path="M -0.48993 0.09781 C -0.49497 0.10035 -0.51163 0.10474 -0.5217 0.11261 C -0.53177 0.12047 -0.54427 0.13758 -0.55035 0.14428 " pathEditMode="fixed" rAng="0" ptsTypes="aaa">
                                      <p:cBhvr>
                                        <p:cTn id="57" dur="100" spd="-99900" fill="hold"/>
                                        <p:tgtEl>
                                          <p:spTgt spid="19494"/>
                                        </p:tgtEl>
                                        <p:attrNameLst>
                                          <p:attrName>ppt_x</p:attrName>
                                          <p:attrName>ppt_y</p:attrName>
                                        </p:attrNameLst>
                                      </p:cBhvr>
                                      <p:rCtr x="-2900" y="2300"/>
                                    </p:animMotion>
                                  </p:childTnLst>
                                </p:cTn>
                              </p:par>
                              <p:par>
                                <p:cTn id="58" presetID="22" presetClass="entr" presetSubtype="4" fill="hold" grpId="0" nodeType="withEffect">
                                  <p:stCondLst>
                                    <p:cond delay="0"/>
                                  </p:stCondLst>
                                  <p:childTnLst>
                                    <p:set>
                                      <p:cBhvr>
                                        <p:cTn id="59" dur="1" fill="hold">
                                          <p:stCondLst>
                                            <p:cond delay="0"/>
                                          </p:stCondLst>
                                        </p:cTn>
                                        <p:tgtEl>
                                          <p:spTgt spid="19485"/>
                                        </p:tgtEl>
                                        <p:attrNameLst>
                                          <p:attrName>style.visibility</p:attrName>
                                        </p:attrNameLst>
                                      </p:cBhvr>
                                      <p:to>
                                        <p:strVal val="visible"/>
                                      </p:to>
                                    </p:set>
                                    <p:animEffect transition="in" filter="wipe(down)">
                                      <p:cBhvr>
                                        <p:cTn id="60" dur="100"/>
                                        <p:tgtEl>
                                          <p:spTgt spid="19485"/>
                                        </p:tgtEl>
                                      </p:cBhvr>
                                    </p:animEffect>
                                  </p:childTnLst>
                                </p:cTn>
                              </p:par>
                            </p:childTnLst>
                          </p:cTn>
                        </p:par>
                        <p:par>
                          <p:cTn id="61" fill="hold">
                            <p:stCondLst>
                              <p:cond delay="5000"/>
                            </p:stCondLst>
                            <p:childTnLst>
                              <p:par>
                                <p:cTn id="62" presetID="0" presetClass="path" presetSubtype="0" accel="50000" decel="50000" fill="hold" nodeType="afterEffect">
                                  <p:stCondLst>
                                    <p:cond delay="0"/>
                                  </p:stCondLst>
                                  <p:childTnLst>
                                    <p:animMotion origin="layout" path="M -0.51059 0.14636 C -0.50747 0.1422 -0.49844 0.12879 -0.49479 0.12093 C -0.49115 0.11307 -0.48976 0.10428 -0.48837 0.09989 " pathEditMode="fixed" rAng="0" ptsTypes="aaa">
                                      <p:cBhvr>
                                        <p:cTn id="63" dur="100" spd="-99900" fill="hold"/>
                                        <p:tgtEl>
                                          <p:spTgt spid="19494"/>
                                        </p:tgtEl>
                                        <p:attrNameLst>
                                          <p:attrName>ppt_x</p:attrName>
                                          <p:attrName>ppt_y</p:attrName>
                                        </p:attrNameLst>
                                      </p:cBhvr>
                                      <p:rCtr x="1100" y="-2200"/>
                                    </p:animMotion>
                                  </p:childTnLst>
                                </p:cTn>
                              </p:par>
                              <p:par>
                                <p:cTn id="64" presetID="22" presetClass="entr" presetSubtype="1" fill="hold" grpId="0" nodeType="withEffect">
                                  <p:stCondLst>
                                    <p:cond delay="0"/>
                                  </p:stCondLst>
                                  <p:childTnLst>
                                    <p:set>
                                      <p:cBhvr>
                                        <p:cTn id="65" dur="1" fill="hold">
                                          <p:stCondLst>
                                            <p:cond delay="0"/>
                                          </p:stCondLst>
                                        </p:cTn>
                                        <p:tgtEl>
                                          <p:spTgt spid="19483"/>
                                        </p:tgtEl>
                                        <p:attrNameLst>
                                          <p:attrName>style.visibility</p:attrName>
                                        </p:attrNameLst>
                                      </p:cBhvr>
                                      <p:to>
                                        <p:strVal val="visible"/>
                                      </p:to>
                                    </p:set>
                                    <p:animEffect transition="in" filter="wipe(up)">
                                      <p:cBhvr>
                                        <p:cTn id="66" dur="100"/>
                                        <p:tgtEl>
                                          <p:spTgt spid="19483"/>
                                        </p:tgtEl>
                                      </p:cBhvr>
                                    </p:animEffect>
                                  </p:childTnLst>
                                </p:cTn>
                              </p:par>
                            </p:childTnLst>
                          </p:cTn>
                        </p:par>
                        <p:par>
                          <p:cTn id="67" fill="hold">
                            <p:stCondLst>
                              <p:cond delay="5500"/>
                            </p:stCondLst>
                            <p:childTnLst>
                              <p:par>
                                <p:cTn id="68" presetID="0" presetClass="path" presetSubtype="0" accel="50000" decel="50000" fill="hold" nodeType="afterEffect">
                                  <p:stCondLst>
                                    <p:cond delay="0"/>
                                  </p:stCondLst>
                                  <p:childTnLst>
                                    <p:animMotion origin="layout" path="M -0.43924 0.11307 C -0.44115 0.11029 -0.44427 0.09642 -0.44879 0.09411 C -0.4533 0.0918 -0.4599 0.0948 -0.46615 0.09989 C -0.4724 0.10498 -0.47969 0.11792 -0.48681 0.12532 C -0.49393 0.13272 -0.50452 0.14058 -0.5092 0.14451 " pathEditMode="fixed" rAng="0" ptsTypes="aaaaa">
                                      <p:cBhvr>
                                        <p:cTn id="69" dur="100" spd="-99900" fill="hold"/>
                                        <p:tgtEl>
                                          <p:spTgt spid="19494"/>
                                        </p:tgtEl>
                                        <p:attrNameLst>
                                          <p:attrName>ppt_x</p:attrName>
                                          <p:attrName>ppt_y</p:attrName>
                                        </p:attrNameLst>
                                      </p:cBhvr>
                                      <p:rCtr x="-3400" y="500"/>
                                    </p:animMotion>
                                  </p:childTnLst>
                                </p:cTn>
                              </p:par>
                              <p:par>
                                <p:cTn id="70" presetID="22" presetClass="entr" presetSubtype="4" fill="hold" grpId="0" nodeType="withEffect">
                                  <p:stCondLst>
                                    <p:cond delay="0"/>
                                  </p:stCondLst>
                                  <p:childTnLst>
                                    <p:set>
                                      <p:cBhvr>
                                        <p:cTn id="71" dur="1" fill="hold">
                                          <p:stCondLst>
                                            <p:cond delay="0"/>
                                          </p:stCondLst>
                                        </p:cTn>
                                        <p:tgtEl>
                                          <p:spTgt spid="19484"/>
                                        </p:tgtEl>
                                        <p:attrNameLst>
                                          <p:attrName>style.visibility</p:attrName>
                                        </p:attrNameLst>
                                      </p:cBhvr>
                                      <p:to>
                                        <p:strVal val="visible"/>
                                      </p:to>
                                    </p:set>
                                    <p:animEffect transition="in" filter="wipe(down)">
                                      <p:cBhvr>
                                        <p:cTn id="72" dur="100"/>
                                        <p:tgtEl>
                                          <p:spTgt spid="19484"/>
                                        </p:tgtEl>
                                      </p:cBhvr>
                                    </p:animEffect>
                                  </p:childTnLst>
                                </p:cTn>
                              </p:par>
                            </p:childTnLst>
                          </p:cTn>
                        </p:par>
                        <p:par>
                          <p:cTn id="73" fill="hold">
                            <p:stCondLst>
                              <p:cond delay="6000"/>
                            </p:stCondLst>
                            <p:childTnLst>
                              <p:par>
                                <p:cTn id="74" presetID="0" presetClass="path" presetSubtype="0" accel="50000" decel="50000" fill="hold" nodeType="afterEffect">
                                  <p:stCondLst>
                                    <p:cond delay="0"/>
                                  </p:stCondLst>
                                  <p:childTnLst>
                                    <p:animMotion origin="layout" path="M -0.42014 0.09342 C -0.4217 0.09573 -0.41962 0.0992 -0.42656 0.10683 C -0.43351 0.11446 -0.45295 0.13342 -0.46146 0.13966 C -0.46997 0.1459 -0.47552 0.14798 -0.47743 0.14405 C -0.47934 0.14012 -0.47656 0.12486 -0.47257 0.11654 C -0.46858 0.10821 -0.45886 0.09711 -0.45347 0.09457 C -0.44809 0.09203 -0.44323 0.09711 -0.4408 0.10081 C -0.43837 0.10451 -0.43959 0.1133 -0.43924 0.11654 " pathEditMode="fixed" rAng="0" ptsTypes="aaaaaaaa">
                                      <p:cBhvr>
                                        <p:cTn id="75" dur="100" spd="-99900" fill="hold"/>
                                        <p:tgtEl>
                                          <p:spTgt spid="19494"/>
                                        </p:tgtEl>
                                        <p:attrNameLst>
                                          <p:attrName>ppt_x</p:attrName>
                                          <p:attrName>ppt_y</p:attrName>
                                        </p:attrNameLst>
                                      </p:cBhvr>
                                      <p:rCtr x="-2800" y="2700"/>
                                    </p:animMotion>
                                  </p:childTnLst>
                                </p:cTn>
                              </p:par>
                              <p:par>
                                <p:cTn id="76" presetID="22" presetClass="entr" presetSubtype="2" fill="hold" grpId="0" nodeType="withEffect">
                                  <p:stCondLst>
                                    <p:cond delay="0"/>
                                  </p:stCondLst>
                                  <p:childTnLst>
                                    <p:set>
                                      <p:cBhvr>
                                        <p:cTn id="77" dur="1" fill="hold">
                                          <p:stCondLst>
                                            <p:cond delay="0"/>
                                          </p:stCondLst>
                                        </p:cTn>
                                        <p:tgtEl>
                                          <p:spTgt spid="19465"/>
                                        </p:tgtEl>
                                        <p:attrNameLst>
                                          <p:attrName>style.visibility</p:attrName>
                                        </p:attrNameLst>
                                      </p:cBhvr>
                                      <p:to>
                                        <p:strVal val="visible"/>
                                      </p:to>
                                    </p:set>
                                    <p:animEffect transition="in" filter="wipe(right)">
                                      <p:cBhvr>
                                        <p:cTn id="78" dur="100"/>
                                        <p:tgtEl>
                                          <p:spTgt spid="19465"/>
                                        </p:tgtEl>
                                      </p:cBhvr>
                                    </p:animEffect>
                                  </p:childTnLst>
                                </p:cTn>
                              </p:par>
                            </p:childTnLst>
                          </p:cTn>
                        </p:par>
                        <p:par>
                          <p:cTn id="79" fill="hold">
                            <p:stCondLst>
                              <p:cond delay="6500"/>
                            </p:stCondLst>
                            <p:childTnLst>
                              <p:par>
                                <p:cTn id="80" presetID="0" presetClass="path" presetSubtype="0" accel="50000" decel="50000" fill="hold" nodeType="afterEffect">
                                  <p:stCondLst>
                                    <p:cond delay="0"/>
                                  </p:stCondLst>
                                  <p:childTnLst>
                                    <p:animMotion origin="layout" path="M -0.41632 0.09203 C -0.42118 0.10035 -0.43941 0.1318 -0.44549 0.1422 " pathEditMode="fixed" rAng="0" ptsTypes="aa">
                                      <p:cBhvr>
                                        <p:cTn id="81" dur="100" fill="hold"/>
                                        <p:tgtEl>
                                          <p:spTgt spid="19494"/>
                                        </p:tgtEl>
                                        <p:attrNameLst>
                                          <p:attrName>ppt_x</p:attrName>
                                          <p:attrName>ppt_y</p:attrName>
                                        </p:attrNameLst>
                                      </p:cBhvr>
                                      <p:rCtr x="-1400" y="2500"/>
                                    </p:animMotion>
                                  </p:childTnLst>
                                </p:cTn>
                              </p:par>
                              <p:par>
                                <p:cTn id="82" presetID="22" presetClass="entr" presetSubtype="1" fill="hold" grpId="0" nodeType="withEffect">
                                  <p:stCondLst>
                                    <p:cond delay="0"/>
                                  </p:stCondLst>
                                  <p:childTnLst>
                                    <p:set>
                                      <p:cBhvr>
                                        <p:cTn id="83" dur="1" fill="hold">
                                          <p:stCondLst>
                                            <p:cond delay="0"/>
                                          </p:stCondLst>
                                        </p:cTn>
                                        <p:tgtEl>
                                          <p:spTgt spid="19493"/>
                                        </p:tgtEl>
                                        <p:attrNameLst>
                                          <p:attrName>style.visibility</p:attrName>
                                        </p:attrNameLst>
                                      </p:cBhvr>
                                      <p:to>
                                        <p:strVal val="visible"/>
                                      </p:to>
                                    </p:set>
                                    <p:animEffect transition="in" filter="wipe(up)">
                                      <p:cBhvr>
                                        <p:cTn id="84" dur="100"/>
                                        <p:tgtEl>
                                          <p:spTgt spid="19493"/>
                                        </p:tgtEl>
                                      </p:cBhvr>
                                    </p:animEffect>
                                  </p:childTnLst>
                                </p:cTn>
                              </p:par>
                            </p:childTnLst>
                          </p:cTn>
                        </p:par>
                        <p:par>
                          <p:cTn id="85" fill="hold">
                            <p:stCondLst>
                              <p:cond delay="7000"/>
                            </p:stCondLst>
                            <p:childTnLst>
                              <p:par>
                                <p:cTn id="86" presetID="0" presetClass="path" presetSubtype="0" accel="50000" decel="50000" fill="hold" nodeType="afterEffect">
                                  <p:stCondLst>
                                    <p:cond delay="0"/>
                                  </p:stCondLst>
                                  <p:childTnLst>
                                    <p:animMotion origin="layout" path="M -0.44774 0.14567 C -0.44445 0.1459 -0.44097 0.14636 -0.43663 0.14474 C -0.43229 0.14313 -0.42604 0.13896 -0.42205 0.13619 C -0.41806 0.13342 -0.41528 0.13041 -0.41285 0.12787 C -0.41042 0.12463 -0.40816 0.11839 -0.40729 0.11607 C -0.40643 0.11353 -0.40764 0.11307 -0.40764 0.11237 " pathEditMode="fixed" rAng="0" ptsTypes="aaaaaA">
                                      <p:cBhvr>
                                        <p:cTn id="87" dur="100" fill="hold"/>
                                        <p:tgtEl>
                                          <p:spTgt spid="19494"/>
                                        </p:tgtEl>
                                        <p:attrNameLst>
                                          <p:attrName>ppt_x</p:attrName>
                                          <p:attrName>ppt_y</p:attrName>
                                        </p:attrNameLst>
                                      </p:cBhvr>
                                      <p:rCtr x="2100" y="-1500"/>
                                    </p:animMotion>
                                  </p:childTnLst>
                                </p:cTn>
                              </p:par>
                              <p:par>
                                <p:cTn id="88" presetID="22" presetClass="entr" presetSubtype="4" fill="hold" grpId="0" nodeType="withEffect">
                                  <p:stCondLst>
                                    <p:cond delay="0"/>
                                  </p:stCondLst>
                                  <p:childTnLst>
                                    <p:set>
                                      <p:cBhvr>
                                        <p:cTn id="89" dur="1" fill="hold">
                                          <p:stCondLst>
                                            <p:cond delay="0"/>
                                          </p:stCondLst>
                                        </p:cTn>
                                        <p:tgtEl>
                                          <p:spTgt spid="19492"/>
                                        </p:tgtEl>
                                        <p:attrNameLst>
                                          <p:attrName>style.visibility</p:attrName>
                                        </p:attrNameLst>
                                      </p:cBhvr>
                                      <p:to>
                                        <p:strVal val="visible"/>
                                      </p:to>
                                    </p:set>
                                    <p:animEffect transition="in" filter="wipe(down)">
                                      <p:cBhvr>
                                        <p:cTn id="90" dur="100"/>
                                        <p:tgtEl>
                                          <p:spTgt spid="19492"/>
                                        </p:tgtEl>
                                      </p:cBhvr>
                                    </p:animEffect>
                                  </p:childTnLst>
                                </p:cTn>
                              </p:par>
                            </p:childTnLst>
                          </p:cTn>
                        </p:par>
                        <p:par>
                          <p:cTn id="91" fill="hold">
                            <p:stCondLst>
                              <p:cond delay="7500"/>
                            </p:stCondLst>
                            <p:childTnLst>
                              <p:par>
                                <p:cTn id="92" presetID="0" presetClass="path" presetSubtype="0" accel="50000" decel="50000" fill="hold" nodeType="afterEffect">
                                  <p:stCondLst>
                                    <p:cond delay="0"/>
                                  </p:stCondLst>
                                  <p:childTnLst>
                                    <p:animMotion origin="layout" path="M -0.40851 0.14128 C -0.40452 0.13735 -0.3882 0.1237 -0.38472 0.11584 C -0.38125 0.10798 -0.38455 0.09526 -0.38785 0.09457 C -0.39115 0.09388 -0.40139 0.10844 -0.40486 0.11214 " pathEditMode="fixed" rAng="0" ptsTypes="aaaa">
                                      <p:cBhvr>
                                        <p:cTn id="93" dur="100" spd="-99900" fill="hold"/>
                                        <p:tgtEl>
                                          <p:spTgt spid="19494"/>
                                        </p:tgtEl>
                                        <p:attrNameLst>
                                          <p:attrName>ppt_x</p:attrName>
                                          <p:attrName>ppt_y</p:attrName>
                                        </p:attrNameLst>
                                      </p:cBhvr>
                                      <p:rCtr x="1400" y="-2300"/>
                                    </p:animMotion>
                                  </p:childTnLst>
                                </p:cTn>
                              </p:par>
                              <p:par>
                                <p:cTn id="94" presetID="22" presetClass="entr" presetSubtype="8" fill="hold" grpId="0" nodeType="withEffect">
                                  <p:stCondLst>
                                    <p:cond delay="0"/>
                                  </p:stCondLst>
                                  <p:childTnLst>
                                    <p:set>
                                      <p:cBhvr>
                                        <p:cTn id="95" dur="1" fill="hold">
                                          <p:stCondLst>
                                            <p:cond delay="0"/>
                                          </p:stCondLst>
                                        </p:cTn>
                                        <p:tgtEl>
                                          <p:spTgt spid="19466"/>
                                        </p:tgtEl>
                                        <p:attrNameLst>
                                          <p:attrName>style.visibility</p:attrName>
                                        </p:attrNameLst>
                                      </p:cBhvr>
                                      <p:to>
                                        <p:strVal val="visible"/>
                                      </p:to>
                                    </p:set>
                                    <p:animEffect transition="in" filter="wipe(left)">
                                      <p:cBhvr>
                                        <p:cTn id="96" dur="100"/>
                                        <p:tgtEl>
                                          <p:spTgt spid="19466"/>
                                        </p:tgtEl>
                                      </p:cBhvr>
                                    </p:animEffect>
                                  </p:childTnLst>
                                </p:cTn>
                              </p:par>
                            </p:childTnLst>
                          </p:cTn>
                        </p:par>
                        <p:par>
                          <p:cTn id="97" fill="hold">
                            <p:stCondLst>
                              <p:cond delay="8000"/>
                            </p:stCondLst>
                            <p:childTnLst>
                              <p:par>
                                <p:cTn id="98" presetID="0" presetClass="path" presetSubtype="0" accel="50000" decel="50000" fill="hold" nodeType="afterEffect">
                                  <p:stCondLst>
                                    <p:cond delay="0"/>
                                  </p:stCondLst>
                                  <p:childTnLst>
                                    <p:animMotion origin="layout" path="M -0.34549 0.09966 C -0.34965 0.10174 -0.36215 0.10313 -0.37257 0.11006 C -0.38299 0.117 -0.40243 0.13665 -0.40851 0.14197 " pathEditMode="fixed" rAng="0" ptsTypes="aaa">
                                      <p:cBhvr>
                                        <p:cTn id="99" dur="100" spd="-99900" fill="hold"/>
                                        <p:tgtEl>
                                          <p:spTgt spid="19494"/>
                                        </p:tgtEl>
                                        <p:attrNameLst>
                                          <p:attrName>ppt_x</p:attrName>
                                          <p:attrName>ppt_y</p:attrName>
                                        </p:attrNameLst>
                                      </p:cBhvr>
                                      <p:rCtr x="-3100" y="2100"/>
                                    </p:animMotion>
                                  </p:childTnLst>
                                </p:cTn>
                              </p:par>
                              <p:par>
                                <p:cTn id="100" presetID="22" presetClass="entr" presetSubtype="4" fill="hold" grpId="0" nodeType="withEffect">
                                  <p:stCondLst>
                                    <p:cond delay="0"/>
                                  </p:stCondLst>
                                  <p:childTnLst>
                                    <p:set>
                                      <p:cBhvr>
                                        <p:cTn id="101" dur="1" fill="hold">
                                          <p:stCondLst>
                                            <p:cond delay="0"/>
                                          </p:stCondLst>
                                        </p:cTn>
                                        <p:tgtEl>
                                          <p:spTgt spid="19467"/>
                                        </p:tgtEl>
                                        <p:attrNameLst>
                                          <p:attrName>style.visibility</p:attrName>
                                        </p:attrNameLst>
                                      </p:cBhvr>
                                      <p:to>
                                        <p:strVal val="visible"/>
                                      </p:to>
                                    </p:set>
                                    <p:animEffect transition="in" filter="wipe(down)">
                                      <p:cBhvr>
                                        <p:cTn id="102" dur="100"/>
                                        <p:tgtEl>
                                          <p:spTgt spid="19467"/>
                                        </p:tgtEl>
                                      </p:cBhvr>
                                    </p:animEffect>
                                  </p:childTnLst>
                                </p:cTn>
                              </p:par>
                            </p:childTnLst>
                          </p:cTn>
                        </p:par>
                        <p:par>
                          <p:cTn id="103" fill="hold">
                            <p:stCondLst>
                              <p:cond delay="8500"/>
                            </p:stCondLst>
                            <p:childTnLst>
                              <p:par>
                                <p:cTn id="104" presetID="0" presetClass="path" presetSubtype="0" accel="50000" decel="50000" fill="hold" nodeType="afterEffect">
                                  <p:stCondLst>
                                    <p:cond delay="0"/>
                                  </p:stCondLst>
                                  <p:childTnLst>
                                    <p:animMotion origin="layout" path="M -0.34879 0.10186 C -0.35226 0.10903 -0.36528 0.13612 -0.36962 0.14514 " pathEditMode="fixed" rAng="0" ptsTypes="aa">
                                      <p:cBhvr>
                                        <p:cTn id="105" dur="100" fill="hold"/>
                                        <p:tgtEl>
                                          <p:spTgt spid="19494"/>
                                        </p:tgtEl>
                                        <p:attrNameLst>
                                          <p:attrName>ppt_x</p:attrName>
                                          <p:attrName>ppt_y</p:attrName>
                                        </p:attrNameLst>
                                      </p:cBhvr>
                                      <p:rCtr x="-900" y="2200"/>
                                    </p:animMotion>
                                  </p:childTnLst>
                                </p:cTn>
                              </p:par>
                              <p:par>
                                <p:cTn id="106" presetID="22" presetClass="entr" presetSubtype="1" fill="hold" grpId="0" nodeType="withEffect">
                                  <p:stCondLst>
                                    <p:cond delay="0"/>
                                  </p:stCondLst>
                                  <p:childTnLst>
                                    <p:set>
                                      <p:cBhvr>
                                        <p:cTn id="107" dur="1" fill="hold">
                                          <p:stCondLst>
                                            <p:cond delay="0"/>
                                          </p:stCondLst>
                                        </p:cTn>
                                        <p:tgtEl>
                                          <p:spTgt spid="19497"/>
                                        </p:tgtEl>
                                        <p:attrNameLst>
                                          <p:attrName>style.visibility</p:attrName>
                                        </p:attrNameLst>
                                      </p:cBhvr>
                                      <p:to>
                                        <p:strVal val="visible"/>
                                      </p:to>
                                    </p:set>
                                    <p:animEffect transition="in" filter="wipe(up)">
                                      <p:cBhvr>
                                        <p:cTn id="108" dur="100"/>
                                        <p:tgtEl>
                                          <p:spTgt spid="19497"/>
                                        </p:tgtEl>
                                      </p:cBhvr>
                                    </p:animEffect>
                                  </p:childTnLst>
                                </p:cTn>
                              </p:par>
                            </p:childTnLst>
                          </p:cTn>
                        </p:par>
                        <p:par>
                          <p:cTn id="109" fill="hold">
                            <p:stCondLst>
                              <p:cond delay="9000"/>
                            </p:stCondLst>
                            <p:childTnLst>
                              <p:par>
                                <p:cTn id="110" presetID="0" presetClass="path" presetSubtype="0" accel="50000" decel="50000" fill="hold" nodeType="afterEffect">
                                  <p:stCondLst>
                                    <p:cond delay="0"/>
                                  </p:stCondLst>
                                  <p:childTnLst>
                                    <p:animMotion origin="layout" path="M -0.36962 0.1375 C -0.36771 0.14075 -0.36563 0.14399 -0.35851 0.13936 C -0.35139 0.13473 -0.33906 0.12223 -0.32656 0.10973 " pathEditMode="relative" rAng="0" ptsTypes="aaA">
                                      <p:cBhvr>
                                        <p:cTn id="111" dur="100" fill="hold"/>
                                        <p:tgtEl>
                                          <p:spTgt spid="19494"/>
                                        </p:tgtEl>
                                        <p:attrNameLst>
                                          <p:attrName>ppt_x</p:attrName>
                                          <p:attrName>ppt_y</p:attrName>
                                        </p:attrNameLst>
                                      </p:cBhvr>
                                      <p:rCtr x="2200" y="-1000"/>
                                    </p:animMotion>
                                  </p:childTnLst>
                                </p:cTn>
                              </p:par>
                              <p:par>
                                <p:cTn id="112" presetID="22" presetClass="entr" presetSubtype="4" fill="hold" grpId="0" nodeType="withEffect">
                                  <p:stCondLst>
                                    <p:cond delay="0"/>
                                  </p:stCondLst>
                                  <p:childTnLst>
                                    <p:set>
                                      <p:cBhvr>
                                        <p:cTn id="113" dur="1" fill="hold">
                                          <p:stCondLst>
                                            <p:cond delay="0"/>
                                          </p:stCondLst>
                                        </p:cTn>
                                        <p:tgtEl>
                                          <p:spTgt spid="19498"/>
                                        </p:tgtEl>
                                        <p:attrNameLst>
                                          <p:attrName>style.visibility</p:attrName>
                                        </p:attrNameLst>
                                      </p:cBhvr>
                                      <p:to>
                                        <p:strVal val="visible"/>
                                      </p:to>
                                    </p:set>
                                    <p:animEffect transition="in" filter="wipe(down)">
                                      <p:cBhvr>
                                        <p:cTn id="114" dur="100"/>
                                        <p:tgtEl>
                                          <p:spTgt spid="19498"/>
                                        </p:tgtEl>
                                      </p:cBhvr>
                                    </p:animEffect>
                                  </p:childTnLst>
                                </p:cTn>
                              </p:par>
                            </p:childTnLst>
                          </p:cTn>
                        </p:par>
                        <p:par>
                          <p:cTn id="115" fill="hold">
                            <p:stCondLst>
                              <p:cond delay="9500"/>
                            </p:stCondLst>
                            <p:childTnLst>
                              <p:par>
                                <p:cTn id="116" presetID="0" presetClass="path" presetSubtype="0" accel="50000" decel="50000" fill="hold" nodeType="afterEffect">
                                  <p:stCondLst>
                                    <p:cond delay="0"/>
                                  </p:stCondLst>
                                  <p:childTnLst>
                                    <p:animMotion origin="layout" path="M -0.21441 -0.02893 C -0.21511 -0.02615 -0.21215 -0.02268 -0.21858 -0.01226 C -0.225 -0.00185 -0.23438 0.01204 -0.2533 0.03403 C -0.27222 0.05602 -0.31597 0.10232 -0.33247 0.12037 " pathEditMode="fixed" rAng="0" ptsTypes="aaaa">
                                      <p:cBhvr>
                                        <p:cTn id="117" dur="100" spd="-99900" fill="hold"/>
                                        <p:tgtEl>
                                          <p:spTgt spid="19494"/>
                                        </p:tgtEl>
                                        <p:attrNameLst>
                                          <p:attrName>ppt_x</p:attrName>
                                          <p:attrName>ppt_y</p:attrName>
                                        </p:attrNameLst>
                                      </p:cBhvr>
                                      <p:rCtr x="-5700" y="7500"/>
                                    </p:animMotion>
                                  </p:childTnLst>
                                </p:cTn>
                              </p:par>
                              <p:par>
                                <p:cTn id="118" presetID="22" presetClass="entr" presetSubtype="4" fill="hold" grpId="0" nodeType="withEffect">
                                  <p:stCondLst>
                                    <p:cond delay="0"/>
                                  </p:stCondLst>
                                  <p:childTnLst>
                                    <p:set>
                                      <p:cBhvr>
                                        <p:cTn id="119" dur="1" fill="hold">
                                          <p:stCondLst>
                                            <p:cond delay="0"/>
                                          </p:stCondLst>
                                        </p:cTn>
                                        <p:tgtEl>
                                          <p:spTgt spid="19495"/>
                                        </p:tgtEl>
                                        <p:attrNameLst>
                                          <p:attrName>style.visibility</p:attrName>
                                        </p:attrNameLst>
                                      </p:cBhvr>
                                      <p:to>
                                        <p:strVal val="visible"/>
                                      </p:to>
                                    </p:set>
                                    <p:animEffect transition="in" filter="wipe(down)">
                                      <p:cBhvr>
                                        <p:cTn id="120" dur="100"/>
                                        <p:tgtEl>
                                          <p:spTgt spid="19495"/>
                                        </p:tgtEl>
                                      </p:cBhvr>
                                    </p:animEffect>
                                  </p:childTnLst>
                                </p:cTn>
                              </p:par>
                            </p:childTnLst>
                          </p:cTn>
                        </p:par>
                        <p:par>
                          <p:cTn id="121" fill="hold">
                            <p:stCondLst>
                              <p:cond delay="10000"/>
                            </p:stCondLst>
                            <p:childTnLst>
                              <p:par>
                                <p:cTn id="122" presetID="0" presetClass="path" presetSubtype="0" accel="50000" decel="50000" fill="hold" nodeType="afterEffect">
                                  <p:stCondLst>
                                    <p:cond delay="0"/>
                                  </p:stCondLst>
                                  <p:childTnLst>
                                    <p:animMotion origin="layout" path="M -0.21163 -0.03101 C -0.21459 -0.03055 -0.21736 -0.02986 -0.22274 -0.02546 C -0.22813 -0.02106 -0.23264 -0.01898 -0.24358 -0.00509 C -0.25452 0.0088 -0.2757 0.03866 -0.28802 0.05787 C -0.30035 0.07709 -0.30886 0.09306 -0.31719 0.10973 " pathEditMode="relative" rAng="0" ptsTypes="aaaaA">
                                      <p:cBhvr>
                                        <p:cTn id="123" dur="100" fill="hold"/>
                                        <p:tgtEl>
                                          <p:spTgt spid="19494"/>
                                        </p:tgtEl>
                                        <p:attrNameLst>
                                          <p:attrName>ppt_x</p:attrName>
                                          <p:attrName>ppt_y</p:attrName>
                                        </p:attrNameLst>
                                      </p:cBhvr>
                                      <p:rCtr x="-5200" y="7000"/>
                                    </p:animMotion>
                                  </p:childTnLst>
                                </p:cTn>
                              </p:par>
                              <p:par>
                                <p:cTn id="124" presetID="22" presetClass="entr" presetSubtype="1" fill="hold" grpId="0" nodeType="withEffect">
                                  <p:stCondLst>
                                    <p:cond delay="0"/>
                                  </p:stCondLst>
                                  <p:childTnLst>
                                    <p:set>
                                      <p:cBhvr>
                                        <p:cTn id="125" dur="1" fill="hold">
                                          <p:stCondLst>
                                            <p:cond delay="0"/>
                                          </p:stCondLst>
                                        </p:cTn>
                                        <p:tgtEl>
                                          <p:spTgt spid="19496"/>
                                        </p:tgtEl>
                                        <p:attrNameLst>
                                          <p:attrName>style.visibility</p:attrName>
                                        </p:attrNameLst>
                                      </p:cBhvr>
                                      <p:to>
                                        <p:strVal val="visible"/>
                                      </p:to>
                                    </p:set>
                                    <p:animEffect transition="in" filter="wipe(up)">
                                      <p:cBhvr>
                                        <p:cTn id="126" dur="100"/>
                                        <p:tgtEl>
                                          <p:spTgt spid="19496"/>
                                        </p:tgtEl>
                                      </p:cBhvr>
                                    </p:animEffect>
                                  </p:childTnLst>
                                </p:cTn>
                              </p:par>
                            </p:childTnLst>
                          </p:cTn>
                        </p:par>
                        <p:par>
                          <p:cTn id="127" fill="hold">
                            <p:stCondLst>
                              <p:cond delay="10500"/>
                            </p:stCondLst>
                            <p:childTnLst>
                              <p:par>
                                <p:cTn id="128" presetID="0" presetClass="path" presetSubtype="0" accel="50000" decel="50000" fill="hold" nodeType="afterEffect">
                                  <p:stCondLst>
                                    <p:cond delay="0"/>
                                  </p:stCondLst>
                                  <p:childTnLst>
                                    <p:animMotion origin="layout" path="M -0.32049 0.10844 C -0.32274 0.11492 -0.33524 0.14243 -0.33438 0.14683 C -0.33351 0.15122 -0.32153 0.14012 -0.31545 0.13411 C -0.30938 0.1281 -0.30365 0.11631 -0.29792 0.11076 C -0.29219 0.10521 -0.2842 0.10266 -0.28056 0.10035 " pathEditMode="fixed" rAng="0" ptsTypes="aaaaa">
                                      <p:cBhvr>
                                        <p:cTn id="129" dur="200" fill="hold"/>
                                        <p:tgtEl>
                                          <p:spTgt spid="19494"/>
                                        </p:tgtEl>
                                        <p:attrNameLst>
                                          <p:attrName>ppt_x</p:attrName>
                                          <p:attrName>ppt_y</p:attrName>
                                        </p:attrNameLst>
                                      </p:cBhvr>
                                      <p:rCtr x="1300" y="1700"/>
                                    </p:animMotion>
                                  </p:childTnLst>
                                </p:cTn>
                              </p:par>
                              <p:par>
                                <p:cTn id="130" presetID="22" presetClass="entr" presetSubtype="8" fill="hold" grpId="0" nodeType="withEffect">
                                  <p:stCondLst>
                                    <p:cond delay="0"/>
                                  </p:stCondLst>
                                  <p:childTnLst>
                                    <p:set>
                                      <p:cBhvr>
                                        <p:cTn id="131" dur="1" fill="hold">
                                          <p:stCondLst>
                                            <p:cond delay="0"/>
                                          </p:stCondLst>
                                        </p:cTn>
                                        <p:tgtEl>
                                          <p:spTgt spid="19488"/>
                                        </p:tgtEl>
                                        <p:attrNameLst>
                                          <p:attrName>style.visibility</p:attrName>
                                        </p:attrNameLst>
                                      </p:cBhvr>
                                      <p:to>
                                        <p:strVal val="visible"/>
                                      </p:to>
                                    </p:set>
                                    <p:animEffect transition="in" filter="wipe(left)">
                                      <p:cBhvr>
                                        <p:cTn id="132" dur="200"/>
                                        <p:tgtEl>
                                          <p:spTgt spid="19488"/>
                                        </p:tgtEl>
                                      </p:cBhvr>
                                    </p:animEffect>
                                  </p:childTnLst>
                                </p:cTn>
                              </p:par>
                            </p:childTnLst>
                          </p:cTn>
                        </p:par>
                        <p:par>
                          <p:cTn id="133" fill="hold">
                            <p:stCondLst>
                              <p:cond delay="11000"/>
                            </p:stCondLst>
                            <p:childTnLst>
                              <p:par>
                                <p:cTn id="134" presetID="0" presetClass="path" presetSubtype="0" accel="50000" decel="50000" fill="hold" nodeType="afterEffect">
                                  <p:stCondLst>
                                    <p:cond delay="0"/>
                                  </p:stCondLst>
                                  <p:childTnLst>
                                    <p:animMotion origin="layout" path="M -0.28368 0.10035 C -0.2816 0.10012 -0.27344 0.09526 -0.27101 0.09665 C -0.26858 0.09804 -0.2684 0.1059 -0.26945 0.10914 C -0.27049 0.11237 -0.27431 0.11399 -0.27743 0.11561 C -0.28056 0.11723 -0.28316 0.11561 -0.28785 0.11839 C -0.29254 0.12116 -0.30226 0.12787 -0.30521 0.13249 C -0.30816 0.13711 -0.30712 0.14451 -0.30521 0.14613 C -0.3033 0.14775 -0.29636 0.14266 -0.2941 0.14174 " pathEditMode="fixed" rAng="0" ptsTypes="aaaaaaaa">
                                      <p:cBhvr>
                                        <p:cTn id="135" dur="200" fill="hold"/>
                                        <p:tgtEl>
                                          <p:spTgt spid="19494"/>
                                        </p:tgtEl>
                                        <p:attrNameLst>
                                          <p:attrName>ppt_x</p:attrName>
                                          <p:attrName>ppt_y</p:attrName>
                                        </p:attrNameLst>
                                      </p:cBhvr>
                                      <p:rCtr x="-400" y="2100"/>
                                    </p:animMotion>
                                  </p:childTnLst>
                                </p:cTn>
                              </p:par>
                              <p:par>
                                <p:cTn id="136" presetID="22" presetClass="entr" presetSubtype="1" fill="hold" grpId="0" nodeType="withEffect">
                                  <p:stCondLst>
                                    <p:cond delay="0"/>
                                  </p:stCondLst>
                                  <p:childTnLst>
                                    <p:set>
                                      <p:cBhvr>
                                        <p:cTn id="137" dur="1" fill="hold">
                                          <p:stCondLst>
                                            <p:cond delay="0"/>
                                          </p:stCondLst>
                                        </p:cTn>
                                        <p:tgtEl>
                                          <p:spTgt spid="19489"/>
                                        </p:tgtEl>
                                        <p:attrNameLst>
                                          <p:attrName>style.visibility</p:attrName>
                                        </p:attrNameLst>
                                      </p:cBhvr>
                                      <p:to>
                                        <p:strVal val="visible"/>
                                      </p:to>
                                    </p:set>
                                    <p:animEffect transition="in" filter="wipe(up)">
                                      <p:cBhvr>
                                        <p:cTn id="138" dur="200"/>
                                        <p:tgtEl>
                                          <p:spTgt spid="19489"/>
                                        </p:tgtEl>
                                      </p:cBhvr>
                                    </p:animEffect>
                                  </p:childTnLst>
                                </p:cTn>
                              </p:par>
                            </p:childTnLst>
                          </p:cTn>
                        </p:par>
                        <p:par>
                          <p:cTn id="139" fill="hold">
                            <p:stCondLst>
                              <p:cond delay="11500"/>
                            </p:stCondLst>
                            <p:childTnLst>
                              <p:par>
                                <p:cTn id="140" presetID="0" presetClass="path" presetSubtype="0" accel="50000" decel="50000" fill="hold" nodeType="afterEffect">
                                  <p:stCondLst>
                                    <p:cond delay="0"/>
                                  </p:stCondLst>
                                  <p:childTnLst>
                                    <p:animMotion origin="layout" path="M -0.29393 0.14382 C -0.29045 0.14081 -0.28038 0.13342 -0.27344 0.12625 C -0.26649 0.11908 -0.25712 0.10613 -0.25278 0.10081 " pathEditMode="relative" rAng="0" ptsTypes="aaa">
                                      <p:cBhvr>
                                        <p:cTn id="141" dur="300" fill="hold"/>
                                        <p:tgtEl>
                                          <p:spTgt spid="19494"/>
                                        </p:tgtEl>
                                        <p:attrNameLst>
                                          <p:attrName>ppt_x</p:attrName>
                                          <p:attrName>ppt_y</p:attrName>
                                        </p:attrNameLst>
                                      </p:cBhvr>
                                      <p:rCtr x="2000" y="-2100"/>
                                    </p:animMotion>
                                  </p:childTnLst>
                                </p:cTn>
                              </p:par>
                              <p:par>
                                <p:cTn id="142" presetID="22" presetClass="entr" presetSubtype="4" fill="hold" grpId="0" nodeType="withEffect">
                                  <p:stCondLst>
                                    <p:cond delay="0"/>
                                  </p:stCondLst>
                                  <p:childTnLst>
                                    <p:set>
                                      <p:cBhvr>
                                        <p:cTn id="143" dur="1" fill="hold">
                                          <p:stCondLst>
                                            <p:cond delay="0"/>
                                          </p:stCondLst>
                                        </p:cTn>
                                        <p:tgtEl>
                                          <p:spTgt spid="19490"/>
                                        </p:tgtEl>
                                        <p:attrNameLst>
                                          <p:attrName>style.visibility</p:attrName>
                                        </p:attrNameLst>
                                      </p:cBhvr>
                                      <p:to>
                                        <p:strVal val="visible"/>
                                      </p:to>
                                    </p:set>
                                    <p:animEffect transition="in" filter="wipe(down)">
                                      <p:cBhvr>
                                        <p:cTn id="144" dur="300"/>
                                        <p:tgtEl>
                                          <p:spTgt spid="19490"/>
                                        </p:tgtEl>
                                      </p:cBhvr>
                                    </p:animEffect>
                                  </p:childTnLst>
                                </p:cTn>
                              </p:par>
                            </p:childTnLst>
                          </p:cTn>
                        </p:par>
                        <p:par>
                          <p:cTn id="145" fill="hold">
                            <p:stCondLst>
                              <p:cond delay="12000"/>
                            </p:stCondLst>
                            <p:childTnLst>
                              <p:par>
                                <p:cTn id="146" presetID="0" presetClass="path" presetSubtype="0" accel="50000" decel="50000" fill="hold" nodeType="afterEffect">
                                  <p:stCondLst>
                                    <p:cond delay="0"/>
                                  </p:stCondLst>
                                  <p:childTnLst>
                                    <p:animMotion origin="layout" path="M -0.25434 0.10289 C -0.24757 0.10474 -0.22257 0.11631 -0.21181 0.11561 C -0.20104 0.11492 -0.19306 0.10151 -0.18959 0.09873 " pathEditMode="relative" rAng="0" ptsTypes="aaa">
                                      <p:cBhvr>
                                        <p:cTn id="147" dur="100" fill="hold"/>
                                        <p:tgtEl>
                                          <p:spTgt spid="19494"/>
                                        </p:tgtEl>
                                        <p:attrNameLst>
                                          <p:attrName>ppt_x</p:attrName>
                                          <p:attrName>ppt_y</p:attrName>
                                        </p:attrNameLst>
                                      </p:cBhvr>
                                      <p:rCtr x="3200" y="500"/>
                                    </p:animMotion>
                                  </p:childTnLst>
                                </p:cTn>
                              </p:par>
                            </p:childTnLst>
                          </p:cTn>
                        </p:par>
                        <p:par>
                          <p:cTn id="148" fill="hold">
                            <p:stCondLst>
                              <p:cond delay="12500"/>
                            </p:stCondLst>
                            <p:childTnLst>
                              <p:par>
                                <p:cTn id="149" presetID="0" presetClass="path" presetSubtype="0" accel="50000" decel="50000" fill="hold" nodeType="afterEffect">
                                  <p:stCondLst>
                                    <p:cond delay="0"/>
                                  </p:stCondLst>
                                  <p:childTnLst>
                                    <p:animMotion origin="layout" path="M -0.19584 0.10081 C -0.19722 0.10105 -0.2007 0.10336 -0.20434 0.1022 C -0.20799 0.10105 -0.21528 0.09619 -0.21806 0.09457 " pathEditMode="fixed" rAng="0" ptsTypes="aaa">
                                      <p:cBhvr>
                                        <p:cTn id="150" dur="100" fill="hold"/>
                                        <p:tgtEl>
                                          <p:spTgt spid="19494"/>
                                        </p:tgtEl>
                                        <p:attrNameLst>
                                          <p:attrName>ppt_x</p:attrName>
                                          <p:attrName>ppt_y</p:attrName>
                                        </p:attrNameLst>
                                      </p:cBhvr>
                                      <p:rCtr x="-1000" y="0"/>
                                    </p:animMotion>
                                  </p:childTnLst>
                                </p:cTn>
                              </p:par>
                              <p:par>
                                <p:cTn id="151" presetID="22" presetClass="entr" presetSubtype="4" fill="hold" grpId="0" nodeType="withEffect">
                                  <p:stCondLst>
                                    <p:cond delay="0"/>
                                  </p:stCondLst>
                                  <p:childTnLst>
                                    <p:set>
                                      <p:cBhvr>
                                        <p:cTn id="152" dur="1" fill="hold">
                                          <p:stCondLst>
                                            <p:cond delay="0"/>
                                          </p:stCondLst>
                                        </p:cTn>
                                        <p:tgtEl>
                                          <p:spTgt spid="19468"/>
                                        </p:tgtEl>
                                        <p:attrNameLst>
                                          <p:attrName>style.visibility</p:attrName>
                                        </p:attrNameLst>
                                      </p:cBhvr>
                                      <p:to>
                                        <p:strVal val="visible"/>
                                      </p:to>
                                    </p:set>
                                    <p:animEffect transition="in" filter="wipe(down)">
                                      <p:cBhvr>
                                        <p:cTn id="153" dur="100"/>
                                        <p:tgtEl>
                                          <p:spTgt spid="19468"/>
                                        </p:tgtEl>
                                      </p:cBhvr>
                                    </p:animEffect>
                                  </p:childTnLst>
                                </p:cTn>
                              </p:par>
                            </p:childTnLst>
                          </p:cTn>
                        </p:par>
                        <p:par>
                          <p:cTn id="154" fill="hold">
                            <p:stCondLst>
                              <p:cond delay="13000"/>
                            </p:stCondLst>
                            <p:childTnLst>
                              <p:par>
                                <p:cTn id="155" presetID="0" presetClass="path" presetSubtype="0" accel="50000" decel="50000" fill="hold" nodeType="afterEffect">
                                  <p:stCondLst>
                                    <p:cond delay="0"/>
                                  </p:stCondLst>
                                  <p:childTnLst>
                                    <p:animMotion origin="layout" path="M -0.14879 0.02428 C -0.15243 0.02451 -0.16389 0.02313 -0.17101 0.02636 C -0.17813 0.0296 -0.18594 0.03723 -0.19167 0.04324 C -0.1974 0.04925 -0.20243 0.05665 -0.2059 0.0622 C -0.20938 0.06775 -0.21007 0.07168 -0.21215 0.077 C -0.21424 0.08232 -0.21684 0.09087 -0.21806 0.09457 " pathEditMode="fixed" rAng="0" ptsTypes="aaaaaa">
                                      <p:cBhvr>
                                        <p:cTn id="156" dur="200" spd="-99900" fill="hold"/>
                                        <p:tgtEl>
                                          <p:spTgt spid="19494"/>
                                        </p:tgtEl>
                                        <p:attrNameLst>
                                          <p:attrName>ppt_x</p:attrName>
                                          <p:attrName>ppt_y</p:attrName>
                                        </p:attrNameLst>
                                      </p:cBhvr>
                                      <p:rCtr x="-3400" y="3400"/>
                                    </p:animMotion>
                                  </p:childTnLst>
                                </p:cTn>
                              </p:par>
                              <p:par>
                                <p:cTn id="157" presetID="22" presetClass="entr" presetSubtype="4" fill="hold" grpId="0" nodeType="withEffect">
                                  <p:stCondLst>
                                    <p:cond delay="0"/>
                                  </p:stCondLst>
                                  <p:childTnLst>
                                    <p:set>
                                      <p:cBhvr>
                                        <p:cTn id="158" dur="1" fill="hold">
                                          <p:stCondLst>
                                            <p:cond delay="0"/>
                                          </p:stCondLst>
                                        </p:cTn>
                                        <p:tgtEl>
                                          <p:spTgt spid="19474"/>
                                        </p:tgtEl>
                                        <p:attrNameLst>
                                          <p:attrName>style.visibility</p:attrName>
                                        </p:attrNameLst>
                                      </p:cBhvr>
                                      <p:to>
                                        <p:strVal val="visible"/>
                                      </p:to>
                                    </p:set>
                                    <p:animEffect transition="in" filter="wipe(down)">
                                      <p:cBhvr>
                                        <p:cTn id="159" dur="200"/>
                                        <p:tgtEl>
                                          <p:spTgt spid="19474"/>
                                        </p:tgtEl>
                                      </p:cBhvr>
                                    </p:animEffect>
                                  </p:childTnLst>
                                </p:cTn>
                              </p:par>
                            </p:childTnLst>
                          </p:cTn>
                        </p:par>
                        <p:par>
                          <p:cTn id="160" fill="hold">
                            <p:stCondLst>
                              <p:cond delay="13500"/>
                            </p:stCondLst>
                            <p:childTnLst>
                              <p:par>
                                <p:cTn id="161" presetID="0" presetClass="path" presetSubtype="0" accel="50000" decel="50000" fill="hold" nodeType="afterEffect">
                                  <p:stCondLst>
                                    <p:cond delay="0"/>
                                  </p:stCondLst>
                                  <p:childTnLst>
                                    <p:animMotion origin="layout" path="M -0.19167 0.13203 C -0.18715 0.12486 -0.17396 0.10405 -0.16615 0.09133 C -0.15834 0.07862 -0.14965 0.06544 -0.14462 0.05642 C -0.13959 0.0474 -0.13524 0.04209 -0.13611 0.03677 C -0.13698 0.03145 -0.1474 0.02683 -0.15035 0.02428 " pathEditMode="fixed" rAng="0" ptsTypes="aaaaa">
                                      <p:cBhvr>
                                        <p:cTn id="162" dur="200" spd="-99900" fill="hold"/>
                                        <p:tgtEl>
                                          <p:spTgt spid="19494"/>
                                        </p:tgtEl>
                                        <p:attrNameLst>
                                          <p:attrName>ppt_x</p:attrName>
                                          <p:attrName>ppt_y</p:attrName>
                                        </p:attrNameLst>
                                      </p:cBhvr>
                                      <p:rCtr x="2800" y="-5300"/>
                                    </p:animMotion>
                                  </p:childTnLst>
                                </p:cTn>
                              </p:par>
                              <p:par>
                                <p:cTn id="163" presetID="22" presetClass="entr" presetSubtype="1" fill="hold" grpId="0" nodeType="withEffect">
                                  <p:stCondLst>
                                    <p:cond delay="0"/>
                                  </p:stCondLst>
                                  <p:childTnLst>
                                    <p:set>
                                      <p:cBhvr>
                                        <p:cTn id="164" dur="1" fill="hold">
                                          <p:stCondLst>
                                            <p:cond delay="0"/>
                                          </p:stCondLst>
                                        </p:cTn>
                                        <p:tgtEl>
                                          <p:spTgt spid="19473"/>
                                        </p:tgtEl>
                                        <p:attrNameLst>
                                          <p:attrName>style.visibility</p:attrName>
                                        </p:attrNameLst>
                                      </p:cBhvr>
                                      <p:to>
                                        <p:strVal val="visible"/>
                                      </p:to>
                                    </p:set>
                                    <p:animEffect transition="in" filter="wipe(up)">
                                      <p:cBhvr>
                                        <p:cTn id="165" dur="200"/>
                                        <p:tgtEl>
                                          <p:spTgt spid="19473"/>
                                        </p:tgtEl>
                                      </p:cBhvr>
                                    </p:animEffect>
                                  </p:childTnLst>
                                </p:cTn>
                              </p:par>
                            </p:childTnLst>
                          </p:cTn>
                        </p:par>
                        <p:par>
                          <p:cTn id="166" fill="hold">
                            <p:stCondLst>
                              <p:cond delay="14000"/>
                            </p:stCondLst>
                            <p:childTnLst>
                              <p:par>
                                <p:cTn id="167" presetID="0" presetClass="path" presetSubtype="0" accel="50000" decel="50000" fill="hold" nodeType="afterEffect">
                                  <p:stCondLst>
                                    <p:cond delay="0"/>
                                  </p:stCondLst>
                                  <p:childTnLst>
                                    <p:animMotion origin="layout" path="M -0.11858 0.07954 C -0.11997 0.08324 -0.12917 0.10544 -0.12656 0.10128 C -0.12396 0.09711 -0.10886 0.06567 -0.10278 0.05411 C -0.0967 0.04255 -0.09445 0.037 -0.08993 0.03191 C -0.08542 0.02683 -0.07656 0.02012 -0.0757 0.02359 C -0.07483 0.02706 -0.07413 0.03723 -0.08524 0.05318 C -0.09636 0.06914 -0.12518 0.10359 -0.14236 0.11977 C -0.15955 0.13596 -0.18021 0.14752 -0.18837 0.15006 C -0.19653 0.15261 -0.19097 0.13827 -0.19167 0.13526 " pathEditMode="fixed" rAng="0" ptsTypes="aaaaaaaaa">
                                      <p:cBhvr>
                                        <p:cTn id="168" dur="100" spd="-99900" fill="hold"/>
                                        <p:tgtEl>
                                          <p:spTgt spid="19494"/>
                                        </p:tgtEl>
                                        <p:attrNameLst>
                                          <p:attrName>ppt_x</p:attrName>
                                          <p:attrName>ppt_y</p:attrName>
                                        </p:attrNameLst>
                                      </p:cBhvr>
                                      <p:rCtr x="-1600" y="700"/>
                                    </p:animMotion>
                                  </p:childTnLst>
                                </p:cTn>
                              </p:par>
                              <p:par>
                                <p:cTn id="169" presetID="22" presetClass="entr" presetSubtype="4" fill="hold" grpId="0" nodeType="withEffect">
                                  <p:stCondLst>
                                    <p:cond delay="0"/>
                                  </p:stCondLst>
                                  <p:childTnLst>
                                    <p:set>
                                      <p:cBhvr>
                                        <p:cTn id="170" dur="1" fill="hold">
                                          <p:stCondLst>
                                            <p:cond delay="0"/>
                                          </p:stCondLst>
                                        </p:cTn>
                                        <p:tgtEl>
                                          <p:spTgt spid="19469"/>
                                        </p:tgtEl>
                                        <p:attrNameLst>
                                          <p:attrName>style.visibility</p:attrName>
                                        </p:attrNameLst>
                                      </p:cBhvr>
                                      <p:to>
                                        <p:strVal val="visible"/>
                                      </p:to>
                                    </p:set>
                                    <p:animEffect transition="in" filter="wipe(down)">
                                      <p:cBhvr>
                                        <p:cTn id="171" dur="100"/>
                                        <p:tgtEl>
                                          <p:spTgt spid="19469"/>
                                        </p:tgtEl>
                                      </p:cBhvr>
                                    </p:animEffect>
                                  </p:childTnLst>
                                </p:cTn>
                              </p:par>
                            </p:childTnLst>
                          </p:cTn>
                        </p:par>
                        <p:par>
                          <p:cTn id="172" fill="hold">
                            <p:stCondLst>
                              <p:cond delay="14500"/>
                            </p:stCondLst>
                            <p:childTnLst>
                              <p:par>
                                <p:cTn id="173" presetID="0" presetClass="path" presetSubtype="0" accel="50000" decel="50000" fill="hold" nodeType="afterEffect">
                                  <p:stCondLst>
                                    <p:cond delay="0"/>
                                  </p:stCondLst>
                                  <p:childTnLst>
                                    <p:animMotion origin="layout" path="M -0.16823 0.16968 C -0.16181 0.15695 -0.13507 0.11112 -0.12639 0.09561 " pathEditMode="fixed" rAng="0" ptsTypes="aa">
                                      <p:cBhvr>
                                        <p:cTn id="174" dur="100" spd="-99900" fill="hold"/>
                                        <p:tgtEl>
                                          <p:spTgt spid="19494"/>
                                        </p:tgtEl>
                                        <p:attrNameLst>
                                          <p:attrName>ppt_x</p:attrName>
                                          <p:attrName>ppt_y</p:attrName>
                                        </p:attrNameLst>
                                      </p:cBhvr>
                                      <p:rCtr x="2100" y="-3600"/>
                                    </p:animMotion>
                                  </p:childTnLst>
                                </p:cTn>
                              </p:par>
                              <p:par>
                                <p:cTn id="175" presetID="22" presetClass="entr" presetSubtype="2" fill="hold" grpId="0" nodeType="withEffect">
                                  <p:stCondLst>
                                    <p:cond delay="0"/>
                                  </p:stCondLst>
                                  <p:childTnLst>
                                    <p:set>
                                      <p:cBhvr>
                                        <p:cTn id="176" dur="1" fill="hold">
                                          <p:stCondLst>
                                            <p:cond delay="0"/>
                                          </p:stCondLst>
                                        </p:cTn>
                                        <p:tgtEl>
                                          <p:spTgt spid="19472"/>
                                        </p:tgtEl>
                                        <p:attrNameLst>
                                          <p:attrName>style.visibility</p:attrName>
                                        </p:attrNameLst>
                                      </p:cBhvr>
                                      <p:to>
                                        <p:strVal val="visible"/>
                                      </p:to>
                                    </p:set>
                                    <p:animEffect transition="in" filter="wipe(right)">
                                      <p:cBhvr>
                                        <p:cTn id="177" dur="100"/>
                                        <p:tgtEl>
                                          <p:spTgt spid="19472"/>
                                        </p:tgtEl>
                                      </p:cBhvr>
                                    </p:animEffect>
                                  </p:childTnLst>
                                </p:cTn>
                              </p:par>
                            </p:childTnLst>
                          </p:cTn>
                        </p:par>
                        <p:par>
                          <p:cTn id="178" fill="hold">
                            <p:stCondLst>
                              <p:cond delay="15000"/>
                            </p:stCondLst>
                            <p:childTnLst>
                              <p:par>
                                <p:cTn id="179" presetID="0" presetClass="path" presetSubtype="0" accel="50000" decel="50000" fill="hold" nodeType="afterEffect">
                                  <p:stCondLst>
                                    <p:cond delay="0"/>
                                  </p:stCondLst>
                                  <p:childTnLst>
                                    <p:animMotion origin="layout" path="M -0.1691 0.17037 C -0.17118 0.18033 -0.19774 0.225 -0.20938 0.23889 C -0.22101 0.25278 -0.23177 0.25255 -0.23854 0.25371 C -0.24531 0.25487 -0.24965 0.25209 -0.24965 0.2463 C -0.24965 0.24051 -0.2441 0.22662 -0.23854 0.21852 C -0.23299 0.21042 -0.22327 0.20463 -0.21632 0.19815 C -0.20938 0.19167 -0.20452 0.18403 -0.19688 0.17963 C -0.18924 0.17524 -0.16702 0.16042 -0.1691 0.17037 Z " pathEditMode="relative" rAng="0" ptsTypes="aaaaaaaa">
                                      <p:cBhvr>
                                        <p:cTn id="180" dur="100" fill="hold"/>
                                        <p:tgtEl>
                                          <p:spTgt spid="19494"/>
                                        </p:tgtEl>
                                        <p:attrNameLst>
                                          <p:attrName>ppt_x</p:attrName>
                                          <p:attrName>ppt_y</p:attrName>
                                        </p:attrNameLst>
                                      </p:cBhvr>
                                      <p:rCtr x="-3800" y="3700"/>
                                    </p:animMotion>
                                  </p:childTnLst>
                                </p:cTn>
                              </p:par>
                              <p:par>
                                <p:cTn id="181" presetID="22" presetClass="entr" presetSubtype="2" fill="hold" grpId="0" nodeType="withEffect">
                                  <p:stCondLst>
                                    <p:cond delay="0"/>
                                  </p:stCondLst>
                                  <p:childTnLst>
                                    <p:set>
                                      <p:cBhvr>
                                        <p:cTn id="182" dur="1" fill="hold">
                                          <p:stCondLst>
                                            <p:cond delay="0"/>
                                          </p:stCondLst>
                                        </p:cTn>
                                        <p:tgtEl>
                                          <p:spTgt spid="19471"/>
                                        </p:tgtEl>
                                        <p:attrNameLst>
                                          <p:attrName>style.visibility</p:attrName>
                                        </p:attrNameLst>
                                      </p:cBhvr>
                                      <p:to>
                                        <p:strVal val="visible"/>
                                      </p:to>
                                    </p:set>
                                    <p:animEffect transition="in" filter="wipe(right)">
                                      <p:cBhvr>
                                        <p:cTn id="183" dur="100"/>
                                        <p:tgtEl>
                                          <p:spTgt spid="19471"/>
                                        </p:tgtEl>
                                      </p:cBhvr>
                                    </p:animEffect>
                                  </p:childTnLst>
                                </p:cTn>
                              </p:par>
                            </p:childTnLst>
                          </p:cTn>
                        </p:par>
                        <p:par>
                          <p:cTn id="184" fill="hold">
                            <p:stCondLst>
                              <p:cond delay="15500"/>
                            </p:stCondLst>
                            <p:childTnLst>
                              <p:par>
                                <p:cTn id="185" presetID="0" presetClass="path" presetSubtype="0" accel="50000" decel="50000" fill="hold" nodeType="afterEffect">
                                  <p:stCondLst>
                                    <p:cond delay="0"/>
                                  </p:stCondLst>
                                  <p:childTnLst>
                                    <p:animMotion origin="layout" path="M -0.17222 0.1676 C -0.16597 0.16482 -0.1599 0.16412 -0.15417 0.16389 C -0.14844 0.16366 -0.14254 0.16366 -0.13768 0.16551 C -0.13281 0.16737 -0.12865 0.16991 -0.12518 0.17477 C -0.1217 0.17963 -0.11858 0.19098 -0.11684 0.19514 " pathEditMode="relative" rAng="0" ptsTypes="aaaaa">
                                      <p:cBhvr>
                                        <p:cTn id="186" dur="100" fill="hold"/>
                                        <p:tgtEl>
                                          <p:spTgt spid="19494"/>
                                        </p:tgtEl>
                                        <p:attrNameLst>
                                          <p:attrName>ppt_x</p:attrName>
                                          <p:attrName>ppt_y</p:attrName>
                                        </p:attrNameLst>
                                      </p:cBhvr>
                                      <p:rCtr x="2800" y="1200"/>
                                    </p:animMotion>
                                  </p:childTnLst>
                                </p:cTn>
                              </p:par>
                              <p:par>
                                <p:cTn id="187" presetID="22" presetClass="entr" presetSubtype="8" fill="hold" grpId="0" nodeType="withEffect">
                                  <p:stCondLst>
                                    <p:cond delay="0"/>
                                  </p:stCondLst>
                                  <p:childTnLst>
                                    <p:set>
                                      <p:cBhvr>
                                        <p:cTn id="188" dur="1" fill="hold">
                                          <p:stCondLst>
                                            <p:cond delay="0"/>
                                          </p:stCondLst>
                                        </p:cTn>
                                        <p:tgtEl>
                                          <p:spTgt spid="19470"/>
                                        </p:tgtEl>
                                        <p:attrNameLst>
                                          <p:attrName>style.visibility</p:attrName>
                                        </p:attrNameLst>
                                      </p:cBhvr>
                                      <p:to>
                                        <p:strVal val="visible"/>
                                      </p:to>
                                    </p:set>
                                    <p:animEffect transition="in" filter="wipe(left)">
                                      <p:cBhvr>
                                        <p:cTn id="189" dur="100"/>
                                        <p:tgtEl>
                                          <p:spTgt spid="19470"/>
                                        </p:tgtEl>
                                      </p:cBhvr>
                                    </p:animEffect>
                                  </p:childTnLst>
                                </p:cTn>
                              </p:par>
                            </p:childTnLst>
                          </p:cTn>
                        </p:par>
                        <p:par>
                          <p:cTn id="190" fill="hold">
                            <p:stCondLst>
                              <p:cond delay="16000"/>
                            </p:stCondLst>
                            <p:childTnLst>
                              <p:par>
                                <p:cTn id="191" presetID="0" presetClass="path" presetSubtype="0" accel="50000" decel="50000" fill="hold" nodeType="afterEffect">
                                  <p:stCondLst>
                                    <p:cond delay="0"/>
                                  </p:stCondLst>
                                  <p:childTnLst>
                                    <p:animMotion origin="layout" path="M -0.11545 0.19862 C -0.1184 0.1748 -0.1217 0.15029 -0.1217 0.13735 C -0.1217 0.1244 -0.11684 0.12394 -0.11545 0.12047 " pathEditMode="relative" rAng="0" ptsTypes="aaa">
                                      <p:cBhvr>
                                        <p:cTn id="192" dur="100" fill="hold"/>
                                        <p:tgtEl>
                                          <p:spTgt spid="19494"/>
                                        </p:tgtEl>
                                        <p:attrNameLst>
                                          <p:attrName>ppt_x</p:attrName>
                                          <p:attrName>ppt_y</p:attrName>
                                        </p:attrNameLst>
                                      </p:cBhvr>
                                      <p:rCtr x="-200" y="-3800"/>
                                    </p:animMotion>
                                  </p:childTnLst>
                                </p:cTn>
                              </p:par>
                            </p:childTnLst>
                          </p:cTn>
                        </p:par>
                        <p:par>
                          <p:cTn id="193" fill="hold">
                            <p:stCondLst>
                              <p:cond delay="16500"/>
                            </p:stCondLst>
                            <p:childTnLst>
                              <p:par>
                                <p:cTn id="194" presetID="0" presetClass="path" presetSubtype="0" accel="50000" decel="50000" fill="hold" nodeType="afterEffect">
                                  <p:stCondLst>
                                    <p:cond delay="0"/>
                                  </p:stCondLst>
                                  <p:childTnLst>
                                    <p:animMotion origin="layout" path="M -0.11702 0.12278 C -0.10209 0.10868 -0.08715 0.09457 -0.08524 0.09526 C -0.08334 0.09596 -0.10174 0.11839 -0.1059 0.12694 C -0.11007 0.1355 -0.11042 0.14081 -0.11059 0.14613 " pathEditMode="relative" rAng="0" ptsTypes="aaaA">
                                      <p:cBhvr>
                                        <p:cTn id="195" dur="100" fill="hold"/>
                                        <p:tgtEl>
                                          <p:spTgt spid="19494"/>
                                        </p:tgtEl>
                                        <p:attrNameLst>
                                          <p:attrName>ppt_x</p:attrName>
                                          <p:attrName>ppt_y</p:attrName>
                                        </p:attrNameLst>
                                      </p:cBhvr>
                                      <p:rCtr x="1700" y="-200"/>
                                    </p:animMotion>
                                  </p:childTnLst>
                                </p:cTn>
                              </p:par>
                              <p:par>
                                <p:cTn id="196" presetID="22" presetClass="entr" presetSubtype="1" fill="hold" grpId="0" nodeType="withEffect">
                                  <p:stCondLst>
                                    <p:cond delay="0"/>
                                  </p:stCondLst>
                                  <p:childTnLst>
                                    <p:set>
                                      <p:cBhvr>
                                        <p:cTn id="197" dur="1" fill="hold">
                                          <p:stCondLst>
                                            <p:cond delay="0"/>
                                          </p:stCondLst>
                                        </p:cTn>
                                        <p:tgtEl>
                                          <p:spTgt spid="19475"/>
                                        </p:tgtEl>
                                        <p:attrNameLst>
                                          <p:attrName>style.visibility</p:attrName>
                                        </p:attrNameLst>
                                      </p:cBhvr>
                                      <p:to>
                                        <p:strVal val="visible"/>
                                      </p:to>
                                    </p:set>
                                    <p:animEffect transition="in" filter="wipe(up)">
                                      <p:cBhvr>
                                        <p:cTn id="198" dur="100"/>
                                        <p:tgtEl>
                                          <p:spTgt spid="19475"/>
                                        </p:tgtEl>
                                      </p:cBhvr>
                                    </p:animEffect>
                                  </p:childTnLst>
                                </p:cTn>
                              </p:par>
                            </p:childTnLst>
                          </p:cTn>
                        </p:par>
                        <p:par>
                          <p:cTn id="199" fill="hold">
                            <p:stCondLst>
                              <p:cond delay="17000"/>
                            </p:stCondLst>
                            <p:childTnLst>
                              <p:par>
                                <p:cTn id="200" presetID="0" presetClass="path" presetSubtype="0" accel="50000" decel="50000" fill="hold" nodeType="afterEffect">
                                  <p:stCondLst>
                                    <p:cond delay="0"/>
                                  </p:stCondLst>
                                  <p:childTnLst>
                                    <p:animMotion origin="layout" path="M -0.1092 0.14035 C -0.1033 0.14197 -0.0974 0.14359 -0.09184 0.14035 C -0.08629 0.13711 -0.07986 0.12671 -0.07587 0.12116 C -0.07188 0.11561 -0.0691 0.11099 -0.06806 0.10636 C -0.06702 0.10174 -0.06945 0.09365 -0.06962 0.09365 C -0.06979 0.09365 -0.06771 0.10105 -0.06962 0.10636 C -0.07153 0.11168 -0.07917 0.12232 -0.08073 0.12555 " pathEditMode="relative" rAng="0" ptsTypes="aaaaaaA">
                                      <p:cBhvr>
                                        <p:cTn id="201" dur="100" fill="hold"/>
                                        <p:tgtEl>
                                          <p:spTgt spid="19494"/>
                                        </p:tgtEl>
                                        <p:attrNameLst>
                                          <p:attrName>ppt_x</p:attrName>
                                          <p:attrName>ppt_y</p:attrName>
                                        </p:attrNameLst>
                                      </p:cBhvr>
                                      <p:rCtr x="2100" y="-2100"/>
                                    </p:animMotion>
                                  </p:childTnLst>
                                </p:cTn>
                              </p:par>
                              <p:par>
                                <p:cTn id="202" presetID="22" presetClass="entr" presetSubtype="4" fill="hold" grpId="0" nodeType="withEffect">
                                  <p:stCondLst>
                                    <p:cond delay="0"/>
                                  </p:stCondLst>
                                  <p:childTnLst>
                                    <p:set>
                                      <p:cBhvr>
                                        <p:cTn id="203" dur="1" fill="hold">
                                          <p:stCondLst>
                                            <p:cond delay="0"/>
                                          </p:stCondLst>
                                        </p:cTn>
                                        <p:tgtEl>
                                          <p:spTgt spid="19476"/>
                                        </p:tgtEl>
                                        <p:attrNameLst>
                                          <p:attrName>style.visibility</p:attrName>
                                        </p:attrNameLst>
                                      </p:cBhvr>
                                      <p:to>
                                        <p:strVal val="visible"/>
                                      </p:to>
                                    </p:set>
                                    <p:animEffect transition="in" filter="wipe(down)">
                                      <p:cBhvr>
                                        <p:cTn id="204" dur="100"/>
                                        <p:tgtEl>
                                          <p:spTgt spid="19476"/>
                                        </p:tgtEl>
                                      </p:cBhvr>
                                    </p:animEffect>
                                  </p:childTnLst>
                                </p:cTn>
                              </p:par>
                            </p:childTnLst>
                          </p:cTn>
                        </p:par>
                        <p:par>
                          <p:cTn id="205" fill="hold">
                            <p:stCondLst>
                              <p:cond delay="17500"/>
                            </p:stCondLst>
                            <p:childTnLst>
                              <p:par>
                                <p:cTn id="206" presetID="0" presetClass="path" presetSubtype="0" accel="50000" decel="50000" fill="hold" nodeType="afterEffect">
                                  <p:stCondLst>
                                    <p:cond delay="0"/>
                                  </p:stCondLst>
                                  <p:childTnLst>
                                    <p:animMotion origin="layout" path="M -0.07188 0.09688 C -0.07726 0.11145 -0.08247 0.12602 -0.08143 0.13087 C -0.08038 0.13573 -0.0684 0.12833 -0.06545 0.12648 " pathEditMode="relative" rAng="0" ptsTypes="aaA">
                                      <p:cBhvr>
                                        <p:cTn id="207" dur="100" fill="hold"/>
                                        <p:tgtEl>
                                          <p:spTgt spid="19494"/>
                                        </p:tgtEl>
                                        <p:attrNameLst>
                                          <p:attrName>ppt_x</p:attrName>
                                          <p:attrName>ppt_y</p:attrName>
                                        </p:attrNameLst>
                                      </p:cBhvr>
                                      <p:rCtr x="0" y="1900"/>
                                    </p:animMotion>
                                  </p:childTnLst>
                                </p:cTn>
                              </p:par>
                              <p:par>
                                <p:cTn id="208" presetID="22" presetClass="entr" presetSubtype="8" fill="hold" grpId="0" nodeType="withEffect">
                                  <p:stCondLst>
                                    <p:cond delay="0"/>
                                  </p:stCondLst>
                                  <p:childTnLst>
                                    <p:set>
                                      <p:cBhvr>
                                        <p:cTn id="209" dur="1" fill="hold">
                                          <p:stCondLst>
                                            <p:cond delay="0"/>
                                          </p:stCondLst>
                                        </p:cTn>
                                        <p:tgtEl>
                                          <p:spTgt spid="19491"/>
                                        </p:tgtEl>
                                        <p:attrNameLst>
                                          <p:attrName>style.visibility</p:attrName>
                                        </p:attrNameLst>
                                      </p:cBhvr>
                                      <p:to>
                                        <p:strVal val="visible"/>
                                      </p:to>
                                    </p:set>
                                    <p:animEffect transition="in" filter="wipe(left)">
                                      <p:cBhvr>
                                        <p:cTn id="210" dur="100"/>
                                        <p:tgtEl>
                                          <p:spTgt spid="19491"/>
                                        </p:tgtEl>
                                      </p:cBhvr>
                                    </p:animEffect>
                                  </p:childTnLst>
                                </p:cTn>
                              </p:par>
                            </p:childTnLst>
                          </p:cTn>
                        </p:par>
                        <p:par>
                          <p:cTn id="211" fill="hold">
                            <p:stCondLst>
                              <p:cond delay="18000"/>
                            </p:stCondLst>
                            <p:childTnLst>
                              <p:par>
                                <p:cTn id="212" presetID="0" presetClass="path" presetSubtype="0" accel="50000" decel="50000" fill="hold" nodeType="afterEffect">
                                  <p:stCondLst>
                                    <p:cond delay="0"/>
                                  </p:stCondLst>
                                  <p:childTnLst>
                                    <p:animMotion origin="layout" path="M -0.06493 0.12509 L -0.02257 0.09318 " pathEditMode="relative" rAng="0" ptsTypes="AA">
                                      <p:cBhvr>
                                        <p:cTn id="213" dur="100" fill="hold"/>
                                        <p:tgtEl>
                                          <p:spTgt spid="19494"/>
                                        </p:tgtEl>
                                        <p:attrNameLst>
                                          <p:attrName>ppt_x</p:attrName>
                                          <p:attrName>ppt_y</p:attrName>
                                        </p:attrNameLst>
                                      </p:cBhvr>
                                      <p:rCtr x="2100" y="-1500"/>
                                    </p:animMotion>
                                  </p:childTnLst>
                                </p:cTn>
                              </p:par>
                              <p:par>
                                <p:cTn id="214" presetID="22" presetClass="entr" presetSubtype="4" fill="hold" grpId="0" nodeType="withEffect">
                                  <p:stCondLst>
                                    <p:cond delay="0"/>
                                  </p:stCondLst>
                                  <p:childTnLst>
                                    <p:set>
                                      <p:cBhvr>
                                        <p:cTn id="215" dur="1" fill="hold">
                                          <p:stCondLst>
                                            <p:cond delay="0"/>
                                          </p:stCondLst>
                                        </p:cTn>
                                        <p:tgtEl>
                                          <p:spTgt spid="19477"/>
                                        </p:tgtEl>
                                        <p:attrNameLst>
                                          <p:attrName>style.visibility</p:attrName>
                                        </p:attrNameLst>
                                      </p:cBhvr>
                                      <p:to>
                                        <p:strVal val="visible"/>
                                      </p:to>
                                    </p:set>
                                    <p:animEffect transition="in" filter="wipe(down)">
                                      <p:cBhvr>
                                        <p:cTn id="216" dur="100"/>
                                        <p:tgtEl>
                                          <p:spTgt spid="19477"/>
                                        </p:tgtEl>
                                      </p:cBhvr>
                                    </p:animEffect>
                                  </p:childTnLst>
                                </p:cTn>
                              </p:par>
                            </p:childTnLst>
                          </p:cTn>
                        </p:par>
                        <p:par>
                          <p:cTn id="217" fill="hold">
                            <p:stCondLst>
                              <p:cond delay="18500"/>
                            </p:stCondLst>
                            <p:childTnLst>
                              <p:par>
                                <p:cTn id="218" presetID="0" presetClass="path" presetSubtype="0" accel="50000" decel="50000" fill="hold" nodeType="afterEffect">
                                  <p:stCondLst>
                                    <p:cond delay="0"/>
                                  </p:stCondLst>
                                  <p:childTnLst>
                                    <p:animMotion origin="layout" path="M -0.02257 0.09318 C -0.03281 0.10266 -0.04288 0.11214 -0.04792 0.1207 C -0.05295 0.12925 -0.05243 0.14012 -0.05261 0.14405 " pathEditMode="relative" rAng="0" ptsTypes="aaA">
                                      <p:cBhvr>
                                        <p:cTn id="219" dur="100" fill="hold"/>
                                        <p:tgtEl>
                                          <p:spTgt spid="19494"/>
                                        </p:tgtEl>
                                        <p:attrNameLst>
                                          <p:attrName>ppt_x</p:attrName>
                                          <p:attrName>ppt_y</p:attrName>
                                        </p:attrNameLst>
                                      </p:cBhvr>
                                      <p:rCtr x="-1400" y="2500"/>
                                    </p:animMotion>
                                  </p:childTnLst>
                                </p:cTn>
                              </p:par>
                              <p:par>
                                <p:cTn id="220" presetID="22" presetClass="entr" presetSubtype="1" fill="hold" grpId="0" nodeType="withEffect">
                                  <p:stCondLst>
                                    <p:cond delay="0"/>
                                  </p:stCondLst>
                                  <p:childTnLst>
                                    <p:set>
                                      <p:cBhvr>
                                        <p:cTn id="221" dur="1" fill="hold">
                                          <p:stCondLst>
                                            <p:cond delay="0"/>
                                          </p:stCondLst>
                                        </p:cTn>
                                        <p:tgtEl>
                                          <p:spTgt spid="19478"/>
                                        </p:tgtEl>
                                        <p:attrNameLst>
                                          <p:attrName>style.visibility</p:attrName>
                                        </p:attrNameLst>
                                      </p:cBhvr>
                                      <p:to>
                                        <p:strVal val="visible"/>
                                      </p:to>
                                    </p:set>
                                    <p:animEffect transition="in" filter="wipe(up)">
                                      <p:cBhvr>
                                        <p:cTn id="222" dur="100"/>
                                        <p:tgtEl>
                                          <p:spTgt spid="19478"/>
                                        </p:tgtEl>
                                      </p:cBhvr>
                                    </p:animEffect>
                                  </p:childTnLst>
                                </p:cTn>
                              </p:par>
                            </p:childTnLst>
                          </p:cTn>
                        </p:par>
                        <p:par>
                          <p:cTn id="223" fill="hold">
                            <p:stCondLst>
                              <p:cond delay="19000"/>
                            </p:stCondLst>
                            <p:childTnLst>
                              <p:par>
                                <p:cTn id="224" presetID="0" presetClass="path" presetSubtype="0" accel="50000" decel="50000" fill="hold" nodeType="afterEffect">
                                  <p:stCondLst>
                                    <p:cond delay="0"/>
                                  </p:stCondLst>
                                  <p:childTnLst>
                                    <p:animMotion origin="layout" path="M -0.05139 0.14243 C -0.03941 0.13295 -0.02726 0.12347 -0.01806 0.11492 C -0.00886 0.10636 -0.00243 0.09896 0.00416 0.09157 " pathEditMode="relative" rAng="0" ptsTypes="aaA">
                                      <p:cBhvr>
                                        <p:cTn id="225" dur="100" fill="hold"/>
                                        <p:tgtEl>
                                          <p:spTgt spid="19494"/>
                                        </p:tgtEl>
                                        <p:attrNameLst>
                                          <p:attrName>ppt_x</p:attrName>
                                          <p:attrName>ppt_y</p:attrName>
                                        </p:attrNameLst>
                                      </p:cBhvr>
                                      <p:rCtr x="2800" y="-2400"/>
                                    </p:animMotion>
                                  </p:childTnLst>
                                </p:cTn>
                              </p:par>
                              <p:par>
                                <p:cTn id="226" presetID="22" presetClass="entr" presetSubtype="8" fill="hold" grpId="0" nodeType="withEffect">
                                  <p:stCondLst>
                                    <p:cond delay="0"/>
                                  </p:stCondLst>
                                  <p:childTnLst>
                                    <p:set>
                                      <p:cBhvr>
                                        <p:cTn id="227" dur="1" fill="hold">
                                          <p:stCondLst>
                                            <p:cond delay="0"/>
                                          </p:stCondLst>
                                        </p:cTn>
                                        <p:tgtEl>
                                          <p:spTgt spid="19479"/>
                                        </p:tgtEl>
                                        <p:attrNameLst>
                                          <p:attrName>style.visibility</p:attrName>
                                        </p:attrNameLst>
                                      </p:cBhvr>
                                      <p:to>
                                        <p:strVal val="visible"/>
                                      </p:to>
                                    </p:set>
                                    <p:animEffect transition="in" filter="wipe(left)">
                                      <p:cBhvr>
                                        <p:cTn id="228" dur="100"/>
                                        <p:tgtEl>
                                          <p:spTgt spid="19479"/>
                                        </p:tgtEl>
                                      </p:cBhvr>
                                    </p:animEffect>
                                  </p:childTnLst>
                                </p:cTn>
                              </p:par>
                            </p:childTnLst>
                          </p:cTn>
                        </p:par>
                        <p:par>
                          <p:cTn id="229" fill="hold">
                            <p:stCondLst>
                              <p:cond delay="19500"/>
                            </p:stCondLst>
                            <p:childTnLst>
                              <p:par>
                                <p:cTn id="230" presetID="0" presetClass="path" presetSubtype="0" accel="50000" decel="50000" fill="hold" nodeType="afterEffect">
                                  <p:stCondLst>
                                    <p:cond delay="0"/>
                                  </p:stCondLst>
                                  <p:childTnLst>
                                    <p:animMotion origin="layout" path="M 0.00434 0.09526 C 0.00191 0.09989 -0.00625 0.11515 -0.01059 0.12255 C -0.01493 0.12995 -0.01945 0.13596 -0.0217 0.13943 " pathEditMode="relative" rAng="0" ptsTypes="aaa">
                                      <p:cBhvr>
                                        <p:cTn id="231" dur="100" fill="hold"/>
                                        <p:tgtEl>
                                          <p:spTgt spid="19494"/>
                                        </p:tgtEl>
                                        <p:attrNameLst>
                                          <p:attrName>ppt_x</p:attrName>
                                          <p:attrName>ppt_y</p:attrName>
                                        </p:attrNameLst>
                                      </p:cBhvr>
                                      <p:rCtr x="-1200" y="2200"/>
                                    </p:animMotion>
                                  </p:childTnLst>
                                </p:cTn>
                              </p:par>
                              <p:par>
                                <p:cTn id="232" presetID="22" presetClass="entr" presetSubtype="1" fill="hold" grpId="0" nodeType="withEffect">
                                  <p:stCondLst>
                                    <p:cond delay="0"/>
                                  </p:stCondLst>
                                  <p:childTnLst>
                                    <p:set>
                                      <p:cBhvr>
                                        <p:cTn id="233" dur="1" fill="hold">
                                          <p:stCondLst>
                                            <p:cond delay="0"/>
                                          </p:stCondLst>
                                        </p:cTn>
                                        <p:tgtEl>
                                          <p:spTgt spid="19480"/>
                                        </p:tgtEl>
                                        <p:attrNameLst>
                                          <p:attrName>style.visibility</p:attrName>
                                        </p:attrNameLst>
                                      </p:cBhvr>
                                      <p:to>
                                        <p:strVal val="visible"/>
                                      </p:to>
                                    </p:set>
                                    <p:animEffect transition="in" filter="wipe(up)">
                                      <p:cBhvr>
                                        <p:cTn id="234" dur="100"/>
                                        <p:tgtEl>
                                          <p:spTgt spid="19480"/>
                                        </p:tgtEl>
                                      </p:cBhvr>
                                    </p:animEffect>
                                  </p:childTnLst>
                                </p:cTn>
                              </p:par>
                            </p:childTnLst>
                          </p:cTn>
                        </p:par>
                        <p:par>
                          <p:cTn id="235" fill="hold">
                            <p:stCondLst>
                              <p:cond delay="20000"/>
                            </p:stCondLst>
                            <p:childTnLst>
                              <p:par>
                                <p:cTn id="236" presetID="0" presetClass="path" presetSubtype="0" accel="50000" decel="50000" fill="hold" nodeType="afterEffect">
                                  <p:stCondLst>
                                    <p:cond delay="0"/>
                                  </p:stCondLst>
                                  <p:childTnLst>
                                    <p:animMotion origin="layout" path="M -0.02101 0.14197 C -0.01389 0.14151 -0.00799 0.1422 -0.00209 0.13781 C 0.00382 0.13342 0.01128 0.12093 0.01476 0.11631 " pathEditMode="relative" rAng="0" ptsTypes="aaa">
                                      <p:cBhvr>
                                        <p:cTn id="237" dur="300" fill="hold"/>
                                        <p:tgtEl>
                                          <p:spTgt spid="19494"/>
                                        </p:tgtEl>
                                        <p:attrNameLst>
                                          <p:attrName>ppt_x</p:attrName>
                                          <p:attrName>ppt_y</p:attrName>
                                        </p:attrNameLst>
                                      </p:cBhvr>
                                      <p:rCtr x="1800" y="-1200"/>
                                    </p:animMotion>
                                  </p:childTnLst>
                                </p:cTn>
                              </p:par>
                              <p:par>
                                <p:cTn id="238" presetID="22" presetClass="entr" presetSubtype="4" fill="hold" grpId="0" nodeType="withEffect">
                                  <p:stCondLst>
                                    <p:cond delay="0"/>
                                  </p:stCondLst>
                                  <p:childTnLst>
                                    <p:set>
                                      <p:cBhvr>
                                        <p:cTn id="239" dur="1" fill="hold">
                                          <p:stCondLst>
                                            <p:cond delay="0"/>
                                          </p:stCondLst>
                                        </p:cTn>
                                        <p:tgtEl>
                                          <p:spTgt spid="19481"/>
                                        </p:tgtEl>
                                        <p:attrNameLst>
                                          <p:attrName>style.visibility</p:attrName>
                                        </p:attrNameLst>
                                      </p:cBhvr>
                                      <p:to>
                                        <p:strVal val="visible"/>
                                      </p:to>
                                    </p:set>
                                    <p:animEffect transition="in" filter="wipe(down)">
                                      <p:cBhvr>
                                        <p:cTn id="240" dur="300"/>
                                        <p:tgtEl>
                                          <p:spTgt spid="19481"/>
                                        </p:tgtEl>
                                      </p:cBhvr>
                                    </p:animEffect>
                                  </p:childTnLst>
                                </p:cTn>
                              </p:par>
                            </p:childTnLst>
                          </p:cTn>
                        </p:par>
                        <p:par>
                          <p:cTn id="241" fill="hold">
                            <p:stCondLst>
                              <p:cond delay="20500"/>
                            </p:stCondLst>
                            <p:childTnLst>
                              <p:par>
                                <p:cTn id="242" presetID="0" presetClass="path" presetSubtype="0" accel="50000" decel="50000" fill="hold" nodeType="afterEffect">
                                  <p:stCondLst>
                                    <p:cond delay="0"/>
                                  </p:stCondLst>
                                  <p:childTnLst>
                                    <p:animMotion origin="layout" path="M 0.01788 0.11389 C 0.01632 0.16436 -0.01233 0.30487 0.00816 0.41667 C 0.02864 0.52848 0.11441 0.71181 0.14045 0.7845 C 0.16649 0.85718 0.15955 0.83889 0.16458 0.85325 " pathEditMode="relative" rAng="0" ptsTypes="aaaa">
                                      <p:cBhvr>
                                        <p:cTn id="243" dur="1000" fill="hold"/>
                                        <p:tgtEl>
                                          <p:spTgt spid="19494"/>
                                        </p:tgtEl>
                                        <p:attrNameLst>
                                          <p:attrName>ppt_x</p:attrName>
                                          <p:attrName>ppt_y</p:attrName>
                                        </p:attrNameLst>
                                      </p:cBhvr>
                                      <p:rCtr x="5900" y="3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P spid="19463" grpId="0" animBg="1"/>
      <p:bldP spid="19464" grpId="0" animBg="1"/>
      <p:bldP spid="19465" grpId="0" animBg="1"/>
      <p:bldP spid="19466" grpId="0" animBg="1"/>
      <p:bldP spid="19467" grpId="0" animBg="1"/>
      <p:bldP spid="19468" grpId="0" animBg="1"/>
      <p:bldP spid="19469" grpId="0" animBg="1"/>
      <p:bldP spid="19470" grpId="0" animBg="1"/>
      <p:bldP spid="19471" grpId="0" animBg="1"/>
      <p:bldP spid="19472" grpId="0" animBg="1"/>
      <p:bldP spid="19473" grpId="0" animBg="1"/>
      <p:bldP spid="19474" grpId="0" animBg="1"/>
      <p:bldP spid="19475" grpId="0" animBg="1"/>
      <p:bldP spid="19476" grpId="0" animBg="1"/>
      <p:bldP spid="19477" grpId="0" animBg="1"/>
      <p:bldP spid="19478" grpId="0" animBg="1"/>
      <p:bldP spid="19479" grpId="0" animBg="1"/>
      <p:bldP spid="19480" grpId="0" animBg="1"/>
      <p:bldP spid="19481" grpId="0" animBg="1"/>
      <p:bldP spid="19482" grpId="0" animBg="1"/>
      <p:bldP spid="19483" grpId="0" animBg="1"/>
      <p:bldP spid="19484" grpId="0" animBg="1"/>
      <p:bldP spid="19485" grpId="0" animBg="1"/>
      <p:bldP spid="19486" grpId="0" animBg="1"/>
      <p:bldP spid="19487" grpId="0" animBg="1"/>
      <p:bldP spid="19488" grpId="0" animBg="1"/>
      <p:bldP spid="19489" grpId="0" animBg="1"/>
      <p:bldP spid="19490" grpId="0" animBg="1"/>
      <p:bldP spid="19491" grpId="0" animBg="1"/>
      <p:bldP spid="19492" grpId="0" animBg="1"/>
      <p:bldP spid="19493" grpId="0" animBg="1"/>
      <p:bldP spid="19495" grpId="0" animBg="1"/>
      <p:bldP spid="19496" grpId="0" animBg="1"/>
      <p:bldP spid="19497" grpId="0" animBg="1"/>
      <p:bldP spid="194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94060"/>
            <a:ext cx="9144000" cy="524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914" y="267494"/>
            <a:ext cx="6831806" cy="34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749165" y="193040"/>
            <a:ext cx="4125595" cy="4848860"/>
          </a:xfrm>
          <a:prstGeom prst="rect">
            <a:avLst/>
          </a:prstGeom>
        </p:spPr>
      </p:pic>
      <p:grpSp>
        <p:nvGrpSpPr>
          <p:cNvPr id="2"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3"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36744" y="88758"/>
            <a:ext cx="216024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Lead in</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83568" y="559577"/>
            <a:ext cx="3348990" cy="521970"/>
          </a:xfrm>
          <a:prstGeom prst="rect">
            <a:avLst/>
          </a:prstGeom>
          <a:noFill/>
        </p:spPr>
        <p:txBody>
          <a:bodyPr wrap="square" rtlCol="0">
            <a:spAutoFit/>
          </a:bodyPr>
          <a:lstStyle/>
          <a:p>
            <a:r>
              <a:rPr lang="en-US" altLang="zh-CN" sz="2800" b="1" dirty="0" smtClean="0">
                <a:solidFill>
                  <a:schemeClr val="accent1">
                    <a:lumMod val="75000"/>
                  </a:schemeClr>
                </a:solidFill>
                <a:latin typeface="微软雅黑" panose="020B0503020204020204" pitchFamily="34" charset="-122"/>
                <a:ea typeface="微软雅黑" panose="020B0503020204020204" pitchFamily="34" charset="-122"/>
              </a:rPr>
              <a:t>A trip to Taiwan </a:t>
            </a:r>
            <a:endParaRPr lang="en-US" altLang="zh-CN" sz="28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84505" y="1066165"/>
            <a:ext cx="4025265" cy="4092575"/>
          </a:xfrm>
          <a:prstGeom prst="rect">
            <a:avLst/>
          </a:prstGeom>
          <a:noFill/>
        </p:spPr>
        <p:txBody>
          <a:bodyPr wrap="square" rtlCol="0">
            <a:spAutoFit/>
          </a:bodyPr>
          <a:lstStyle/>
          <a:p>
            <a:pPr algn="l"/>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The guide told us that </a:t>
            </a:r>
            <a:endPar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rPr>
              <a:t>earthquakes happen so frequently that locals know how to protect themselves.</a:t>
            </a:r>
            <a:endPar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stay calm</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drop down onto...</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cover the head with...</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stay away from...</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Hide under…, hold on to...</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go to an open space...</a:t>
            </a:r>
            <a:endParaRPr lang="en-US" altLang="zh-CN" sz="2400" b="1"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buFont typeface="Wingdings" panose="05000000000000000000" charset="0"/>
              <a:buChar char="l"/>
            </a:pPr>
            <a:r>
              <a:rPr lang="en-US" altLang="zh-CN" sz="20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smtClean="0">
              <a:solidFill>
                <a:schemeClr val="accent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blinds(horizontal)">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linds(horizontal)">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blinds(horizontal)">
                                      <p:cBhvr>
                                        <p:cTn id="28" dur="500"/>
                                        <p:tgtEl>
                                          <p:spTgt spid="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blinds(horizontal)">
                                      <p:cBhvr>
                                        <p:cTn id="33" dur="500"/>
                                        <p:tgtEl>
                                          <p:spTgt spid="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blinds(horizontal)">
                                      <p:cBhvr>
                                        <p:cTn id="3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RTX"/>
          <p:cNvPicPr>
            <a:picLocks noChangeAspect="1"/>
          </p:cNvPicPr>
          <p:nvPr/>
        </p:nvPicPr>
        <p:blipFill>
          <a:blip r:embed="rId1"/>
          <a:srcRect l="1080" t="6464" r="1857" b="2596"/>
          <a:stretch>
            <a:fillRect/>
          </a:stretch>
        </p:blipFill>
        <p:spPr>
          <a:xfrm>
            <a:off x="0" y="3178175"/>
            <a:ext cx="9144000" cy="1974850"/>
          </a:xfrm>
          <a:prstGeom prst="rect">
            <a:avLst/>
          </a:prstGeom>
          <a:noFill/>
          <a:ln w="9525">
            <a:noFill/>
          </a:ln>
        </p:spPr>
      </p:pic>
      <p:sp>
        <p:nvSpPr>
          <p:cNvPr id="14" name="文本框 13"/>
          <p:cNvSpPr txBox="1"/>
          <p:nvPr/>
        </p:nvSpPr>
        <p:spPr>
          <a:xfrm>
            <a:off x="92710" y="1973898"/>
            <a:ext cx="8958263" cy="584200"/>
          </a:xfrm>
          <a:prstGeom prst="rect">
            <a:avLst/>
          </a:prstGeom>
          <a:solidFill>
            <a:srgbClr val="D9D9D9"/>
          </a:solidFill>
          <a:ln w="9525">
            <a:noFill/>
          </a:ln>
        </p:spPr>
        <p:txBody>
          <a:bodyPr wrap="square" anchor="t">
            <a:spAutoFit/>
          </a:bodyPr>
          <a:lstStyle/>
          <a:p>
            <a:pPr algn="ctr"/>
            <a:r>
              <a:rPr lang="zh-CN" altLang="en-US" sz="3200" dirty="0">
                <a:solidFill>
                  <a:srgbClr val="002060"/>
                </a:solidFill>
                <a:latin typeface="Comic Sans MS" panose="030F0702030302020204" pitchFamily="66" charset="0"/>
                <a:ea typeface="宋体" panose="02010600030101010101" pitchFamily="2" charset="-122"/>
              </a:rPr>
              <a:t>THE NIGHT THE EARTH DIDN</a:t>
            </a:r>
            <a:r>
              <a:rPr lang="en-US" altLang="zh-CN" sz="3200" dirty="0">
                <a:solidFill>
                  <a:srgbClr val="002060"/>
                </a:solidFill>
                <a:latin typeface="Comic Sans MS" panose="030F0702030302020204" pitchFamily="66" charset="0"/>
                <a:ea typeface="宋体" panose="02010600030101010101" pitchFamily="2" charset="-122"/>
              </a:rPr>
              <a:t>'</a:t>
            </a:r>
            <a:r>
              <a:rPr lang="zh-CN" altLang="en-US" sz="3200" dirty="0">
                <a:solidFill>
                  <a:srgbClr val="002060"/>
                </a:solidFill>
                <a:latin typeface="Comic Sans MS" panose="030F0702030302020204" pitchFamily="66" charset="0"/>
                <a:ea typeface="宋体" panose="02010600030101010101" pitchFamily="2" charset="-122"/>
              </a:rPr>
              <a:t>T SLEEP</a:t>
            </a:r>
            <a:endParaRPr lang="zh-CN" altLang="en-US" sz="3200" dirty="0">
              <a:solidFill>
                <a:srgbClr val="002060"/>
              </a:solidFill>
              <a:latin typeface="Comic Sans MS" panose="030F0702030302020204" pitchFamily="66" charset="0"/>
              <a:ea typeface="宋体" panose="02010600030101010101" pitchFamily="2" charset="-122"/>
            </a:endParaRPr>
          </a:p>
        </p:txBody>
      </p:sp>
      <p:grpSp>
        <p:nvGrpSpPr>
          <p:cNvPr id="3"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36744" y="74153"/>
            <a:ext cx="2160240" cy="521970"/>
          </a:xfrm>
          <a:prstGeom prst="rect">
            <a:avLst/>
          </a:prstGeom>
          <a:noFill/>
        </p:spPr>
        <p:txBody>
          <a:bodyPr wrap="square" rtlCol="0">
            <a:spAutoFit/>
          </a:bodyPr>
          <a:lstStyle/>
          <a:p>
            <a:r>
              <a:rPr lang="en-US" altLang="zh-CN" sz="2800" b="1" dirty="0" smtClean="0">
                <a:ea typeface="微软雅黑" panose="020B0503020204020204" pitchFamily="34" charset="-122"/>
                <a:cs typeface="+mn-lt"/>
              </a:rPr>
              <a:t>Prediction</a:t>
            </a:r>
            <a:endParaRPr lang="en-US" altLang="zh-CN" sz="2800" b="1" dirty="0" smtClean="0">
              <a:ea typeface="微软雅黑" panose="020B0503020204020204" pitchFamily="34" charset="-122"/>
              <a:cs typeface="+mn-lt"/>
            </a:endParaRPr>
          </a:p>
        </p:txBody>
      </p:sp>
      <p:sp>
        <p:nvSpPr>
          <p:cNvPr id="44037" name="文本框 14"/>
          <p:cNvSpPr txBox="1"/>
          <p:nvPr/>
        </p:nvSpPr>
        <p:spPr>
          <a:xfrm>
            <a:off x="1080686" y="690563"/>
            <a:ext cx="6733707" cy="865505"/>
          </a:xfrm>
          <a:prstGeom prst="rect">
            <a:avLst/>
          </a:prstGeom>
          <a:noFill/>
          <a:ln w="9525">
            <a:noFill/>
          </a:ln>
        </p:spPr>
        <p:txBody>
          <a:bodyPr wrap="square" anchor="t">
            <a:spAutoFit/>
          </a:bodyPr>
          <a:lstStyle/>
          <a:p>
            <a:pPr algn="ctr">
              <a:lnSpc>
                <a:spcPct val="90000"/>
              </a:lnSpc>
            </a:pPr>
            <a:r>
              <a:rPr lang="zh-CN" altLang="en-US" sz="2800" b="1" dirty="0">
                <a:solidFill>
                  <a:srgbClr val="000066"/>
                </a:solidFill>
                <a:latin typeface="Comic Sans MS" panose="030F0702030302020204" pitchFamily="66" charset="0"/>
                <a:ea typeface="宋体" panose="02010600030101010101" pitchFamily="2" charset="-122"/>
              </a:rPr>
              <a:t>Look at the </a:t>
            </a:r>
            <a:r>
              <a:rPr lang="zh-CN" altLang="en-US" sz="2800" b="1" dirty="0">
                <a:solidFill>
                  <a:srgbClr val="FF0000"/>
                </a:solidFill>
                <a:latin typeface="Comic Sans MS" panose="030F0702030302020204" pitchFamily="66" charset="0"/>
                <a:ea typeface="宋体" panose="02010600030101010101" pitchFamily="2" charset="-122"/>
              </a:rPr>
              <a:t>title</a:t>
            </a:r>
            <a:r>
              <a:rPr lang="zh-CN" altLang="en-US" sz="2800" b="1" dirty="0">
                <a:solidFill>
                  <a:srgbClr val="000066"/>
                </a:solidFill>
                <a:latin typeface="Comic Sans MS" panose="030F0702030302020204" pitchFamily="66" charset="0"/>
                <a:ea typeface="宋体" panose="02010600030101010101" pitchFamily="2" charset="-122"/>
              </a:rPr>
              <a:t> and </a:t>
            </a:r>
            <a:r>
              <a:rPr lang="zh-CN" altLang="en-US" sz="2800" b="1" dirty="0">
                <a:solidFill>
                  <a:srgbClr val="FF0000"/>
                </a:solidFill>
                <a:latin typeface="Comic Sans MS" panose="030F0702030302020204" pitchFamily="66" charset="0"/>
                <a:ea typeface="宋体" panose="02010600030101010101" pitchFamily="2" charset="-122"/>
              </a:rPr>
              <a:t>photo</a:t>
            </a:r>
            <a:r>
              <a:rPr lang="zh-CN" altLang="en-US" sz="2800" b="1" dirty="0">
                <a:solidFill>
                  <a:srgbClr val="000066"/>
                </a:solidFill>
                <a:latin typeface="Comic Sans MS" panose="030F0702030302020204" pitchFamily="66" charset="0"/>
                <a:ea typeface="宋体" panose="02010600030101010101" pitchFamily="2" charset="-122"/>
              </a:rPr>
              <a:t> below and guess what the text is about.</a:t>
            </a:r>
            <a:endParaRPr lang="zh-CN" altLang="en-US" sz="2800" b="1" dirty="0">
              <a:solidFill>
                <a:srgbClr val="000066"/>
              </a:solidFill>
              <a:latin typeface="Comic Sans MS" panose="030F0702030302020204" pitchFamily="66" charset="0"/>
              <a:ea typeface="宋体" panose="02010600030101010101" pitchFamily="2" charset="-122"/>
            </a:endParaRPr>
          </a:p>
        </p:txBody>
      </p:sp>
      <p:cxnSp>
        <p:nvCxnSpPr>
          <p:cNvPr id="10" name="直接连接符 9"/>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strVal val="#ppt_w*0.7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220667" y="11811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9" name="TextBox 8"/>
          <p:cNvSpPr txBox="1"/>
          <p:nvPr/>
        </p:nvSpPr>
        <p:spPr>
          <a:xfrm>
            <a:off x="971669" y="74788"/>
            <a:ext cx="216024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Skimming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组合 47"/>
          <p:cNvGrpSpPr/>
          <p:nvPr/>
        </p:nvGrpSpPr>
        <p:grpSpPr>
          <a:xfrm>
            <a:off x="1851323" y="1787282"/>
            <a:ext cx="1071379" cy="101467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b="1" dirty="0" smtClean="0">
                  <a:solidFill>
                    <a:srgbClr val="FF0000"/>
                  </a:solidFill>
                </a:rPr>
                <a:t>when </a:t>
              </a:r>
              <a:endParaRPr lang="zh-CN" altLang="en-US" b="1" dirty="0">
                <a:solidFill>
                  <a:srgbClr val="FF0000"/>
                </a:solidFill>
              </a:endParaRPr>
            </a:p>
          </p:txBody>
        </p:sp>
      </p:grpSp>
      <p:grpSp>
        <p:nvGrpSpPr>
          <p:cNvPr id="18" name="组合 47"/>
          <p:cNvGrpSpPr/>
          <p:nvPr/>
        </p:nvGrpSpPr>
        <p:grpSpPr>
          <a:xfrm>
            <a:off x="4065161" y="1779662"/>
            <a:ext cx="1071379" cy="101467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0" name="椭圆 19"/>
            <p:cNvSpPr/>
            <p:nvPr/>
          </p:nvSpPr>
          <p:spPr>
            <a:xfrm>
              <a:off x="392111" y="760410"/>
              <a:ext cx="3913189"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1600" b="1" dirty="0" smtClean="0">
                  <a:solidFill>
                    <a:srgbClr val="FF0000"/>
                  </a:solidFill>
                </a:rPr>
                <a:t>where</a:t>
              </a:r>
              <a:endParaRPr lang="zh-CN" altLang="en-US" sz="1600" b="1" dirty="0">
                <a:solidFill>
                  <a:srgbClr val="FF0000"/>
                </a:solidFill>
              </a:endParaRPr>
            </a:p>
          </p:txBody>
        </p:sp>
      </p:grpSp>
      <p:grpSp>
        <p:nvGrpSpPr>
          <p:cNvPr id="21" name="组合 47"/>
          <p:cNvGrpSpPr/>
          <p:nvPr/>
        </p:nvGrpSpPr>
        <p:grpSpPr>
          <a:xfrm>
            <a:off x="6129645" y="1787917"/>
            <a:ext cx="1071379" cy="1014672"/>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b="1" dirty="0" smtClean="0">
                  <a:solidFill>
                    <a:srgbClr val="FF0000"/>
                  </a:solidFill>
                </a:rPr>
                <a:t>what</a:t>
              </a:r>
              <a:r>
                <a:rPr lang="en-US" altLang="zh-CN" b="1" dirty="0" smtClean="0">
                  <a:solidFill>
                    <a:schemeClr val="tx1"/>
                  </a:solidFill>
                </a:rPr>
                <a:t> </a:t>
              </a:r>
              <a:endParaRPr lang="zh-CN" altLang="en-US" b="1" dirty="0">
                <a:solidFill>
                  <a:schemeClr val="tx1"/>
                </a:solidFill>
              </a:endParaRPr>
            </a:p>
          </p:txBody>
        </p:sp>
      </p:grpSp>
      <p:cxnSp>
        <p:nvCxnSpPr>
          <p:cNvPr id="14" name="直接连接符 13"/>
          <p:cNvCxnSpPr/>
          <p:nvPr/>
        </p:nvCxnSpPr>
        <p:spPr>
          <a:xfrm flipH="1">
            <a:off x="2336582" y="1223283"/>
            <a:ext cx="399922" cy="567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47627" y="1203598"/>
            <a:ext cx="0" cy="567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53140" y="1203598"/>
            <a:ext cx="512307" cy="605559"/>
          </a:xfrm>
          <a:prstGeom prst="line">
            <a:avLst/>
          </a:prstGeom>
        </p:spPr>
        <p:style>
          <a:lnRef idx="1">
            <a:schemeClr val="accent1"/>
          </a:lnRef>
          <a:fillRef idx="0">
            <a:schemeClr val="accent1"/>
          </a:fillRef>
          <a:effectRef idx="0">
            <a:schemeClr val="accent1"/>
          </a:effectRef>
          <a:fontRef idx="minor">
            <a:schemeClr val="tx1"/>
          </a:fontRef>
        </p:style>
      </p:cxnSp>
      <p:sp>
        <p:nvSpPr>
          <p:cNvPr id="34" name="Freeform 3"/>
          <p:cNvSpPr/>
          <p:nvPr/>
        </p:nvSpPr>
        <p:spPr bwMode="gray">
          <a:xfrm>
            <a:off x="2410118" y="2798128"/>
            <a:ext cx="1368152" cy="951690"/>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solidFill>
          <a:ln w="9525">
            <a:solidFill>
              <a:srgbClr val="0000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FF0000"/>
              </a:solidFill>
              <a:ea typeface="宋体" panose="02010600030101010101" pitchFamily="2" charset="-122"/>
            </a:endParaRPr>
          </a:p>
        </p:txBody>
      </p:sp>
      <p:sp>
        <p:nvSpPr>
          <p:cNvPr id="35" name="Freeform 4"/>
          <p:cNvSpPr/>
          <p:nvPr/>
        </p:nvSpPr>
        <p:spPr bwMode="gray">
          <a:xfrm>
            <a:off x="4460126" y="2801953"/>
            <a:ext cx="366713" cy="95612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w="9525">
            <a:solidFill>
              <a:srgbClr val="000000"/>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 name="Freeform 5"/>
          <p:cNvSpPr/>
          <p:nvPr/>
        </p:nvSpPr>
        <p:spPr bwMode="gray">
          <a:xfrm flipH="1">
            <a:off x="5577458" y="2798128"/>
            <a:ext cx="1226418" cy="951690"/>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2"/>
          </a:solidFill>
          <a:ln>
            <a:solidFill>
              <a:schemeClr val="tx1"/>
            </a:solid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2" name="TextBox 31"/>
          <p:cNvSpPr txBox="1"/>
          <p:nvPr/>
        </p:nvSpPr>
        <p:spPr>
          <a:xfrm>
            <a:off x="449580" y="3750310"/>
            <a:ext cx="5830570" cy="521970"/>
          </a:xfrm>
          <a:prstGeom prst="rect">
            <a:avLst/>
          </a:prstGeom>
          <a:noFill/>
          <a:ln>
            <a:noFill/>
          </a:ln>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It is a literary journalism(</a:t>
            </a:r>
            <a:r>
              <a:rPr lang="zh-CN" altLang="en-US" sz="2800" b="1" dirty="0" smtClean="0">
                <a:latin typeface="宋体" panose="02010600030101010101" pitchFamily="2" charset="-122"/>
                <a:ea typeface="宋体" panose="02010600030101010101" pitchFamily="2" charset="-122"/>
                <a:cs typeface="Times New Roman" panose="02020603050405020304" pitchFamily="18" charset="0"/>
              </a:rPr>
              <a:t>报告文学</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TextBox 36"/>
          <p:cNvSpPr txBox="1"/>
          <p:nvPr/>
        </p:nvSpPr>
        <p:spPr>
          <a:xfrm>
            <a:off x="328295" y="3758565"/>
            <a:ext cx="6010275" cy="521970"/>
          </a:xfrm>
          <a:prstGeom prst="rect">
            <a:avLst/>
          </a:prstGeom>
          <a:solidFill>
            <a:schemeClr val="bg2"/>
          </a:solidFill>
          <a:ln>
            <a:solidFill>
              <a:schemeClr val="accent1"/>
            </a:solidFill>
          </a:ln>
        </p:spPr>
        <p:txBody>
          <a:bodyPr wrap="square" rtlCol="0">
            <a:spAutoFit/>
          </a:bodyPr>
          <a:lstStyle/>
          <a:p>
            <a:r>
              <a:rPr lang="en-US" altLang="zh-CN" sz="2800" b="1" dirty="0" smtClean="0">
                <a:ea typeface="微软雅黑" panose="020B0503020204020204" pitchFamily="34" charset="-122"/>
              </a:rPr>
              <a:t>The text is developed </a:t>
            </a:r>
            <a:r>
              <a:rPr lang="en-US" altLang="zh-CN" sz="2800" b="1" dirty="0" smtClean="0">
                <a:solidFill>
                  <a:srgbClr val="FF0000"/>
                </a:solidFill>
                <a:ea typeface="微软雅黑" panose="020B0503020204020204" pitchFamily="34" charset="-122"/>
              </a:rPr>
              <a:t>in order of </a:t>
            </a:r>
            <a:r>
              <a:rPr lang="en-US" altLang="zh-CN" sz="2800" b="1" dirty="0" smtClean="0">
                <a:ea typeface="微软雅黑" panose="020B0503020204020204" pitchFamily="34" charset="-122"/>
              </a:rPr>
              <a:t>____</a:t>
            </a:r>
            <a:endParaRPr lang="zh-CN" altLang="en-US" sz="2800" b="1" dirty="0" smtClean="0">
              <a:ea typeface="微软雅黑" panose="020B0503020204020204" pitchFamily="34" charset="-122"/>
            </a:endParaRPr>
          </a:p>
        </p:txBody>
      </p:sp>
      <p:sp>
        <p:nvSpPr>
          <p:cNvPr id="38" name="TextBox 37"/>
          <p:cNvSpPr txBox="1"/>
          <p:nvPr/>
        </p:nvSpPr>
        <p:spPr>
          <a:xfrm>
            <a:off x="3850019" y="3254038"/>
            <a:ext cx="2488402"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time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or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space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TextBox 38"/>
          <p:cNvSpPr txBox="1"/>
          <p:nvPr/>
        </p:nvSpPr>
        <p:spPr>
          <a:xfrm>
            <a:off x="5366623" y="3776722"/>
            <a:ext cx="864096"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time</a:t>
            </a:r>
            <a:endPar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左大括号 39"/>
          <p:cNvSpPr/>
          <p:nvPr/>
        </p:nvSpPr>
        <p:spPr>
          <a:xfrm>
            <a:off x="6480212" y="3274607"/>
            <a:ext cx="252028" cy="1360407"/>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6600CC"/>
              </a:solidFill>
            </a:endParaRPr>
          </a:p>
        </p:txBody>
      </p:sp>
      <p:sp>
        <p:nvSpPr>
          <p:cNvPr id="41" name="TextBox 40"/>
          <p:cNvSpPr txBox="1"/>
          <p:nvPr/>
        </p:nvSpPr>
        <p:spPr>
          <a:xfrm>
            <a:off x="6732240" y="3003798"/>
            <a:ext cx="2556284" cy="1631216"/>
          </a:xfrm>
          <a:prstGeom prst="rect">
            <a:avLst/>
          </a:prstGeom>
          <a:noFill/>
        </p:spPr>
        <p:txBody>
          <a:bodyPr wrap="square" rtlCol="0">
            <a:spAutoFit/>
          </a:bodyPr>
          <a:lstStyle/>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____ the earthquake</a:t>
            </a:r>
            <a:endParaRPr lang="zh-CN" altLang="en-US" sz="20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TextBox 41"/>
          <p:cNvSpPr txBox="1"/>
          <p:nvPr/>
        </p:nvSpPr>
        <p:spPr>
          <a:xfrm>
            <a:off x="6606226" y="3003798"/>
            <a:ext cx="1710190"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before</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1</a:t>
            </a:r>
            <a:endParaRPr lang="zh-CN" altLang="en-US" sz="2000" b="1" dirty="0" smtClean="0">
              <a:solidFill>
                <a:srgbClr val="6600CC"/>
              </a:solidFill>
              <a:ea typeface="微软雅黑" panose="020B0503020204020204" pitchFamily="34" charset="-122"/>
            </a:endParaRPr>
          </a:p>
        </p:txBody>
      </p:sp>
      <p:sp>
        <p:nvSpPr>
          <p:cNvPr id="45" name="TextBox 44"/>
          <p:cNvSpPr txBox="1"/>
          <p:nvPr/>
        </p:nvSpPr>
        <p:spPr>
          <a:xfrm>
            <a:off x="6539964" y="3644855"/>
            <a:ext cx="1944216"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 during</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2-3</a:t>
            </a:r>
            <a:endParaRPr lang="zh-CN" altLang="en-US" sz="2000" b="1" dirty="0" smtClean="0">
              <a:solidFill>
                <a:srgbClr val="6600CC"/>
              </a:solidFill>
              <a:ea typeface="微软雅黑" panose="020B0503020204020204" pitchFamily="34" charset="-122"/>
            </a:endParaRPr>
          </a:p>
        </p:txBody>
      </p:sp>
      <p:sp>
        <p:nvSpPr>
          <p:cNvPr id="46" name="TextBox 45"/>
          <p:cNvSpPr txBox="1"/>
          <p:nvPr/>
        </p:nvSpPr>
        <p:spPr>
          <a:xfrm>
            <a:off x="6606540" y="4273550"/>
            <a:ext cx="2131695" cy="655320"/>
          </a:xfrm>
          <a:prstGeom prst="rect">
            <a:avLst/>
          </a:prstGeom>
          <a:noFill/>
        </p:spPr>
        <p:txBody>
          <a:bodyPr wrap="square" rtlCol="0">
            <a:spAutoFit/>
          </a:bodyPr>
          <a:lstStyle/>
          <a:p>
            <a:pPr>
              <a:lnSpc>
                <a:spcPts val="2200"/>
              </a:lnSpc>
            </a:pPr>
            <a:r>
              <a:rPr lang="en-US" altLang="zh-CN" sz="2000" b="1" dirty="0" smtClean="0">
                <a:solidFill>
                  <a:srgbClr val="FF0000"/>
                </a:solidFill>
                <a:ea typeface="微软雅黑" panose="020B0503020204020204" pitchFamily="34" charset="-122"/>
              </a:rPr>
              <a:t>  after</a:t>
            </a:r>
            <a:endParaRPr lang="en-US" altLang="zh-CN" sz="2000" b="1" dirty="0" smtClean="0">
              <a:solidFill>
                <a:srgbClr val="FF0000"/>
              </a:solidFill>
              <a:ea typeface="微软雅黑" panose="020B0503020204020204" pitchFamily="34" charset="-122"/>
            </a:endParaRPr>
          </a:p>
          <a:p>
            <a:pPr>
              <a:lnSpc>
                <a:spcPts val="2200"/>
              </a:lnSpc>
            </a:pPr>
            <a:r>
              <a:rPr lang="en-US" altLang="zh-CN" sz="2000" b="1" dirty="0" smtClean="0">
                <a:solidFill>
                  <a:srgbClr val="FF0000"/>
                </a:solidFill>
                <a:ea typeface="微软雅黑" panose="020B0503020204020204" pitchFamily="34" charset="-122"/>
              </a:rPr>
              <a:t>  </a:t>
            </a:r>
            <a:r>
              <a:rPr lang="en-US" altLang="zh-CN" sz="2000" b="1" dirty="0" smtClean="0">
                <a:solidFill>
                  <a:srgbClr val="6600CC"/>
                </a:solidFill>
                <a:ea typeface="微软雅黑" panose="020B0503020204020204" pitchFamily="34" charset="-122"/>
              </a:rPr>
              <a:t>Para. 4-5</a:t>
            </a:r>
            <a:endParaRPr lang="zh-CN" altLang="en-US" sz="2000" b="1" dirty="0" smtClean="0">
              <a:solidFill>
                <a:srgbClr val="6600CC"/>
              </a:solidFill>
              <a:ea typeface="微软雅黑" panose="020B0503020204020204" pitchFamily="34" charset="-122"/>
            </a:endParaRPr>
          </a:p>
        </p:txBody>
      </p:sp>
      <p:sp>
        <p:nvSpPr>
          <p:cNvPr id="11" name="文本框 10"/>
          <p:cNvSpPr txBox="1"/>
          <p:nvPr/>
        </p:nvSpPr>
        <p:spPr>
          <a:xfrm>
            <a:off x="683895" y="681355"/>
            <a:ext cx="7632700" cy="521970"/>
          </a:xfrm>
          <a:prstGeom prst="rect">
            <a:avLst/>
          </a:prstGeom>
          <a:solidFill>
            <a:srgbClr val="D9D9D9"/>
          </a:solidFill>
          <a:ln w="9525">
            <a:noFill/>
          </a:ln>
        </p:spPr>
        <p:txBody>
          <a:bodyPr wrap="square" anchor="t">
            <a:spAutoFit/>
          </a:bodyPr>
          <a:lstStyle/>
          <a:p>
            <a:pPr algn="ctr"/>
            <a:r>
              <a:rPr lang="zh-CN" altLang="en-US" sz="2800" b="1">
                <a:solidFill>
                  <a:srgbClr val="002060"/>
                </a:solidFill>
                <a:latin typeface="Comic Sans MS" panose="030F0702030302020204" pitchFamily="66" charset="0"/>
                <a:ea typeface="宋体" panose="02010600030101010101" pitchFamily="2" charset="-122"/>
              </a:rPr>
              <a:t>THE NIGHT THE EARTH DIDN</a:t>
            </a:r>
            <a:r>
              <a:rPr lang="en-US" altLang="zh-CN" sz="2800" b="1">
                <a:solidFill>
                  <a:srgbClr val="002060"/>
                </a:solidFill>
                <a:latin typeface="Comic Sans MS" panose="030F0702030302020204" pitchFamily="66" charset="0"/>
                <a:ea typeface="宋体" panose="02010600030101010101" pitchFamily="2" charset="-122"/>
              </a:rPr>
              <a:t>'</a:t>
            </a:r>
            <a:r>
              <a:rPr lang="zh-CN" altLang="en-US" sz="2800" b="1">
                <a:solidFill>
                  <a:srgbClr val="002060"/>
                </a:solidFill>
                <a:latin typeface="Comic Sans MS" panose="030F0702030302020204" pitchFamily="66" charset="0"/>
                <a:ea typeface="宋体" panose="02010600030101010101" pitchFamily="2" charset="-122"/>
              </a:rPr>
              <a:t>T SLEEP</a:t>
            </a:r>
            <a:endParaRPr lang="zh-CN" altLang="en-US" sz="2800" b="1">
              <a:solidFill>
                <a:srgbClr val="002060"/>
              </a:solidFill>
              <a:latin typeface="Comic Sans MS" panose="030F0702030302020204" pitchFamily="66" charset="0"/>
              <a:ea typeface="宋体" panose="02010600030101010101" pitchFamily="2" charset="-122"/>
            </a:endParaRPr>
          </a:p>
        </p:txBody>
      </p:sp>
      <p:sp>
        <p:nvSpPr>
          <p:cNvPr id="3" name="文本框 2"/>
          <p:cNvSpPr txBox="1"/>
          <p:nvPr/>
        </p:nvSpPr>
        <p:spPr>
          <a:xfrm>
            <a:off x="449580" y="4363085"/>
            <a:ext cx="5960110" cy="706755"/>
          </a:xfrm>
          <a:prstGeom prst="rect">
            <a:avLst/>
          </a:prstGeom>
          <a:noFill/>
        </p:spPr>
        <p:txBody>
          <a:bodyPr wrap="square" rtlCol="0">
            <a:spAutoFit/>
          </a:bodyPr>
          <a:lstStyle/>
          <a:p>
            <a:r>
              <a:rPr lang="en-US" altLang="zh-CN" sz="2000" b="1" dirty="0" smtClean="0">
                <a:solidFill>
                  <a:srgbClr val="002060"/>
                </a:solidFill>
                <a:latin typeface="微软雅黑" panose="020B0503020204020204" pitchFamily="34" charset="-122"/>
                <a:ea typeface="微软雅黑" panose="020B0503020204020204" pitchFamily="34" charset="-122"/>
              </a:rPr>
              <a:t>A text using </a:t>
            </a:r>
            <a:r>
              <a:rPr lang="en-US" altLang="zh-CN" sz="2000" b="1" dirty="0" smtClean="0">
                <a:solidFill>
                  <a:srgbClr val="FF0000"/>
                </a:solidFill>
                <a:latin typeface="微软雅黑" panose="020B0503020204020204" pitchFamily="34" charset="-122"/>
                <a:ea typeface="微软雅黑" panose="020B0503020204020204" pitchFamily="34" charset="-122"/>
              </a:rPr>
              <a:t>a descriptive language</a:t>
            </a:r>
            <a:r>
              <a:rPr lang="en-US" altLang="zh-CN" sz="2000" b="1" dirty="0" smtClean="0">
                <a:solidFill>
                  <a:srgbClr val="002060"/>
                </a:solidFill>
                <a:latin typeface="微软雅黑" panose="020B0503020204020204" pitchFamily="34" charset="-122"/>
                <a:ea typeface="微软雅黑" panose="020B0503020204020204" pitchFamily="34" charset="-122"/>
              </a:rPr>
              <a:t> and </a:t>
            </a:r>
            <a:r>
              <a:rPr lang="en-US" altLang="zh-CN" sz="2000" b="1" dirty="0" smtClean="0">
                <a:solidFill>
                  <a:srgbClr val="FF0000"/>
                </a:solidFill>
                <a:latin typeface="微软雅黑" panose="020B0503020204020204" pitchFamily="34" charset="-122"/>
                <a:ea typeface="微软雅黑" panose="020B0503020204020204" pitchFamily="34" charset="-122"/>
              </a:rPr>
              <a:t>rhetorical devices(</a:t>
            </a:r>
            <a:r>
              <a:rPr lang="zh-CN" altLang="en-US" sz="2000" b="1" dirty="0" smtClean="0">
                <a:solidFill>
                  <a:srgbClr val="FF0000"/>
                </a:solidFill>
                <a:latin typeface="微软雅黑" panose="020B0503020204020204" pitchFamily="34" charset="-122"/>
                <a:ea typeface="微软雅黑" panose="020B0503020204020204" pitchFamily="34" charset="-122"/>
              </a:rPr>
              <a:t>修辞手法</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en-US" altLang="zh-CN" sz="2000" b="1" dirty="0" smtClean="0">
                <a:solidFill>
                  <a:srgbClr val="002060"/>
                </a:solidFill>
                <a:latin typeface="微软雅黑" panose="020B0503020204020204" pitchFamily="34" charset="-122"/>
                <a:ea typeface="微软雅黑" panose="020B0503020204020204" pitchFamily="34" charset="-122"/>
              </a:rPr>
              <a:t>to present </a:t>
            </a:r>
            <a:r>
              <a:rPr lang="en-US" altLang="zh-CN" sz="2000" b="1" dirty="0" smtClean="0">
                <a:solidFill>
                  <a:srgbClr val="FF0000"/>
                </a:solidFill>
                <a:latin typeface="微软雅黑" panose="020B0503020204020204" pitchFamily="34" charset="-122"/>
                <a:ea typeface="微软雅黑" panose="020B0503020204020204" pitchFamily="34" charset="-122"/>
              </a:rPr>
              <a:t>facts</a:t>
            </a:r>
            <a:r>
              <a:rPr lang="en-US" altLang="zh-CN" sz="2000" b="1" dirty="0" smtClean="0">
                <a:solidFill>
                  <a:srgbClr val="002060"/>
                </a:solidFill>
                <a:latin typeface="微软雅黑" panose="020B0503020204020204" pitchFamily="34" charset="-122"/>
                <a:ea typeface="微软雅黑" panose="020B0503020204020204" pitchFamily="34" charset="-122"/>
              </a:rPr>
              <a:t>.</a:t>
            </a:r>
            <a:endParaRPr lang="en-US" altLang="zh-CN" sz="2000" b="1" dirty="0" smtClean="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8"/>
                                        </p:tgtEl>
                                        <p:attrNameLst>
                                          <p:attrName>ppt_x</p:attrName>
                                        </p:attrNameLst>
                                      </p:cBhvr>
                                      <p:tavLst>
                                        <p:tav tm="0">
                                          <p:val>
                                            <p:strVal val="ppt_x"/>
                                          </p:val>
                                        </p:tav>
                                        <p:tav tm="100000">
                                          <p:val>
                                            <p:strVal val="ppt_x"/>
                                          </p:val>
                                        </p:tav>
                                      </p:tavLst>
                                    </p:anim>
                                    <p:anim calcmode="lin" valueType="num">
                                      <p:cBhvr additive="base">
                                        <p:cTn id="54" dur="500"/>
                                        <p:tgtEl>
                                          <p:spTgt spid="38"/>
                                        </p:tgtEl>
                                        <p:attrNameLst>
                                          <p:attrName>ppt_y</p:attrName>
                                        </p:attrNameLst>
                                      </p:cBhvr>
                                      <p:tavLst>
                                        <p:tav tm="0">
                                          <p:val>
                                            <p:strVal val="ppt_y"/>
                                          </p:val>
                                        </p:tav>
                                        <p:tav tm="100000">
                                          <p:val>
                                            <p:strVal val="1+ppt_h/2"/>
                                          </p:val>
                                        </p:tav>
                                      </p:tavLst>
                                    </p:anim>
                                    <p:set>
                                      <p:cBhvr>
                                        <p:cTn id="55" dur="1" fill="hold">
                                          <p:stCondLst>
                                            <p:cond delay="499"/>
                                          </p:stCondLst>
                                        </p:cTn>
                                        <p:tgtEl>
                                          <p:spTgt spid="3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2" grpId="0"/>
      <p:bldP spid="37" grpId="0" bldLvl="0" animBg="1"/>
      <p:bldP spid="38" grpId="0"/>
      <p:bldP spid="38" grpId="1"/>
      <p:bldP spid="40" grpId="0" animBg="1"/>
      <p:bldP spid="41" grpId="0"/>
      <p:bldP spid="42" grpId="0"/>
      <p:bldP spid="45" grpId="0"/>
      <p:bldP spid="4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7"/>
          <p:cNvGrpSpPr/>
          <p:nvPr/>
        </p:nvGrpSpPr>
        <p:grpSpPr bwMode="auto">
          <a:xfrm>
            <a:off x="230827" y="119382"/>
            <a:ext cx="574675" cy="434579"/>
            <a:chOff x="2518484" y="5549192"/>
            <a:chExt cx="916395" cy="832930"/>
          </a:xfrm>
        </p:grpSpPr>
        <p:grpSp>
          <p:nvGrpSpPr>
            <p:cNvPr id="26"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8" name="六边形 2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29" name="六边形 28"/>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30" name="组合 12"/>
          <p:cNvGrpSpPr/>
          <p:nvPr/>
        </p:nvGrpSpPr>
        <p:grpSpPr bwMode="auto">
          <a:xfrm>
            <a:off x="484823" y="233681"/>
            <a:ext cx="461962" cy="523533"/>
            <a:chOff x="2005455" y="3774966"/>
            <a:chExt cx="1567580" cy="2268508"/>
          </a:xfrm>
        </p:grpSpPr>
        <p:grpSp>
          <p:nvGrpSpPr>
            <p:cNvPr id="31"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33" name="六边形 32"/>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4" name="六边形 33"/>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36" name="TextBox 35"/>
          <p:cNvSpPr txBox="1"/>
          <p:nvPr/>
        </p:nvSpPr>
        <p:spPr>
          <a:xfrm>
            <a:off x="926584" y="84948"/>
            <a:ext cx="2378100" cy="521970"/>
          </a:xfrm>
          <a:prstGeom prst="rect">
            <a:avLst/>
          </a:prstGeom>
          <a:noFill/>
        </p:spPr>
        <p:txBody>
          <a:bodyPr wrap="square" rtlCol="0">
            <a:spAutoFit/>
          </a:bodyPr>
          <a:lstStyle/>
          <a:p>
            <a:r>
              <a:rPr lang="en-US" altLang="zh-CN" sz="2800" b="1" dirty="0" smtClean="0">
                <a:ea typeface="微软雅黑" panose="020B0503020204020204" pitchFamily="34" charset="-122"/>
                <a:cs typeface="+mn-lt"/>
              </a:rPr>
              <a:t>Scanning</a:t>
            </a:r>
            <a:endParaRPr lang="en-US" altLang="zh-CN" sz="2800" b="1" dirty="0" smtClean="0">
              <a:ea typeface="微软雅黑" panose="020B0503020204020204" pitchFamily="34" charset="-122"/>
              <a:cs typeface="+mn-lt"/>
            </a:endParaRPr>
          </a:p>
        </p:txBody>
      </p:sp>
      <p:sp>
        <p:nvSpPr>
          <p:cNvPr id="37" name="TextBox 36"/>
          <p:cNvSpPr txBox="1"/>
          <p:nvPr/>
        </p:nvSpPr>
        <p:spPr>
          <a:xfrm>
            <a:off x="3390900" y="161290"/>
            <a:ext cx="5953125"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Para.1 </a:t>
            </a:r>
            <a:r>
              <a:rPr lang="en-US" altLang="zh-CN" sz="2400" b="1" dirty="0" smtClean="0">
                <a:solidFill>
                  <a:srgbClr val="FF0000"/>
                </a:solidFill>
                <a:latin typeface="微软雅黑" panose="020B0503020204020204" pitchFamily="34" charset="-122"/>
                <a:ea typeface="微软雅黑" panose="020B0503020204020204" pitchFamily="34" charset="-122"/>
              </a:rPr>
              <a:t>before</a:t>
            </a:r>
            <a:r>
              <a:rPr lang="en-US" altLang="zh-CN" sz="2400" b="1" dirty="0" smtClean="0">
                <a:latin typeface="微软雅黑" panose="020B0503020204020204" pitchFamily="34" charset="-122"/>
                <a:ea typeface="微软雅黑" panose="020B0503020204020204" pitchFamily="34" charset="-122"/>
              </a:rPr>
              <a:t> the earthquake</a:t>
            </a:r>
            <a:endParaRPr lang="zh-CN" altLang="en-US" sz="2400" b="1" dirty="0" smtClean="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56870" y="1151890"/>
            <a:ext cx="8551545" cy="3784600"/>
          </a:xfrm>
          <a:prstGeom prst="rect">
            <a:avLst/>
          </a:prstGeom>
          <a:noFill/>
          <a:ln w="3175">
            <a:solidFill>
              <a:schemeClr val="tx1"/>
            </a:solidFill>
          </a:ln>
        </p:spPr>
        <p:txBody>
          <a:bodyPr wrap="square" rtlCol="0">
            <a:spAutoFit/>
          </a:bodyPr>
          <a:lstStyle/>
          <a:p>
            <a:pPr algn="l"/>
            <a:r>
              <a:rPr lang="zh-CN" altLang="en-US" sz="2400" dirty="0" smtClean="0">
                <a:ea typeface="微软雅黑" panose="020B0503020204020204" pitchFamily="34" charset="-122"/>
                <a:cs typeface="+mn-lt"/>
              </a:rPr>
              <a:t>Strange things were happening in the countryside of northeastern Hebei. For several days</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the water in the village wells rose and fell</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rose and fell. There were deep cracks that appeared in the well walls. At least one well had some smelly gas coming out of it. Chickens and even pigs were too nervous to eat</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and dogs refused to go inside buildings. Mice ran out of the fields looking for places to hide</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and fish jumped out of the water. At about 3</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00 a.m.</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 on 28 July 1976</a:t>
            </a:r>
            <a:r>
              <a:rPr lang="en-US" altLang="zh-CN" sz="2400" dirty="0" smtClean="0">
                <a:ea typeface="微软雅黑" panose="020B0503020204020204" pitchFamily="34" charset="-122"/>
                <a:cs typeface="+mn-lt"/>
              </a:rPr>
              <a:t>, </a:t>
            </a:r>
            <a:r>
              <a:rPr lang="zh-CN" altLang="en-US" sz="2400" dirty="0" smtClean="0">
                <a:ea typeface="微软雅黑" panose="020B0503020204020204" pitchFamily="34" charset="-122"/>
                <a:cs typeface="+mn-lt"/>
              </a:rPr>
              <a:t>bright lights were seen in the sky outside the city of Tangshan and loud noises were heard. But the city</a:t>
            </a:r>
            <a:r>
              <a:rPr lang="en-US" altLang="zh-CN" sz="2400" dirty="0" smtClean="0">
                <a:ea typeface="微软雅黑" panose="020B0503020204020204" pitchFamily="34" charset="-122"/>
                <a:cs typeface="+mn-lt"/>
              </a:rPr>
              <a:t>'</a:t>
            </a:r>
            <a:r>
              <a:rPr lang="zh-CN" altLang="en-US" sz="2400" dirty="0" smtClean="0">
                <a:ea typeface="微软雅黑" panose="020B0503020204020204" pitchFamily="34" charset="-122"/>
                <a:cs typeface="+mn-lt"/>
              </a:rPr>
              <a:t>s one million people were asleep as usual that night.</a:t>
            </a:r>
            <a:endParaRPr lang="zh-CN" altLang="en-US" sz="2400" dirty="0" smtClean="0">
              <a:ea typeface="微软雅黑" panose="020B0503020204020204" pitchFamily="34" charset="-122"/>
              <a:cs typeface="+mn-lt"/>
            </a:endParaRPr>
          </a:p>
        </p:txBody>
      </p:sp>
      <p:sp>
        <p:nvSpPr>
          <p:cNvPr id="38" name="TextBox 37"/>
          <p:cNvSpPr txBox="1"/>
          <p:nvPr/>
        </p:nvSpPr>
        <p:spPr>
          <a:xfrm>
            <a:off x="1310029" y="607253"/>
            <a:ext cx="6524188" cy="584775"/>
          </a:xfrm>
          <a:prstGeom prst="rect">
            <a:avLst/>
          </a:prstGeom>
          <a:noFill/>
        </p:spPr>
        <p:txBody>
          <a:bodyPr wrap="square" rtlCol="0">
            <a:spAutoFit/>
          </a:bodyPr>
          <a:lstStyle/>
          <a:p>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What were the </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strange things</a:t>
            </a:r>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2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3455035" y="1546225"/>
            <a:ext cx="115379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499485" y="1928495"/>
            <a:ext cx="151638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776980" y="2327275"/>
            <a:ext cx="144653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301230" y="2327275"/>
            <a:ext cx="118745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538605" y="2664460"/>
            <a:ext cx="64325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5661660" y="2664460"/>
            <a:ext cx="71755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640205" y="3001645"/>
            <a:ext cx="75184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356870" y="3420745"/>
            <a:ext cx="579755"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384810" y="3799205"/>
            <a:ext cx="157607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384810" y="4136390"/>
            <a:ext cx="1473200" cy="337185"/>
          </a:xfrm>
          <a:prstGeom prst="rect">
            <a:avLst/>
          </a:prstGeom>
          <a:solidFill>
            <a:srgbClr val="0070C0">
              <a:alpha val="43000"/>
            </a:srgbClr>
          </a:solidFill>
          <a:ln w="28575">
            <a:noFill/>
          </a:ln>
        </p:spPr>
        <p:txBody>
          <a:bodyPr wrap="square" rtlCol="0">
            <a:spAutoFit/>
          </a:bodyPr>
          <a:lstStyle/>
          <a:p>
            <a:pPr lvl="0" algn="l"/>
            <a:endParaRPr lang="zh-CN" altLang="en-US" sz="1600" dirty="0" smtClean="0">
              <a:latin typeface="微软雅黑" panose="020B0503020204020204" pitchFamily="34" charset="-122"/>
              <a:ea typeface="微软雅黑" panose="020B0503020204020204" pitchFamily="34" charset="-122"/>
              <a:sym typeface="+mn-ea"/>
            </a:endParaRPr>
          </a:p>
        </p:txBody>
      </p:sp>
      <p:cxnSp>
        <p:nvCxnSpPr>
          <p:cNvPr id="17" name="直接连接符 16"/>
          <p:cNvCxnSpPr/>
          <p:nvPr/>
        </p:nvCxnSpPr>
        <p:spPr>
          <a:xfrm>
            <a:off x="467995" y="1563370"/>
            <a:ext cx="79209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71170" y="1923415"/>
            <a:ext cx="716915" cy="5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圆角矩形标注 20"/>
          <p:cNvSpPr/>
          <p:nvPr/>
        </p:nvSpPr>
        <p:spPr>
          <a:xfrm>
            <a:off x="6962775" y="621665"/>
            <a:ext cx="2140585" cy="499110"/>
          </a:xfrm>
          <a:prstGeom prst="wedgeRoundRectCallout">
            <a:avLst>
              <a:gd name="adj1" fmla="val -61152"/>
              <a:gd name="adj2" fmla="val 97241"/>
              <a:gd name="adj3" fmla="val 16667"/>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400" b="1">
                <a:solidFill>
                  <a:srgbClr val="C00000"/>
                </a:solidFill>
              </a:rPr>
              <a:t>topic sentence</a:t>
            </a:r>
            <a:endParaRPr lang="en-US" altLang="zh-CN" sz="2400" b="1">
              <a:solidFill>
                <a:srgbClr val="C00000"/>
              </a:solidFill>
            </a:endParaRPr>
          </a:p>
        </p:txBody>
      </p:sp>
      <p:sp>
        <p:nvSpPr>
          <p:cNvPr id="22" name="TextBox 4"/>
          <p:cNvSpPr txBox="1"/>
          <p:nvPr/>
        </p:nvSpPr>
        <p:spPr>
          <a:xfrm>
            <a:off x="843280" y="629920"/>
            <a:ext cx="2713990" cy="521970"/>
          </a:xfrm>
          <a:prstGeom prst="rect">
            <a:avLst/>
          </a:prstGeom>
          <a:noFill/>
        </p:spPr>
        <p:txBody>
          <a:bodyPr wrap="square" rtlCol="0">
            <a:spAutoFit/>
          </a:bodyPr>
          <a:lstStyle/>
          <a:p>
            <a:r>
              <a:rPr lang="en-US" altLang="zh-CN" sz="2800" b="1" dirty="0" smtClean="0">
                <a:solidFill>
                  <a:srgbClr val="FF0000"/>
                </a:solidFill>
                <a:ea typeface="微软雅黑" panose="020B0503020204020204" pitchFamily="34" charset="-122"/>
              </a:rPr>
              <a:t>warning signs</a:t>
            </a:r>
            <a:r>
              <a:rPr lang="en-US" altLang="zh-CN" sz="2000" b="1" dirty="0" smtClean="0">
                <a:solidFill>
                  <a:srgbClr val="FF0000"/>
                </a:solidFill>
                <a:latin typeface="微软雅黑" panose="020B0503020204020204" pitchFamily="34" charset="-122"/>
                <a:ea typeface="微软雅黑" panose="020B0503020204020204" pitchFamily="34" charset="-122"/>
              </a:rPr>
              <a:t> </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sp>
        <p:nvSpPr>
          <p:cNvPr id="23" name="TextBox 3"/>
          <p:cNvSpPr txBox="1"/>
          <p:nvPr/>
        </p:nvSpPr>
        <p:spPr>
          <a:xfrm>
            <a:off x="735965" y="638810"/>
            <a:ext cx="6411595"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______________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before</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the earthquake</a:t>
            </a:r>
            <a:endPar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6903720" y="1923415"/>
            <a:ext cx="191071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 repetition</a:t>
            </a:r>
            <a:endParaRPr lang="en-US" altLang="zh-CN" sz="2400" b="1" dirty="0" smtClean="0">
              <a:latin typeface="微软雅黑" panose="020B0503020204020204" pitchFamily="34" charset="-122"/>
              <a:ea typeface="微软雅黑" panose="020B0503020204020204" pitchFamily="34" charset="-122"/>
            </a:endParaRPr>
          </a:p>
        </p:txBody>
      </p:sp>
      <p:sp>
        <p:nvSpPr>
          <p:cNvPr id="3" name="文本框 2"/>
          <p:cNvSpPr txBox="1"/>
          <p:nvPr/>
        </p:nvSpPr>
        <p:spPr>
          <a:xfrm>
            <a:off x="6997700" y="1563370"/>
            <a:ext cx="1723390" cy="398780"/>
          </a:xfrm>
          <a:prstGeom prst="rect">
            <a:avLst/>
          </a:prstGeom>
          <a:solidFill>
            <a:srgbClr val="FFFF00">
              <a:alpha val="36000"/>
            </a:srgbClr>
          </a:solid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384810" y="1953895"/>
            <a:ext cx="1723390" cy="398780"/>
          </a:xfrm>
          <a:prstGeom prst="rect">
            <a:avLst/>
          </a:prstGeom>
          <a:solidFill>
            <a:srgbClr val="FFFF00">
              <a:alpha val="36000"/>
            </a:srgbClr>
          </a:solid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p:txBody>
      </p:sp>
      <p:sp>
        <p:nvSpPr>
          <p:cNvPr id="11" name="右箭头 10"/>
          <p:cNvSpPr/>
          <p:nvPr/>
        </p:nvSpPr>
        <p:spPr>
          <a:xfrm rot="5400000">
            <a:off x="6667500" y="3305175"/>
            <a:ext cx="2170430" cy="328930"/>
          </a:xfrm>
          <a:prstGeom prst="rightArrow">
            <a:avLst/>
          </a:prstGeom>
          <a:solidFill>
            <a:schemeClr val="accent1">
              <a:lumMod val="75000"/>
              <a:alpha val="8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92081" y="4554855"/>
            <a:ext cx="3726824" cy="46037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algn="ctr">
              <a:defRPr sz="2400" b="1">
                <a:latin typeface="Calibri" panose="020F0502020204030204" pitchFamily="34" charset="0"/>
                <a:ea typeface="微软雅黑" panose="020B0503020204020204" pitchFamily="34" charset="-122"/>
                <a:cs typeface="Calibri" panose="020F0502020204030204" pitchFamily="34" charset="0"/>
              </a:defRPr>
            </a:lvl1pPr>
          </a:lstStyle>
          <a:p>
            <a:r>
              <a:rPr lang="en-US" altLang="zh-CN" dirty="0"/>
              <a:t>To impress readers deeply</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linds(horizontal)">
                                      <p:cBhvr>
                                        <p:cTn id="75" dur="500"/>
                                        <p:tgtEl>
                                          <p:spTgt spid="17"/>
                                        </p:tgtEl>
                                      </p:cBhvr>
                                    </p:animEffect>
                                  </p:childTnLst>
                                </p:cTn>
                              </p:par>
                              <p:par>
                                <p:cTn id="76" presetID="3" presetClass="entr" presetSubtype="1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linds(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linds(horizont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linds(horizontal)">
                                      <p:cBhvr>
                                        <p:cTn id="88" dur="500"/>
                                        <p:tgtEl>
                                          <p:spTgt spid="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linds(horizontal)">
                                      <p:cBhvr>
                                        <p:cTn id="91" dur="500"/>
                                        <p:tgtEl>
                                          <p:spTgt spid="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blinds(horizontal)">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linds(horizontal)">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checkerboard(across)">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6" grpId="0" animBg="1"/>
      <p:bldP spid="7" grpId="0" animBg="1"/>
      <p:bldP spid="8" grpId="0" animBg="1"/>
      <p:bldP spid="9" grpId="0" animBg="1"/>
      <p:bldP spid="10" grpId="0" animBg="1"/>
      <p:bldP spid="12" grpId="0" animBg="1"/>
      <p:bldP spid="13" grpId="0" animBg="1"/>
      <p:bldP spid="14" grpId="0" animBg="1"/>
      <p:bldP spid="15" grpId="0" bldLvl="0" animBg="1"/>
      <p:bldP spid="16" grpId="0" animBg="1"/>
      <p:bldP spid="21" grpId="0" bldLvl="0" animBg="1"/>
      <p:bldP spid="22" grpId="0"/>
      <p:bldP spid="23" grpId="0"/>
      <p:bldP spid="24" grpId="0" animBg="1"/>
      <p:bldP spid="3" grpId="0" animBg="1"/>
      <p:bldP spid="4" grpId="0" animBg="1"/>
      <p:bldP spid="11"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9435" y="605870"/>
            <a:ext cx="8229600" cy="3394472"/>
          </a:xfrm>
        </p:spPr>
        <p:txBody>
          <a:bodyPr/>
          <a:lstStyle/>
          <a:p>
            <a:pPr eaLnBrk="1" hangingPunct="1">
              <a:buFont typeface="Arial" panose="020B0604020202020204" pitchFamily="34" charset="0"/>
              <a:buNone/>
            </a:pPr>
            <a:r>
              <a:rPr lang="en-US" altLang="zh-CN" sz="3600" b="1" dirty="0" smtClean="0">
                <a:latin typeface="Times New Roman" panose="02020603050405020304" pitchFamily="18" charset="0"/>
                <a:cs typeface="Times New Roman" panose="02020603050405020304" pitchFamily="18" charset="0"/>
              </a:rPr>
              <a:t>What were people doing that night?</a:t>
            </a:r>
            <a:endParaRPr lang="zh-CN" altLang="en-US" sz="3600" b="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5878195" y="1502410"/>
            <a:ext cx="2400935" cy="15684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dirty="0" smtClean="0">
                <a:solidFill>
                  <a:srgbClr val="000000"/>
                </a:solidFill>
                <a:latin typeface="Times New Roman" panose="02020603050405020304" pitchFamily="18" charset="0"/>
                <a:cs typeface="Times New Roman" panose="02020603050405020304" pitchFamily="18" charset="0"/>
              </a:rPr>
              <a:t>People were asleep </a:t>
            </a:r>
            <a:r>
              <a:rPr lang="en-US" altLang="zh-CN" sz="3200" b="1" dirty="0" smtClean="0">
                <a:solidFill>
                  <a:srgbClr val="FF0000"/>
                </a:solidFill>
                <a:latin typeface="Times New Roman" panose="02020603050405020304" pitchFamily="18" charset="0"/>
                <a:cs typeface="Times New Roman" panose="02020603050405020304" pitchFamily="18" charset="0"/>
              </a:rPr>
              <a:t>as usual</a:t>
            </a:r>
            <a:endParaRPr lang="zh-CN"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7855" y="1518920"/>
            <a:ext cx="2658110" cy="15684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n-US" altLang="zh-CN" sz="3200" b="1" dirty="0" smtClean="0">
                <a:solidFill>
                  <a:srgbClr val="FF0000"/>
                </a:solidFill>
                <a:latin typeface="Times New Roman" panose="02020603050405020304" pitchFamily="18" charset="0"/>
                <a:cs typeface="Times New Roman" panose="02020603050405020304" pitchFamily="18" charset="0"/>
              </a:rPr>
              <a:t>warning </a:t>
            </a:r>
            <a:r>
              <a:rPr lang="en-US" altLang="zh-CN" sz="3200" b="1" dirty="0">
                <a:solidFill>
                  <a:srgbClr val="FF0000"/>
                </a:solidFill>
                <a:latin typeface="Times New Roman" panose="02020603050405020304" pitchFamily="18" charset="0"/>
                <a:cs typeface="Times New Roman" panose="02020603050405020304" pitchFamily="18" charset="0"/>
              </a:rPr>
              <a:t>signs </a:t>
            </a:r>
            <a:r>
              <a:rPr lang="en-US" altLang="zh-CN" sz="3200" b="1" dirty="0">
                <a:solidFill>
                  <a:schemeClr val="tx1"/>
                </a:solidFill>
                <a:latin typeface="Times New Roman" panose="02020603050405020304" pitchFamily="18" charset="0"/>
                <a:cs typeface="Times New Roman" panose="02020603050405020304" pitchFamily="18" charset="0"/>
              </a:rPr>
              <a:t>before the earthquake</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7" name="左右箭头 6"/>
          <p:cNvSpPr/>
          <p:nvPr/>
        </p:nvSpPr>
        <p:spPr>
          <a:xfrm>
            <a:off x="3295015" y="1776730"/>
            <a:ext cx="2555240" cy="9048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下箭头 9"/>
          <p:cNvSpPr/>
          <p:nvPr/>
        </p:nvSpPr>
        <p:spPr>
          <a:xfrm>
            <a:off x="4258311" y="2502376"/>
            <a:ext cx="428625" cy="112514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1" name="圆角矩形 10"/>
          <p:cNvSpPr/>
          <p:nvPr/>
        </p:nvSpPr>
        <p:spPr>
          <a:xfrm>
            <a:off x="2919095" y="3724910"/>
            <a:ext cx="3305175" cy="8051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dirty="0" smtClean="0">
                <a:solidFill>
                  <a:srgbClr val="FF0000"/>
                </a:solidFill>
                <a:latin typeface="Times New Roman" panose="02020603050405020304" pitchFamily="18" charset="0"/>
                <a:cs typeface="Times New Roman" panose="02020603050405020304" pitchFamily="18" charset="0"/>
              </a:rPr>
              <a:t>extreme damage </a:t>
            </a:r>
            <a:endParaRPr lang="zh-CN"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056640" y="111125"/>
            <a:ext cx="3870325" cy="521970"/>
          </a:xfrm>
          <a:prstGeom prst="rect">
            <a:avLst/>
          </a:prstGeom>
          <a:noFill/>
        </p:spPr>
        <p:txBody>
          <a:bodyPr wrap="square" rtlCol="0">
            <a:spAutoFit/>
          </a:bodyPr>
          <a:lstStyle/>
          <a:p>
            <a:pPr indent="0">
              <a:buFont typeface="Wingdings" panose="05000000000000000000" charset="0"/>
              <a:buNone/>
            </a:pPr>
            <a:r>
              <a:rPr lang="en-US" altLang="zh-CN" sz="2800" b="1" dirty="0" smtClean="0">
                <a:ea typeface="微软雅黑" panose="020B0503020204020204" pitchFamily="34" charset="-122"/>
                <a:cs typeface="+mn-lt"/>
              </a:rPr>
              <a:t>Scanning</a:t>
            </a:r>
            <a:endParaRPr lang="en-US" altLang="zh-CN" sz="2800" b="1" dirty="0" smtClean="0">
              <a:ea typeface="微软雅黑" panose="020B0503020204020204" pitchFamily="34" charset="-122"/>
              <a:cs typeface="+mn-lt"/>
            </a:endParaRPr>
          </a:p>
        </p:txBody>
      </p:sp>
      <p:sp>
        <p:nvSpPr>
          <p:cNvPr id="2" name="文本框 1"/>
          <p:cNvSpPr txBox="1"/>
          <p:nvPr/>
        </p:nvSpPr>
        <p:spPr>
          <a:xfrm>
            <a:off x="3437255" y="2029460"/>
            <a:ext cx="2270760" cy="398780"/>
          </a:xfrm>
          <a:prstGeom prst="rect">
            <a:avLst/>
          </a:prstGeom>
          <a:noFill/>
          <a:ln>
            <a:noFill/>
          </a:ln>
          <a:extLst>
            <a:ext uri="{909E8E84-426E-40DD-AFC4-6F175D3DCCD1}">
              <a14:hiddenFill xmlns:a14="http://schemas.microsoft.com/office/drawing/2010/main">
                <a:solidFill>
                  <a:srgbClr val="FFFF00"/>
                </a:solidFill>
              </a14:hiddenFill>
            </a:ext>
          </a:extLst>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thought little of</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5" name="组合 17"/>
          <p:cNvGrpSpPr/>
          <p:nvPr/>
        </p:nvGrpSpPr>
        <p:grpSpPr bwMode="auto">
          <a:xfrm>
            <a:off x="230827" y="119382"/>
            <a:ext cx="574675" cy="434579"/>
            <a:chOff x="2518484" y="5549192"/>
            <a:chExt cx="916395" cy="832930"/>
          </a:xfrm>
        </p:grpSpPr>
        <p:grpSp>
          <p:nvGrpSpPr>
            <p:cNvPr id="26"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28" name="六边形 27"/>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六边形 4"/>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8" name="组合 12"/>
          <p:cNvGrpSpPr/>
          <p:nvPr/>
        </p:nvGrpSpPr>
        <p:grpSpPr bwMode="auto">
          <a:xfrm>
            <a:off x="484823" y="233681"/>
            <a:ext cx="461962" cy="523533"/>
            <a:chOff x="2005455" y="3774966"/>
            <a:chExt cx="1567580" cy="2268508"/>
          </a:xfrm>
        </p:grpSpPr>
        <p:grpSp>
          <p:nvGrpSpPr>
            <p:cNvPr id="9"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33" name="六边形 32"/>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4" name="六边形 33"/>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2"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37" name="TextBox 36"/>
          <p:cNvSpPr txBox="1"/>
          <p:nvPr/>
        </p:nvSpPr>
        <p:spPr>
          <a:xfrm>
            <a:off x="3390900" y="161290"/>
            <a:ext cx="5953125" cy="46037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Para.1 </a:t>
            </a:r>
            <a:r>
              <a:rPr lang="en-US" altLang="zh-CN" sz="2400" b="1" dirty="0" smtClean="0">
                <a:solidFill>
                  <a:srgbClr val="FF0000"/>
                </a:solidFill>
                <a:latin typeface="微软雅黑" panose="020B0503020204020204" pitchFamily="34" charset="-122"/>
                <a:ea typeface="微软雅黑" panose="020B0503020204020204" pitchFamily="34" charset="-122"/>
              </a:rPr>
              <a:t>before</a:t>
            </a:r>
            <a:r>
              <a:rPr lang="en-US" altLang="zh-CN" sz="2400" b="1" dirty="0" smtClean="0">
                <a:latin typeface="微软雅黑" panose="020B0503020204020204" pitchFamily="34" charset="-122"/>
                <a:ea typeface="微软雅黑" panose="020B0503020204020204" pitchFamily="34" charset="-122"/>
              </a:rPr>
              <a:t> the earthquake</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0" grpId="0" bldLvl="0" animBg="1"/>
      <p:bldP spid="11"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7"/>
          <p:cNvGrpSpPr/>
          <p:nvPr/>
        </p:nvGrpSpPr>
        <p:grpSpPr bwMode="auto">
          <a:xfrm>
            <a:off x="220667" y="114302"/>
            <a:ext cx="574675" cy="434579"/>
            <a:chOff x="2518484" y="5549192"/>
            <a:chExt cx="916395" cy="832930"/>
          </a:xfrm>
        </p:grpSpPr>
        <p:grpSp>
          <p:nvGrpSpPr>
            <p:cNvPr id="4"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7" name="六边形 6"/>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8" name="六边形 7"/>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grpSp>
        <p:nvGrpSpPr>
          <p:cNvPr id="5" name="组合 12"/>
          <p:cNvGrpSpPr/>
          <p:nvPr/>
        </p:nvGrpSpPr>
        <p:grpSpPr bwMode="auto">
          <a:xfrm>
            <a:off x="474663" y="228601"/>
            <a:ext cx="461962" cy="523533"/>
            <a:chOff x="2005455" y="3774966"/>
            <a:chExt cx="1567580" cy="2268508"/>
          </a:xfrm>
        </p:grpSpPr>
        <p:grpSp>
          <p:nvGrpSpPr>
            <p:cNvPr id="6" name="组合 54"/>
            <p:cNvGrpSpPr/>
            <p:nvPr/>
          </p:nvGrpSpPr>
          <p:grpSpPr>
            <a:xfrm>
              <a:off x="2005455" y="3774966"/>
              <a:ext cx="1567580" cy="1367156"/>
              <a:chOff x="304799" y="673099"/>
              <a:chExt cx="4000501" cy="4000500"/>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outerShdw blurRad="444500" dist="254000" dir="8100000" algn="tr" rotWithShape="0">
                <a:prstClr val="black">
                  <a:alpha val="50000"/>
                </a:prstClr>
              </a:outerShdw>
            </a:effectLst>
          </p:grpSpPr>
          <p:sp>
            <p:nvSpPr>
              <p:cNvPr id="12" name="六边形 11"/>
              <p:cNvSpPr/>
              <p:nvPr/>
            </p:nvSpPr>
            <p:spPr>
              <a:xfrm>
                <a:off x="304799" y="673099"/>
                <a:ext cx="4000501" cy="40005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13" name="六边形 12"/>
              <p:cNvSpPr/>
              <p:nvPr/>
            </p:nvSpPr>
            <p:spPr>
              <a:xfrm>
                <a:off x="392113" y="760412"/>
                <a:ext cx="3825877" cy="38258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7655" name="TextBox 14"/>
            <p:cNvSpPr txBox="1">
              <a:spLocks noChangeArrowheads="1"/>
            </p:cNvSpPr>
            <p:nvPr/>
          </p:nvSpPr>
          <p:spPr bwMode="auto">
            <a:xfrm>
              <a:off x="2322489" y="4043045"/>
              <a:ext cx="933516" cy="200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2400">
                <a:solidFill>
                  <a:prstClr val="white"/>
                </a:solidFill>
                <a:latin typeface="Times New Roman" panose="02020603050405020304" pitchFamily="18" charset="0"/>
                <a:ea typeface="微软雅黑" panose="020B0503020204020204" pitchFamily="34" charset="-122"/>
              </a:endParaRPr>
            </a:p>
          </p:txBody>
        </p:sp>
      </p:grpSp>
      <p:sp>
        <p:nvSpPr>
          <p:cNvPr id="19" name="圆角矩形 18"/>
          <p:cNvSpPr/>
          <p:nvPr/>
        </p:nvSpPr>
        <p:spPr>
          <a:xfrm>
            <a:off x="1332672" y="796380"/>
            <a:ext cx="2592288" cy="426913"/>
          </a:xfrm>
          <a:prstGeom prst="round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altLang="zh-CN" sz="2400" b="1" dirty="0" smtClean="0">
                <a:solidFill>
                  <a:schemeClr val="tx1"/>
                </a:solidFill>
                <a:latin typeface="Times New Roman" panose="02020603050405020304" pitchFamily="18" charset="0"/>
                <a:cs typeface="Times New Roman" panose="02020603050405020304" pitchFamily="18" charset="0"/>
              </a:rPr>
              <a:t>described </a:t>
            </a:r>
            <a:r>
              <a:rPr lang="en-US" altLang="zh-CN" sz="2400" b="1" dirty="0">
                <a:solidFill>
                  <a:schemeClr val="tx1"/>
                </a:solidFill>
                <a:latin typeface="Times New Roman" panose="02020603050405020304" pitchFamily="18" charset="0"/>
                <a:cs typeface="Times New Roman" panose="02020603050405020304" pitchFamily="18" charset="0"/>
              </a:rPr>
              <a:t>by data</a:t>
            </a:r>
            <a:endParaRPr lang="en-US" altLang="zh-CN" sz="2400" b="1" dirty="0">
              <a:solidFill>
                <a:schemeClr val="tx1"/>
              </a:solidFill>
              <a:latin typeface="Times New Roman" panose="02020603050405020304" pitchFamily="18" charset="0"/>
              <a:cs typeface="Times New Roman" panose="02020603050405020304" pitchFamily="18" charset="0"/>
            </a:endParaRPr>
          </a:p>
        </p:txBody>
      </p:sp>
      <p:sp>
        <p:nvSpPr>
          <p:cNvPr id="22" name="Text Box 6"/>
          <p:cNvSpPr txBox="1">
            <a:spLocks noChangeArrowheads="1"/>
          </p:cNvSpPr>
          <p:nvPr/>
        </p:nvSpPr>
        <p:spPr bwMode="auto">
          <a:xfrm>
            <a:off x="440055" y="1391285"/>
            <a:ext cx="8455660" cy="3399790"/>
          </a:xfrm>
          <a:prstGeom prst="rect">
            <a:avLst/>
          </a:prstGeom>
          <a:noFill/>
          <a:ln w="317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2200"/>
              </a:lnSpc>
              <a:spcBef>
                <a:spcPts val="1200"/>
              </a:spcBef>
              <a:buFont typeface="Wingdings" panose="05000000000000000000" pitchFamily="2" charset="2"/>
              <a:buChar char="v"/>
            </a:pPr>
            <a:r>
              <a:rPr lang="en-US" altLang="zh-CN" sz="2400" u="sng"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of the nation felt the earthquake.</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 huge crack,  </a:t>
            </a:r>
            <a:r>
              <a:rPr lang="en-US" altLang="zh-CN" sz="2000" b="1" dirty="0" smtClean="0">
                <a:latin typeface="Times New Roman" panose="02020603050405020304" pitchFamily="18" charset="0"/>
                <a:cs typeface="Times New Roman" panose="02020603050405020304" pitchFamily="18" charset="0"/>
              </a:rPr>
              <a:t>____</a:t>
            </a:r>
            <a:r>
              <a:rPr lang="en-US" altLang="zh-CN" sz="2000" dirty="0" smtClean="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kilometers long </a:t>
            </a:r>
            <a:r>
              <a:rPr lang="en-US" altLang="zh-CN" sz="2000" b="1" dirty="0" smtClean="0">
                <a:latin typeface="Times New Roman" panose="02020603050405020304" pitchFamily="18" charset="0"/>
                <a:cs typeface="Times New Roman" panose="02020603050405020304" pitchFamily="18" charset="0"/>
              </a:rPr>
              <a:t>and _____ meters </a:t>
            </a:r>
            <a:r>
              <a:rPr lang="en-US" altLang="zh-CN" sz="2000" b="1" dirty="0">
                <a:latin typeface="Times New Roman" panose="02020603050405020304" pitchFamily="18" charset="0"/>
                <a:cs typeface="Times New Roman" panose="02020603050405020304" pitchFamily="18" charset="0"/>
              </a:rPr>
              <a:t>wide, </a:t>
            </a:r>
            <a:r>
              <a:rPr lang="en-US" altLang="zh-CN" sz="2000" b="1" dirty="0" smtClean="0">
                <a:latin typeface="Times New Roman" panose="02020603050405020304" pitchFamily="18" charset="0"/>
                <a:cs typeface="Times New Roman" panose="02020603050405020304" pitchFamily="18" charset="0"/>
              </a:rPr>
              <a:t>cut </a:t>
            </a:r>
            <a:r>
              <a:rPr lang="en-US" altLang="zh-CN" sz="2000" b="1" dirty="0">
                <a:latin typeface="Times New Roman" panose="02020603050405020304" pitchFamily="18" charset="0"/>
                <a:cs typeface="Times New Roman" panose="02020603050405020304" pitchFamily="18" charset="0"/>
              </a:rPr>
              <a:t>across houses, roads and waterways.</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In less than </a:t>
            </a:r>
            <a:r>
              <a:rPr lang="en-US" altLang="zh-CN" sz="2000" b="1" dirty="0" smtClean="0">
                <a:latin typeface="Times New Roman" panose="02020603050405020304" pitchFamily="18" charset="0"/>
                <a:cs typeface="Times New Roman" panose="02020603050405020304" pitchFamily="18" charset="0"/>
              </a:rPr>
              <a:t>_____ </a:t>
            </a:r>
            <a:r>
              <a:rPr lang="en-US" altLang="zh-CN" sz="2000" b="1" dirty="0">
                <a:latin typeface="Times New Roman" panose="02020603050405020304" pitchFamily="18" charset="0"/>
                <a:cs typeface="Times New Roman" panose="02020603050405020304" pitchFamily="18" charset="0"/>
              </a:rPr>
              <a:t>minute, a large city lay in ruins.</a:t>
            </a:r>
            <a:r>
              <a:rPr lang="en-US" altLang="zh-CN" sz="2000" b="1" u="sng" dirty="0">
                <a:latin typeface="Times New Roman" panose="02020603050405020304" pitchFamily="18" charset="0"/>
                <a:cs typeface="Times New Roman" panose="02020603050405020304" pitchFamily="18" charset="0"/>
              </a:rPr>
              <a:t>      </a:t>
            </a:r>
            <a:endParaRPr lang="en-US" altLang="zh-CN" sz="2000" b="1" u="sng"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_______ of </a:t>
            </a:r>
            <a:r>
              <a:rPr lang="en-US" altLang="zh-CN" sz="2000" b="1" dirty="0">
                <a:latin typeface="Times New Roman" panose="02020603050405020304" pitchFamily="18" charset="0"/>
                <a:cs typeface="Times New Roman" panose="02020603050405020304" pitchFamily="18" charset="0"/>
              </a:rPr>
              <a:t>the people who lived there were dead or injured.</a:t>
            </a:r>
            <a:endParaRPr lang="en-US" altLang="zh-CN" sz="2000" b="1" dirty="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The number of people </a:t>
            </a:r>
            <a:r>
              <a:rPr lang="en-US" altLang="zh-CN" sz="2000" b="1" dirty="0" smtClean="0">
                <a:latin typeface="Times New Roman" panose="02020603050405020304" pitchFamily="18" charset="0"/>
                <a:cs typeface="Times New Roman" panose="02020603050405020304" pitchFamily="18" charset="0"/>
              </a:rPr>
              <a:t>who </a:t>
            </a:r>
            <a:r>
              <a:rPr lang="en-US" altLang="zh-CN" sz="2000" b="1" dirty="0">
                <a:latin typeface="Times New Roman" panose="02020603050405020304" pitchFamily="18" charset="0"/>
                <a:cs typeface="Times New Roman" panose="02020603050405020304" pitchFamily="18" charset="0"/>
              </a:rPr>
              <a:t>were </a:t>
            </a:r>
            <a:r>
              <a:rPr lang="en-US" altLang="zh-CN" sz="2000" b="1" dirty="0" smtClean="0">
                <a:latin typeface="Times New Roman" panose="02020603050405020304" pitchFamily="18" charset="0"/>
                <a:cs typeface="Times New Roman" panose="02020603050405020304" pitchFamily="18" charset="0"/>
              </a:rPr>
              <a:t>killed or badly injured in quake was </a:t>
            </a:r>
            <a:r>
              <a:rPr lang="en-US" altLang="zh-CN" sz="2000" b="1" dirty="0">
                <a:latin typeface="Times New Roman" panose="02020603050405020304" pitchFamily="18" charset="0"/>
                <a:cs typeface="Times New Roman" panose="02020603050405020304" pitchFamily="18" charset="0"/>
              </a:rPr>
              <a:t>more than </a:t>
            </a:r>
            <a:r>
              <a:rPr lang="en-US" altLang="zh-CN" sz="2000" b="1" dirty="0" smtClean="0">
                <a:latin typeface="Times New Roman" panose="02020603050405020304" pitchFamily="18" charset="0"/>
                <a:cs typeface="Times New Roman" panose="02020603050405020304" pitchFamily="18" charset="0"/>
              </a:rPr>
              <a:t>__________.</a:t>
            </a:r>
            <a:endParaRPr lang="en-US" altLang="zh-CN" sz="2000" b="1" dirty="0" smtClean="0">
              <a:latin typeface="Times New Roman" panose="02020603050405020304" pitchFamily="18" charset="0"/>
              <a:cs typeface="Times New Roman" panose="02020603050405020304" pitchFamily="18" charset="0"/>
            </a:endParaRPr>
          </a:p>
          <a:p>
            <a:pPr eaLnBrk="1" hangingPunct="1">
              <a:lnSpc>
                <a:spcPts val="2200"/>
              </a:lnSpc>
              <a:spcBef>
                <a:spcPts val="1200"/>
              </a:spcBef>
              <a:buFont typeface="Wingdings" panose="05000000000000000000" pitchFamily="2" charset="2"/>
              <a:buChar char="v"/>
            </a:pPr>
            <a:r>
              <a:rPr lang="en-US" altLang="zh-CN" sz="2000" b="1" dirty="0">
                <a:latin typeface="Times New Roman" panose="02020603050405020304" pitchFamily="18" charset="0"/>
                <a:cs typeface="Times New Roman" panose="02020603050405020304" pitchFamily="18" charset="0"/>
              </a:rPr>
              <a:t> About </a:t>
            </a:r>
            <a:r>
              <a:rPr lang="en-US" altLang="zh-CN" sz="2000" b="1" dirty="0" smtClean="0">
                <a:latin typeface="Times New Roman" panose="02020603050405020304" pitchFamily="18" charset="0"/>
                <a:cs typeface="Times New Roman" panose="02020603050405020304" pitchFamily="18" charset="0"/>
              </a:rPr>
              <a:t>______ </a:t>
            </a:r>
            <a:r>
              <a:rPr lang="en-US" altLang="zh-CN" sz="2000" b="1" dirty="0">
                <a:latin typeface="Times New Roman" panose="02020603050405020304" pitchFamily="18" charset="0"/>
                <a:cs typeface="Times New Roman" panose="02020603050405020304" pitchFamily="18" charset="0"/>
              </a:rPr>
              <a:t>of the city's factories and buildings, </a:t>
            </a:r>
            <a:r>
              <a:rPr lang="en-US" altLang="zh-CN" sz="2000" b="1" dirty="0" smtClean="0">
                <a:latin typeface="Times New Roman" panose="02020603050405020304" pitchFamily="18" charset="0"/>
                <a:cs typeface="Times New Roman" panose="02020603050405020304" pitchFamily="18" charset="0"/>
              </a:rPr>
              <a:t> ______ of </a:t>
            </a:r>
            <a:r>
              <a:rPr lang="en-US" altLang="zh-CN" sz="2000" b="1" dirty="0">
                <a:latin typeface="Times New Roman" panose="02020603050405020304" pitchFamily="18" charset="0"/>
                <a:cs typeface="Times New Roman" panose="02020603050405020304" pitchFamily="18" charset="0"/>
              </a:rPr>
              <a:t>its homes, and </a:t>
            </a:r>
            <a:r>
              <a:rPr lang="en-US" altLang="zh-CN" sz="2000" b="1" dirty="0">
                <a:solidFill>
                  <a:srgbClr val="FF0000"/>
                </a:solidFill>
                <a:latin typeface="Times New Roman" panose="02020603050405020304" pitchFamily="18" charset="0"/>
                <a:cs typeface="Times New Roman" panose="02020603050405020304" pitchFamily="18" charset="0"/>
              </a:rPr>
              <a:t>all</a:t>
            </a:r>
            <a:r>
              <a:rPr lang="en-US" altLang="zh-CN" sz="2000" b="1" dirty="0">
                <a:latin typeface="Times New Roman" panose="02020603050405020304" pitchFamily="18" charset="0"/>
                <a:cs typeface="Times New Roman" panose="02020603050405020304" pitchFamily="18" charset="0"/>
              </a:rPr>
              <a:t> of its hospital were gone</a:t>
            </a:r>
            <a:r>
              <a:rPr lang="en-US" altLang="zh-CN"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p:txBody>
      </p:sp>
      <p:sp>
        <p:nvSpPr>
          <p:cNvPr id="24" name="下箭头 23"/>
          <p:cNvSpPr/>
          <p:nvPr/>
        </p:nvSpPr>
        <p:spPr>
          <a:xfrm>
            <a:off x="4214133" y="596582"/>
            <a:ext cx="285750" cy="7937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5" name="Text Box 8"/>
          <p:cNvSpPr txBox="1">
            <a:spLocks noChangeArrowheads="1"/>
          </p:cNvSpPr>
          <p:nvPr/>
        </p:nvSpPr>
        <p:spPr bwMode="auto">
          <a:xfrm>
            <a:off x="861414" y="1275433"/>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1/3</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6" name="Text Box 9"/>
          <p:cNvSpPr txBox="1">
            <a:spLocks noChangeArrowheads="1"/>
          </p:cNvSpPr>
          <p:nvPr/>
        </p:nvSpPr>
        <p:spPr bwMode="auto">
          <a:xfrm>
            <a:off x="2463099" y="1703898"/>
            <a:ext cx="4572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8</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7" name="Text Box 10"/>
          <p:cNvSpPr txBox="1">
            <a:spLocks noChangeArrowheads="1"/>
          </p:cNvSpPr>
          <p:nvPr/>
        </p:nvSpPr>
        <p:spPr bwMode="auto">
          <a:xfrm>
            <a:off x="5178534" y="1703558"/>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30</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8" name="Text Box 11"/>
          <p:cNvSpPr txBox="1">
            <a:spLocks noChangeArrowheads="1"/>
          </p:cNvSpPr>
          <p:nvPr/>
        </p:nvSpPr>
        <p:spPr bwMode="auto">
          <a:xfrm>
            <a:off x="2100299" y="2392174"/>
            <a:ext cx="762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1</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9" name="Text Box 12"/>
          <p:cNvSpPr txBox="1">
            <a:spLocks noChangeArrowheads="1"/>
          </p:cNvSpPr>
          <p:nvPr/>
        </p:nvSpPr>
        <p:spPr bwMode="auto">
          <a:xfrm>
            <a:off x="915389" y="2829431"/>
            <a:ext cx="832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Times New Roman" panose="02020603050405020304" pitchFamily="18" charset="0"/>
                <a:cs typeface="Times New Roman" panose="02020603050405020304" pitchFamily="18" charset="0"/>
              </a:rPr>
              <a:t>2/3</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0" name="Text Box 13"/>
          <p:cNvSpPr txBox="1">
            <a:spLocks noChangeArrowheads="1"/>
          </p:cNvSpPr>
          <p:nvPr/>
        </p:nvSpPr>
        <p:spPr bwMode="auto">
          <a:xfrm>
            <a:off x="1632141" y="3567176"/>
            <a:ext cx="1561370" cy="523220"/>
          </a:xfrm>
          <a:prstGeom prst="rect">
            <a:avLst/>
          </a:prstGeom>
          <a:noFill/>
          <a:ln w="9525">
            <a:noFill/>
            <a:miter lim="800000"/>
          </a:ln>
        </p:spPr>
        <p:txBody>
          <a:bodyPr wrap="square">
            <a:spAutoFit/>
          </a:bodyPr>
          <a:lstStyle/>
          <a:p>
            <a:pPr fontAlgn="auto">
              <a:spcBef>
                <a:spcPct val="50000"/>
              </a:spcBef>
              <a:spcAft>
                <a:spcPts val="0"/>
              </a:spcAft>
              <a:defRPr/>
            </a:pPr>
            <a:r>
              <a:rPr lang="en-US" altLang="zh-CN" sz="2800" b="1" dirty="0">
                <a:solidFill>
                  <a:srgbClr val="FF0000"/>
                </a:solidFill>
                <a:latin typeface="Times New Roman" panose="02020603050405020304" pitchFamily="18" charset="0"/>
                <a:cs typeface="Times New Roman" panose="02020603050405020304" pitchFamily="18" charset="0"/>
              </a:rPr>
              <a:t>400,000</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1" name="Text Box 14"/>
          <p:cNvSpPr txBox="1">
            <a:spLocks noChangeArrowheads="1"/>
          </p:cNvSpPr>
          <p:nvPr/>
        </p:nvSpPr>
        <p:spPr bwMode="auto">
          <a:xfrm>
            <a:off x="1470449" y="4012309"/>
            <a:ext cx="109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mn-lt"/>
              </a:rPr>
              <a:t>75%</a:t>
            </a:r>
            <a:endParaRPr lang="en-US" altLang="zh-CN" sz="2800" b="1" dirty="0">
              <a:solidFill>
                <a:srgbClr val="FF0000"/>
              </a:solidFill>
              <a:latin typeface="+mn-lt"/>
            </a:endParaRPr>
          </a:p>
        </p:txBody>
      </p:sp>
      <p:sp>
        <p:nvSpPr>
          <p:cNvPr id="32" name="Text Box 15"/>
          <p:cNvSpPr txBox="1">
            <a:spLocks noChangeArrowheads="1"/>
          </p:cNvSpPr>
          <p:nvPr/>
        </p:nvSpPr>
        <p:spPr bwMode="auto">
          <a:xfrm>
            <a:off x="6291110" y="3971131"/>
            <a:ext cx="1053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r>
              <a:rPr lang="en-US" altLang="zh-CN" sz="2800" b="1" dirty="0">
                <a:solidFill>
                  <a:srgbClr val="FF0000"/>
                </a:solidFill>
                <a:latin typeface="+mn-lt"/>
              </a:rPr>
              <a:t>90%</a:t>
            </a:r>
            <a:endParaRPr lang="en-US" altLang="zh-CN" sz="2800" b="1" dirty="0">
              <a:solidFill>
                <a:srgbClr val="FF0000"/>
              </a:solidFill>
              <a:latin typeface="+mn-lt"/>
            </a:endParaRPr>
          </a:p>
        </p:txBody>
      </p:sp>
      <p:sp>
        <p:nvSpPr>
          <p:cNvPr id="36" name="TextBox 35"/>
          <p:cNvSpPr txBox="1"/>
          <p:nvPr/>
        </p:nvSpPr>
        <p:spPr>
          <a:xfrm>
            <a:off x="936744" y="100188"/>
            <a:ext cx="2378100" cy="521970"/>
          </a:xfrm>
          <a:prstGeom prst="rect">
            <a:avLst/>
          </a:prstGeom>
          <a:noFill/>
        </p:spPr>
        <p:txBody>
          <a:bodyPr wrap="squar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Scanning</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右箭头 8"/>
          <p:cNvSpPr/>
          <p:nvPr/>
        </p:nvSpPr>
        <p:spPr>
          <a:xfrm>
            <a:off x="3924960" y="845371"/>
            <a:ext cx="864096" cy="32893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788024" y="640080"/>
            <a:ext cx="4032448" cy="70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000" b="1" dirty="0" smtClean="0">
                <a:solidFill>
                  <a:schemeClr val="bg1"/>
                </a:solidFill>
                <a:ea typeface="微软雅黑" panose="020B0503020204020204" pitchFamily="34" charset="-122"/>
                <a:cs typeface="Arial" panose="020B0604020202020204" pitchFamily="34" charset="0"/>
              </a:rPr>
              <a:t>one of the most deadly earthquakes of the 20th century</a:t>
            </a:r>
            <a:endParaRPr lang="en-US" altLang="zh-CN" sz="2000" b="1" dirty="0" smtClean="0">
              <a:solidFill>
                <a:schemeClr val="bg1"/>
              </a:solidFill>
              <a:ea typeface="微软雅黑" panose="020B0503020204020204" pitchFamily="34" charset="-122"/>
              <a:cs typeface="Arial" panose="020B0604020202020204" pitchFamily="34" charset="0"/>
            </a:endParaRPr>
          </a:p>
        </p:txBody>
      </p:sp>
      <p:sp>
        <p:nvSpPr>
          <p:cNvPr id="11" name="文本框 10"/>
          <p:cNvSpPr txBox="1"/>
          <p:nvPr/>
        </p:nvSpPr>
        <p:spPr>
          <a:xfrm>
            <a:off x="4785020" y="637584"/>
            <a:ext cx="4251475"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a:defRPr sz="2000" b="1">
                <a:latin typeface="Calibri" panose="020F0502020204030204" pitchFamily="34" charset="0"/>
                <a:ea typeface="微软雅黑" panose="020B0503020204020204" pitchFamily="34" charset="-122"/>
                <a:cs typeface="Calibri" panose="020F0502020204030204" pitchFamily="34" charset="0"/>
              </a:defRPr>
            </a:lvl1pPr>
          </a:lstStyle>
          <a:p>
            <a:endParaRPr lang="en-US" altLang="zh-CN" dirty="0"/>
          </a:p>
          <a:p>
            <a:endParaRPr lang="en-US" altLang="zh-CN" dirty="0"/>
          </a:p>
        </p:txBody>
      </p:sp>
      <p:sp>
        <p:nvSpPr>
          <p:cNvPr id="15" name="TextBox 14"/>
          <p:cNvSpPr txBox="1"/>
          <p:nvPr/>
        </p:nvSpPr>
        <p:spPr>
          <a:xfrm>
            <a:off x="4756410" y="778046"/>
            <a:ext cx="4387589" cy="738664"/>
          </a:xfrm>
          <a:prstGeom prst="rect">
            <a:avLst/>
          </a:prstGeom>
          <a:noFill/>
        </p:spPr>
        <p:txBody>
          <a:bodyPr wrap="square" rtlCol="0">
            <a:spAutoFit/>
          </a:bodyPr>
          <a:lstStyle/>
          <a:p>
            <a:r>
              <a:rPr lang="en-US" altLang="zh-CN" sz="22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To make the information convincing</a:t>
            </a:r>
            <a:endParaRPr lang="en-US" altLang="zh-CN" sz="22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a:p>
            <a:endParaRPr lang="en-US" altLang="zh-CN"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33" name="TextBox 14"/>
          <p:cNvSpPr txBox="1"/>
          <p:nvPr/>
        </p:nvSpPr>
        <p:spPr>
          <a:xfrm>
            <a:off x="2692431" y="161292"/>
            <a:ext cx="6914692" cy="39878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Para.2-3 </a:t>
            </a:r>
            <a:r>
              <a:rPr lang="en-US" altLang="zh-CN" sz="2000" b="1" dirty="0" smtClean="0">
                <a:solidFill>
                  <a:srgbClr val="FF0000"/>
                </a:solidFill>
                <a:latin typeface="微软雅黑" panose="020B0503020204020204" pitchFamily="34" charset="-122"/>
                <a:ea typeface="微软雅黑" panose="020B0503020204020204" pitchFamily="34" charset="-122"/>
              </a:rPr>
              <a:t>extreme damage during </a:t>
            </a:r>
            <a:r>
              <a:rPr lang="en-US" altLang="zh-CN" sz="2000" b="1" dirty="0" smtClean="0">
                <a:latin typeface="微软雅黑" panose="020B0503020204020204" pitchFamily="34" charset="-122"/>
                <a:ea typeface="微软雅黑" panose="020B0503020204020204" pitchFamily="34" charset="-122"/>
              </a:rPr>
              <a:t>the earthquake</a:t>
            </a:r>
            <a:endParaRPr lang="zh-CN" altLang="en-US"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ox(ou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ppt_x</p:attrName>
                                        </p:attrNameLst>
                                      </p:cBhvr>
                                      <p:tavLst>
                                        <p:tav tm="0">
                                          <p:val>
                                            <p:strVal val="#ppt_x-#ppt_w/2"/>
                                          </p:val>
                                        </p:tav>
                                        <p:tav tm="100000">
                                          <p:val>
                                            <p:strVal val="#ppt_x"/>
                                          </p:val>
                                        </p:tav>
                                      </p:tavLst>
                                    </p:anim>
                                    <p:anim calcmode="lin" valueType="num">
                                      <p:cBhvr>
                                        <p:cTn id="34" dur="500" fill="hold"/>
                                        <p:tgtEl>
                                          <p:spTgt spid="28"/>
                                        </p:tgtEl>
                                        <p:attrNameLst>
                                          <p:attrName>ppt_y</p:attrName>
                                        </p:attrNameLst>
                                      </p:cBhvr>
                                      <p:tavLst>
                                        <p:tav tm="0">
                                          <p:val>
                                            <p:strVal val="#ppt_y"/>
                                          </p:val>
                                        </p:tav>
                                        <p:tav tm="100000">
                                          <p:val>
                                            <p:strVal val="#ppt_y"/>
                                          </p:val>
                                        </p:tav>
                                      </p:tavLst>
                                    </p:anim>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ppt_x-#ppt_w/2"/>
                                          </p:val>
                                        </p:tav>
                                        <p:tav tm="100000">
                                          <p:val>
                                            <p:strVal val="#ppt_x"/>
                                          </p:val>
                                        </p:tav>
                                      </p:tavLst>
                                    </p:anim>
                                    <p:anim calcmode="lin" valueType="num">
                                      <p:cBhvr>
                                        <p:cTn id="42" dur="500" fill="hold"/>
                                        <p:tgtEl>
                                          <p:spTgt spid="29"/>
                                        </p:tgtEl>
                                        <p:attrNameLst>
                                          <p:attrName>ppt_y</p:attrName>
                                        </p:attrNameLst>
                                      </p:cBhvr>
                                      <p:tavLst>
                                        <p:tav tm="0">
                                          <p:val>
                                            <p:strVal val="#ppt_y"/>
                                          </p:val>
                                        </p:tav>
                                        <p:tav tm="100000">
                                          <p:val>
                                            <p:strVal val="#ppt_y"/>
                                          </p:val>
                                        </p:tav>
                                      </p:tavLst>
                                    </p:anim>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ppt_h/2"/>
                                          </p:val>
                                        </p:tav>
                                        <p:tav tm="100000">
                                          <p:val>
                                            <p:strVal val="#ppt_y"/>
                                          </p:val>
                                        </p:tav>
                                      </p:tavLst>
                                    </p:anim>
                                    <p:anim calcmode="lin" valueType="num">
                                      <p:cBhvr>
                                        <p:cTn id="57" dur="500" fill="hold"/>
                                        <p:tgtEl>
                                          <p:spTgt spid="31"/>
                                        </p:tgtEl>
                                        <p:attrNameLst>
                                          <p:attrName>ppt_w</p:attrName>
                                        </p:attrNameLst>
                                      </p:cBhvr>
                                      <p:tavLst>
                                        <p:tav tm="0">
                                          <p:val>
                                            <p:strVal val="#ppt_w"/>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slide(fromBottom)">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linds(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linds(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linds(horizontal)">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xit" presetSubtype="32" fill="hold" grpId="1" nodeType="clickEffect">
                                  <p:stCondLst>
                                    <p:cond delay="0"/>
                                  </p:stCondLst>
                                  <p:childTnLst>
                                    <p:animEffect transition="out" filter="box(out)">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2" nodeType="clickEffect">
                                  <p:stCondLst>
                                    <p:cond delay="0"/>
                                  </p:stCondLst>
                                  <p:childTnLst>
                                    <p:animEffect transition="out" filter="blinds(horizontal)">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bldLvl="0" animBg="1" autoUpdateAnimBg="0"/>
      <p:bldP spid="24" grpId="0" bldLvl="0" animBg="1"/>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9" grpId="0" bldLvl="0" animBg="1"/>
      <p:bldP spid="10" grpId="0" bldLvl="0" animBg="1"/>
      <p:bldP spid="10" grpId="1" bldLvl="0" animBg="1"/>
      <p:bldP spid="10" grpId="2" bldLvl="0" animBg="1"/>
      <p:bldP spid="11"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39742" y="571500"/>
            <a:ext cx="8467725" cy="0"/>
          </a:xfrm>
          <a:prstGeom prst="line">
            <a:avLst/>
          </a:prstGeom>
          <a:ln w="19050">
            <a:solidFill>
              <a:schemeClr val="tx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0690" y="114300"/>
            <a:ext cx="4819015" cy="521970"/>
          </a:xfrm>
          <a:prstGeom prst="rect">
            <a:avLst/>
          </a:prstGeom>
          <a:noFill/>
        </p:spPr>
        <p:txBody>
          <a:bodyPr wrap="square" rtlCol="0">
            <a:spAutoFit/>
          </a:bodyPr>
          <a:lstStyle/>
          <a:p>
            <a:pPr indent="0">
              <a:buFont typeface="Wingdings" panose="05000000000000000000" charset="0"/>
              <a:buNone/>
            </a:pP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Sentences to appreciate</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内容占位符 2"/>
          <p:cNvSpPr txBox="1"/>
          <p:nvPr/>
        </p:nvSpPr>
        <p:spPr>
          <a:xfrm>
            <a:off x="381000" y="1088390"/>
            <a:ext cx="8585200" cy="1861185"/>
          </a:xfrm>
          <a:prstGeom prst="rect">
            <a:avLst/>
          </a:prstGeom>
          <a:noFill/>
          <a:ln w="22225">
            <a:solidFill>
              <a:schemeClr val="accent4">
                <a:lumMod val="50000"/>
              </a:schemeClr>
            </a:solidFill>
            <a:prstDash val="dash"/>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lnSpc>
                <a:spcPct val="125000"/>
              </a:lnSpc>
              <a:buFont typeface="Arial" panose="020B0604020202020204" pitchFamily="34" charset="0"/>
              <a:buNone/>
            </a:pPr>
            <a:r>
              <a:rPr lang="en-US" altLang="zh-CN" b="1" dirty="0" smtClean="0">
                <a:latin typeface="Times New Roman" panose="02020603050405020304" pitchFamily="18" charset="0"/>
                <a:cs typeface="Times New Roman" panose="02020603050405020304" pitchFamily="18" charset="0"/>
              </a:rPr>
              <a:t>1. Hard hills of rock became _____________.</a:t>
            </a:r>
            <a:endParaRPr lang="en-US" altLang="zh-CN" b="1" dirty="0" smtClean="0">
              <a:latin typeface="Times New Roman" panose="02020603050405020304" pitchFamily="18" charset="0"/>
              <a:cs typeface="Times New Roman" panose="02020603050405020304" pitchFamily="18" charset="0"/>
            </a:endParaRPr>
          </a:p>
          <a:p>
            <a:pPr defTabSz="914400" eaLnBrk="1" hangingPunct="1">
              <a:lnSpc>
                <a:spcPct val="125000"/>
              </a:lnSpc>
              <a:buFont typeface="Arial" panose="020B0604020202020204" pitchFamily="34" charset="0"/>
              <a:buNone/>
            </a:pPr>
            <a:r>
              <a:rPr lang="en-US" altLang="zh-CN" b="1" dirty="0" smtClean="0">
                <a:latin typeface="Times New Roman" panose="02020603050405020304" pitchFamily="18" charset="0"/>
                <a:cs typeface="Times New Roman" panose="02020603050405020304" pitchFamily="18" charset="0"/>
              </a:rPr>
              <a:t>2. Bricks covered the ground _____________________, but no wind could blow them away. </a:t>
            </a:r>
            <a:endParaRPr lang="zh-CN" altLang="en-US" b="1" dirty="0" smtClean="0">
              <a:latin typeface="Times New Roman" panose="02020603050405020304" pitchFamily="18" charset="0"/>
              <a:cs typeface="Times New Roman" panose="02020603050405020304" pitchFamily="18" charset="0"/>
            </a:endParaRPr>
          </a:p>
        </p:txBody>
      </p:sp>
      <p:sp>
        <p:nvSpPr>
          <p:cNvPr id="18" name="矩形 17"/>
          <p:cNvSpPr>
            <a:spLocks noChangeArrowheads="1"/>
          </p:cNvSpPr>
          <p:nvPr/>
        </p:nvSpPr>
        <p:spPr bwMode="auto">
          <a:xfrm>
            <a:off x="4846428" y="1212601"/>
            <a:ext cx="21189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cs typeface="Times New Roman" panose="02020603050405020304" pitchFamily="18" charset="0"/>
              </a:rPr>
              <a:t>rivers of dirt</a:t>
            </a:r>
            <a:endParaRPr lang="zh-CN" altLang="en-US" sz="2800" dirty="0">
              <a:solidFill>
                <a:srgbClr val="FF0000"/>
              </a:solidFill>
              <a:latin typeface="Calibri" panose="020F0502020204030204" pitchFamily="34" charset="0"/>
            </a:endParaRPr>
          </a:p>
        </p:txBody>
      </p:sp>
      <p:sp>
        <p:nvSpPr>
          <p:cNvPr id="19" name="矩形 18"/>
          <p:cNvSpPr>
            <a:spLocks noChangeArrowheads="1"/>
          </p:cNvSpPr>
          <p:nvPr/>
        </p:nvSpPr>
        <p:spPr bwMode="auto">
          <a:xfrm>
            <a:off x="4846444" y="1837313"/>
            <a:ext cx="3744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7030A0"/>
                </a:solidFill>
                <a:latin typeface="Times New Roman" panose="02020603050405020304" pitchFamily="18" charset="0"/>
                <a:cs typeface="Times New Roman" panose="02020603050405020304" pitchFamily="18" charset="0"/>
              </a:rPr>
              <a:t>like</a:t>
            </a:r>
            <a:r>
              <a:rPr lang="en-US" altLang="zh-CN"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red </a:t>
            </a:r>
            <a:r>
              <a:rPr lang="en-US" altLang="zh-CN" sz="2800" b="1" dirty="0" smtClean="0">
                <a:solidFill>
                  <a:srgbClr val="FF0000"/>
                </a:solidFill>
                <a:latin typeface="Times New Roman" panose="02020603050405020304" pitchFamily="18" charset="0"/>
                <a:cs typeface="Times New Roman" panose="02020603050405020304" pitchFamily="18" charset="0"/>
              </a:rPr>
              <a:t>autumn leaves</a:t>
            </a:r>
            <a:endParaRPr lang="zh-CN" altLang="en-US" sz="2800" dirty="0">
              <a:solidFill>
                <a:srgbClr val="FF0000"/>
              </a:solidFill>
              <a:latin typeface="Calibri" panose="020F0502020204030204" pitchFamily="34" charset="0"/>
            </a:endParaRPr>
          </a:p>
        </p:txBody>
      </p:sp>
      <p:sp>
        <p:nvSpPr>
          <p:cNvPr id="9" name="下箭头 8"/>
          <p:cNvSpPr/>
          <p:nvPr/>
        </p:nvSpPr>
        <p:spPr>
          <a:xfrm>
            <a:off x="2582545" y="2949575"/>
            <a:ext cx="1224280" cy="936625"/>
          </a:xfrm>
          <a:prstGeom prst="downArrow">
            <a:avLst/>
          </a:prstGeom>
          <a:solidFill>
            <a:schemeClr val="accent4">
              <a:lumMod val="5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07130" y="3886512"/>
            <a:ext cx="4012983" cy="830997"/>
          </a:xfrm>
          <a:prstGeom prst="rect">
            <a:avLst/>
          </a:prstGeom>
          <a:noFill/>
          <a:ln w="15875">
            <a:solidFill>
              <a:schemeClr val="accent1"/>
            </a:solidFill>
            <a:prstDash val="dash"/>
          </a:ln>
        </p:spPr>
        <p:txBody>
          <a:bodyPr wrap="square" rtlCol="0">
            <a:spAutoFit/>
          </a:bodyPr>
          <a:lstStyle/>
          <a:p>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rPr>
              <a:t>People began to wonder how long the disaster would last. </a:t>
            </a:r>
            <a:endPar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1" name="PA_组合 4"/>
          <p:cNvGrpSpPr>
            <a:grpSpLocks noChangeAspect="1"/>
          </p:cNvGrpSpPr>
          <p:nvPr>
            <p:custDataLst>
              <p:tags r:id="rId1"/>
            </p:custDataLst>
          </p:nvPr>
        </p:nvGrpSpPr>
        <p:grpSpPr bwMode="auto">
          <a:xfrm rot="371581">
            <a:off x="5586694" y="3300206"/>
            <a:ext cx="616587" cy="727662"/>
            <a:chOff x="2175" y="904"/>
            <a:chExt cx="953" cy="1868"/>
          </a:xfrm>
          <a:solidFill>
            <a:srgbClr val="FF0000"/>
          </a:solidFill>
        </p:grpSpPr>
        <p:sp>
          <p:nvSpPr>
            <p:cNvPr id="22" name="Freeform 5"/>
            <p:cNvSpPr/>
            <p:nvPr/>
          </p:nvSpPr>
          <p:spPr bwMode="auto">
            <a:xfrm>
              <a:off x="2175" y="904"/>
              <a:ext cx="953" cy="1357"/>
            </a:xfrm>
            <a:custGeom>
              <a:avLst/>
              <a:gdLst>
                <a:gd name="T0" fmla="*/ 35 w 129"/>
                <a:gd name="T1" fmla="*/ 79 h 186"/>
                <a:gd name="T2" fmla="*/ 33 w 129"/>
                <a:gd name="T3" fmla="*/ 81 h 186"/>
                <a:gd name="T4" fmla="*/ 4 w 129"/>
                <a:gd name="T5" fmla="*/ 85 h 186"/>
                <a:gd name="T6" fmla="*/ 0 w 129"/>
                <a:gd name="T7" fmla="*/ 81 h 186"/>
                <a:gd name="T8" fmla="*/ 1 w 129"/>
                <a:gd name="T9" fmla="*/ 59 h 186"/>
                <a:gd name="T10" fmla="*/ 0 w 129"/>
                <a:gd name="T11" fmla="*/ 57 h 186"/>
                <a:gd name="T12" fmla="*/ 0 w 129"/>
                <a:gd name="T13" fmla="*/ 57 h 186"/>
                <a:gd name="T14" fmla="*/ 0 w 129"/>
                <a:gd name="T15" fmla="*/ 53 h 186"/>
                <a:gd name="T16" fmla="*/ 35 w 129"/>
                <a:gd name="T17" fmla="*/ 10 h 186"/>
                <a:gd name="T18" fmla="*/ 39 w 129"/>
                <a:gd name="T19" fmla="*/ 8 h 186"/>
                <a:gd name="T20" fmla="*/ 101 w 129"/>
                <a:gd name="T21" fmla="*/ 11 h 186"/>
                <a:gd name="T22" fmla="*/ 128 w 129"/>
                <a:gd name="T23" fmla="*/ 53 h 186"/>
                <a:gd name="T24" fmla="*/ 128 w 129"/>
                <a:gd name="T25" fmla="*/ 57 h 186"/>
                <a:gd name="T26" fmla="*/ 100 w 129"/>
                <a:gd name="T27" fmla="*/ 153 h 186"/>
                <a:gd name="T28" fmla="*/ 99 w 129"/>
                <a:gd name="T29" fmla="*/ 157 h 186"/>
                <a:gd name="T30" fmla="*/ 97 w 129"/>
                <a:gd name="T31" fmla="*/ 177 h 186"/>
                <a:gd name="T32" fmla="*/ 94 w 129"/>
                <a:gd name="T33" fmla="*/ 181 h 186"/>
                <a:gd name="T34" fmla="*/ 63 w 129"/>
                <a:gd name="T35" fmla="*/ 186 h 186"/>
                <a:gd name="T36" fmla="*/ 58 w 129"/>
                <a:gd name="T37" fmla="*/ 180 h 186"/>
                <a:gd name="T38" fmla="*/ 63 w 129"/>
                <a:gd name="T39" fmla="*/ 157 h 186"/>
                <a:gd name="T40" fmla="*/ 65 w 129"/>
                <a:gd name="T41" fmla="*/ 153 h 186"/>
                <a:gd name="T42" fmla="*/ 80 w 129"/>
                <a:gd name="T43" fmla="*/ 95 h 186"/>
                <a:gd name="T44" fmla="*/ 78 w 129"/>
                <a:gd name="T45" fmla="*/ 57 h 186"/>
                <a:gd name="T46" fmla="*/ 75 w 129"/>
                <a:gd name="T47" fmla="*/ 53 h 186"/>
                <a:gd name="T48" fmla="*/ 61 w 129"/>
                <a:gd name="T49" fmla="*/ 49 h 186"/>
                <a:gd name="T50" fmla="*/ 48 w 129"/>
                <a:gd name="T51" fmla="*/ 53 h 186"/>
                <a:gd name="T52" fmla="*/ 43 w 129"/>
                <a:gd name="T53" fmla="*/ 57 h 186"/>
                <a:gd name="T54" fmla="*/ 39 w 129"/>
                <a:gd name="T55" fmla="*/ 63 h 186"/>
                <a:gd name="T56" fmla="*/ 35 w 129"/>
                <a:gd name="T57" fmla="*/ 77 h 186"/>
                <a:gd name="T58" fmla="*/ 35 w 129"/>
                <a:gd name="T59"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86">
                  <a:moveTo>
                    <a:pt x="35" y="79"/>
                  </a:moveTo>
                  <a:cubicBezTo>
                    <a:pt x="35" y="80"/>
                    <a:pt x="34" y="80"/>
                    <a:pt x="33" y="81"/>
                  </a:cubicBezTo>
                  <a:cubicBezTo>
                    <a:pt x="23" y="83"/>
                    <a:pt x="14" y="84"/>
                    <a:pt x="4" y="85"/>
                  </a:cubicBezTo>
                  <a:cubicBezTo>
                    <a:pt x="2" y="85"/>
                    <a:pt x="0" y="83"/>
                    <a:pt x="0" y="81"/>
                  </a:cubicBezTo>
                  <a:cubicBezTo>
                    <a:pt x="1" y="73"/>
                    <a:pt x="1" y="66"/>
                    <a:pt x="1" y="59"/>
                  </a:cubicBezTo>
                  <a:cubicBezTo>
                    <a:pt x="1" y="59"/>
                    <a:pt x="0" y="58"/>
                    <a:pt x="0" y="57"/>
                  </a:cubicBezTo>
                  <a:cubicBezTo>
                    <a:pt x="0" y="57"/>
                    <a:pt x="0" y="57"/>
                    <a:pt x="0" y="57"/>
                  </a:cubicBezTo>
                  <a:cubicBezTo>
                    <a:pt x="0" y="56"/>
                    <a:pt x="0" y="55"/>
                    <a:pt x="0" y="53"/>
                  </a:cubicBezTo>
                  <a:cubicBezTo>
                    <a:pt x="1" y="33"/>
                    <a:pt x="16" y="18"/>
                    <a:pt x="35" y="10"/>
                  </a:cubicBezTo>
                  <a:cubicBezTo>
                    <a:pt x="36" y="9"/>
                    <a:pt x="38" y="8"/>
                    <a:pt x="39" y="8"/>
                  </a:cubicBezTo>
                  <a:cubicBezTo>
                    <a:pt x="60" y="0"/>
                    <a:pt x="85" y="0"/>
                    <a:pt x="101" y="11"/>
                  </a:cubicBezTo>
                  <a:cubicBezTo>
                    <a:pt x="119" y="23"/>
                    <a:pt x="127" y="38"/>
                    <a:pt x="128" y="53"/>
                  </a:cubicBezTo>
                  <a:cubicBezTo>
                    <a:pt x="128" y="55"/>
                    <a:pt x="128" y="56"/>
                    <a:pt x="128" y="57"/>
                  </a:cubicBezTo>
                  <a:cubicBezTo>
                    <a:pt x="129" y="88"/>
                    <a:pt x="109" y="122"/>
                    <a:pt x="100" y="153"/>
                  </a:cubicBezTo>
                  <a:cubicBezTo>
                    <a:pt x="100" y="155"/>
                    <a:pt x="100" y="156"/>
                    <a:pt x="99" y="157"/>
                  </a:cubicBezTo>
                  <a:cubicBezTo>
                    <a:pt x="98" y="164"/>
                    <a:pt x="97" y="171"/>
                    <a:pt x="97" y="177"/>
                  </a:cubicBezTo>
                  <a:cubicBezTo>
                    <a:pt x="97" y="179"/>
                    <a:pt x="95" y="181"/>
                    <a:pt x="94" y="181"/>
                  </a:cubicBezTo>
                  <a:cubicBezTo>
                    <a:pt x="83" y="184"/>
                    <a:pt x="73" y="185"/>
                    <a:pt x="63" y="186"/>
                  </a:cubicBezTo>
                  <a:cubicBezTo>
                    <a:pt x="60" y="186"/>
                    <a:pt x="58" y="183"/>
                    <a:pt x="58" y="180"/>
                  </a:cubicBezTo>
                  <a:cubicBezTo>
                    <a:pt x="60" y="172"/>
                    <a:pt x="62" y="165"/>
                    <a:pt x="63" y="157"/>
                  </a:cubicBezTo>
                  <a:cubicBezTo>
                    <a:pt x="64" y="156"/>
                    <a:pt x="64" y="155"/>
                    <a:pt x="65" y="153"/>
                  </a:cubicBezTo>
                  <a:cubicBezTo>
                    <a:pt x="70" y="134"/>
                    <a:pt x="76" y="115"/>
                    <a:pt x="80" y="95"/>
                  </a:cubicBezTo>
                  <a:cubicBezTo>
                    <a:pt x="82" y="85"/>
                    <a:pt x="84" y="67"/>
                    <a:pt x="78" y="57"/>
                  </a:cubicBezTo>
                  <a:cubicBezTo>
                    <a:pt x="77" y="56"/>
                    <a:pt x="76" y="54"/>
                    <a:pt x="75" y="53"/>
                  </a:cubicBezTo>
                  <a:cubicBezTo>
                    <a:pt x="72" y="51"/>
                    <a:pt x="67" y="49"/>
                    <a:pt x="61" y="49"/>
                  </a:cubicBezTo>
                  <a:cubicBezTo>
                    <a:pt x="56" y="50"/>
                    <a:pt x="52" y="51"/>
                    <a:pt x="48" y="53"/>
                  </a:cubicBezTo>
                  <a:cubicBezTo>
                    <a:pt x="46" y="54"/>
                    <a:pt x="45" y="56"/>
                    <a:pt x="43" y="57"/>
                  </a:cubicBezTo>
                  <a:cubicBezTo>
                    <a:pt x="42" y="59"/>
                    <a:pt x="40" y="61"/>
                    <a:pt x="39" y="63"/>
                  </a:cubicBezTo>
                  <a:cubicBezTo>
                    <a:pt x="37" y="67"/>
                    <a:pt x="36" y="72"/>
                    <a:pt x="35" y="77"/>
                  </a:cubicBezTo>
                  <a:cubicBezTo>
                    <a:pt x="35" y="78"/>
                    <a:pt x="35" y="78"/>
                    <a:pt x="35" y="79"/>
                  </a:cubicBezTo>
                  <a:close/>
                </a:path>
              </a:pathLst>
            </a:custGeom>
            <a:grpFill/>
            <a:ln w="19050">
              <a:solidFill>
                <a:schemeClr val="tx1">
                  <a:lumMod val="75000"/>
                  <a:lumOff val="25000"/>
                </a:schemeClr>
              </a:solidFill>
              <a:round/>
            </a:ln>
          </p:spPr>
          <p:txBody>
            <a:bodyPr/>
            <a:lstStyle/>
            <a:p>
              <a:pPr>
                <a:defRPr/>
              </a:pPr>
              <a:endParaRPr lang="zh-CN" altLang="en-US">
                <a:latin typeface="Arial" panose="020B0604020202020204"/>
                <a:ea typeface="微软雅黑" panose="020B0503020204020204" pitchFamily="34" charset="-122"/>
                <a:sym typeface="Arial" panose="020B0604020202020204"/>
              </a:endParaRPr>
            </a:p>
          </p:txBody>
        </p:sp>
        <p:sp>
          <p:nvSpPr>
            <p:cNvPr id="23" name="Freeform 7"/>
            <p:cNvSpPr/>
            <p:nvPr/>
          </p:nvSpPr>
          <p:spPr bwMode="auto">
            <a:xfrm>
              <a:off x="2604" y="2451"/>
              <a:ext cx="354" cy="321"/>
            </a:xfrm>
            <a:custGeom>
              <a:avLst/>
              <a:gdLst>
                <a:gd name="T0" fmla="*/ 1 w 48"/>
                <a:gd name="T1" fmla="*/ 27 h 44"/>
                <a:gd name="T2" fmla="*/ 7 w 48"/>
                <a:gd name="T3" fmla="*/ 9 h 44"/>
                <a:gd name="T4" fmla="*/ 16 w 48"/>
                <a:gd name="T5" fmla="*/ 4 h 44"/>
                <a:gd name="T6" fmla="*/ 18 w 48"/>
                <a:gd name="T7" fmla="*/ 3 h 44"/>
                <a:gd name="T8" fmla="*/ 45 w 48"/>
                <a:gd name="T9" fmla="*/ 15 h 44"/>
                <a:gd name="T10" fmla="*/ 35 w 48"/>
                <a:gd name="T11" fmla="*/ 40 h 44"/>
                <a:gd name="T12" fmla="*/ 33 w 48"/>
                <a:gd name="T13" fmla="*/ 41 h 44"/>
                <a:gd name="T14" fmla="*/ 15 w 48"/>
                <a:gd name="T15" fmla="*/ 41 h 44"/>
                <a:gd name="T16" fmla="*/ 1 w 48"/>
                <a:gd name="T17"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4">
                  <a:moveTo>
                    <a:pt x="1" y="27"/>
                  </a:moveTo>
                  <a:cubicBezTo>
                    <a:pt x="0" y="21"/>
                    <a:pt x="2" y="14"/>
                    <a:pt x="7" y="9"/>
                  </a:cubicBezTo>
                  <a:cubicBezTo>
                    <a:pt x="10" y="7"/>
                    <a:pt x="13" y="4"/>
                    <a:pt x="16" y="4"/>
                  </a:cubicBezTo>
                  <a:cubicBezTo>
                    <a:pt x="17" y="4"/>
                    <a:pt x="18" y="3"/>
                    <a:pt x="18" y="3"/>
                  </a:cubicBezTo>
                  <a:cubicBezTo>
                    <a:pt x="29" y="0"/>
                    <a:pt x="42" y="3"/>
                    <a:pt x="45" y="15"/>
                  </a:cubicBezTo>
                  <a:cubicBezTo>
                    <a:pt x="48" y="24"/>
                    <a:pt x="44" y="36"/>
                    <a:pt x="35" y="40"/>
                  </a:cubicBezTo>
                  <a:cubicBezTo>
                    <a:pt x="34" y="41"/>
                    <a:pt x="34" y="41"/>
                    <a:pt x="33" y="41"/>
                  </a:cubicBezTo>
                  <a:cubicBezTo>
                    <a:pt x="28" y="44"/>
                    <a:pt x="21" y="43"/>
                    <a:pt x="15" y="41"/>
                  </a:cubicBezTo>
                  <a:cubicBezTo>
                    <a:pt x="8" y="39"/>
                    <a:pt x="3" y="34"/>
                    <a:pt x="1" y="27"/>
                  </a:cubicBezTo>
                  <a:close/>
                </a:path>
              </a:pathLst>
            </a:custGeom>
            <a:grpFill/>
            <a:ln w="19050">
              <a:solidFill>
                <a:schemeClr val="tx1">
                  <a:lumMod val="75000"/>
                  <a:lumOff val="25000"/>
                </a:schemeClr>
              </a:solidFill>
              <a:round/>
            </a:ln>
          </p:spPr>
          <p:txBody>
            <a:bodyPr/>
            <a:lstStyle/>
            <a:p>
              <a:pPr>
                <a:defRPr/>
              </a:pPr>
              <a:endParaRPr lang="zh-CN" altLang="en-US">
                <a:latin typeface="Arial" panose="020B0604020202020204"/>
                <a:ea typeface="微软雅黑" panose="020B0503020204020204" pitchFamily="34" charset="-122"/>
                <a:sym typeface="Arial" panose="020B0604020202020204"/>
              </a:endParaRPr>
            </a:p>
          </p:txBody>
        </p:sp>
      </p:grpSp>
      <p:sp>
        <p:nvSpPr>
          <p:cNvPr id="11" name="右箭头 10"/>
          <p:cNvSpPr/>
          <p:nvPr/>
        </p:nvSpPr>
        <p:spPr>
          <a:xfrm>
            <a:off x="4820528" y="4077692"/>
            <a:ext cx="523521" cy="288032"/>
          </a:xfrm>
          <a:prstGeom prst="rightArrow">
            <a:avLst/>
          </a:prstGeom>
          <a:solidFill>
            <a:schemeClr val="accent3">
              <a:lumMod val="50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244003" y="3991785"/>
            <a:ext cx="3203848" cy="460375"/>
          </a:xfrm>
          <a:prstGeom prst="rect">
            <a:avLst/>
          </a:prstGeom>
          <a:noFill/>
        </p:spPr>
        <p:txBody>
          <a:bodyPr wrap="square" rtlCol="0">
            <a:spAutoFit/>
          </a:bodyPr>
          <a:lstStyle/>
          <a:p>
            <a:r>
              <a:rPr lang="en-US" altLang="zh-CN" sz="2400" b="1" dirty="0" smtClean="0">
                <a:ea typeface="微软雅黑" panose="020B0503020204020204" pitchFamily="34" charset="-122"/>
              </a:rPr>
              <a:t>People felt _</a:t>
            </a:r>
            <a:r>
              <a:rPr lang="en-US" altLang="zh-CN" sz="2000" b="1" dirty="0" smtClean="0">
                <a:ea typeface="微软雅黑" panose="020B0503020204020204" pitchFamily="34" charset="-122"/>
              </a:rPr>
              <a:t>___________</a:t>
            </a:r>
            <a:endParaRPr lang="en-US" altLang="zh-CN" sz="2000" b="1" dirty="0" smtClean="0">
              <a:ea typeface="微软雅黑" panose="020B0503020204020204" pitchFamily="34" charset="-122"/>
            </a:endParaRPr>
          </a:p>
        </p:txBody>
      </p:sp>
      <p:sp>
        <p:nvSpPr>
          <p:cNvPr id="25" name="TextBox 24"/>
          <p:cNvSpPr txBox="1"/>
          <p:nvPr/>
        </p:nvSpPr>
        <p:spPr>
          <a:xfrm>
            <a:off x="6653397" y="3040380"/>
            <a:ext cx="2697286" cy="2123658"/>
          </a:xfrm>
          <a:prstGeom prst="rect">
            <a:avLst/>
          </a:prstGeom>
          <a:noFill/>
        </p:spPr>
        <p:txBody>
          <a:bodyPr wrap="square" rtlCol="0">
            <a:spAutoFit/>
          </a:bodyPr>
          <a:lstStyle/>
          <a:p>
            <a:r>
              <a:rPr lang="en-US" altLang="zh-CN" sz="2200" b="1" dirty="0" smtClean="0">
                <a:solidFill>
                  <a:srgbClr val="FF0000"/>
                </a:solidFill>
                <a:ea typeface="微软雅黑" panose="020B0503020204020204" pitchFamily="34" charset="-122"/>
              </a:rPr>
              <a:t>anxious</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shocked</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helpless</a:t>
            </a:r>
            <a:br>
              <a:rPr lang="en-US" altLang="zh-CN" sz="2200" b="1" dirty="0" smtClean="0">
                <a:solidFill>
                  <a:srgbClr val="FF0000"/>
                </a:solidFill>
                <a:ea typeface="微软雅黑" panose="020B0503020204020204" pitchFamily="34" charset="-122"/>
              </a:rPr>
            </a:br>
            <a:r>
              <a:rPr lang="en-US" altLang="zh-CN" sz="2200" b="1" dirty="0" smtClean="0">
                <a:solidFill>
                  <a:srgbClr val="FF0000"/>
                </a:solidFill>
                <a:ea typeface="微软雅黑" panose="020B0503020204020204" pitchFamily="34" charset="-122"/>
              </a:rPr>
              <a:t>scared/terrified</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desperate/hopeless</a:t>
            </a:r>
            <a:endParaRPr lang="en-US" altLang="zh-CN" sz="2200" b="1" dirty="0" smtClean="0">
              <a:solidFill>
                <a:srgbClr val="FF0000"/>
              </a:solidFill>
              <a:ea typeface="微软雅黑" panose="020B0503020204020204" pitchFamily="34" charset="-122"/>
            </a:endParaRPr>
          </a:p>
          <a:p>
            <a:r>
              <a:rPr lang="en-US" altLang="zh-CN" sz="2200" b="1" dirty="0" smtClean="0">
                <a:solidFill>
                  <a:srgbClr val="FF0000"/>
                </a:solidFill>
                <a:ea typeface="微软雅黑" panose="020B0503020204020204" pitchFamily="34" charset="-122"/>
              </a:rPr>
              <a:t>…</a:t>
            </a:r>
            <a:endParaRPr lang="en-US" altLang="zh-CN" sz="2200" b="1" dirty="0" smtClean="0">
              <a:solidFill>
                <a:srgbClr val="FF0000"/>
              </a:solidFill>
              <a:ea typeface="微软雅黑" panose="020B0503020204020204" pitchFamily="34" charset="-122"/>
            </a:endParaRPr>
          </a:p>
        </p:txBody>
      </p:sp>
      <p:sp>
        <p:nvSpPr>
          <p:cNvPr id="15" name="文本框 14"/>
          <p:cNvSpPr txBox="1"/>
          <p:nvPr/>
        </p:nvSpPr>
        <p:spPr>
          <a:xfrm>
            <a:off x="7899400" y="2288540"/>
            <a:ext cx="1080135" cy="460375"/>
          </a:xfrm>
          <a:prstGeom prst="rect">
            <a:avLst/>
          </a:prstGeom>
          <a:solidFill>
            <a:srgbClr val="FFFF00"/>
          </a:solidFill>
        </p:spPr>
        <p:txBody>
          <a:bodyPr wrap="none" rtlCol="0">
            <a:spAutoFit/>
          </a:bodyPr>
          <a:lstStyle/>
          <a:p>
            <a:r>
              <a:rPr lang="en-US" altLang="zh-CN" sz="2400" b="1" dirty="0" smtClean="0">
                <a:latin typeface="微软雅黑" panose="020B0503020204020204" pitchFamily="34" charset="-122"/>
                <a:ea typeface="微软雅黑" panose="020B0503020204020204" pitchFamily="34" charset="-122"/>
              </a:rPr>
              <a:t>simile</a:t>
            </a:r>
            <a:endParaRPr lang="en-US" altLang="zh-CN" sz="2400" b="1" dirty="0" smtClean="0">
              <a:latin typeface="微软雅黑" panose="020B0503020204020204" pitchFamily="34" charset="-122"/>
              <a:ea typeface="微软雅黑" panose="020B0503020204020204" pitchFamily="34" charset="-122"/>
            </a:endParaRPr>
          </a:p>
        </p:txBody>
      </p:sp>
      <p:sp>
        <p:nvSpPr>
          <p:cNvPr id="27" name="右箭头 26"/>
          <p:cNvSpPr/>
          <p:nvPr/>
        </p:nvSpPr>
        <p:spPr>
          <a:xfrm rot="16200000">
            <a:off x="7725410" y="1279525"/>
            <a:ext cx="1605280" cy="41275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6200000">
            <a:off x="7515860" y="739775"/>
            <a:ext cx="532765" cy="412750"/>
          </a:xfrm>
          <a:prstGeom prst="rightArrow">
            <a:avLst/>
          </a:prstGeom>
          <a:solidFill>
            <a:schemeClr val="accent1">
              <a:lumMod val="75000"/>
            </a:schemeClr>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446069" y="219710"/>
            <a:ext cx="3662435"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b="1" dirty="0" smtClean="0">
                <a:latin typeface="Calibri" panose="020F0502020204030204" pitchFamily="34" charset="0"/>
                <a:ea typeface="微软雅黑" panose="020B0503020204020204" pitchFamily="34" charset="-122"/>
                <a:cs typeface="Calibri" panose="020F0502020204030204" pitchFamily="34" charset="0"/>
              </a:rPr>
              <a:t>To present vivid pictures</a:t>
            </a:r>
            <a:endParaRPr lang="en-US" altLang="zh-CN" sz="2400" b="1" dirty="0" smtClean="0">
              <a:latin typeface="Calibri" panose="020F0502020204030204" pitchFamily="34" charset="0"/>
              <a:ea typeface="微软雅黑" panose="020B0503020204020204" pitchFamily="34" charset="-122"/>
              <a:cs typeface="Calibri" panose="020F0502020204030204" pitchFamily="34" charset="0"/>
            </a:endParaRPr>
          </a:p>
        </p:txBody>
      </p:sp>
      <p:sp>
        <p:nvSpPr>
          <p:cNvPr id="24" name="文本框 23"/>
          <p:cNvSpPr txBox="1"/>
          <p:nvPr/>
        </p:nvSpPr>
        <p:spPr>
          <a:xfrm>
            <a:off x="7242175" y="1212850"/>
            <a:ext cx="1910715" cy="460375"/>
          </a:xfrm>
          <a:prstGeom prst="rect">
            <a:avLst/>
          </a:prstGeom>
          <a:solidFill>
            <a:srgbClr val="FFFF00"/>
          </a:solid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methaphor</a:t>
            </a:r>
            <a:endParaRPr lang="en-US" altLang="zh-CN" sz="2400" b="1" dirty="0" smtClean="0">
              <a:latin typeface="微软雅黑" panose="020B0503020204020204" pitchFamily="34" charset="-122"/>
              <a:ea typeface="微软雅黑" panose="020B0503020204020204" pitchFamily="34" charset="-122"/>
            </a:endParaRPr>
          </a:p>
        </p:txBody>
      </p:sp>
      <p:grpSp>
        <p:nvGrpSpPr>
          <p:cNvPr id="17" name="组合 17"/>
          <p:cNvGrpSpPr/>
          <p:nvPr/>
        </p:nvGrpSpPr>
        <p:grpSpPr bwMode="auto">
          <a:xfrm>
            <a:off x="242892" y="172722"/>
            <a:ext cx="574675" cy="434579"/>
            <a:chOff x="2518484" y="5549192"/>
            <a:chExt cx="916395" cy="832930"/>
          </a:xfrm>
        </p:grpSpPr>
        <p:grpSp>
          <p:nvGrpSpPr>
            <p:cNvPr id="29" name="组合 75"/>
            <p:cNvGrpSpPr/>
            <p:nvPr/>
          </p:nvGrpSpPr>
          <p:grpSpPr>
            <a:xfrm>
              <a:off x="2518484" y="5549192"/>
              <a:ext cx="916395" cy="832930"/>
              <a:chOff x="304799" y="673099"/>
              <a:chExt cx="4000501" cy="40005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444500" dist="254000" dir="8100000" algn="tr" rotWithShape="0">
                <a:prstClr val="black">
                  <a:alpha val="50000"/>
                </a:prstClr>
              </a:outerShdw>
            </a:effectLst>
          </p:grpSpPr>
          <p:sp>
            <p:nvSpPr>
              <p:cNvPr id="30" name="六边形 29"/>
              <p:cNvSpPr/>
              <p:nvPr/>
            </p:nvSpPr>
            <p:spPr>
              <a:xfrm>
                <a:off x="304799" y="673099"/>
                <a:ext cx="4000501"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31" name="六边形 30"/>
              <p:cNvSpPr/>
              <p:nvPr/>
            </p:nvSpPr>
            <p:spPr>
              <a:xfrm>
                <a:off x="392112" y="760412"/>
                <a:ext cx="3825876" cy="3825874"/>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2" name="TextBox 19"/>
            <p:cNvSpPr txBox="1">
              <a:spLocks noChangeArrowheads="1"/>
            </p:cNvSpPr>
            <p:nvPr/>
          </p:nvSpPr>
          <p:spPr bwMode="auto">
            <a:xfrm>
              <a:off x="2602638" y="5639414"/>
              <a:ext cx="737080" cy="7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mtClean="0">
                <a:solidFill>
                  <a:prstClr val="white"/>
                </a:solidFill>
                <a:latin typeface="Times New Roman" panose="02020603050405020304" pitchFamily="18"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9" grpId="0" animBg="1"/>
      <p:bldP spid="10" grpId="0" animBg="1"/>
      <p:bldP spid="11" grpId="0" animBg="1"/>
      <p:bldP spid="20" grpId="0"/>
      <p:bldP spid="25" grpId="0"/>
      <p:bldP spid="15" grpId="0" bldLvl="0" animBg="1"/>
      <p:bldP spid="27" grpId="0" bldLvl="0" animBg="1"/>
      <p:bldP spid="26" grpId="0" animBg="1"/>
      <p:bldP spid="28" grpId="0" bldLvl="0" animBg="1"/>
      <p:bldP spid="24" grpId="0" bldLvl="0" animBg="1"/>
    </p:bldLst>
  </p:timing>
</p:sld>
</file>

<file path=ppt/tags/tag1.xml><?xml version="1.0" encoding="utf-8"?>
<p:tagLst xmlns:p="http://schemas.openxmlformats.org/presentationml/2006/main">
  <p:tag name="PA" val="v3.0.0"/>
</p:tagLst>
</file>

<file path=ppt/theme/theme1.xml><?xml version="1.0" encoding="utf-8"?>
<a:theme xmlns:a="http://schemas.openxmlformats.org/drawingml/2006/main" name="1_Office 主题">
  <a:themeElements>
    <a:clrScheme name="自定义 96">
      <a:dk1>
        <a:sysClr val="windowText" lastClr="000000"/>
      </a:dk1>
      <a:lt1>
        <a:sysClr val="window" lastClr="FFFFFF"/>
      </a:lt1>
      <a:dk2>
        <a:srgbClr val="1F497D"/>
      </a:dk2>
      <a:lt2>
        <a:srgbClr val="EEECE1"/>
      </a:lt2>
      <a:accent1>
        <a:srgbClr val="E94744"/>
      </a:accent1>
      <a:accent2>
        <a:srgbClr val="F36F00"/>
      </a:accent2>
      <a:accent3>
        <a:srgbClr val="009288"/>
      </a:accent3>
      <a:accent4>
        <a:srgbClr val="70AD47"/>
      </a:accent4>
      <a:accent5>
        <a:srgbClr val="0070C0"/>
      </a:accent5>
      <a:accent6>
        <a:srgbClr val="005364"/>
      </a:accent6>
      <a:hlink>
        <a:srgbClr val="FF0066"/>
      </a:hlink>
      <a:folHlink>
        <a:srgbClr val="0070C0"/>
      </a:folHlink>
    </a:clrScheme>
    <a:fontScheme name="自定义 3">
      <a:majorFont>
        <a:latin typeface="Impact"/>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DF00"/>
        </a:solidFill>
        <a:ln w="31750">
          <a:solidFill>
            <a:srgbClr val="F0DF00"/>
          </a:solid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5151</Words>
  <Application>WPS 演示</Application>
  <PresentationFormat>全屏显示(16:9)</PresentationFormat>
  <Paragraphs>272</Paragraphs>
  <Slides>18</Slides>
  <Notes>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18</vt:i4>
      </vt:variant>
    </vt:vector>
  </HeadingPairs>
  <TitlesOfParts>
    <vt:vector size="43" baseType="lpstr">
      <vt:lpstr>Arial</vt:lpstr>
      <vt:lpstr>宋体</vt:lpstr>
      <vt:lpstr>Wingdings</vt:lpstr>
      <vt:lpstr>微软雅黑</vt:lpstr>
      <vt:lpstr>Times New Roman</vt:lpstr>
      <vt:lpstr>Impact</vt:lpstr>
      <vt:lpstr>Agency FB</vt:lpstr>
      <vt:lpstr>Agency FB</vt:lpstr>
      <vt:lpstr>Calibri Light</vt:lpstr>
      <vt:lpstr>Wingdings</vt:lpstr>
      <vt:lpstr>Comic Sans MS</vt:lpstr>
      <vt:lpstr>Calibri</vt:lpstr>
      <vt:lpstr>Arial</vt:lpstr>
      <vt:lpstr>Gulim</vt:lpstr>
      <vt:lpstr>Gulim</vt:lpstr>
      <vt:lpstr>Adobe Myungjo Std M</vt:lpstr>
      <vt:lpstr>Book Antiqua</vt:lpstr>
      <vt:lpstr>Arial Unicode MS</vt:lpstr>
      <vt:lpstr>等线</vt:lpstr>
      <vt:lpstr>HelveticaNeue</vt:lpstr>
      <vt:lpstr>NumberOnly</vt:lpstr>
      <vt:lpstr>华文新魏</vt:lpstr>
      <vt:lpstr>Shit Happens</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374</cp:revision>
  <dcterms:created xsi:type="dcterms:W3CDTF">2018-11-03T04:57:00Z</dcterms:created>
  <dcterms:modified xsi:type="dcterms:W3CDTF">2020-11-26T08:06:41Z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