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wdp" ContentType="image/vnd.ms-photo"/>
  <Default Extension="emf" ContentType="image/x-e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43" r:id="rId3"/>
    <p:sldId id="413" r:id="rId4"/>
    <p:sldId id="414" r:id="rId5"/>
    <p:sldId id="434" r:id="rId6"/>
    <p:sldId id="415" r:id="rId7"/>
    <p:sldId id="416" r:id="rId8"/>
    <p:sldId id="417" r:id="rId9"/>
    <p:sldId id="418" r:id="rId10"/>
    <p:sldId id="419" r:id="rId11"/>
    <p:sldId id="420" r:id="rId12"/>
    <p:sldId id="421" r:id="rId13"/>
    <p:sldId id="423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ZXL" initials="H" lastIdx="11" clrIdx="0"/>
  <p:cmAuthor id="2" name="86188" initials="8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870"/>
      </p:cViewPr>
      <p:guideLst>
        <p:guide orient="horz" pos="2195"/>
        <p:guide pos="385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604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NULL" TargetMode="Externa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image" Target="../media/image26.emf"/><Relationship Id="rId2" Type="http://schemas.openxmlformats.org/officeDocument/2006/relationships/oleObject" Target="../embeddings/oleObject1.bin"/><Relationship Id="rId14" Type="http://schemas.openxmlformats.org/officeDocument/2006/relationships/vmlDrawing" Target="../drawings/vmlDrawing1.v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image" Target="../media/image25.png"/><Relationship Id="rId1" Type="http://schemas.openxmlformats.org/officeDocument/2006/relationships/tags" Target="../tags/tag13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tags" Target="../tags/tag13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6" Type="http://schemas.openxmlformats.org/officeDocument/2006/relationships/tags" Target="../tags/tag142.xml"/><Relationship Id="rId5" Type="http://schemas.openxmlformats.org/officeDocument/2006/relationships/image" Target="../media/image15.jpeg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image" Target="../media/image14.jpeg"/><Relationship Id="rId1" Type="http://schemas.openxmlformats.org/officeDocument/2006/relationships/tags" Target="../tags/tag1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71.xml"/><Relationship Id="rId1" Type="http://schemas.openxmlformats.org/officeDocument/2006/relationships/tags" Target="../tags/tag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image" Target="../media/image8.png"/><Relationship Id="rId5" Type="http://schemas.openxmlformats.org/officeDocument/2006/relationships/tags" Target="../tags/tag72.xml"/><Relationship Id="rId4" Type="http://schemas.openxmlformats.org/officeDocument/2006/relationships/image" Target="../media/image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76.xml"/><Relationship Id="rId10" Type="http://schemas.openxmlformats.org/officeDocument/2006/relationships/image" Target="../media/image9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image" Target="../media/image13.png"/><Relationship Id="rId7" Type="http://schemas.openxmlformats.org/officeDocument/2006/relationships/tags" Target="../tags/tag80.xml"/><Relationship Id="rId6" Type="http://schemas.openxmlformats.org/officeDocument/2006/relationships/image" Target="../media/image12.png"/><Relationship Id="rId5" Type="http://schemas.openxmlformats.org/officeDocument/2006/relationships/tags" Target="../tags/tag79.xml"/><Relationship Id="rId4" Type="http://schemas.openxmlformats.org/officeDocument/2006/relationships/image" Target="../media/image11.jpeg"/><Relationship Id="rId33" Type="http://schemas.openxmlformats.org/officeDocument/2006/relationships/slideLayout" Target="../slideLayouts/slideLayout2.xml"/><Relationship Id="rId32" Type="http://schemas.openxmlformats.org/officeDocument/2006/relationships/image" Target="../media/image21.png"/><Relationship Id="rId31" Type="http://schemas.openxmlformats.org/officeDocument/2006/relationships/tags" Target="../tags/tag96.xml"/><Relationship Id="rId30" Type="http://schemas.openxmlformats.org/officeDocument/2006/relationships/tags" Target="../tags/tag95.xml"/><Relationship Id="rId3" Type="http://schemas.openxmlformats.org/officeDocument/2006/relationships/tags" Target="../tags/tag78.xml"/><Relationship Id="rId29" Type="http://schemas.openxmlformats.org/officeDocument/2006/relationships/image" Target="../media/image20.png"/><Relationship Id="rId28" Type="http://schemas.openxmlformats.org/officeDocument/2006/relationships/tags" Target="../tags/tag94.xml"/><Relationship Id="rId27" Type="http://schemas.openxmlformats.org/officeDocument/2006/relationships/tags" Target="../tags/tag93.xml"/><Relationship Id="rId26" Type="http://schemas.openxmlformats.org/officeDocument/2006/relationships/image" Target="../media/image19.png"/><Relationship Id="rId25" Type="http://schemas.openxmlformats.org/officeDocument/2006/relationships/tags" Target="../tags/tag92.xml"/><Relationship Id="rId24" Type="http://schemas.openxmlformats.org/officeDocument/2006/relationships/tags" Target="../tags/tag91.xml"/><Relationship Id="rId23" Type="http://schemas.openxmlformats.org/officeDocument/2006/relationships/image" Target="../media/image18.png"/><Relationship Id="rId22" Type="http://schemas.openxmlformats.org/officeDocument/2006/relationships/tags" Target="../tags/tag90.xml"/><Relationship Id="rId21" Type="http://schemas.openxmlformats.org/officeDocument/2006/relationships/tags" Target="../tags/tag89.xml"/><Relationship Id="rId20" Type="http://schemas.openxmlformats.org/officeDocument/2006/relationships/image" Target="../media/image17.png"/><Relationship Id="rId2" Type="http://schemas.openxmlformats.org/officeDocument/2006/relationships/image" Target="../media/image10.jpeg"/><Relationship Id="rId19" Type="http://schemas.openxmlformats.org/officeDocument/2006/relationships/tags" Target="../tags/tag88.xml"/><Relationship Id="rId18" Type="http://schemas.openxmlformats.org/officeDocument/2006/relationships/tags" Target="../tags/tag87.xml"/><Relationship Id="rId17" Type="http://schemas.openxmlformats.org/officeDocument/2006/relationships/image" Target="../media/image16.png"/><Relationship Id="rId16" Type="http://schemas.openxmlformats.org/officeDocument/2006/relationships/tags" Target="../tags/tag86.xml"/><Relationship Id="rId15" Type="http://schemas.openxmlformats.org/officeDocument/2006/relationships/tags" Target="../tags/tag85.xml"/><Relationship Id="rId14" Type="http://schemas.openxmlformats.org/officeDocument/2006/relationships/tags" Target="../tags/tag84.xml"/><Relationship Id="rId13" Type="http://schemas.openxmlformats.org/officeDocument/2006/relationships/image" Target="../media/image15.jpeg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image" Target="../media/image14.jpeg"/><Relationship Id="rId1" Type="http://schemas.openxmlformats.org/officeDocument/2006/relationships/tags" Target="../tags/tag7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image" Target="../media/image22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6.jpeg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09.xml"/><Relationship Id="rId17" Type="http://schemas.openxmlformats.org/officeDocument/2006/relationships/image" Target="../media/image9.jpeg"/><Relationship Id="rId16" Type="http://schemas.openxmlformats.org/officeDocument/2006/relationships/tags" Target="../tags/tag108.xml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tags" Target="../tags/tag9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microsoft.com/office/2007/relationships/hdphoto" Target="../media/image24.wdp"/><Relationship Id="rId7" Type="http://schemas.openxmlformats.org/officeDocument/2006/relationships/image" Target="../media/image23.png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image" Target="../media/image9.jpeg"/><Relationship Id="rId3" Type="http://schemas.openxmlformats.org/officeDocument/2006/relationships/tags" Target="../tags/tag112.xml"/><Relationship Id="rId23" Type="http://schemas.openxmlformats.org/officeDocument/2006/relationships/slideLayout" Target="../slideLayouts/slideLayout2.xml"/><Relationship Id="rId22" Type="http://schemas.openxmlformats.org/officeDocument/2006/relationships/image" Target="../media/image25.png"/><Relationship Id="rId21" Type="http://schemas.microsoft.com/office/2007/relationships/media" Target="../media/media3.mp3"/><Relationship Id="rId20" Type="http://schemas.openxmlformats.org/officeDocument/2006/relationships/audio" Target="NULL" TargetMode="External"/><Relationship Id="rId2" Type="http://schemas.openxmlformats.org/officeDocument/2006/relationships/tags" Target="../tags/tag111.xml"/><Relationship Id="rId19" Type="http://schemas.openxmlformats.org/officeDocument/2006/relationships/tags" Target="../tags/tag125.xml"/><Relationship Id="rId18" Type="http://schemas.openxmlformats.org/officeDocument/2006/relationships/tags" Target="../tags/tag124.xml"/><Relationship Id="rId17" Type="http://schemas.openxmlformats.org/officeDocument/2006/relationships/tags" Target="../tags/tag123.xml"/><Relationship Id="rId16" Type="http://schemas.openxmlformats.org/officeDocument/2006/relationships/tags" Target="../tags/tag122.xml"/><Relationship Id="rId15" Type="http://schemas.openxmlformats.org/officeDocument/2006/relationships/tags" Target="../tags/tag121.xml"/><Relationship Id="rId14" Type="http://schemas.openxmlformats.org/officeDocument/2006/relationships/tags" Target="../tags/tag120.xml"/><Relationship Id="rId13" Type="http://schemas.openxmlformats.org/officeDocument/2006/relationships/tags" Target="../tags/tag119.xml"/><Relationship Id="rId12" Type="http://schemas.openxmlformats.org/officeDocument/2006/relationships/tags" Target="../tags/tag118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tags" Target="../tags/tag11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5.png"/><Relationship Id="rId7" Type="http://schemas.microsoft.com/office/2007/relationships/media" Target="../media/media3.mp3"/><Relationship Id="rId6" Type="http://schemas.openxmlformats.org/officeDocument/2006/relationships/audio" Target="NULL" TargetMode="Externa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0"/>
            <a:ext cx="3387777" cy="1200329"/>
          </a:xfrm>
          <a:prstGeom prst="rect">
            <a:avLst/>
          </a:prstGeom>
          <a:solidFill>
            <a:schemeClr val="bg1">
              <a:lumMod val="75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latin typeface="Blackadder ITC" panose="04020505051007020D02" charset="0"/>
                <a:ea typeface="华文行楷" panose="02010800040101010101" charset="-122"/>
                <a:cs typeface="Blackadder ITC" panose="04020505051007020D02" charset="0"/>
              </a:rPr>
              <a:t>Listening</a:t>
            </a:r>
            <a:endParaRPr lang="en-US" altLang="zh-CN" sz="7200" b="1" dirty="0">
              <a:solidFill>
                <a:schemeClr val="tx1"/>
              </a:solidFill>
              <a:latin typeface="Blackadder ITC" panose="04020505051007020D02" charset="0"/>
              <a:ea typeface="华文行楷" panose="02010800040101010101" charset="-122"/>
              <a:cs typeface="Blackadder ITC" panose="04020505051007020D02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49237" y="-107525"/>
            <a:ext cx="75328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latin typeface="Chiller" panose="04020404031007020602" charset="0"/>
                <a:cs typeface="Chiller" panose="04020404031007020602" charset="0"/>
              </a:rPr>
              <a:t>——Listen for </a:t>
            </a:r>
            <a:r>
              <a:rPr lang="en-US" altLang="zh-CN" sz="8000" b="1" dirty="0">
                <a:solidFill>
                  <a:srgbClr val="C00000"/>
                </a:solidFill>
                <a:latin typeface="Chiller" panose="04020404031007020602" charset="0"/>
                <a:cs typeface="Chiller" panose="04020404031007020602" charset="0"/>
              </a:rPr>
              <a:t>details</a:t>
            </a:r>
            <a:endParaRPr lang="en-US" altLang="zh-CN" sz="8000" b="1" dirty="0">
              <a:solidFill>
                <a:srgbClr val="C00000"/>
              </a:solidFill>
              <a:latin typeface="Chiller" panose="04020404031007020602" charset="0"/>
              <a:cs typeface="Chiller" panose="04020404031007020602" charset="0"/>
            </a:endParaRPr>
          </a:p>
        </p:txBody>
      </p:sp>
      <p:graphicFrame>
        <p:nvGraphicFramePr>
          <p:cNvPr id="6" name="对象 8193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7491" y="3068560"/>
          <a:ext cx="11917018" cy="17506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Document" r:id="rId2" imgW="20116800" imgH="19252565" progId="Word.Document.8">
                  <p:embed/>
                </p:oleObj>
              </mc:Choice>
              <mc:Fallback>
                <p:oleObj name="Document" r:id="rId2" imgW="20116800" imgH="19252565" progId="Word.Document.8">
                  <p:embed/>
                  <p:pic>
                    <p:nvPicPr>
                      <p:cNvPr id="0" name="对象 819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7491" y="3068560"/>
                        <a:ext cx="11917018" cy="17506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/>
        </p:nvSpPr>
        <p:spPr>
          <a:xfrm>
            <a:off x="3171119" y="3538331"/>
            <a:ext cx="1182222" cy="465345"/>
          </a:xfrm>
          <a:prstGeom prst="rect">
            <a:avLst/>
          </a:prstGeom>
          <a:solidFill>
            <a:schemeClr val="bg1"/>
          </a:solidFill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417945" y="3538330"/>
            <a:ext cx="621194" cy="465345"/>
          </a:xfrm>
          <a:prstGeom prst="rect">
            <a:avLst/>
          </a:prstGeom>
          <a:solidFill>
            <a:schemeClr val="bg1"/>
          </a:solidFill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22250" y="1685684"/>
            <a:ext cx="11747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omic Sans MS" panose="030F0702030302020204" charset="0"/>
                <a:cs typeface="Comic Sans MS" panose="030F0702030302020204" charset="0"/>
              </a:rPr>
              <a:t>For the </a:t>
            </a:r>
            <a:r>
              <a:rPr lang="en-US" sz="4400" b="1" dirty="0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general</a:t>
            </a:r>
            <a:r>
              <a:rPr lang="en-US" sz="4400" b="1" dirty="0">
                <a:latin typeface="Comic Sans MS" panose="030F0702030302020204" charset="0"/>
                <a:cs typeface="Comic Sans MS" panose="030F0702030302020204" charset="0"/>
              </a:rPr>
              <a:t> reason:</a:t>
            </a:r>
            <a:endParaRPr lang="en-US" sz="4400" b="1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7491" y="4170197"/>
            <a:ext cx="1432892" cy="465345"/>
          </a:xfrm>
          <a:prstGeom prst="rect">
            <a:avLst/>
          </a:prstGeom>
          <a:solidFill>
            <a:schemeClr val="bg1"/>
          </a:solidFill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092456" y="4779797"/>
            <a:ext cx="1669774" cy="537638"/>
          </a:xfrm>
          <a:prstGeom prst="rect">
            <a:avLst/>
          </a:prstGeom>
          <a:solidFill>
            <a:schemeClr val="bg1"/>
          </a:solidFill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37"/>
          <p:cNvSpPr/>
          <p:nvPr>
            <p:custDataLst>
              <p:tags r:id="rId4"/>
            </p:custDataLst>
          </p:nvPr>
        </p:nvSpPr>
        <p:spPr>
          <a:xfrm>
            <a:off x="10187609" y="4085037"/>
            <a:ext cx="735495" cy="635664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/>
            <a:endParaRPr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sym typeface="Wingdings" panose="05000000000000000000"/>
            </a:endParaRPr>
          </a:p>
        </p:txBody>
      </p:sp>
      <p:sp>
        <p:nvSpPr>
          <p:cNvPr id="13" name="椭圆 37"/>
          <p:cNvSpPr/>
          <p:nvPr>
            <p:custDataLst>
              <p:tags r:id="rId5"/>
            </p:custDataLst>
          </p:nvPr>
        </p:nvSpPr>
        <p:spPr>
          <a:xfrm>
            <a:off x="11784219" y="4170197"/>
            <a:ext cx="371061" cy="460127"/>
          </a:xfrm>
          <a:prstGeom prst="ellipse">
            <a:avLst/>
          </a:prstGeom>
          <a:noFill/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/>
            <a:endParaRPr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sym typeface="Wingdings" panose="05000000000000000000"/>
            </a:endParaRPr>
          </a:p>
        </p:txBody>
      </p:sp>
      <p:sp>
        <p:nvSpPr>
          <p:cNvPr id="22" name="椭圆 37"/>
          <p:cNvSpPr/>
          <p:nvPr>
            <p:custDataLst>
              <p:tags r:id="rId6"/>
            </p:custDataLst>
          </p:nvPr>
        </p:nvSpPr>
        <p:spPr>
          <a:xfrm>
            <a:off x="9819861" y="3429000"/>
            <a:ext cx="2299252" cy="635664"/>
          </a:xfrm>
          <a:prstGeom prst="ellipse">
            <a:avLst/>
          </a:prstGeom>
          <a:solidFill>
            <a:srgbClr val="CC3300">
              <a:alpha val="34902"/>
            </a:srgbClr>
          </a:solidFill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/>
            <a:endParaRPr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sym typeface="Wingdings" panose="05000000000000000000"/>
            </a:endParaRPr>
          </a:p>
        </p:txBody>
      </p:sp>
      <p:sp>
        <p:nvSpPr>
          <p:cNvPr id="23" name="椭圆 37"/>
          <p:cNvSpPr/>
          <p:nvPr>
            <p:custDataLst>
              <p:tags r:id="rId7"/>
            </p:custDataLst>
          </p:nvPr>
        </p:nvSpPr>
        <p:spPr>
          <a:xfrm>
            <a:off x="120926" y="4003675"/>
            <a:ext cx="9515061" cy="861144"/>
          </a:xfrm>
          <a:prstGeom prst="ellipse">
            <a:avLst/>
          </a:prstGeom>
          <a:solidFill>
            <a:schemeClr val="tx2">
              <a:lumMod val="75000"/>
              <a:lumOff val="25000"/>
              <a:alpha val="34902"/>
            </a:schemeClr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/>
            <a:endParaRPr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sym typeface="Wingdings" panose="05000000000000000000"/>
            </a:endParaRPr>
          </a:p>
        </p:txBody>
      </p:sp>
      <p:pic>
        <p:nvPicPr>
          <p:cNvPr id="2" name="Listening and Speaking2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62714.000000" end="42838.00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5205" y="367030"/>
            <a:ext cx="619125" cy="61912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7917815" y="926465"/>
            <a:ext cx="4051300" cy="4514215"/>
            <a:chOff x="12469" y="1459"/>
            <a:chExt cx="6380" cy="7109"/>
          </a:xfrm>
        </p:grpSpPr>
        <p:grpSp>
          <p:nvGrpSpPr>
            <p:cNvPr id="21" name="组合 20"/>
            <p:cNvGrpSpPr/>
            <p:nvPr/>
          </p:nvGrpSpPr>
          <p:grpSpPr>
            <a:xfrm>
              <a:off x="15175" y="1459"/>
              <a:ext cx="3675" cy="5109"/>
              <a:chOff x="10049431" y="926292"/>
              <a:chExt cx="1934540" cy="3243905"/>
            </a:xfrm>
          </p:grpSpPr>
          <p:cxnSp>
            <p:nvCxnSpPr>
              <p:cNvPr id="15" name="直接连接符 14"/>
              <p:cNvCxnSpPr>
                <a:stCxn id="12" idx="0"/>
              </p:cNvCxnSpPr>
              <p:nvPr/>
            </p:nvCxnSpPr>
            <p:spPr>
              <a:xfrm flipV="1">
                <a:off x="10555357" y="2166730"/>
                <a:ext cx="238539" cy="1918307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flipH="1" flipV="1">
                <a:off x="10838559" y="2191769"/>
                <a:ext cx="1048641" cy="1978428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文本框 18"/>
              <p:cNvSpPr txBox="1"/>
              <p:nvPr/>
            </p:nvSpPr>
            <p:spPr>
              <a:xfrm>
                <a:off x="10049431" y="926292"/>
                <a:ext cx="1934540" cy="1445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C0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refer to</a:t>
                </a:r>
                <a:r>
                  <a:rPr lang="en-US" sz="4400" b="1" dirty="0">
                    <a:latin typeface="Comic Sans MS" panose="030F0702030302020204" charset="0"/>
                    <a:cs typeface="Comic Sans MS" panose="030F0702030302020204" charset="0"/>
                  </a:rPr>
                  <a:t> Who?</a:t>
                </a:r>
                <a:endParaRPr lang="en-US" sz="4400" b="1" dirty="0">
                  <a:latin typeface="Comic Sans MS" panose="030F0702030302020204" charset="0"/>
                  <a:cs typeface="Comic Sans MS" panose="030F0702030302020204" charset="0"/>
                </a:endParaRPr>
              </a:p>
            </p:txBody>
          </p:sp>
        </p:grpSp>
        <p:cxnSp>
          <p:nvCxnSpPr>
            <p:cNvPr id="3" name="直接连接符 2"/>
            <p:cNvCxnSpPr/>
            <p:nvPr/>
          </p:nvCxnSpPr>
          <p:spPr>
            <a:xfrm flipV="1">
              <a:off x="12469" y="3452"/>
              <a:ext cx="4120" cy="5116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椭圆 37"/>
          <p:cNvSpPr/>
          <p:nvPr>
            <p:custDataLst>
              <p:tags r:id="rId11"/>
            </p:custDataLst>
          </p:nvPr>
        </p:nvSpPr>
        <p:spPr>
          <a:xfrm>
            <a:off x="7348855" y="5440680"/>
            <a:ext cx="914400" cy="512445"/>
          </a:xfrm>
          <a:prstGeom prst="ellipse">
            <a:avLst/>
          </a:prstGeom>
          <a:noFill/>
          <a:ln w="57150" cap="flat" cmpd="sng" algn="ctr">
            <a:solidFill>
              <a:schemeClr val="accent4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/>
            <a:endParaRPr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sym typeface="Wingdings" panose="05000000000000000000"/>
            </a:endParaRPr>
          </a:p>
        </p:txBody>
      </p:sp>
      <p:sp>
        <p:nvSpPr>
          <p:cNvPr id="17" name="椭圆 37"/>
          <p:cNvSpPr/>
          <p:nvPr>
            <p:custDataLst>
              <p:tags r:id="rId12"/>
            </p:custDataLst>
          </p:nvPr>
        </p:nvSpPr>
        <p:spPr>
          <a:xfrm>
            <a:off x="7558405" y="4720590"/>
            <a:ext cx="3364230" cy="575945"/>
          </a:xfrm>
          <a:prstGeom prst="ellipse">
            <a:avLst/>
          </a:prstGeom>
          <a:solidFill>
            <a:schemeClr val="accent4">
              <a:lumMod val="75000"/>
              <a:alpha val="35000"/>
            </a:schemeClr>
          </a:solidFill>
          <a:ln w="57150" cap="flat" cmpd="sng" algn="ctr">
            <a:solidFill>
              <a:schemeClr val="accent4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/>
            <a:endParaRPr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sym typeface="Wingdings" panose="05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6" dur="32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/>
      <p:bldP spid="10" grpId="0" bldLvl="0" animBg="1"/>
      <p:bldP spid="10" grpId="1" animBg="1"/>
      <p:bldP spid="11" grpId="0" bldLvl="0" animBg="1"/>
      <p:bldP spid="11" grpId="1" animBg="1"/>
      <p:bldP spid="12" grpId="0" animBg="1"/>
      <p:bldP spid="13" grpId="0" animBg="1"/>
      <p:bldP spid="22" grpId="0" animBg="1"/>
      <p:bldP spid="23" grpId="0" animBg="1"/>
      <p:bldP spid="14" grpId="0" bldLvl="0" animBg="1"/>
      <p:bldP spid="1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0"/>
            <a:ext cx="3387777" cy="1200329"/>
          </a:xfrm>
          <a:prstGeom prst="rect">
            <a:avLst/>
          </a:prstGeom>
          <a:solidFill>
            <a:schemeClr val="bg1">
              <a:lumMod val="75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latin typeface="Blackadder ITC" panose="04020505051007020D02" charset="0"/>
                <a:ea typeface="华文行楷" panose="02010800040101010101" charset="-122"/>
                <a:cs typeface="Blackadder ITC" panose="04020505051007020D02" charset="0"/>
              </a:rPr>
              <a:t>Listening</a:t>
            </a:r>
            <a:endParaRPr lang="en-US" altLang="zh-CN" sz="7200" b="1" dirty="0">
              <a:solidFill>
                <a:schemeClr val="tx1"/>
              </a:solidFill>
              <a:latin typeface="Blackadder ITC" panose="04020505051007020D02" charset="0"/>
              <a:ea typeface="华文行楷" panose="02010800040101010101" charset="-122"/>
              <a:cs typeface="Blackadder ITC" panose="04020505051007020D02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49237" y="-107525"/>
            <a:ext cx="75328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latin typeface="Chiller" panose="04020404031007020602" charset="0"/>
                <a:cs typeface="Chiller" panose="04020404031007020602" charset="0"/>
              </a:rPr>
              <a:t>——Listen for </a:t>
            </a:r>
            <a:r>
              <a:rPr lang="en-US" altLang="zh-CN" sz="8000" b="1" dirty="0">
                <a:solidFill>
                  <a:srgbClr val="C00000"/>
                </a:solidFill>
                <a:latin typeface="Chiller" panose="04020404031007020602" charset="0"/>
                <a:cs typeface="Chiller" panose="04020404031007020602" charset="0"/>
              </a:rPr>
              <a:t>details</a:t>
            </a:r>
            <a:endParaRPr lang="en-US" altLang="zh-CN" sz="8000" b="1" dirty="0">
              <a:solidFill>
                <a:srgbClr val="C00000"/>
              </a:solidFill>
              <a:latin typeface="Chiller" panose="04020404031007020602" charset="0"/>
              <a:cs typeface="Chiller" panose="0402040403100702060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8527" y="1325663"/>
            <a:ext cx="5761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omic Sans MS" panose="030F0702030302020204" charset="0"/>
                <a:cs typeface="Comic Sans MS" panose="030F0702030302020204" charset="0"/>
              </a:rPr>
              <a:t>For </a:t>
            </a:r>
            <a:r>
              <a:rPr lang="en-US" sz="4400" b="1" dirty="0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various</a:t>
            </a:r>
            <a:r>
              <a:rPr lang="en-US" sz="4400" b="1" dirty="0">
                <a:latin typeface="Comic Sans MS" panose="030F0702030302020204" charset="0"/>
                <a:cs typeface="Comic Sans MS" panose="030F0702030302020204" charset="0"/>
              </a:rPr>
              <a:t> reasons:</a:t>
            </a:r>
            <a:endParaRPr lang="en-US" sz="4400" b="1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graphicFrame>
        <p:nvGraphicFramePr>
          <p:cNvPr id="9" name="表格 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26530" y="2313403"/>
          <a:ext cx="11939105" cy="3545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9702"/>
                <a:gridCol w="2446500"/>
                <a:gridCol w="5512903"/>
              </a:tblGrid>
              <a:tr h="8280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chemeClr val="tx1"/>
                          </a:solidFill>
                        </a:rPr>
                        <a:t>Who </a:t>
                      </a:r>
                      <a:endParaRPr lang="zh-CN" alt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chemeClr val="tx1"/>
                          </a:solidFill>
                        </a:rPr>
                        <a:t>Language </a:t>
                      </a:r>
                      <a:endParaRPr lang="zh-CN" alt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chemeClr val="tx1"/>
                          </a:solidFill>
                        </a:rPr>
                        <a:t>Reason </a:t>
                      </a:r>
                      <a:endParaRPr lang="zh-CN" alt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804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Some students</a:t>
                      </a:r>
                      <a:endParaRPr lang="zh-CN" altLang="en-US" sz="28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one of …</a:t>
                      </a:r>
                      <a:endParaRPr lang="zh-CN" altLang="en-US" sz="32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Because of ________________</a:t>
                      </a:r>
                      <a:endParaRPr lang="zh-CN" altLang="en-US" sz="28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804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An American girl</a:t>
                      </a:r>
                      <a:endParaRPr lang="zh-CN" altLang="en-US" sz="28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Because her ____________ are from _______</a:t>
                      </a:r>
                      <a:endParaRPr lang="zh-CN" altLang="en-US" sz="28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804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Another young lady</a:t>
                      </a:r>
                      <a:endParaRPr lang="zh-CN" altLang="en-US" sz="28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She had several ______ from ______ spoken countries.</a:t>
                      </a:r>
                      <a:endParaRPr lang="zh-CN" altLang="en-US" sz="28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4420924" y="4157986"/>
            <a:ext cx="1734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Danish</a:t>
            </a:r>
            <a:endParaRPr lang="en-US" sz="3600" b="1" dirty="0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20924" y="4873229"/>
            <a:ext cx="1734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French</a:t>
            </a:r>
            <a:endParaRPr lang="en-US" sz="3600" b="1" dirty="0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90861" y="3143533"/>
            <a:ext cx="450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friends and family</a:t>
            </a:r>
            <a:endParaRPr lang="en-US" sz="2800" b="1" dirty="0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903273" y="3919758"/>
            <a:ext cx="450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grandparents</a:t>
            </a:r>
            <a:endParaRPr lang="en-US" sz="2800" b="1" dirty="0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15717" y="4399667"/>
            <a:ext cx="450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Denmark</a:t>
            </a:r>
            <a:endParaRPr lang="en-US" sz="2800" b="1" dirty="0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339001" y="4914282"/>
            <a:ext cx="450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friends</a:t>
            </a:r>
            <a:endParaRPr lang="en-US" sz="2800" b="1" dirty="0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552668" y="5336121"/>
            <a:ext cx="450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French</a:t>
            </a:r>
            <a:endParaRPr lang="en-US" sz="2800" b="1" dirty="0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6365" y="6000115"/>
            <a:ext cx="11069955" cy="768350"/>
          </a:xfrm>
          <a:prstGeom prst="rect">
            <a:avLst/>
          </a:prstGeom>
          <a:solidFill>
            <a:schemeClr val="accent4">
              <a:lumMod val="75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Going on</a:t>
            </a:r>
            <a:r>
              <a:rPr lang="zh-CN" altLang="en-US" sz="4400" b="1" dirty="0">
                <a:latin typeface="Comic Sans MS" panose="030F0702030302020204" charset="0"/>
                <a:cs typeface="Comic Sans MS" panose="030F0702030302020204" charset="0"/>
              </a:rPr>
              <a:t>：</a:t>
            </a:r>
            <a:r>
              <a:rPr lang="zh-CN" altLang="en-US" sz="3200" b="1" dirty="0">
                <a:latin typeface="Comic Sans MS" panose="030F0702030302020204" charset="0"/>
                <a:cs typeface="Comic Sans MS" panose="030F0702030302020204" charset="0"/>
              </a:rPr>
              <a:t>W</a:t>
            </a:r>
            <a:r>
              <a:rPr lang="en-US" altLang="zh-CN" sz="3200" b="1" dirty="0">
                <a:latin typeface="Comic Sans MS" panose="030F0702030302020204" charset="0"/>
                <a:cs typeface="Comic Sans MS" panose="030F0702030302020204" charset="0"/>
              </a:rPr>
              <a:t>hy do you want to learn that language?</a:t>
            </a:r>
            <a:endParaRPr lang="en-US" altLang="zh-CN" sz="3200" b="1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6365" y="6092825"/>
            <a:ext cx="12065635" cy="583565"/>
          </a:xfrm>
          <a:prstGeom prst="rect">
            <a:avLst/>
          </a:prstGeom>
          <a:solidFill>
            <a:schemeClr val="accent4">
              <a:lumMod val="75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The reason why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 I choose to study ______ 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is that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 _____</a:t>
            </a:r>
            <a:endParaRPr lang="en-US" sz="3200" b="1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7" name="Listening and Speaking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4585.000000" end="8911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4355" y="962660"/>
            <a:ext cx="619125" cy="619125"/>
          </a:xfrm>
          <a:prstGeom prst="rect">
            <a:avLst/>
          </a:prstGeom>
        </p:spPr>
      </p:pic>
      <p:pic>
        <p:nvPicPr>
          <p:cNvPr id="8" name="Listening and Speaking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0500.000000" end="1131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" y="58420"/>
            <a:ext cx="1147445" cy="1157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8" dur="346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1" dur="962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6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" grpId="0" bldLvl="0" animBg="1"/>
      <p:bldP spid="2" grpId="1" animBg="1"/>
      <p:bldP spid="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0"/>
            <a:ext cx="5385435" cy="1198880"/>
          </a:xfrm>
          <a:prstGeom prst="rect">
            <a:avLst/>
          </a:prstGeom>
          <a:solidFill>
            <a:schemeClr val="bg1">
              <a:lumMod val="75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latin typeface="Blackadder ITC" panose="04020505051007020D02" charset="0"/>
                <a:ea typeface="华文行楷" panose="02010800040101010101" charset="-122"/>
                <a:cs typeface="Blackadder ITC" panose="04020505051007020D02" charset="0"/>
              </a:rPr>
              <a:t>Street Interview</a:t>
            </a:r>
            <a:endParaRPr lang="en-US" altLang="zh-CN" sz="7200" b="1" dirty="0">
              <a:solidFill>
                <a:schemeClr val="tx1"/>
              </a:solidFill>
              <a:latin typeface="Blackadder ITC" panose="04020505051007020D02" charset="0"/>
              <a:ea typeface="华文行楷" panose="02010800040101010101" charset="-122"/>
              <a:cs typeface="Blackadder ITC" panose="04020505051007020D02" charset="0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8785860" y="-1535430"/>
            <a:ext cx="3107690" cy="4939030"/>
            <a:chOff x="255" y="-1052"/>
            <a:chExt cx="4196" cy="7778"/>
          </a:xfrm>
        </p:grpSpPr>
        <p:grpSp>
          <p:nvGrpSpPr>
            <p:cNvPr id="23" name="组合 22"/>
            <p:cNvGrpSpPr/>
            <p:nvPr/>
          </p:nvGrpSpPr>
          <p:grpSpPr>
            <a:xfrm>
              <a:off x="255" y="-1052"/>
              <a:ext cx="4196" cy="7779"/>
              <a:chOff x="623" y="-432"/>
              <a:chExt cx="4196" cy="7779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623" y="2871"/>
                <a:ext cx="4196" cy="447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>
                <a:off x="837" y="-432"/>
                <a:ext cx="3768" cy="7610"/>
                <a:chOff x="837" y="-432"/>
                <a:chExt cx="3768" cy="7610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7" y="3040"/>
                  <a:ext cx="3768" cy="4138"/>
                </a:xfrm>
                <a:prstGeom prst="rect">
                  <a:avLst/>
                </a:prstGeom>
              </p:spPr>
            </p:pic>
            <p:cxnSp>
              <p:nvCxnSpPr>
                <p:cNvPr id="21" name="直接连接符 20"/>
                <p:cNvCxnSpPr>
                  <a:endCxn id="18" idx="0"/>
                </p:cNvCxnSpPr>
                <p:nvPr/>
              </p:nvCxnSpPr>
              <p:spPr>
                <a:xfrm flipH="1">
                  <a:off x="2721" y="-432"/>
                  <a:ext cx="37" cy="3303"/>
                </a:xfrm>
                <a:prstGeom prst="line">
                  <a:avLst/>
                </a:prstGeom>
                <a:ln w="41275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4" name="椭圆形标注 53"/>
            <p:cNvSpPr/>
            <p:nvPr>
              <p:custDataLst>
                <p:tags r:id="rId3"/>
              </p:custDataLst>
            </p:nvPr>
          </p:nvSpPr>
          <p:spPr>
            <a:xfrm>
              <a:off x="668" y="2743"/>
              <a:ext cx="1960" cy="913"/>
            </a:xfrm>
            <a:prstGeom prst="wedgeEllipseCallout">
              <a:avLst>
                <a:gd name="adj1" fmla="val 33639"/>
                <a:gd name="adj2" fmla="val 6789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hello</a:t>
              </a:r>
              <a:endParaRPr lang="zh-CN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218295" y="-795655"/>
            <a:ext cx="3107690" cy="7464425"/>
            <a:chOff x="3307" y="-2932"/>
            <a:chExt cx="4196" cy="11755"/>
          </a:xfrm>
        </p:grpSpPr>
        <p:grpSp>
          <p:nvGrpSpPr>
            <p:cNvPr id="24" name="组合 23"/>
            <p:cNvGrpSpPr/>
            <p:nvPr/>
          </p:nvGrpSpPr>
          <p:grpSpPr>
            <a:xfrm>
              <a:off x="3307" y="-2932"/>
              <a:ext cx="4196" cy="11755"/>
              <a:chOff x="623" y="-4408"/>
              <a:chExt cx="4196" cy="11755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5" name="矩形 24"/>
              <p:cNvSpPr/>
              <p:nvPr/>
            </p:nvSpPr>
            <p:spPr>
              <a:xfrm>
                <a:off x="623" y="2871"/>
                <a:ext cx="4196" cy="44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8" name="直接连接符 27"/>
              <p:cNvCxnSpPr>
                <a:endCxn id="25" idx="0"/>
              </p:cNvCxnSpPr>
              <p:nvPr/>
            </p:nvCxnSpPr>
            <p:spPr>
              <a:xfrm flipH="1">
                <a:off x="2721" y="-4408"/>
                <a:ext cx="16" cy="7279"/>
              </a:xfrm>
              <a:prstGeom prst="line">
                <a:avLst/>
              </a:prstGeom>
              <a:grpFill/>
              <a:ln w="41275" cmpd="sng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" name="图片 13" descr="0006a6765cc8136ebc1f4700b6db46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3512" y="4580"/>
              <a:ext cx="3786" cy="4010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6877050" y="-50800"/>
            <a:ext cx="3119755" cy="4884420"/>
            <a:chOff x="14098" y="-1336"/>
            <a:chExt cx="4212" cy="7778"/>
          </a:xfrm>
        </p:grpSpPr>
        <p:grpSp>
          <p:nvGrpSpPr>
            <p:cNvPr id="37" name="组合 36"/>
            <p:cNvGrpSpPr/>
            <p:nvPr/>
          </p:nvGrpSpPr>
          <p:grpSpPr>
            <a:xfrm>
              <a:off x="14098" y="-1336"/>
              <a:ext cx="4212" cy="7779"/>
              <a:chOff x="623" y="-432"/>
              <a:chExt cx="4196" cy="7779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623" y="2871"/>
                <a:ext cx="4196" cy="4476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9" name="直接连接符 38"/>
              <p:cNvCxnSpPr>
                <a:endCxn id="38" idx="0"/>
              </p:cNvCxnSpPr>
              <p:nvPr/>
            </p:nvCxnSpPr>
            <p:spPr>
              <a:xfrm flipH="1">
                <a:off x="2721" y="-432"/>
                <a:ext cx="37" cy="3303"/>
              </a:xfrm>
              <a:prstGeom prst="line">
                <a:avLst/>
              </a:prstGeom>
              <a:ln w="41275" cmpd="sng">
                <a:solidFill>
                  <a:schemeClr val="tx2">
                    <a:lumMod val="50000"/>
                    <a:lumOff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图片 10" descr="d10c08ae26fe10950ef9544a1c340d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4280" y="2169"/>
              <a:ext cx="3848" cy="4073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172720" y="2023110"/>
            <a:ext cx="6524625" cy="377317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1. There are 6 interviewers and 32 interviewees </a:t>
            </a:r>
            <a:r>
              <a:rPr lang="en-US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in our class.</a:t>
            </a:r>
            <a:endParaRPr lang="en-US" sz="28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2. Suppose</a:t>
            </a:r>
            <a:r>
              <a:rPr lang="en-US" sz="2800" b="1">
                <a:latin typeface="Comic Sans MS" panose="030F0702030302020204" charset="0"/>
                <a:cs typeface="Comic Sans MS" panose="030F0702030302020204" charset="0"/>
              </a:rPr>
              <a:t> you are an interviewer on the street, and you need to interview at least 5 people(students) about the language they want to study and the reasons, and then report in front of the class.</a:t>
            </a:r>
            <a:endParaRPr lang="en-US" sz="2800" b="1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2480945"/>
            <a:ext cx="12192000" cy="1568450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</a:rPr>
              <a:t>Languages Around the World  </a:t>
            </a:r>
            <a:endParaRPr lang="en-US" altLang="zh-CN" sz="9600" b="1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03880" y="4128770"/>
            <a:ext cx="5984875" cy="768350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chemeClr val="tx1"/>
                </a:solidFill>
                <a:latin typeface="方正舒体" panose="02010601030101010101" charset="-122"/>
                <a:ea typeface="方正舒体" panose="02010601030101010101" charset="-122"/>
              </a:rPr>
              <a:t>Listening &amp; Speaking  </a:t>
            </a:r>
            <a:endParaRPr lang="en-US" altLang="zh-CN" sz="4400" b="1">
              <a:solidFill>
                <a:schemeClr val="tx1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8105" y="165735"/>
            <a:ext cx="5414010" cy="1568450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9600" b="1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</a:rPr>
              <a:t>学习目标</a:t>
            </a:r>
            <a:endParaRPr lang="zh-CN" altLang="en-US" sz="9600" b="1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grpSp>
        <p:nvGrpSpPr>
          <p:cNvPr id="4" name="组合 7"/>
          <p:cNvGrpSpPr/>
          <p:nvPr/>
        </p:nvGrpSpPr>
        <p:grpSpPr>
          <a:xfrm>
            <a:off x="182245" y="3070745"/>
            <a:ext cx="11826875" cy="1076528"/>
            <a:chOff x="10466" y="4212"/>
            <a:chExt cx="3327" cy="1177"/>
          </a:xfrm>
        </p:grpSpPr>
        <p:sp>
          <p:nvSpPr>
            <p:cNvPr id="5" name="缺角矩形 10"/>
            <p:cNvSpPr/>
            <p:nvPr>
              <p:custDataLst>
                <p:tags r:id="rId1"/>
              </p:custDataLst>
            </p:nvPr>
          </p:nvSpPr>
          <p:spPr>
            <a:xfrm>
              <a:off x="10466" y="4212"/>
              <a:ext cx="3327" cy="1020"/>
            </a:xfrm>
            <a:prstGeom prst="plaque">
              <a:avLst>
                <a:gd name="adj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Times New Roman" panose="02020603050405020304" charset="0"/>
              </a:endParaRPr>
            </a:p>
          </p:txBody>
        </p:sp>
        <p:sp>
          <p:nvSpPr>
            <p:cNvPr id="7" name="文本框 11"/>
            <p:cNvSpPr/>
            <p:nvPr>
              <p:custDataLst>
                <p:tags r:id="rId2"/>
              </p:custDataLst>
            </p:nvPr>
          </p:nvSpPr>
          <p:spPr>
            <a:xfrm>
              <a:off x="10563" y="4212"/>
              <a:ext cx="3230" cy="11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charset="0"/>
                  <a:sym typeface="宋体" panose="02010600030101010101" pitchFamily="2" charset="-122"/>
                </a:rPr>
                <a:t>1. know the officially used languages in the UN</a:t>
              </a:r>
              <a:r>
                <a:rPr lang="zh-CN" altLang="en-US" sz="3200" b="1" dirty="0">
                  <a:solidFill>
                    <a:srgbClr val="00206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charset="0"/>
                  <a:sym typeface="宋体" panose="02010600030101010101" pitchFamily="2" charset="-122"/>
                </a:rPr>
                <a:t>，</a:t>
              </a:r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charset="0"/>
                  <a:sym typeface="宋体" panose="02010600030101010101" pitchFamily="2" charset="-122"/>
                </a:rPr>
                <a:t>understand the diversity of world language </a:t>
              </a:r>
              <a:endParaRPr lang="en-US" altLang="zh-CN" sz="3200" b="1" dirty="0">
                <a:solidFill>
                  <a:srgbClr val="002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82245" y="4147185"/>
            <a:ext cx="11826875" cy="647700"/>
            <a:chOff x="10466" y="4636"/>
            <a:chExt cx="3327" cy="1020"/>
          </a:xfrm>
        </p:grpSpPr>
        <p:sp>
          <p:nvSpPr>
            <p:cNvPr id="9" name="缺角矩形 10"/>
            <p:cNvSpPr/>
            <p:nvPr>
              <p:custDataLst>
                <p:tags r:id="rId3"/>
              </p:custDataLst>
            </p:nvPr>
          </p:nvSpPr>
          <p:spPr>
            <a:xfrm>
              <a:off x="10466" y="4636"/>
              <a:ext cx="3327" cy="1020"/>
            </a:xfrm>
            <a:prstGeom prst="plaque">
              <a:avLst>
                <a:gd name="adj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Times New Roman" panose="02020603050405020304" charset="0"/>
              </a:endParaRPr>
            </a:p>
          </p:txBody>
        </p:sp>
        <p:sp>
          <p:nvSpPr>
            <p:cNvPr id="10" name="文本框 11"/>
            <p:cNvSpPr/>
            <p:nvPr>
              <p:custDataLst>
                <p:tags r:id="rId4"/>
              </p:custDataLst>
            </p:nvPr>
          </p:nvSpPr>
          <p:spPr>
            <a:xfrm>
              <a:off x="10563" y="4737"/>
              <a:ext cx="3230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200" b="1">
                  <a:solidFill>
                    <a:srgbClr val="00206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charset="0"/>
                  <a:sym typeface="宋体" panose="02010600030101010101" pitchFamily="2" charset="-122"/>
                </a:rPr>
                <a:t>2. get their listening skills trained by intensive listening </a:t>
              </a:r>
              <a:endParaRPr lang="en-US" altLang="zh-CN" sz="3200" b="1">
                <a:solidFill>
                  <a:srgbClr val="002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82245" y="5015230"/>
            <a:ext cx="11826875" cy="647700"/>
            <a:chOff x="10466" y="4212"/>
            <a:chExt cx="3327" cy="1020"/>
          </a:xfrm>
        </p:grpSpPr>
        <p:sp>
          <p:nvSpPr>
            <p:cNvPr id="12" name="缺角矩形 10"/>
            <p:cNvSpPr/>
            <p:nvPr>
              <p:custDataLst>
                <p:tags r:id="rId5"/>
              </p:custDataLst>
            </p:nvPr>
          </p:nvSpPr>
          <p:spPr>
            <a:xfrm>
              <a:off x="10466" y="4212"/>
              <a:ext cx="3327" cy="1020"/>
            </a:xfrm>
            <a:prstGeom prst="plaque">
              <a:avLst>
                <a:gd name="adj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Times New Roman" panose="02020603050405020304" charset="0"/>
              </a:endParaRPr>
            </a:p>
          </p:txBody>
        </p:sp>
        <p:sp>
          <p:nvSpPr>
            <p:cNvPr id="13" name="文本框 11"/>
            <p:cNvSpPr/>
            <p:nvPr>
              <p:custDataLst>
                <p:tags r:id="rId6"/>
              </p:custDataLst>
            </p:nvPr>
          </p:nvSpPr>
          <p:spPr>
            <a:xfrm>
              <a:off x="10563" y="4212"/>
              <a:ext cx="3230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200" b="1">
                  <a:solidFill>
                    <a:srgbClr val="00206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charset="0"/>
                  <a:sym typeface="宋体" panose="02010600030101010101" pitchFamily="2" charset="-122"/>
                </a:rPr>
                <a:t>3. know the usage of pronouns in the listening material </a:t>
              </a:r>
              <a:endParaRPr lang="en-US" altLang="zh-CN" sz="3200" b="1">
                <a:solidFill>
                  <a:srgbClr val="002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2" name="组合 7"/>
          <p:cNvGrpSpPr/>
          <p:nvPr/>
        </p:nvGrpSpPr>
        <p:grpSpPr>
          <a:xfrm>
            <a:off x="78105" y="1814195"/>
            <a:ext cx="11826875" cy="647700"/>
            <a:chOff x="10466" y="4212"/>
            <a:chExt cx="3327" cy="1020"/>
          </a:xfrm>
        </p:grpSpPr>
        <p:sp>
          <p:nvSpPr>
            <p:cNvPr id="3" name="缺角矩形 10"/>
            <p:cNvSpPr/>
            <p:nvPr>
              <p:custDataLst>
                <p:tags r:id="rId7"/>
              </p:custDataLst>
            </p:nvPr>
          </p:nvSpPr>
          <p:spPr>
            <a:xfrm>
              <a:off x="10466" y="4212"/>
              <a:ext cx="3327" cy="1020"/>
            </a:xfrm>
            <a:prstGeom prst="plaque">
              <a:avLst>
                <a:gd name="adj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Times New Roman" panose="02020603050405020304" charset="0"/>
              </a:endParaRPr>
            </a:p>
          </p:txBody>
        </p:sp>
        <p:sp>
          <p:nvSpPr>
            <p:cNvPr id="14" name="文本框 11"/>
            <p:cNvSpPr/>
            <p:nvPr>
              <p:custDataLst>
                <p:tags r:id="rId8"/>
              </p:custDataLst>
            </p:nvPr>
          </p:nvSpPr>
          <p:spPr>
            <a:xfrm>
              <a:off x="10563" y="4212"/>
              <a:ext cx="3230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charset="0"/>
                  <a:sym typeface="宋体" panose="02010600030101010101" pitchFamily="2" charset="-122"/>
                </a:rPr>
                <a:t>At the end of the class students will be able to </a:t>
              </a:r>
              <a:endParaRPr lang="en-US" altLang="zh-CN" sz="3200" b="1" dirty="0">
                <a:solidFill>
                  <a:srgbClr val="002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82245" y="5772785"/>
            <a:ext cx="11826875" cy="647700"/>
            <a:chOff x="10466" y="4212"/>
            <a:chExt cx="3327" cy="1020"/>
          </a:xfrm>
        </p:grpSpPr>
        <p:sp>
          <p:nvSpPr>
            <p:cNvPr id="16" name="缺角矩形 10"/>
            <p:cNvSpPr/>
            <p:nvPr>
              <p:custDataLst>
                <p:tags r:id="rId9"/>
              </p:custDataLst>
            </p:nvPr>
          </p:nvSpPr>
          <p:spPr>
            <a:xfrm>
              <a:off x="10466" y="4212"/>
              <a:ext cx="3327" cy="1020"/>
            </a:xfrm>
            <a:prstGeom prst="plaque">
              <a:avLst>
                <a:gd name="adj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Times New Roman" panose="02020603050405020304" charset="0"/>
              </a:endParaRPr>
            </a:p>
          </p:txBody>
        </p:sp>
        <p:sp>
          <p:nvSpPr>
            <p:cNvPr id="17" name="文本框 11"/>
            <p:cNvSpPr/>
            <p:nvPr>
              <p:custDataLst>
                <p:tags r:id="rId10"/>
              </p:custDataLst>
            </p:nvPr>
          </p:nvSpPr>
          <p:spPr>
            <a:xfrm>
              <a:off x="10563" y="4212"/>
              <a:ext cx="3230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200" b="1">
                  <a:solidFill>
                    <a:srgbClr val="00206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charset="0"/>
                  <a:sym typeface="宋体" panose="02010600030101010101" pitchFamily="2" charset="-122"/>
                </a:rPr>
                <a:t>4. can express the language they are interested in and the reasons </a:t>
              </a:r>
              <a:endParaRPr lang="en-US" altLang="zh-CN" sz="3200" b="1">
                <a:solidFill>
                  <a:srgbClr val="002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3371215"/>
            <a:ext cx="11967210" cy="332676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5000"/>
              </a:lnSpc>
              <a:spcAft>
                <a:spcPts val="0"/>
              </a:spcAft>
              <a:tabLst>
                <a:tab pos="3228975" algn="l"/>
              </a:tabLst>
            </a:pPr>
            <a:r>
              <a:rPr lang="en-US" sz="2800" b="1" kern="100" dirty="0"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It is known to us all that _______(pick) </a:t>
            </a:r>
            <a:r>
              <a:rPr lang="en-US" sz="2800" b="1" kern="100" dirty="0">
                <a:solidFill>
                  <a:srgbClr val="C00000"/>
                </a:solidFill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up</a:t>
            </a:r>
            <a:r>
              <a:rPr lang="en-US" sz="2800" b="1" kern="100" dirty="0"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 a language is not always easy. But there are still ________(</a:t>
            </a:r>
            <a:r>
              <a:rPr lang="zh-CN" altLang="en-US" sz="2800" b="1" kern="100" dirty="0"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数十亿）</a:t>
            </a:r>
            <a:r>
              <a:rPr lang="en-US" altLang="zh-CN" sz="2800" b="1" kern="100" dirty="0">
                <a:solidFill>
                  <a:srgbClr val="C00000"/>
                </a:solidFill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of</a:t>
            </a:r>
            <a:r>
              <a:rPr lang="en-US" altLang="zh-CN" sz="2800" b="1" kern="100" dirty="0"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 people who hold positive ______ (</a:t>
            </a:r>
            <a:r>
              <a:rPr lang="zh-CN" altLang="en-US" sz="2800" b="1" kern="100" dirty="0"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态度）</a:t>
            </a:r>
            <a:r>
              <a:rPr lang="en-US" altLang="zh-CN" sz="2800" b="1" kern="100" dirty="0">
                <a:solidFill>
                  <a:srgbClr val="C00000"/>
                </a:solidFill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to</a:t>
            </a:r>
            <a:r>
              <a:rPr lang="en-US" altLang="zh-CN" sz="2800" b="1" kern="100" dirty="0"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 language learning. </a:t>
            </a:r>
            <a:r>
              <a:rPr lang="en-US" sz="2800" b="1" kern="100" dirty="0"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When ________(</a:t>
            </a:r>
            <a:r>
              <a:rPr lang="zh-CN" altLang="en-US" sz="2800" b="1" kern="100" dirty="0"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提及）</a:t>
            </a:r>
            <a:r>
              <a:rPr lang="en-US" altLang="zh-CN" sz="2800" b="1" kern="100" dirty="0">
                <a:solidFill>
                  <a:srgbClr val="C00000"/>
                </a:solidFill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to</a:t>
            </a:r>
            <a:r>
              <a:rPr lang="en-US" altLang="zh-CN" sz="2800" b="1" kern="100" dirty="0"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 language learners, English may have the most learners, most of whom </a:t>
            </a:r>
            <a:r>
              <a:rPr lang="en-US" altLang="zh-CN" sz="2800" b="1" kern="100" dirty="0">
                <a:solidFill>
                  <a:srgbClr val="C00000"/>
                </a:solidFill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are</a:t>
            </a:r>
            <a:r>
              <a:rPr lang="en-US" altLang="zh-CN" sz="2800" b="1" kern="100" dirty="0"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 ______(</a:t>
            </a:r>
            <a:r>
              <a:rPr lang="zh-CN" altLang="en-US" sz="2800" b="1" kern="100" dirty="0"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本地人）</a:t>
            </a:r>
            <a:r>
              <a:rPr lang="en-US" altLang="zh-CN" sz="2800" b="1" kern="100" dirty="0">
                <a:solidFill>
                  <a:srgbClr val="C00000"/>
                </a:solidFill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of</a:t>
            </a:r>
            <a:r>
              <a:rPr lang="en-US" altLang="zh-CN" sz="2800" b="1" kern="100" dirty="0"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 China.  So </a:t>
            </a:r>
            <a:r>
              <a:rPr lang="en-US" altLang="zh-CN" sz="2800" b="1" kern="1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are</a:t>
            </a:r>
            <a:r>
              <a:rPr lang="en-US" altLang="zh-CN" sz="2800" b="1" kern="100" dirty="0"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 you </a:t>
            </a:r>
            <a:r>
              <a:rPr lang="en-US" altLang="zh-CN" sz="2800" b="1" kern="1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positive bout</a:t>
            </a:r>
            <a:r>
              <a:rPr lang="en-US" altLang="zh-CN" sz="2800" b="1" kern="100" dirty="0"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 learning something </a:t>
            </a:r>
            <a:r>
              <a:rPr lang="en-US" altLang="zh-CN" sz="2800" b="1" kern="100" dirty="0">
                <a:solidFill>
                  <a:srgbClr val="C00000"/>
                </a:solidFill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in</a:t>
            </a:r>
            <a:r>
              <a:rPr lang="en-US" altLang="zh-CN" sz="2800" b="1" kern="100" dirty="0"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 ________(</a:t>
            </a:r>
            <a:r>
              <a:rPr lang="zh-CN" altLang="en-US" sz="2800" b="1" kern="100" dirty="0"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涉及）</a:t>
            </a:r>
            <a:r>
              <a:rPr lang="en-US" altLang="zh-CN" sz="2800" b="1" kern="100" dirty="0">
                <a:solidFill>
                  <a:srgbClr val="C00000"/>
                </a:solidFill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to</a:t>
            </a:r>
            <a:r>
              <a:rPr lang="en-US" altLang="zh-CN" sz="2800" b="1" kern="100" dirty="0"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 language.</a:t>
            </a:r>
            <a:endParaRPr lang="en-US" altLang="zh-CN" sz="2800" b="1" kern="100" dirty="0">
              <a:latin typeface="Times New Roman" panose="02020603050405020304" charset="0"/>
              <a:ea typeface="华文细黑" panose="0201060004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01457" y="3617749"/>
            <a:ext cx="122809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kern="100" dirty="0">
                <a:solidFill>
                  <a:srgbClr val="C00000"/>
                </a:solidFill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picking</a:t>
            </a:r>
            <a:endParaRPr lang="en-US" sz="2600" b="1" kern="100" dirty="0">
              <a:solidFill>
                <a:srgbClr val="C00000"/>
              </a:solidFill>
              <a:latin typeface="Times New Roman" panose="02020603050405020304" charset="0"/>
              <a:ea typeface="华文细黑" panose="0201060004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36817" y="4254019"/>
            <a:ext cx="120904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kern="100" dirty="0">
                <a:solidFill>
                  <a:srgbClr val="C00000"/>
                </a:solidFill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billions</a:t>
            </a:r>
            <a:endParaRPr lang="en-US" sz="2600" b="1" kern="100" dirty="0">
              <a:solidFill>
                <a:srgbClr val="C00000"/>
              </a:solidFill>
              <a:latin typeface="Times New Roman" panose="02020603050405020304" charset="0"/>
              <a:ea typeface="华文细黑" panose="0201060004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37057" y="4254019"/>
            <a:ext cx="128270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kern="100" dirty="0">
                <a:solidFill>
                  <a:srgbClr val="C00000"/>
                </a:solidFill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attitude</a:t>
            </a:r>
            <a:endParaRPr lang="en-US" sz="2600" b="1" kern="100" dirty="0">
              <a:solidFill>
                <a:srgbClr val="C00000"/>
              </a:solidFill>
              <a:latin typeface="Times New Roman" panose="02020603050405020304" charset="0"/>
              <a:ea typeface="华文细黑" panose="0201060004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54237" y="4871874"/>
            <a:ext cx="1459865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kern="100" dirty="0">
                <a:solidFill>
                  <a:srgbClr val="C00000"/>
                </a:solidFill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referring</a:t>
            </a:r>
            <a:endParaRPr lang="en-US" sz="2600" b="1" kern="100" dirty="0">
              <a:solidFill>
                <a:srgbClr val="C00000"/>
              </a:solidFill>
              <a:latin typeface="Times New Roman" panose="02020603050405020304" charset="0"/>
              <a:ea typeface="华文细黑" panose="0201060004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191697" y="5506239"/>
            <a:ext cx="1172845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kern="100" dirty="0">
                <a:solidFill>
                  <a:srgbClr val="C00000"/>
                </a:solidFill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natives</a:t>
            </a:r>
            <a:endParaRPr lang="en-US" sz="2600" b="1" kern="100" dirty="0">
              <a:solidFill>
                <a:srgbClr val="C00000"/>
              </a:solidFill>
              <a:latin typeface="Times New Roman" panose="02020603050405020304" charset="0"/>
              <a:ea typeface="华文细黑" panose="0201060004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758627" y="6126634"/>
            <a:ext cx="1490345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kern="100" dirty="0">
                <a:solidFill>
                  <a:srgbClr val="C00000"/>
                </a:solidFill>
                <a:latin typeface="Times New Roman" panose="02020603050405020304" charset="0"/>
                <a:ea typeface="华文细黑" panose="02010600040101010101" pitchFamily="2" charset="-122"/>
                <a:cs typeface="Courier New" panose="02070309020205020404" pitchFamily="49" charset="0"/>
              </a:rPr>
              <a:t>reference</a:t>
            </a:r>
            <a:endParaRPr lang="en-US" sz="2600" b="1" kern="100" dirty="0">
              <a:solidFill>
                <a:srgbClr val="C00000"/>
              </a:solidFill>
              <a:latin typeface="Times New Roman" panose="02020603050405020304" charset="0"/>
              <a:ea typeface="华文细黑" panose="0201060004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0" y="0"/>
            <a:ext cx="5593715" cy="1198880"/>
          </a:xfrm>
          <a:prstGeom prst="rect">
            <a:avLst/>
          </a:prstGeom>
          <a:solidFill>
            <a:schemeClr val="bg1">
              <a:lumMod val="75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7200" b="1">
                <a:solidFill>
                  <a:schemeClr val="tx1"/>
                </a:solidFill>
                <a:latin typeface="Blackadder ITC" panose="04020505051007020D02" charset="0"/>
                <a:ea typeface="华文行楷" panose="02010800040101010101" charset="-122"/>
                <a:cs typeface="Blackadder ITC" panose="04020505051007020D02" charset="0"/>
              </a:rPr>
              <a:t>Preview-checking</a:t>
            </a:r>
            <a:endParaRPr lang="en-US" altLang="zh-CN" sz="7200" b="1">
              <a:solidFill>
                <a:schemeClr val="tx1"/>
              </a:solidFill>
              <a:latin typeface="Blackadder ITC" panose="04020505051007020D02" charset="0"/>
              <a:ea typeface="华文行楷" panose="02010800040101010101" charset="-122"/>
              <a:cs typeface="Blackadder ITC" panose="04020505051007020D02" charset="0"/>
            </a:endParaRPr>
          </a:p>
        </p:txBody>
      </p:sp>
      <p:pic>
        <p:nvPicPr>
          <p:cNvPr id="12" name="图片 1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5250" y="1330960"/>
            <a:ext cx="3518535" cy="2219325"/>
          </a:xfrm>
          <a:prstGeom prst="rect">
            <a:avLst/>
          </a:prstGeom>
        </p:spPr>
      </p:pic>
      <p:pic>
        <p:nvPicPr>
          <p:cNvPr id="13" name="图片 12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645" y="1198880"/>
            <a:ext cx="3527425" cy="2351405"/>
          </a:xfrm>
          <a:prstGeom prst="rect">
            <a:avLst/>
          </a:prstGeom>
        </p:spPr>
      </p:pic>
      <p:cxnSp>
        <p:nvCxnSpPr>
          <p:cNvPr id="14" name="曲线连接符 13"/>
          <p:cNvCxnSpPr/>
          <p:nvPr/>
        </p:nvCxnSpPr>
        <p:spPr>
          <a:xfrm flipV="1">
            <a:off x="4881880" y="2359660"/>
            <a:ext cx="2428240" cy="530860"/>
          </a:xfrm>
          <a:prstGeom prst="curvedConnector3">
            <a:avLst>
              <a:gd name="adj1" fmla="val 50026"/>
            </a:avLst>
          </a:prstGeom>
          <a:ln w="50800" cmpd="sng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1"/>
          <a:srcRect l="17492" t="13957" r="16147" b="13686"/>
          <a:stretch>
            <a:fillRect/>
          </a:stretch>
        </p:blipFill>
        <p:spPr>
          <a:xfrm>
            <a:off x="0" y="1198880"/>
            <a:ext cx="7165975" cy="5579110"/>
          </a:xfrm>
          <a:prstGeom prst="rect">
            <a:avLst/>
          </a:prstGeom>
          <a:effectLst>
            <a:outerShdw blurRad="393700" dist="241300" dir="3000000" sx="96000" sy="96000" algn="tl" rotWithShape="0">
              <a:prstClr val="black">
                <a:alpha val="52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0" y="0"/>
            <a:ext cx="4295775" cy="1198880"/>
          </a:xfrm>
          <a:prstGeom prst="rect">
            <a:avLst/>
          </a:prstGeom>
          <a:solidFill>
            <a:schemeClr val="bg1">
              <a:lumMod val="75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7200" b="1">
                <a:solidFill>
                  <a:schemeClr val="tx1"/>
                </a:solidFill>
                <a:latin typeface="Blackadder ITC" panose="04020505051007020D02" charset="0"/>
                <a:ea typeface="华文行楷" panose="02010800040101010101" charset="-122"/>
                <a:cs typeface="Blackadder ITC" panose="04020505051007020D02" charset="0"/>
              </a:rPr>
              <a:t>Warming-up</a:t>
            </a:r>
            <a:endParaRPr lang="en-US" altLang="zh-CN" sz="7200" b="1">
              <a:solidFill>
                <a:schemeClr val="tx1"/>
              </a:solidFill>
              <a:latin typeface="Blackadder ITC" panose="04020505051007020D02" charset="0"/>
              <a:ea typeface="华文行楷" panose="02010800040101010101" charset="-122"/>
              <a:cs typeface="Blackadder ITC" panose="04020505051007020D02" charset="0"/>
            </a:endParaRPr>
          </a:p>
        </p:txBody>
      </p:sp>
      <p:pic>
        <p:nvPicPr>
          <p:cNvPr id="4" name="易烊千玺联合国发言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35" y="1331595"/>
            <a:ext cx="6744970" cy="38671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95775" y="-61595"/>
            <a:ext cx="58343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>
                <a:latin typeface="Chiller" panose="04020404031007020602" charset="0"/>
                <a:cs typeface="Chiller" panose="04020404031007020602" charset="0"/>
              </a:rPr>
              <a:t>——Let’s enjoy</a:t>
            </a:r>
            <a:endParaRPr lang="en-US" altLang="zh-CN" sz="8000" b="1">
              <a:latin typeface="Chiller" panose="04020404031007020602" charset="0"/>
              <a:cs typeface="Chiller" panose="04020404031007020602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56880" y="1929130"/>
            <a:ext cx="2073275" cy="1106805"/>
          </a:xfrm>
          <a:prstGeom prst="rect">
            <a:avLst/>
          </a:prstGeom>
          <a:noFill/>
          <a:effectLst>
            <a:outerShdw blurRad="177800" dist="101600" dir="5400000" algn="ctr" rotWithShape="0">
              <a:srgbClr val="000000">
                <a:alpha val="86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6600" b="1">
                <a:latin typeface="Chiller" panose="04020404031007020602" charset="0"/>
                <a:cs typeface="Chiller" panose="04020404031007020602" charset="0"/>
              </a:rPr>
              <a:t>Who</a:t>
            </a:r>
            <a:r>
              <a:rPr lang="zh-CN" altLang="en-US" sz="6600" b="1">
                <a:latin typeface="Chiller" panose="04020404031007020602" charset="0"/>
                <a:cs typeface="Chiller" panose="04020404031007020602" charset="0"/>
              </a:rPr>
              <a:t>？</a:t>
            </a:r>
            <a:endParaRPr lang="zh-CN" altLang="en-US" sz="6600" b="1">
              <a:latin typeface="Chiller" panose="04020404031007020602" charset="0"/>
              <a:cs typeface="Chiller" panose="04020404031007020602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279255" y="4091940"/>
            <a:ext cx="2590165" cy="1106805"/>
          </a:xfrm>
          <a:prstGeom prst="rect">
            <a:avLst/>
          </a:prstGeom>
          <a:noFill/>
          <a:effectLst>
            <a:outerShdw blurRad="177800" dist="101600" dir="5400000" algn="ctr" rotWithShape="0">
              <a:srgbClr val="000000">
                <a:alpha val="86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6600" b="1">
                <a:latin typeface="Chiller" panose="04020404031007020602" charset="0"/>
                <a:cs typeface="Chiller" panose="04020404031007020602" charset="0"/>
              </a:rPr>
              <a:t>Where</a:t>
            </a:r>
            <a:r>
              <a:rPr lang="zh-CN" altLang="en-US" sz="6600" b="1">
                <a:latin typeface="Chiller" panose="04020404031007020602" charset="0"/>
                <a:cs typeface="Chiller" panose="04020404031007020602" charset="0"/>
              </a:rPr>
              <a:t>？</a:t>
            </a:r>
            <a:endParaRPr lang="zh-CN" altLang="en-US" sz="6600" b="1">
              <a:latin typeface="Chiller" panose="04020404031007020602" charset="0"/>
              <a:cs typeface="Chiller" panose="04020404031007020602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43975" y="3035935"/>
            <a:ext cx="2291080" cy="1106805"/>
          </a:xfrm>
          <a:prstGeom prst="rect">
            <a:avLst/>
          </a:prstGeom>
          <a:noFill/>
          <a:effectLst>
            <a:outerShdw blurRad="177800" dist="101600" dir="5400000" algn="ctr" rotWithShape="0">
              <a:srgbClr val="000000">
                <a:alpha val="86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6600" b="1">
                <a:latin typeface="Chiller" panose="04020404031007020602" charset="0"/>
                <a:cs typeface="Chiller" panose="04020404031007020602" charset="0"/>
              </a:rPr>
              <a:t>What</a:t>
            </a:r>
            <a:r>
              <a:rPr lang="zh-CN" altLang="en-US" sz="6600" b="1">
                <a:latin typeface="Chiller" panose="04020404031007020602" charset="0"/>
                <a:cs typeface="Chiller" panose="04020404031007020602" charset="0"/>
              </a:rPr>
              <a:t>？</a:t>
            </a:r>
            <a:endParaRPr lang="zh-CN" altLang="en-US" sz="6600" b="1">
              <a:latin typeface="Chiller" panose="04020404031007020602" charset="0"/>
              <a:cs typeface="Chiller" panose="04020404031007020602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49285" y="2199005"/>
            <a:ext cx="694690" cy="768350"/>
          </a:xfrm>
          <a:prstGeom prst="rect">
            <a:avLst/>
          </a:prstGeom>
          <a:noFill/>
          <a:effectLst>
            <a:outerShdw blurRad="177800" dist="101600" dir="5400000" sx="62000" sy="62000" algn="ctr" rotWithShape="0">
              <a:srgbClr val="000000">
                <a:alpha val="89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b="1">
                <a:latin typeface="Comic Sans MS" panose="030F0702030302020204" charset="0"/>
                <a:cs typeface="Comic Sans MS" panose="030F0702030302020204" charset="0"/>
              </a:rPr>
              <a:t>Yi </a:t>
            </a:r>
            <a:endParaRPr lang="en-US" sz="44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12660" y="3297555"/>
            <a:ext cx="5554345" cy="583565"/>
          </a:xfrm>
          <a:prstGeom prst="rect">
            <a:avLst/>
          </a:prstGeom>
          <a:noFill/>
          <a:effectLst>
            <a:outerShdw blurRad="177800" dist="101600" dir="5400000" sx="62000" sy="62000" algn="ctr" rotWithShape="0">
              <a:srgbClr val="000000">
                <a:alpha val="89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>
                <a:latin typeface="Comic Sans MS" panose="030F0702030302020204" charset="0"/>
                <a:cs typeface="Comic Sans MS" panose="030F0702030302020204" charset="0"/>
              </a:rPr>
              <a:t>was </a:t>
            </a:r>
            <a:r>
              <a:rPr lang="en-US" sz="32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deliver</a:t>
            </a:r>
            <a:r>
              <a:rPr lang="en-US" sz="3200" b="1">
                <a:latin typeface="Comic Sans MS" panose="030F0702030302020204" charset="0"/>
                <a:cs typeface="Comic Sans MS" panose="030F0702030302020204" charset="0"/>
              </a:rPr>
              <a:t>ing a speech</a:t>
            </a:r>
            <a:endParaRPr lang="en-US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86600" y="4434840"/>
            <a:ext cx="5554345" cy="583565"/>
          </a:xfrm>
          <a:prstGeom prst="rect">
            <a:avLst/>
          </a:prstGeom>
          <a:noFill/>
          <a:effectLst>
            <a:outerShdw blurRad="177800" dist="101600" dir="5400000" sx="62000" sy="62000" algn="ctr" rotWithShape="0">
              <a:srgbClr val="000000">
                <a:alpha val="89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>
                <a:latin typeface="Comic Sans MS" panose="030F0702030302020204" charset="0"/>
                <a:cs typeface="Comic Sans MS" panose="030F0702030302020204" charset="0"/>
              </a:rPr>
              <a:t>in </a:t>
            </a:r>
            <a:r>
              <a:rPr lang="en-US" sz="32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the United Nations</a:t>
            </a:r>
            <a:r>
              <a:rPr lang="en-US" sz="3200" b="1" baseline="-25000">
                <a:latin typeface="Comic Sans MS" panose="030F0702030302020204" charset="0"/>
                <a:cs typeface="Comic Sans MS" panose="030F0702030302020204" charset="0"/>
              </a:rPr>
              <a:t>(U.N)</a:t>
            </a:r>
            <a:endParaRPr lang="en-US" sz="3200" b="1" baseline="-250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2536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37185" y="1489075"/>
            <a:ext cx="6381115" cy="37776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544" name="组合 13"/>
          <p:cNvGrpSpPr/>
          <p:nvPr/>
        </p:nvGrpSpPr>
        <p:grpSpPr>
          <a:xfrm>
            <a:off x="8398510" y="5747385"/>
            <a:ext cx="2836545" cy="768350"/>
            <a:chOff x="10466" y="4117"/>
            <a:chExt cx="3327" cy="1210"/>
          </a:xfrm>
          <a:effectLst>
            <a:outerShdw blurRad="279400" dist="152400" dir="5400000" algn="ctr" rotWithShape="0">
              <a:srgbClr val="000000">
                <a:alpha val="65000"/>
              </a:srgbClr>
            </a:outerShdw>
          </a:effectLst>
        </p:grpSpPr>
        <p:sp>
          <p:nvSpPr>
            <p:cNvPr id="22545" name="缺角矩形 20"/>
            <p:cNvSpPr/>
            <p:nvPr>
              <p:custDataLst>
                <p:tags r:id="rId7"/>
              </p:custDataLst>
            </p:nvPr>
          </p:nvSpPr>
          <p:spPr>
            <a:xfrm>
              <a:off x="10466" y="4212"/>
              <a:ext cx="3327" cy="1020"/>
            </a:xfrm>
            <a:prstGeom prst="plaque">
              <a:avLst>
                <a:gd name="adj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</a:ln>
          </p:spPr>
          <p:txBody>
            <a:bodyPr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Times New Roman" panose="02020603050405020304" charset="0"/>
              </a:endParaRPr>
            </a:p>
          </p:txBody>
        </p:sp>
        <p:sp>
          <p:nvSpPr>
            <p:cNvPr id="22546" name="文本框 33"/>
            <p:cNvSpPr/>
            <p:nvPr>
              <p:custDataLst>
                <p:tags r:id="rId8"/>
              </p:custDataLst>
            </p:nvPr>
          </p:nvSpPr>
          <p:spPr>
            <a:xfrm>
              <a:off x="10609" y="4117"/>
              <a:ext cx="3042" cy="12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4400" b="1">
                  <a:solidFill>
                    <a:srgbClr val="00206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charset="0"/>
                  <a:cs typeface="Comic Sans MS" panose="030F0702030302020204" charset="0"/>
                  <a:sym typeface="宋体" panose="02010600030101010101" pitchFamily="2" charset="-122"/>
                </a:rPr>
                <a:t>English</a:t>
              </a:r>
              <a:endParaRPr lang="zh-CN" altLang="en-US" sz="4400" b="1">
                <a:solidFill>
                  <a:srgbClr val="002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22530" name="组合 8"/>
          <p:cNvGrpSpPr/>
          <p:nvPr/>
        </p:nvGrpSpPr>
        <p:grpSpPr>
          <a:xfrm>
            <a:off x="911754" y="3573780"/>
            <a:ext cx="6460596" cy="2941955"/>
            <a:chOff x="-165" y="59"/>
            <a:chExt cx="6118" cy="4755"/>
          </a:xfrm>
          <a:effectLst>
            <a:outerShdw blurRad="342900" dist="177800" dir="5400000" algn="ctr" rotWithShape="0">
              <a:srgbClr val="000000">
                <a:alpha val="50000"/>
              </a:srgbClr>
            </a:outerShdw>
          </a:effectLst>
        </p:grpSpPr>
        <p:pic>
          <p:nvPicPr>
            <p:cNvPr id="22531" name="图片 6" descr="9885883_182534441000_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0374" r="66829" b="34743"/>
            <a:stretch>
              <a:fillRect/>
            </a:stretch>
          </p:blipFill>
          <p:spPr>
            <a:xfrm>
              <a:off x="-165" y="59"/>
              <a:ext cx="6118" cy="4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32" name="文本框 2"/>
            <p:cNvSpPr/>
            <p:nvPr>
              <p:custDataLst>
                <p:tags r:id="rId11"/>
              </p:custDataLst>
            </p:nvPr>
          </p:nvSpPr>
          <p:spPr>
            <a:xfrm>
              <a:off x="-39" y="1451"/>
              <a:ext cx="5797" cy="193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tx1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charset="0"/>
                </a:rPr>
                <a:t>Do you know other </a:t>
              </a:r>
              <a:r>
                <a:rPr lang="en-US" altLang="zh-CN" sz="3600" b="1">
                  <a:solidFill>
                    <a:srgbClr val="FFFF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charset="0"/>
                </a:rPr>
                <a:t>official</a:t>
              </a:r>
              <a:r>
                <a:rPr lang="en-US" altLang="zh-CN" sz="3600" b="1">
                  <a:solidFill>
                    <a:schemeClr val="tx1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charset="0"/>
                </a:rPr>
                <a:t> languages of the UN?</a:t>
              </a:r>
              <a:endParaRPr lang="en-US" altLang="zh-CN" sz="3600" b="1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charset="0"/>
                <a:ea typeface="Comic Sans MS" panose="030F070203030202020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1000" fill="hold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fill="hold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0">
                <p:cTn id="7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bldLvl="0" animBg="1"/>
      <p:bldP spid="9" grpId="1" animBg="1"/>
      <p:bldP spid="9" grpId="2" bldLvl="0" animBg="1"/>
      <p:bldP spid="10" grpId="0" bldLvl="0" animBg="1"/>
      <p:bldP spid="10" grpId="1" animBg="1"/>
      <p:bldP spid="10" grpId="2" bldLvl="0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0" y="0"/>
            <a:ext cx="2771140" cy="1198880"/>
          </a:xfrm>
          <a:prstGeom prst="rect">
            <a:avLst/>
          </a:prstGeom>
          <a:solidFill>
            <a:schemeClr val="bg1">
              <a:lumMod val="75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7200" b="1">
                <a:solidFill>
                  <a:schemeClr val="tx1"/>
                </a:solidFill>
                <a:latin typeface="Blackadder ITC" panose="04020505051007020D02" charset="0"/>
                <a:ea typeface="华文行楷" panose="02010800040101010101" charset="-122"/>
                <a:cs typeface="Blackadder ITC" panose="04020505051007020D02" charset="0"/>
              </a:rPr>
              <a:t>Lead-in</a:t>
            </a:r>
            <a:endParaRPr lang="en-US" altLang="zh-CN" sz="7200" b="1">
              <a:solidFill>
                <a:schemeClr val="tx1"/>
              </a:solidFill>
              <a:latin typeface="Blackadder ITC" panose="04020505051007020D02" charset="0"/>
              <a:ea typeface="华文行楷" panose="02010800040101010101" charset="-122"/>
              <a:cs typeface="Blackadder ITC" panose="04020505051007020D02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90495" y="-61595"/>
            <a:ext cx="862139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>
                <a:latin typeface="Chiller" panose="04020404031007020602" charset="0"/>
                <a:cs typeface="Chiller" panose="04020404031007020602" charset="0"/>
              </a:rPr>
              <a:t>——Let’s know languages</a:t>
            </a:r>
            <a:endParaRPr lang="en-US" altLang="zh-CN" sz="8000" b="1">
              <a:latin typeface="Chiller" panose="04020404031007020602" charset="0"/>
              <a:cs typeface="Chiller" panose="04020404031007020602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076700" y="-1153160"/>
            <a:ext cx="3119755" cy="4939030"/>
            <a:chOff x="5368" y="-1481"/>
            <a:chExt cx="4212" cy="7778"/>
          </a:xfrm>
        </p:grpSpPr>
        <p:grpSp>
          <p:nvGrpSpPr>
            <p:cNvPr id="30" name="组合 29"/>
            <p:cNvGrpSpPr/>
            <p:nvPr/>
          </p:nvGrpSpPr>
          <p:grpSpPr>
            <a:xfrm>
              <a:off x="5368" y="-1481"/>
              <a:ext cx="4212" cy="7779"/>
              <a:chOff x="623" y="-432"/>
              <a:chExt cx="4196" cy="7779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623" y="2871"/>
                <a:ext cx="4196" cy="447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4" name="直接连接符 33"/>
              <p:cNvCxnSpPr>
                <a:endCxn id="31" idx="0"/>
              </p:cNvCxnSpPr>
              <p:nvPr/>
            </p:nvCxnSpPr>
            <p:spPr>
              <a:xfrm flipH="1">
                <a:off x="2721" y="-432"/>
                <a:ext cx="37" cy="3303"/>
              </a:xfrm>
              <a:prstGeom prst="line">
                <a:avLst/>
              </a:prstGeom>
              <a:ln w="4127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图片 8" descr="deace9a97beaf1c94025c302933be2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5584" y="1985"/>
              <a:ext cx="3842" cy="417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</p:pic>
      </p:grpSp>
      <p:grpSp>
        <p:nvGrpSpPr>
          <p:cNvPr id="41" name="组合 40"/>
          <p:cNvGrpSpPr/>
          <p:nvPr/>
        </p:nvGrpSpPr>
        <p:grpSpPr>
          <a:xfrm>
            <a:off x="8042275" y="-972185"/>
            <a:ext cx="3119755" cy="4884420"/>
            <a:chOff x="14098" y="-1336"/>
            <a:chExt cx="4212" cy="7778"/>
          </a:xfrm>
        </p:grpSpPr>
        <p:grpSp>
          <p:nvGrpSpPr>
            <p:cNvPr id="37" name="组合 36"/>
            <p:cNvGrpSpPr/>
            <p:nvPr/>
          </p:nvGrpSpPr>
          <p:grpSpPr>
            <a:xfrm>
              <a:off x="14098" y="-1336"/>
              <a:ext cx="4212" cy="7779"/>
              <a:chOff x="623" y="-432"/>
              <a:chExt cx="4196" cy="7779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623" y="2871"/>
                <a:ext cx="4196" cy="4476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9" name="直接连接符 38"/>
              <p:cNvCxnSpPr>
                <a:endCxn id="38" idx="0"/>
              </p:cNvCxnSpPr>
              <p:nvPr/>
            </p:nvCxnSpPr>
            <p:spPr>
              <a:xfrm flipH="1">
                <a:off x="2721" y="-432"/>
                <a:ext cx="37" cy="3303"/>
              </a:xfrm>
              <a:prstGeom prst="line">
                <a:avLst/>
              </a:prstGeom>
              <a:ln w="41275" cmpd="sng">
                <a:solidFill>
                  <a:schemeClr val="tx2">
                    <a:lumMod val="50000"/>
                    <a:lumOff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图片 10" descr="d10c08ae26fe10950ef9544a1c340d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4280" y="2169"/>
              <a:ext cx="3848" cy="4073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5364480" y="-450850"/>
            <a:ext cx="3119755" cy="7313930"/>
            <a:chOff x="9359" y="-1064"/>
            <a:chExt cx="4212" cy="11518"/>
          </a:xfrm>
        </p:grpSpPr>
        <p:grpSp>
          <p:nvGrpSpPr>
            <p:cNvPr id="43" name="组合 42"/>
            <p:cNvGrpSpPr/>
            <p:nvPr/>
          </p:nvGrpSpPr>
          <p:grpSpPr>
            <a:xfrm>
              <a:off x="9359" y="-1064"/>
              <a:ext cx="4212" cy="11518"/>
              <a:chOff x="1555" y="-4290"/>
              <a:chExt cx="4196" cy="11518"/>
            </a:xfrm>
          </p:grpSpPr>
          <p:sp>
            <p:nvSpPr>
              <p:cNvPr id="44" name="矩形 43"/>
              <p:cNvSpPr/>
              <p:nvPr/>
            </p:nvSpPr>
            <p:spPr>
              <a:xfrm>
                <a:off x="1555" y="2752"/>
                <a:ext cx="4196" cy="4476"/>
              </a:xfrm>
              <a:prstGeom prst="rect">
                <a:avLst/>
              </a:prstGeom>
              <a:solidFill>
                <a:schemeClr val="bg2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5" name="直接连接符 44"/>
              <p:cNvCxnSpPr>
                <a:endCxn id="44" idx="0"/>
              </p:cNvCxnSpPr>
              <p:nvPr/>
            </p:nvCxnSpPr>
            <p:spPr>
              <a:xfrm>
                <a:off x="3639" y="-4290"/>
                <a:ext cx="15" cy="7042"/>
              </a:xfrm>
              <a:prstGeom prst="line">
                <a:avLst/>
              </a:prstGeom>
              <a:ln w="41275" cmpd="sng">
                <a:solidFill>
                  <a:schemeClr val="bg1">
                    <a:lumMod val="6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图片 1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7" y="6110"/>
              <a:ext cx="3856" cy="4212"/>
            </a:xfrm>
            <a:prstGeom prst="rect">
              <a:avLst/>
            </a:prstGeom>
          </p:spPr>
        </p:pic>
      </p:grpSp>
      <p:grpSp>
        <p:nvGrpSpPr>
          <p:cNvPr id="53" name="组合 52"/>
          <p:cNvGrpSpPr/>
          <p:nvPr/>
        </p:nvGrpSpPr>
        <p:grpSpPr>
          <a:xfrm>
            <a:off x="8909050" y="-464820"/>
            <a:ext cx="3119755" cy="7313930"/>
            <a:chOff x="12613" y="-585"/>
            <a:chExt cx="4212" cy="11518"/>
          </a:xfrm>
        </p:grpSpPr>
        <p:grpSp>
          <p:nvGrpSpPr>
            <p:cNvPr id="49" name="组合 48"/>
            <p:cNvGrpSpPr/>
            <p:nvPr/>
          </p:nvGrpSpPr>
          <p:grpSpPr>
            <a:xfrm>
              <a:off x="12613" y="-585"/>
              <a:ext cx="4212" cy="11518"/>
              <a:chOff x="1555" y="-4290"/>
              <a:chExt cx="4196" cy="11518"/>
            </a:xfrm>
          </p:grpSpPr>
          <p:sp>
            <p:nvSpPr>
              <p:cNvPr id="50" name="矩形 49"/>
              <p:cNvSpPr/>
              <p:nvPr/>
            </p:nvSpPr>
            <p:spPr>
              <a:xfrm>
                <a:off x="1555" y="2752"/>
                <a:ext cx="4196" cy="447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1" name="直接连接符 50"/>
              <p:cNvCxnSpPr>
                <a:endCxn id="50" idx="0"/>
              </p:cNvCxnSpPr>
              <p:nvPr/>
            </p:nvCxnSpPr>
            <p:spPr>
              <a:xfrm>
                <a:off x="3639" y="-4290"/>
                <a:ext cx="15" cy="7042"/>
              </a:xfrm>
              <a:prstGeom prst="line">
                <a:avLst/>
              </a:prstGeom>
              <a:ln w="41275" cmpd="sng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" name="图片 1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1" y="6589"/>
              <a:ext cx="3864" cy="4257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174625" y="-816610"/>
            <a:ext cx="3107690" cy="4939030"/>
            <a:chOff x="255" y="-1052"/>
            <a:chExt cx="4196" cy="7778"/>
          </a:xfrm>
        </p:grpSpPr>
        <p:grpSp>
          <p:nvGrpSpPr>
            <p:cNvPr id="23" name="组合 22"/>
            <p:cNvGrpSpPr/>
            <p:nvPr/>
          </p:nvGrpSpPr>
          <p:grpSpPr>
            <a:xfrm>
              <a:off x="255" y="-1052"/>
              <a:ext cx="4196" cy="7779"/>
              <a:chOff x="623" y="-432"/>
              <a:chExt cx="4196" cy="7779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623" y="2871"/>
                <a:ext cx="4196" cy="447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>
                <a:off x="837" y="-432"/>
                <a:ext cx="3768" cy="7610"/>
                <a:chOff x="837" y="-432"/>
                <a:chExt cx="3768" cy="7610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7" y="3040"/>
                  <a:ext cx="3768" cy="4138"/>
                </a:xfrm>
                <a:prstGeom prst="rect">
                  <a:avLst/>
                </a:prstGeom>
              </p:spPr>
            </p:pic>
            <p:cxnSp>
              <p:nvCxnSpPr>
                <p:cNvPr id="21" name="直接连接符 20"/>
                <p:cNvCxnSpPr>
                  <a:endCxn id="18" idx="0"/>
                </p:cNvCxnSpPr>
                <p:nvPr/>
              </p:nvCxnSpPr>
              <p:spPr>
                <a:xfrm flipH="1">
                  <a:off x="2721" y="-432"/>
                  <a:ext cx="37" cy="3303"/>
                </a:xfrm>
                <a:prstGeom prst="line">
                  <a:avLst/>
                </a:prstGeom>
                <a:ln w="41275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4" name="椭圆形标注 53"/>
            <p:cNvSpPr/>
            <p:nvPr>
              <p:custDataLst>
                <p:tags r:id="rId11"/>
              </p:custDataLst>
            </p:nvPr>
          </p:nvSpPr>
          <p:spPr>
            <a:xfrm>
              <a:off x="668" y="2743"/>
              <a:ext cx="1960" cy="913"/>
            </a:xfrm>
            <a:prstGeom prst="wedgeEllipseCallout">
              <a:avLst>
                <a:gd name="adj1" fmla="val 33639"/>
                <a:gd name="adj2" fmla="val 6789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hello</a:t>
              </a:r>
              <a:endParaRPr lang="zh-CN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350010" y="-647065"/>
            <a:ext cx="3107690" cy="7464425"/>
            <a:chOff x="3307" y="-2932"/>
            <a:chExt cx="4196" cy="11755"/>
          </a:xfrm>
        </p:grpSpPr>
        <p:grpSp>
          <p:nvGrpSpPr>
            <p:cNvPr id="24" name="组合 23"/>
            <p:cNvGrpSpPr/>
            <p:nvPr/>
          </p:nvGrpSpPr>
          <p:grpSpPr>
            <a:xfrm>
              <a:off x="3307" y="-2932"/>
              <a:ext cx="4196" cy="11755"/>
              <a:chOff x="623" y="-4408"/>
              <a:chExt cx="4196" cy="11755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5" name="矩形 24"/>
              <p:cNvSpPr/>
              <p:nvPr/>
            </p:nvSpPr>
            <p:spPr>
              <a:xfrm>
                <a:off x="623" y="2871"/>
                <a:ext cx="4196" cy="44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8" name="直接连接符 27"/>
              <p:cNvCxnSpPr>
                <a:endCxn id="25" idx="0"/>
              </p:cNvCxnSpPr>
              <p:nvPr/>
            </p:nvCxnSpPr>
            <p:spPr>
              <a:xfrm flipH="1">
                <a:off x="2721" y="-4408"/>
                <a:ext cx="16" cy="7279"/>
              </a:xfrm>
              <a:prstGeom prst="line">
                <a:avLst/>
              </a:prstGeom>
              <a:grpFill/>
              <a:ln w="41275" cmpd="sng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" name="图片 13" descr="0006a6765cc8136ebc1f4700b6db46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3512" y="4580"/>
              <a:ext cx="3786" cy="4010"/>
            </a:xfrm>
            <a:prstGeom prst="rect">
              <a:avLst/>
            </a:prstGeom>
          </p:spPr>
        </p:pic>
      </p:grpSp>
      <p:sp>
        <p:nvSpPr>
          <p:cNvPr id="56" name="文本框 55"/>
          <p:cNvSpPr txBox="1"/>
          <p:nvPr>
            <p:custDataLst>
              <p:tags r:id="rId14"/>
            </p:custDataLst>
          </p:nvPr>
        </p:nvSpPr>
        <p:spPr>
          <a:xfrm>
            <a:off x="174640" y="3459318"/>
            <a:ext cx="11360785" cy="6451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Comic Sans MS" panose="030F0702030302020204" charset="0"/>
                <a:cs typeface="Comic Sans MS" panose="030F0702030302020204" charset="0"/>
              </a:rPr>
              <a:t>France   Russia  Germany   Spain   Canada  India</a:t>
            </a:r>
            <a:endParaRPr lang="en-US" altLang="zh-CN" sz="36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8" name="文本框 5"/>
          <p:cNvSpPr/>
          <p:nvPr>
            <p:custDataLst>
              <p:tags r:id="rId15"/>
            </p:custDataLst>
          </p:nvPr>
        </p:nvSpPr>
        <p:spPr>
          <a:xfrm>
            <a:off x="317260" y="3022155"/>
            <a:ext cx="1778193" cy="95313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800" b="1" kern="0">
                <a:solidFill>
                  <a:schemeClr val="tx1"/>
                </a:solidFill>
              </a:rPr>
              <a:t>CN tower  </a:t>
            </a:r>
            <a:endParaRPr lang="en-US" altLang="zh-CN" sz="2800" b="1" kern="0">
              <a:solidFill>
                <a:schemeClr val="tx1"/>
              </a:solidFill>
            </a:endParaRPr>
          </a:p>
          <a:p>
            <a:r>
              <a:rPr lang="en-US" altLang="zh-CN" sz="2800" b="1" kern="0">
                <a:solidFill>
                  <a:schemeClr val="tx1"/>
                </a:solidFill>
              </a:rPr>
              <a:t>Canada</a:t>
            </a:r>
            <a:endParaRPr lang="en-US" altLang="zh-CN" sz="2800" b="1" kern="0">
              <a:solidFill>
                <a:schemeClr val="tx1"/>
              </a:solidFill>
            </a:endParaRPr>
          </a:p>
        </p:txBody>
      </p:sp>
      <p:pic>
        <p:nvPicPr>
          <p:cNvPr id="24594" name="组合 37"/>
          <p:cNvPicPr>
            <a:picLocks noGrp="1"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74308" y="2269173"/>
            <a:ext cx="3211512" cy="865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" name="文本框 6"/>
          <p:cNvSpPr/>
          <p:nvPr>
            <p:custDataLst>
              <p:tags r:id="rId18"/>
            </p:custDataLst>
          </p:nvPr>
        </p:nvSpPr>
        <p:spPr>
          <a:xfrm>
            <a:off x="4076700" y="2833370"/>
            <a:ext cx="3351530" cy="95313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800" b="1" kern="0">
                <a:solidFill>
                  <a:schemeClr val="tx1"/>
                </a:solidFill>
              </a:rPr>
              <a:t>Brandenburg Gate</a:t>
            </a:r>
            <a:endParaRPr lang="en-US" altLang="zh-CN" sz="2800" b="1" kern="0">
              <a:solidFill>
                <a:schemeClr val="tx1"/>
              </a:solidFill>
            </a:endParaRPr>
          </a:p>
          <a:p>
            <a:r>
              <a:rPr lang="en-US" altLang="zh-CN" sz="2800" b="1" kern="0">
                <a:solidFill>
                  <a:schemeClr val="tx1"/>
                </a:solidFill>
              </a:rPr>
              <a:t>Germany</a:t>
            </a:r>
            <a:endParaRPr lang="en-US" altLang="zh-CN" sz="2800" b="1" kern="0">
              <a:solidFill>
                <a:schemeClr val="tx1"/>
              </a:solidFill>
            </a:endParaRPr>
          </a:p>
        </p:txBody>
      </p:sp>
      <p:pic>
        <p:nvPicPr>
          <p:cNvPr id="24592" name="组合 30"/>
          <p:cNvPicPr>
            <a:picLocks noGrp="1"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680143" y="943928"/>
            <a:ext cx="1816100" cy="758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" name="文本框 5"/>
          <p:cNvSpPr/>
          <p:nvPr>
            <p:custDataLst>
              <p:tags r:id="rId21"/>
            </p:custDataLst>
          </p:nvPr>
        </p:nvSpPr>
        <p:spPr>
          <a:xfrm>
            <a:off x="8112094" y="2802978"/>
            <a:ext cx="2955956" cy="95313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800" b="1" kern="0">
                <a:solidFill>
                  <a:schemeClr val="tx1"/>
                </a:solidFill>
              </a:rPr>
              <a:t>Louvre Museum  </a:t>
            </a:r>
            <a:endParaRPr lang="en-US" altLang="zh-CN" sz="2800" b="1" kern="0">
              <a:solidFill>
                <a:schemeClr val="tx1"/>
              </a:solidFill>
            </a:endParaRPr>
          </a:p>
          <a:p>
            <a:r>
              <a:rPr lang="en-US" altLang="zh-CN" sz="2800" b="1" kern="0">
                <a:solidFill>
                  <a:schemeClr val="tx1"/>
                </a:solidFill>
              </a:rPr>
              <a:t>France</a:t>
            </a:r>
            <a:endParaRPr lang="en-US" altLang="zh-CN" sz="2800" b="1" kern="0">
              <a:solidFill>
                <a:schemeClr val="tx1"/>
              </a:solidFill>
            </a:endParaRPr>
          </a:p>
        </p:txBody>
      </p:sp>
      <p:pic>
        <p:nvPicPr>
          <p:cNvPr id="24590" name="组合 23"/>
          <p:cNvPicPr>
            <a:picLocks noGrp="1"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284143" y="2132330"/>
            <a:ext cx="1611312" cy="749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" name="文本框 2"/>
          <p:cNvSpPr/>
          <p:nvPr>
            <p:custDataLst>
              <p:tags r:id="rId24"/>
            </p:custDataLst>
          </p:nvPr>
        </p:nvSpPr>
        <p:spPr>
          <a:xfrm>
            <a:off x="1502085" y="5825060"/>
            <a:ext cx="2311655" cy="95313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800" b="1" kern="0">
                <a:solidFill>
                  <a:schemeClr val="tx1"/>
                </a:solidFill>
              </a:rPr>
              <a:t>Red Square  </a:t>
            </a:r>
            <a:endParaRPr lang="en-US" altLang="zh-CN" sz="2800" b="1" kern="0">
              <a:solidFill>
                <a:schemeClr val="tx1"/>
              </a:solidFill>
            </a:endParaRPr>
          </a:p>
          <a:p>
            <a:r>
              <a:rPr lang="en-US" altLang="zh-CN" sz="2800" b="1" kern="0">
                <a:solidFill>
                  <a:schemeClr val="tx1"/>
                </a:solidFill>
              </a:rPr>
              <a:t>Russia</a:t>
            </a:r>
            <a:endParaRPr lang="en-US" altLang="zh-CN" sz="2800" b="1" kern="0">
              <a:solidFill>
                <a:schemeClr val="tx1"/>
              </a:solidFill>
            </a:endParaRPr>
          </a:p>
        </p:txBody>
      </p:sp>
      <p:pic>
        <p:nvPicPr>
          <p:cNvPr id="24591" name="组合 26"/>
          <p:cNvPicPr>
            <a:picLocks noGrp="1"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407353" y="5212080"/>
            <a:ext cx="1817687" cy="758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" name="文本框 7"/>
          <p:cNvSpPr/>
          <p:nvPr>
            <p:custDataLst>
              <p:tags r:id="rId27"/>
            </p:custDataLst>
          </p:nvPr>
        </p:nvSpPr>
        <p:spPr>
          <a:xfrm>
            <a:off x="5364362" y="5864430"/>
            <a:ext cx="1934989" cy="95313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800" b="1" kern="0">
                <a:solidFill>
                  <a:schemeClr val="tx1"/>
                </a:solidFill>
              </a:rPr>
              <a:t>Taj Mahal   </a:t>
            </a:r>
            <a:endParaRPr lang="en-US" altLang="zh-CN" sz="2800" b="1" kern="0">
              <a:solidFill>
                <a:schemeClr val="tx1"/>
              </a:solidFill>
            </a:endParaRPr>
          </a:p>
          <a:p>
            <a:r>
              <a:rPr lang="en-US" altLang="zh-CN" sz="2800" b="1" kern="0">
                <a:solidFill>
                  <a:schemeClr val="tx1"/>
                </a:solidFill>
              </a:rPr>
              <a:t>India</a:t>
            </a:r>
            <a:endParaRPr lang="en-US" altLang="zh-CN" sz="2800" b="1" kern="0">
              <a:solidFill>
                <a:schemeClr val="tx1"/>
              </a:solidFill>
            </a:endParaRPr>
          </a:p>
        </p:txBody>
      </p:sp>
      <p:pic>
        <p:nvPicPr>
          <p:cNvPr id="24595" name="组合 40"/>
          <p:cNvPicPr>
            <a:picLocks noGrp="1"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 rot="1560000">
            <a:off x="6096953" y="3963988"/>
            <a:ext cx="3060700" cy="83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" name="文本框 8"/>
          <p:cNvSpPr/>
          <p:nvPr>
            <p:custDataLst>
              <p:tags r:id="rId30"/>
            </p:custDataLst>
          </p:nvPr>
        </p:nvSpPr>
        <p:spPr>
          <a:xfrm>
            <a:off x="8909050" y="5895975"/>
            <a:ext cx="2626360" cy="95313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800" b="1" kern="0">
                <a:solidFill>
                  <a:schemeClr val="tx1"/>
                </a:solidFill>
              </a:rPr>
              <a:t>Royal Palace  </a:t>
            </a:r>
            <a:endParaRPr lang="en-US" altLang="zh-CN" sz="2800" b="1" kern="0">
              <a:solidFill>
                <a:schemeClr val="tx1"/>
              </a:solidFill>
            </a:endParaRPr>
          </a:p>
          <a:p>
            <a:r>
              <a:rPr lang="en-US" altLang="zh-CN" sz="2800" b="1" kern="0">
                <a:solidFill>
                  <a:schemeClr val="tx1"/>
                </a:solidFill>
              </a:rPr>
              <a:t>Spain</a:t>
            </a:r>
            <a:endParaRPr lang="en-US" altLang="zh-CN" sz="2800" b="1" kern="0">
              <a:solidFill>
                <a:schemeClr val="tx1"/>
              </a:solidFill>
            </a:endParaRPr>
          </a:p>
        </p:txBody>
      </p:sp>
      <p:pic>
        <p:nvPicPr>
          <p:cNvPr id="24593" name="组合 33"/>
          <p:cNvPicPr>
            <a:picLocks noGrp="1"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 rot="2220000">
            <a:off x="10404475" y="5304155"/>
            <a:ext cx="1817688" cy="758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fill="hold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fill="hold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 fill="hold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 fill="hold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 fill="hold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 fill="hold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  <p:bldP spid="56" grpId="2" animBg="1"/>
      <p:bldP spid="58" grpId="7" bldLvl="0" animBg="1"/>
      <p:bldP spid="59" grpId="8" bldLvl="0" animBg="1"/>
      <p:bldP spid="60" grpId="9" bldLvl="0" animBg="1"/>
      <p:bldP spid="62" grpId="10" bldLvl="0" animBg="1"/>
      <p:bldP spid="63" grpId="11" bldLvl="0" animBg="1"/>
      <p:bldP spid="64" grpId="1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0" y="0"/>
            <a:ext cx="2771140" cy="1198880"/>
          </a:xfrm>
          <a:prstGeom prst="rect">
            <a:avLst/>
          </a:prstGeom>
          <a:solidFill>
            <a:schemeClr val="bg1">
              <a:lumMod val="75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solidFill>
                  <a:schemeClr val="tx1"/>
                </a:solidFill>
                <a:latin typeface="Blackadder ITC" panose="04020505051007020D02" charset="0"/>
                <a:ea typeface="华文行楷" panose="02010800040101010101" charset="-122"/>
                <a:cs typeface="Blackadder ITC" panose="04020505051007020D02" charset="0"/>
              </a:rPr>
              <a:t>Lead-in</a:t>
            </a:r>
            <a:endParaRPr lang="en-US" altLang="zh-CN" sz="7200" b="1" dirty="0">
              <a:solidFill>
                <a:schemeClr val="tx1"/>
              </a:solidFill>
              <a:latin typeface="Blackadder ITC" panose="04020505051007020D02" charset="0"/>
              <a:ea typeface="华文行楷" panose="02010800040101010101" charset="-122"/>
              <a:cs typeface="Blackadder ITC" panose="04020505051007020D02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90495" y="-61595"/>
            <a:ext cx="914717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latin typeface="Chiller" panose="04020404031007020602" charset="0"/>
                <a:cs typeface="Chiller" panose="04020404031007020602" charset="0"/>
              </a:rPr>
              <a:t>——Let’s know more </a:t>
            </a:r>
            <a:r>
              <a:rPr lang="en-US" altLang="zh-CN" sz="5400" b="1" dirty="0">
                <a:latin typeface="Comic Sans MS" panose="030F0702030302020204" charset="0"/>
                <a:cs typeface="Comic Sans MS" panose="030F0702030302020204" charset="0"/>
              </a:rPr>
              <a:t>&amp;</a:t>
            </a:r>
            <a:r>
              <a:rPr lang="en-US" altLang="zh-CN" sz="8000" b="1" dirty="0">
                <a:latin typeface="Chiller" panose="04020404031007020602" charset="0"/>
                <a:cs typeface="Chiller" panose="04020404031007020602" charset="0"/>
              </a:rPr>
              <a:t> try</a:t>
            </a:r>
            <a:endParaRPr lang="en-US" altLang="zh-CN" sz="8000" b="1" dirty="0">
              <a:latin typeface="Chiller" panose="04020404031007020602" charset="0"/>
              <a:cs typeface="Chiller" panose="04020404031007020602" charset="0"/>
            </a:endParaRPr>
          </a:p>
        </p:txBody>
      </p:sp>
      <p:pic>
        <p:nvPicPr>
          <p:cNvPr id="5" name="图片 4" descr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7492" t="13957" r="16147" b="13686"/>
          <a:stretch>
            <a:fillRect/>
          </a:stretch>
        </p:blipFill>
        <p:spPr>
          <a:xfrm>
            <a:off x="5026025" y="1260475"/>
            <a:ext cx="7165975" cy="5579110"/>
          </a:xfrm>
          <a:prstGeom prst="rect">
            <a:avLst/>
          </a:prstGeom>
          <a:effectLst>
            <a:outerShdw blurRad="393700" dist="241300" dir="3000000" sx="96000" sy="96000" algn="tl" rotWithShape="0">
              <a:prstClr val="black">
                <a:alpha val="52000"/>
              </a:prstClr>
            </a:outerShdw>
          </a:effectLst>
        </p:spPr>
      </p:pic>
      <p:pic>
        <p:nvPicPr>
          <p:cNvPr id="4" name="不同语言说 ”你好“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9465" y="1583689"/>
            <a:ext cx="5432425" cy="4157543"/>
          </a:xfrm>
          <a:prstGeom prst="rect">
            <a:avLst/>
          </a:prstGeom>
        </p:spPr>
      </p:pic>
      <p:grpSp>
        <p:nvGrpSpPr>
          <p:cNvPr id="22544" name="组合 13"/>
          <p:cNvGrpSpPr/>
          <p:nvPr/>
        </p:nvGrpSpPr>
        <p:grpSpPr>
          <a:xfrm>
            <a:off x="55880" y="1706880"/>
            <a:ext cx="2327910" cy="768350"/>
            <a:chOff x="10466" y="4117"/>
            <a:chExt cx="3327" cy="1210"/>
          </a:xfrm>
          <a:effectLst>
            <a:outerShdw blurRad="279400" dist="152400" dir="5400000" algn="ctr" rotWithShape="0">
              <a:srgbClr val="000000">
                <a:alpha val="65000"/>
              </a:srgbClr>
            </a:outerShdw>
          </a:effectLst>
        </p:grpSpPr>
        <p:sp>
          <p:nvSpPr>
            <p:cNvPr id="22545" name="缺角矩形 20"/>
            <p:cNvSpPr/>
            <p:nvPr>
              <p:custDataLst>
                <p:tags r:id="rId6"/>
              </p:custDataLst>
            </p:nvPr>
          </p:nvSpPr>
          <p:spPr>
            <a:xfrm>
              <a:off x="10466" y="4212"/>
              <a:ext cx="3327" cy="1020"/>
            </a:xfrm>
            <a:prstGeom prst="plaque">
              <a:avLst>
                <a:gd name="adj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</a:ln>
          </p:spPr>
          <p:txBody>
            <a:bodyPr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Times New Roman" panose="02020603050405020304" charset="0"/>
              </a:endParaRPr>
            </a:p>
          </p:txBody>
        </p:sp>
        <p:sp>
          <p:nvSpPr>
            <p:cNvPr id="22546" name="文本框 33"/>
            <p:cNvSpPr/>
            <p:nvPr>
              <p:custDataLst>
                <p:tags r:id="rId7"/>
              </p:custDataLst>
            </p:nvPr>
          </p:nvSpPr>
          <p:spPr>
            <a:xfrm>
              <a:off x="10609" y="4117"/>
              <a:ext cx="3042" cy="12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00206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charset="0"/>
                  <a:cs typeface="Comic Sans MS" panose="030F0702030302020204" charset="0"/>
                  <a:sym typeface="宋体" panose="02010600030101010101" pitchFamily="2" charset="-122"/>
                </a:rPr>
                <a:t>Japan</a:t>
              </a:r>
              <a:endParaRPr lang="en-US" altLang="zh-CN" sz="4400" b="1" dirty="0">
                <a:solidFill>
                  <a:srgbClr val="002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2" name="组合 13"/>
          <p:cNvGrpSpPr/>
          <p:nvPr/>
        </p:nvGrpSpPr>
        <p:grpSpPr>
          <a:xfrm>
            <a:off x="55880" y="2586355"/>
            <a:ext cx="2327910" cy="768350"/>
            <a:chOff x="10466" y="4117"/>
            <a:chExt cx="3327" cy="1210"/>
          </a:xfrm>
          <a:effectLst>
            <a:outerShdw blurRad="279400" dist="152400" dir="5400000" algn="ctr" rotWithShape="0">
              <a:srgbClr val="000000">
                <a:alpha val="65000"/>
              </a:srgbClr>
            </a:outerShdw>
          </a:effectLst>
        </p:grpSpPr>
        <p:sp>
          <p:nvSpPr>
            <p:cNvPr id="3" name="缺角矩形 20"/>
            <p:cNvSpPr/>
            <p:nvPr>
              <p:custDataLst>
                <p:tags r:id="rId8"/>
              </p:custDataLst>
            </p:nvPr>
          </p:nvSpPr>
          <p:spPr>
            <a:xfrm>
              <a:off x="10466" y="4212"/>
              <a:ext cx="3327" cy="1020"/>
            </a:xfrm>
            <a:prstGeom prst="plaque">
              <a:avLst>
                <a:gd name="adj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</a:ln>
          </p:spPr>
          <p:txBody>
            <a:bodyPr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Times New Roman" panose="02020603050405020304" charset="0"/>
              </a:endParaRPr>
            </a:p>
          </p:txBody>
        </p:sp>
        <p:sp>
          <p:nvSpPr>
            <p:cNvPr id="8" name="文本框 33"/>
            <p:cNvSpPr/>
            <p:nvPr>
              <p:custDataLst>
                <p:tags r:id="rId9"/>
              </p:custDataLst>
            </p:nvPr>
          </p:nvSpPr>
          <p:spPr>
            <a:xfrm>
              <a:off x="10609" y="4117"/>
              <a:ext cx="3042" cy="12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CN" sz="4400" b="1">
                  <a:solidFill>
                    <a:srgbClr val="00206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charset="0"/>
                  <a:cs typeface="Comic Sans MS" panose="030F0702030302020204" charset="0"/>
                  <a:sym typeface="宋体" panose="02010600030101010101" pitchFamily="2" charset="-122"/>
                </a:rPr>
                <a:t>korea</a:t>
              </a:r>
              <a:endParaRPr lang="en-US" altLang="zh-CN" sz="4400" b="1">
                <a:solidFill>
                  <a:srgbClr val="002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9" name="组合 13"/>
          <p:cNvGrpSpPr/>
          <p:nvPr/>
        </p:nvGrpSpPr>
        <p:grpSpPr>
          <a:xfrm>
            <a:off x="0" y="3544570"/>
            <a:ext cx="2771775" cy="768450"/>
            <a:chOff x="10466" y="4117"/>
            <a:chExt cx="3327" cy="1270"/>
          </a:xfrm>
          <a:effectLst>
            <a:outerShdw blurRad="279400" dist="152400" dir="5400000" algn="ctr" rotWithShape="0">
              <a:srgbClr val="000000">
                <a:alpha val="65000"/>
              </a:srgbClr>
            </a:outerShdw>
          </a:effectLst>
        </p:grpSpPr>
        <p:sp>
          <p:nvSpPr>
            <p:cNvPr id="10" name="缺角矩形 20"/>
            <p:cNvSpPr/>
            <p:nvPr>
              <p:custDataLst>
                <p:tags r:id="rId10"/>
              </p:custDataLst>
            </p:nvPr>
          </p:nvSpPr>
          <p:spPr>
            <a:xfrm>
              <a:off x="10466" y="4212"/>
              <a:ext cx="3327" cy="1020"/>
            </a:xfrm>
            <a:prstGeom prst="plaque">
              <a:avLst>
                <a:gd name="adj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</a:ln>
          </p:spPr>
          <p:txBody>
            <a:bodyPr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Times New Roman" panose="02020603050405020304" charset="0"/>
              </a:endParaRPr>
            </a:p>
          </p:txBody>
        </p:sp>
        <p:sp>
          <p:nvSpPr>
            <p:cNvPr id="11" name="文本框 33"/>
            <p:cNvSpPr/>
            <p:nvPr>
              <p:custDataLst>
                <p:tags r:id="rId11"/>
              </p:custDataLst>
            </p:nvPr>
          </p:nvSpPr>
          <p:spPr>
            <a:xfrm>
              <a:off x="10609" y="4117"/>
              <a:ext cx="3042" cy="12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CN" sz="4400" b="1">
                  <a:solidFill>
                    <a:srgbClr val="00206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charset="0"/>
                  <a:cs typeface="Comic Sans MS" panose="030F0702030302020204" charset="0"/>
                  <a:sym typeface="宋体" panose="02010600030101010101" pitchFamily="2" charset="-122"/>
                </a:rPr>
                <a:t>Thailand</a:t>
              </a:r>
              <a:endParaRPr lang="en-US" altLang="zh-CN" sz="4400" b="1">
                <a:solidFill>
                  <a:srgbClr val="002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12" name="组合 13"/>
          <p:cNvGrpSpPr/>
          <p:nvPr/>
        </p:nvGrpSpPr>
        <p:grpSpPr>
          <a:xfrm>
            <a:off x="-635" y="4431665"/>
            <a:ext cx="2463800" cy="768350"/>
            <a:chOff x="10466" y="4117"/>
            <a:chExt cx="3327" cy="1270"/>
          </a:xfrm>
          <a:effectLst>
            <a:outerShdw blurRad="279400" dist="152400" dir="5400000" algn="ctr" rotWithShape="0">
              <a:srgbClr val="000000">
                <a:alpha val="65000"/>
              </a:srgbClr>
            </a:outerShdw>
          </a:effectLst>
        </p:grpSpPr>
        <p:sp>
          <p:nvSpPr>
            <p:cNvPr id="13" name="缺角矩形 20"/>
            <p:cNvSpPr/>
            <p:nvPr>
              <p:custDataLst>
                <p:tags r:id="rId12"/>
              </p:custDataLst>
            </p:nvPr>
          </p:nvSpPr>
          <p:spPr>
            <a:xfrm>
              <a:off x="10466" y="4212"/>
              <a:ext cx="3327" cy="1020"/>
            </a:xfrm>
            <a:prstGeom prst="plaque">
              <a:avLst>
                <a:gd name="adj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</a:ln>
          </p:spPr>
          <p:txBody>
            <a:bodyPr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Times New Roman" panose="02020603050405020304" charset="0"/>
              </a:endParaRPr>
            </a:p>
          </p:txBody>
        </p:sp>
        <p:sp>
          <p:nvSpPr>
            <p:cNvPr id="14" name="文本框 33"/>
            <p:cNvSpPr/>
            <p:nvPr>
              <p:custDataLst>
                <p:tags r:id="rId13"/>
              </p:custDataLst>
            </p:nvPr>
          </p:nvSpPr>
          <p:spPr>
            <a:xfrm>
              <a:off x="10609" y="4117"/>
              <a:ext cx="3042" cy="12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CN" sz="4400" b="1">
                  <a:solidFill>
                    <a:srgbClr val="00206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charset="0"/>
                  <a:cs typeface="Comic Sans MS" panose="030F0702030302020204" charset="0"/>
                  <a:sym typeface="宋体" panose="02010600030101010101" pitchFamily="2" charset="-122"/>
                </a:rPr>
                <a:t>Italy</a:t>
              </a:r>
              <a:endParaRPr lang="en-US" altLang="zh-CN" sz="4400" b="1">
                <a:solidFill>
                  <a:srgbClr val="002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15" name="组合 13"/>
          <p:cNvGrpSpPr/>
          <p:nvPr/>
        </p:nvGrpSpPr>
        <p:grpSpPr>
          <a:xfrm>
            <a:off x="-12700" y="5340985"/>
            <a:ext cx="2463800" cy="768350"/>
            <a:chOff x="10466" y="4117"/>
            <a:chExt cx="3327" cy="1270"/>
          </a:xfrm>
          <a:effectLst>
            <a:outerShdw blurRad="279400" dist="152400" dir="5400000" algn="ctr" rotWithShape="0">
              <a:srgbClr val="000000">
                <a:alpha val="65000"/>
              </a:srgbClr>
            </a:outerShdw>
          </a:effectLst>
        </p:grpSpPr>
        <p:sp>
          <p:nvSpPr>
            <p:cNvPr id="16" name="缺角矩形 20"/>
            <p:cNvSpPr/>
            <p:nvPr>
              <p:custDataLst>
                <p:tags r:id="rId14"/>
              </p:custDataLst>
            </p:nvPr>
          </p:nvSpPr>
          <p:spPr>
            <a:xfrm>
              <a:off x="10466" y="4212"/>
              <a:ext cx="3327" cy="1020"/>
            </a:xfrm>
            <a:prstGeom prst="plaque">
              <a:avLst>
                <a:gd name="adj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</a:ln>
          </p:spPr>
          <p:txBody>
            <a:bodyPr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Times New Roman" panose="02020603050405020304" charset="0"/>
              </a:endParaRPr>
            </a:p>
          </p:txBody>
        </p:sp>
        <p:sp>
          <p:nvSpPr>
            <p:cNvPr id="17" name="文本框 33"/>
            <p:cNvSpPr/>
            <p:nvPr>
              <p:custDataLst>
                <p:tags r:id="rId15"/>
              </p:custDataLst>
            </p:nvPr>
          </p:nvSpPr>
          <p:spPr>
            <a:xfrm>
              <a:off x="10609" y="4117"/>
              <a:ext cx="3042" cy="12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CN" sz="4400" b="1">
                  <a:solidFill>
                    <a:srgbClr val="00206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charset="0"/>
                  <a:cs typeface="Comic Sans MS" panose="030F0702030302020204" charset="0"/>
                  <a:sym typeface="宋体" panose="02010600030101010101" pitchFamily="2" charset="-122"/>
                </a:rPr>
                <a:t>Egypt</a:t>
              </a:r>
              <a:endParaRPr lang="en-US" altLang="zh-CN" sz="4400" b="1">
                <a:solidFill>
                  <a:srgbClr val="002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2576195" y="1798955"/>
            <a:ext cx="2157730" cy="583565"/>
          </a:xfrm>
          <a:prstGeom prst="rect">
            <a:avLst/>
          </a:prstGeom>
          <a:noFill/>
          <a:effectLst>
            <a:outerShdw blurRad="177800" dist="101600" dir="5400000" sx="62000" sy="62000" algn="ctr" rotWithShape="0">
              <a:srgbClr val="000000">
                <a:alpha val="89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>
                <a:latin typeface="Comic Sans MS" panose="030F0702030302020204" charset="0"/>
                <a:cs typeface="Comic Sans MS" panose="030F0702030302020204" charset="0"/>
              </a:rPr>
              <a:t>Japanese</a:t>
            </a:r>
            <a:endParaRPr lang="en-US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653665" y="2646680"/>
            <a:ext cx="2157730" cy="583565"/>
          </a:xfrm>
          <a:prstGeom prst="rect">
            <a:avLst/>
          </a:prstGeom>
          <a:noFill/>
          <a:effectLst>
            <a:outerShdw blurRad="177800" dist="101600" dir="5400000" sx="62000" sy="62000" algn="ctr" rotWithShape="0">
              <a:srgbClr val="000000">
                <a:alpha val="89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>
                <a:latin typeface="Comic Sans MS" panose="030F0702030302020204" charset="0"/>
                <a:cs typeface="Comic Sans MS" panose="030F0702030302020204" charset="0"/>
              </a:rPr>
              <a:t>Korean</a:t>
            </a:r>
            <a:endParaRPr lang="en-US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771775" y="3618865"/>
            <a:ext cx="2157730" cy="583565"/>
          </a:xfrm>
          <a:prstGeom prst="rect">
            <a:avLst/>
          </a:prstGeom>
          <a:noFill/>
          <a:effectLst>
            <a:outerShdw blurRad="177800" dist="101600" dir="5400000" sx="62000" sy="62000" algn="ctr" rotWithShape="0">
              <a:srgbClr val="000000">
                <a:alpha val="89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>
                <a:latin typeface="Comic Sans MS" panose="030F0702030302020204" charset="0"/>
                <a:cs typeface="Comic Sans MS" panose="030F0702030302020204" charset="0"/>
              </a:rPr>
              <a:t>Thai</a:t>
            </a:r>
            <a:endParaRPr lang="en-US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771140" y="4489450"/>
            <a:ext cx="2157730" cy="583565"/>
          </a:xfrm>
          <a:prstGeom prst="rect">
            <a:avLst/>
          </a:prstGeom>
          <a:noFill/>
          <a:effectLst>
            <a:outerShdw blurRad="177800" dist="101600" dir="5400000" sx="62000" sy="62000" algn="ctr" rotWithShape="0">
              <a:srgbClr val="000000">
                <a:alpha val="89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>
                <a:latin typeface="Comic Sans MS" panose="030F0702030302020204" charset="0"/>
                <a:cs typeface="Comic Sans MS" panose="030F0702030302020204" charset="0"/>
              </a:rPr>
              <a:t>Italian</a:t>
            </a:r>
            <a:endParaRPr lang="en-US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690495" y="5398770"/>
            <a:ext cx="2157730" cy="583565"/>
          </a:xfrm>
          <a:prstGeom prst="rect">
            <a:avLst/>
          </a:prstGeom>
          <a:noFill/>
          <a:effectLst>
            <a:outerShdw blurRad="177800" dist="101600" dir="5400000" sx="62000" sy="62000" algn="ctr" rotWithShape="0">
              <a:srgbClr val="000000">
                <a:alpha val="89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Arabic</a:t>
            </a:r>
            <a:endParaRPr lang="en-US" sz="32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22533" name="组合 9"/>
          <p:cNvGrpSpPr/>
          <p:nvPr/>
        </p:nvGrpSpPr>
        <p:grpSpPr>
          <a:xfrm>
            <a:off x="4486275" y="0"/>
            <a:ext cx="4724400" cy="2587625"/>
            <a:chOff x="7371" y="497"/>
            <a:chExt cx="6523" cy="4077"/>
          </a:xfrm>
        </p:grpSpPr>
        <p:pic>
          <p:nvPicPr>
            <p:cNvPr id="22534" name="图片 7" descr="9885883_182534441000_2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68851" t="69962" r="-1141" b="5107"/>
            <a:stretch>
              <a:fillRect/>
            </a:stretch>
          </p:blipFill>
          <p:spPr>
            <a:xfrm>
              <a:off x="7371" y="497"/>
              <a:ext cx="6523" cy="40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35" name="文本框 5"/>
            <p:cNvSpPr/>
            <p:nvPr>
              <p:custDataLst>
                <p:tags r:id="rId18"/>
              </p:custDataLst>
            </p:nvPr>
          </p:nvSpPr>
          <p:spPr>
            <a:xfrm>
              <a:off x="8241" y="1195"/>
              <a:ext cx="5506" cy="24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lnSpc>
                  <a:spcPct val="88000"/>
                </a:lnSpc>
              </a:pPr>
              <a:r>
                <a:rPr lang="en-US" sz="3600" b="1">
                  <a:latin typeface="Comic Sans MS" panose="030F0702030302020204" charset="0"/>
                  <a:cs typeface="Comic Sans MS" panose="030F0702030302020204" charset="0"/>
                  <a:sym typeface="+mn-ea"/>
                </a:rPr>
                <a:t>Which language will you </a:t>
              </a:r>
              <a:r>
                <a:rPr lang="en-US" sz="3600" b="1">
                  <a:solidFill>
                    <a:schemeClr val="bg1"/>
                  </a:solidFill>
                  <a:latin typeface="Comic Sans MS" panose="030F0702030302020204" charset="0"/>
                  <a:cs typeface="Comic Sans MS" panose="030F0702030302020204" charset="0"/>
                  <a:sym typeface="+mn-ea"/>
                </a:rPr>
                <a:t>choose to</a:t>
              </a:r>
              <a:r>
                <a:rPr lang="en-US" sz="3600" b="1">
                  <a:latin typeface="Comic Sans MS" panose="030F0702030302020204" charset="0"/>
                  <a:cs typeface="Comic Sans MS" panose="030F0702030302020204" charset="0"/>
                  <a:sym typeface="+mn-ea"/>
                </a:rPr>
                <a:t> speak</a:t>
              </a:r>
              <a:r>
                <a:rPr lang="zh-CN" altLang="en-US" sz="3600" b="1">
                  <a:latin typeface="Comic Sans MS" panose="030F0702030302020204" charset="0"/>
                  <a:cs typeface="Comic Sans MS" panose="030F0702030302020204" charset="0"/>
                  <a:sym typeface="+mn-ea"/>
                </a:rPr>
                <a:t>？</a:t>
              </a:r>
              <a:endParaRPr lang="en-US" altLang="zh-CN" sz="3600" b="1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charset="0"/>
                <a:ea typeface="Comic Sans MS" panose="030F070203030202020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-12700" y="2778760"/>
            <a:ext cx="12204700" cy="1710690"/>
          </a:xfrm>
          <a:prstGeom prst="rect">
            <a:avLst/>
          </a:prstGeom>
          <a:solidFill>
            <a:schemeClr val="bg1">
              <a:alpha val="87000"/>
            </a:schemeClr>
          </a:solidFill>
          <a:effectLst>
            <a:outerShdw blurRad="177800" dist="101600" dir="5400000" sx="62000" sy="62000" algn="ctr" rotWithShape="0">
              <a:srgbClr val="000000">
                <a:alpha val="89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b="1" baseline="-25000">
                <a:latin typeface="Comic Sans MS" panose="030F0702030302020204" charset="0"/>
                <a:cs typeface="Comic Sans MS" panose="030F0702030302020204" charset="0"/>
              </a:rPr>
              <a:t>If there is a chance</a:t>
            </a:r>
            <a:r>
              <a:rPr lang="zh-CN" altLang="en-US" sz="5400" b="1" baseline="-25000">
                <a:latin typeface="Comic Sans MS" panose="030F0702030302020204" charset="0"/>
                <a:cs typeface="Comic Sans MS" panose="030F0702030302020204" charset="0"/>
              </a:rPr>
              <a:t>，</a:t>
            </a:r>
            <a:r>
              <a:rPr lang="en-US" altLang="zh-CN" sz="5400" b="1" baseline="-25000">
                <a:latin typeface="Comic Sans MS" panose="030F0702030302020204" charset="0"/>
                <a:cs typeface="Comic Sans MS" panose="030F0702030302020204" charset="0"/>
              </a:rPr>
              <a:t>I will </a:t>
            </a:r>
            <a:r>
              <a:rPr lang="en-US" altLang="zh-CN" sz="5400" b="1" baseline="-25000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choose to</a:t>
            </a:r>
            <a:r>
              <a:rPr lang="en-US" altLang="zh-CN" sz="5400" b="1" baseline="-25000">
                <a:latin typeface="Comic Sans MS" panose="030F0702030302020204" charset="0"/>
                <a:cs typeface="Comic Sans MS" panose="030F0702030302020204" charset="0"/>
              </a:rPr>
              <a:t> speak _______ as my second language.</a:t>
            </a:r>
            <a:endParaRPr lang="en-US" altLang="zh-CN" sz="5400" b="1" baseline="-2500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 sz="5400" b="1" baseline="-250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0" y="3048635"/>
            <a:ext cx="12204700" cy="1410970"/>
          </a:xfrm>
          <a:prstGeom prst="rect">
            <a:avLst/>
          </a:prstGeom>
          <a:solidFill>
            <a:schemeClr val="bg1">
              <a:alpha val="87000"/>
            </a:schemeClr>
          </a:solidFill>
          <a:effectLst>
            <a:outerShdw blurRad="177800" dist="101600" dir="5400000" sx="62000" sy="62000" algn="ctr" rotWithShape="0">
              <a:srgbClr val="000000">
                <a:alpha val="8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b="1" baseline="-25000" dirty="0">
                <a:latin typeface="Comic Sans MS" panose="030F0702030302020204" charset="0"/>
                <a:cs typeface="Comic Sans MS" panose="030F0702030302020204" charset="0"/>
              </a:rPr>
              <a:t>Which languages did the UN choose?</a:t>
            </a:r>
            <a:endParaRPr lang="en-US" sz="6600" b="1" baseline="-25000" dirty="0"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endParaRPr lang="en-US" sz="6600" b="1" baseline="-25000" dirty="0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" dur="500" fill="hold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fill="hold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9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6" grpId="0" bldLvl="0" animBg="1"/>
      <p:bldP spid="26" grpId="1" animBg="1"/>
      <p:bldP spid="27" grpId="0" bldLvl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0"/>
            <a:ext cx="3387777" cy="1200329"/>
          </a:xfrm>
          <a:prstGeom prst="rect">
            <a:avLst/>
          </a:prstGeom>
          <a:solidFill>
            <a:schemeClr val="bg1">
              <a:lumMod val="75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latin typeface="Blackadder ITC" panose="04020505051007020D02" charset="0"/>
                <a:ea typeface="华文行楷" panose="02010800040101010101" charset="-122"/>
                <a:cs typeface="Blackadder ITC" panose="04020505051007020D02" charset="0"/>
              </a:rPr>
              <a:t>Listening</a:t>
            </a:r>
            <a:endParaRPr lang="en-US" altLang="zh-CN" sz="7200" b="1" dirty="0">
              <a:solidFill>
                <a:schemeClr val="tx1"/>
              </a:solidFill>
              <a:latin typeface="Blackadder ITC" panose="04020505051007020D02" charset="0"/>
              <a:ea typeface="华文行楷" panose="02010800040101010101" charset="-122"/>
              <a:cs typeface="Blackadder ITC" panose="04020505051007020D02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49237" y="-107525"/>
            <a:ext cx="80169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latin typeface="Chiller" panose="04020404031007020602" charset="0"/>
                <a:cs typeface="Chiller" panose="04020404031007020602" charset="0"/>
              </a:rPr>
              <a:t>——Listen for the </a:t>
            </a:r>
            <a:r>
              <a:rPr lang="en-US" altLang="zh-CN" sz="8000" b="1" dirty="0">
                <a:solidFill>
                  <a:srgbClr val="C00000"/>
                </a:solidFill>
                <a:latin typeface="Chiller" panose="04020404031007020602" charset="0"/>
                <a:cs typeface="Chiller" panose="04020404031007020602" charset="0"/>
              </a:rPr>
              <a:t>gist</a:t>
            </a:r>
            <a:endParaRPr lang="en-US" altLang="zh-CN" sz="8000" b="1" dirty="0">
              <a:solidFill>
                <a:srgbClr val="C00000"/>
              </a:solidFill>
              <a:latin typeface="Chiller" panose="04020404031007020602" charset="0"/>
              <a:cs typeface="Chiller" panose="04020404031007020602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649994" y="1331992"/>
            <a:ext cx="9734550" cy="7425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1. What is the main topic of this </a:t>
            </a:r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speech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?</a:t>
            </a:r>
            <a:endParaRPr lang="en-US" altLang="zh-CN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314258" y="2074503"/>
            <a:ext cx="72778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</a:rPr>
              <a:t>The official languages of the UN.</a:t>
            </a:r>
            <a:endParaRPr lang="en-US" altLang="zh-CN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AutoNum type="alphaUcPeriod"/>
            </a:pP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</a:rPr>
              <a:t>Learning a foreign language.</a:t>
            </a:r>
            <a:endParaRPr lang="en-US" altLang="zh-CN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AutoNum type="alphaUcPeriod"/>
            </a:pP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</a:rPr>
              <a:t>The number of languages around the world.</a:t>
            </a:r>
            <a:endParaRPr lang="zh-CN" alt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7" name="组合 9"/>
          <p:cNvGrpSpPr/>
          <p:nvPr/>
        </p:nvGrpSpPr>
        <p:grpSpPr>
          <a:xfrm rot="1780871">
            <a:off x="7340795" y="1473187"/>
            <a:ext cx="4724400" cy="2587625"/>
            <a:chOff x="7371" y="497"/>
            <a:chExt cx="6523" cy="4077"/>
          </a:xfrm>
        </p:grpSpPr>
        <p:pic>
          <p:nvPicPr>
            <p:cNvPr id="8" name="图片 7" descr="9885883_182534441000_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68851" t="69962" r="-1141" b="5107"/>
            <a:stretch>
              <a:fillRect/>
            </a:stretch>
          </p:blipFill>
          <p:spPr>
            <a:xfrm>
              <a:off x="7371" y="497"/>
              <a:ext cx="6523" cy="40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文本框 5"/>
            <p:cNvSpPr/>
            <p:nvPr>
              <p:custDataLst>
                <p:tags r:id="rId5"/>
              </p:custDataLst>
            </p:nvPr>
          </p:nvSpPr>
          <p:spPr>
            <a:xfrm>
              <a:off x="8235" y="1282"/>
              <a:ext cx="5506" cy="24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lnSpc>
                  <a:spcPct val="88000"/>
                </a:lnSpc>
              </a:pPr>
              <a:r>
                <a:rPr lang="en-US" altLang="zh-CN" sz="3600" b="1" dirty="0">
                  <a:latin typeface="Comic Sans MS" panose="030F0702030302020204" charset="0"/>
                  <a:cs typeface="Comic Sans MS" panose="030F0702030302020204" charset="0"/>
                  <a:sym typeface="+mn-ea"/>
                </a:rPr>
                <a:t>Pay attention to the first sentence</a:t>
              </a:r>
              <a:endParaRPr lang="en-US" altLang="zh-CN" sz="3600" b="1" dirty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charset="0"/>
                <a:ea typeface="Comic Sans MS" panose="030F0702030302020204" charset="0"/>
                <a:sym typeface="宋体" panose="02010600030101010101" pitchFamily="2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062" y="4524456"/>
            <a:ext cx="11770995" cy="217233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613722" y="3569740"/>
            <a:ext cx="9734550" cy="7425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2. What languages are officially used in the UN?</a:t>
            </a:r>
            <a:endParaRPr lang="en-US" altLang="zh-CN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2" name="椭圆 37"/>
          <p:cNvSpPr/>
          <p:nvPr>
            <p:custDataLst>
              <p:tags r:id="rId10"/>
            </p:custDataLst>
          </p:nvPr>
        </p:nvSpPr>
        <p:spPr>
          <a:xfrm>
            <a:off x="1234524" y="2587377"/>
            <a:ext cx="534420" cy="358446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/>
            <a:endParaRPr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sym typeface="Wingdings" panose="05000000000000000000"/>
            </a:endParaRPr>
          </a:p>
        </p:txBody>
      </p:sp>
      <p:sp>
        <p:nvSpPr>
          <p:cNvPr id="13" name="椭圆 37"/>
          <p:cNvSpPr/>
          <p:nvPr>
            <p:custDataLst>
              <p:tags r:id="rId11"/>
            </p:custDataLst>
          </p:nvPr>
        </p:nvSpPr>
        <p:spPr>
          <a:xfrm>
            <a:off x="769898" y="4842619"/>
            <a:ext cx="2062753" cy="55601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/>
            <a:endParaRPr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sym typeface="Wingdings" panose="05000000000000000000"/>
            </a:endParaRPr>
          </a:p>
        </p:txBody>
      </p:sp>
      <p:sp>
        <p:nvSpPr>
          <p:cNvPr id="14" name="椭圆 37"/>
          <p:cNvSpPr/>
          <p:nvPr>
            <p:custDataLst>
              <p:tags r:id="rId12"/>
            </p:custDataLst>
          </p:nvPr>
        </p:nvSpPr>
        <p:spPr>
          <a:xfrm>
            <a:off x="3675437" y="4797658"/>
            <a:ext cx="2062753" cy="55601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/>
            <a:endParaRPr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sym typeface="Wingdings" panose="05000000000000000000"/>
            </a:endParaRPr>
          </a:p>
        </p:txBody>
      </p:sp>
      <p:sp>
        <p:nvSpPr>
          <p:cNvPr id="15" name="椭圆 37"/>
          <p:cNvSpPr/>
          <p:nvPr>
            <p:custDataLst>
              <p:tags r:id="rId13"/>
            </p:custDataLst>
          </p:nvPr>
        </p:nvSpPr>
        <p:spPr>
          <a:xfrm>
            <a:off x="662511" y="5880128"/>
            <a:ext cx="2062753" cy="55601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/>
            <a:endParaRPr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sym typeface="Wingdings" panose="05000000000000000000"/>
            </a:endParaRPr>
          </a:p>
        </p:txBody>
      </p:sp>
      <p:sp>
        <p:nvSpPr>
          <p:cNvPr id="16" name="椭圆 37"/>
          <p:cNvSpPr/>
          <p:nvPr>
            <p:custDataLst>
              <p:tags r:id="rId14"/>
            </p:custDataLst>
          </p:nvPr>
        </p:nvSpPr>
        <p:spPr>
          <a:xfrm>
            <a:off x="3675437" y="5808594"/>
            <a:ext cx="2062753" cy="55601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/>
            <a:endParaRPr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sym typeface="Wingdings" panose="05000000000000000000"/>
            </a:endParaRPr>
          </a:p>
        </p:txBody>
      </p:sp>
      <p:sp>
        <p:nvSpPr>
          <p:cNvPr id="17" name="椭圆 37"/>
          <p:cNvSpPr/>
          <p:nvPr>
            <p:custDataLst>
              <p:tags r:id="rId15"/>
            </p:custDataLst>
          </p:nvPr>
        </p:nvSpPr>
        <p:spPr>
          <a:xfrm>
            <a:off x="6529331" y="5858096"/>
            <a:ext cx="2062753" cy="55601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/>
            <a:endParaRPr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sym typeface="Wingdings" panose="05000000000000000000"/>
            </a:endParaRPr>
          </a:p>
        </p:txBody>
      </p:sp>
      <p:sp>
        <p:nvSpPr>
          <p:cNvPr id="18" name="椭圆 37"/>
          <p:cNvSpPr/>
          <p:nvPr>
            <p:custDataLst>
              <p:tags r:id="rId16"/>
            </p:custDataLst>
          </p:nvPr>
        </p:nvSpPr>
        <p:spPr>
          <a:xfrm>
            <a:off x="9466736" y="5880128"/>
            <a:ext cx="2062753" cy="55601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/>
            <a:endParaRPr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sym typeface="Wingdings" panose="05000000000000000000"/>
            </a:endParaRPr>
          </a:p>
        </p:txBody>
      </p:sp>
      <p:sp>
        <p:nvSpPr>
          <p:cNvPr id="19" name="云形标注 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649199" y="1905393"/>
            <a:ext cx="6800679" cy="2438400"/>
          </a:xfrm>
          <a:prstGeom prst="cloudCallout">
            <a:avLst>
              <a:gd name="adj1" fmla="val -46861"/>
              <a:gd name="adj2" fmla="val 81148"/>
            </a:avLst>
          </a:prstGeom>
          <a:solidFill>
            <a:srgbClr val="DAEDEF">
              <a:lumMod val="50000"/>
            </a:srgbClr>
          </a:solidFill>
          <a:ln w="9525">
            <a:solidFill>
              <a:srgbClr val="00CCFF"/>
            </a:solidFill>
            <a:round/>
          </a:ln>
        </p:spPr>
        <p:txBody>
          <a:bodyPr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 eaLnBrk="0" hangingPunct="0"/>
            <a:r>
              <a:rPr lang="en-US" altLang="zh-CN" sz="36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anose="02020603050405020304" charset="0"/>
                <a:sym typeface="宋体" panose="02010600030101010101" pitchFamily="2" charset="-122"/>
              </a:rPr>
              <a:t> </a:t>
            </a:r>
            <a:r>
              <a:rPr lang="en-US" altLang="zh-CN" sz="36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Times New Roman" panose="02020603050405020304" charset="0"/>
                <a:sym typeface="宋体" panose="02010600030101010101" pitchFamily="2" charset="-122"/>
              </a:rPr>
              <a:t>Which two languages has the most </a:t>
            </a:r>
            <a:r>
              <a:rPr lang="en-US" altLang="zh-CN" sz="36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Times New Roman" panose="02020603050405020304" charset="0"/>
                <a:sym typeface="宋体" panose="02010600030101010101" pitchFamily="2" charset="-122"/>
              </a:rPr>
              <a:t>native</a:t>
            </a:r>
            <a:r>
              <a:rPr lang="en-US" altLang="zh-CN" sz="36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Times New Roman" panose="02020603050405020304" charset="0"/>
                <a:sym typeface="宋体" panose="02010600030101010101" pitchFamily="2" charset="-122"/>
              </a:rPr>
              <a:t> speakers</a:t>
            </a:r>
            <a:endParaRPr lang="en-US" altLang="zh-CN" sz="3600" b="1" dirty="0">
              <a:latin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20" name="椭圆 37"/>
          <p:cNvSpPr/>
          <p:nvPr>
            <p:custDataLst>
              <p:tags r:id="rId18"/>
            </p:custDataLst>
          </p:nvPr>
        </p:nvSpPr>
        <p:spPr>
          <a:xfrm>
            <a:off x="3961379" y="4941401"/>
            <a:ext cx="1445507" cy="358446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/>
            <a:endParaRPr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sym typeface="Wingdings" panose="05000000000000000000"/>
            </a:endParaRPr>
          </a:p>
        </p:txBody>
      </p:sp>
      <p:sp>
        <p:nvSpPr>
          <p:cNvPr id="21" name="椭圆 37"/>
          <p:cNvSpPr/>
          <p:nvPr>
            <p:custDataLst>
              <p:tags r:id="rId19"/>
            </p:custDataLst>
          </p:nvPr>
        </p:nvSpPr>
        <p:spPr>
          <a:xfrm>
            <a:off x="952574" y="5978910"/>
            <a:ext cx="1445507" cy="358446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/>
            <a:endParaRPr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sym typeface="Wingdings" panose="05000000000000000000"/>
            </a:endParaRPr>
          </a:p>
        </p:txBody>
      </p:sp>
      <p:pic>
        <p:nvPicPr>
          <p:cNvPr id="2" name="Listening and Speaking2">
            <a:hlinkClick r:id="" action="ppaction://media"/>
          </p:cNvPr>
          <p:cNvPicPr/>
          <p:nvPr>
            <a:audioFile r:link="rId20"/>
            <p:extLst>
              <p:ext uri="{DAA4B4D4-6D71-4841-9C94-3DE7FCFB9230}">
                <p14:media xmlns:p14="http://schemas.microsoft.com/office/powerpoint/2010/main" r:embed="rId21">
                  <p14:trim st="30843.000000" end="7197.000000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909935" y="9525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100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911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 fill="hold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6" tmFilter="0, 0; 0.125,0.2665; 0.25,0.4; 0.375,0.465; 0.5,0.5;  0.625,0.535; 0.75,0.6; 0.875,0.7335; 1,1" fill="hold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2" tmFilter="0, 0; 0.125,0.2665; 0.25,0.4; 0.375,0.465; 0.5,0.5;  0.625,0.535; 0.75,0.6; 0.875,0.7335; 1,1" fill="hold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0"/>
            <a:ext cx="3387777" cy="1200329"/>
          </a:xfrm>
          <a:prstGeom prst="rect">
            <a:avLst/>
          </a:prstGeom>
          <a:solidFill>
            <a:schemeClr val="bg1">
              <a:lumMod val="75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latin typeface="Blackadder ITC" panose="04020505051007020D02" charset="0"/>
                <a:ea typeface="华文行楷" panose="02010800040101010101" charset="-122"/>
                <a:cs typeface="Blackadder ITC" panose="04020505051007020D02" charset="0"/>
              </a:rPr>
              <a:t>Listening</a:t>
            </a:r>
            <a:endParaRPr lang="en-US" altLang="zh-CN" sz="7200" b="1" dirty="0">
              <a:solidFill>
                <a:schemeClr val="tx1"/>
              </a:solidFill>
              <a:latin typeface="Blackadder ITC" panose="04020505051007020D02" charset="0"/>
              <a:ea typeface="华文行楷" panose="02010800040101010101" charset="-122"/>
              <a:cs typeface="Blackadder ITC" panose="04020505051007020D02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49237" y="-107525"/>
            <a:ext cx="75328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latin typeface="Chiller" panose="04020404031007020602" charset="0"/>
                <a:cs typeface="Chiller" panose="04020404031007020602" charset="0"/>
              </a:rPr>
              <a:t>——Listen for </a:t>
            </a:r>
            <a:r>
              <a:rPr lang="en-US" altLang="zh-CN" sz="8000" b="1" dirty="0">
                <a:solidFill>
                  <a:srgbClr val="C00000"/>
                </a:solidFill>
                <a:latin typeface="Chiller" panose="04020404031007020602" charset="0"/>
                <a:cs typeface="Chiller" panose="04020404031007020602" charset="0"/>
              </a:rPr>
              <a:t>details</a:t>
            </a:r>
            <a:endParaRPr lang="en-US" altLang="zh-CN" sz="8000" b="1" dirty="0">
              <a:solidFill>
                <a:srgbClr val="C00000"/>
              </a:solidFill>
              <a:latin typeface="Chiller" panose="04020404031007020602" charset="0"/>
              <a:cs typeface="Chiller" panose="04020404031007020602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62560" y="1646627"/>
            <a:ext cx="11866880" cy="4435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1. How many languages are there in the world?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2. How many 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billion</a:t>
            </a:r>
            <a:r>
              <a:rPr lang="en-US" altLang="zh-CN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 people speak the UN’s official languages as their </a:t>
            </a:r>
            <a:endParaRPr lang="en-US" altLang="zh-CN" sz="32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    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native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 or second language?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3. What is the 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attitude</a:t>
            </a:r>
            <a:r>
              <a:rPr lang="en-US" altLang="zh-CN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lt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of the speaker 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towards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 foreign language learning?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917224" y="2406437"/>
            <a:ext cx="2809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Nearly</a:t>
            </a:r>
            <a:r>
              <a:rPr lang="en-US" altLang="zh-CN" sz="3600" b="1" dirty="0">
                <a:latin typeface="Times New Roman" panose="02020603050405020304" charset="0"/>
                <a:cs typeface="Times New Roman" panose="02020603050405020304" charset="0"/>
              </a:rPr>
              <a:t> 7000</a:t>
            </a:r>
            <a:endParaRPr lang="zh-CN" alt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765729" y="4684312"/>
            <a:ext cx="3935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Around</a:t>
            </a:r>
            <a:r>
              <a:rPr lang="en-US" altLang="zh-CN" sz="3600" b="1" dirty="0">
                <a:latin typeface="Times New Roman" panose="02020603050405020304" charset="0"/>
                <a:cs typeface="Times New Roman" panose="02020603050405020304" charset="0"/>
              </a:rPr>
              <a:t> 2.8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billion</a:t>
            </a:r>
            <a:r>
              <a:rPr lang="en-US" altLang="zh-CN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zh-CN" alt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282332" y="6165976"/>
            <a:ext cx="1208170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It's _______ to learn at least one other foreign languages, if possible.</a:t>
            </a:r>
            <a:endParaRPr lang="en-US" altLang="zh-CN" sz="3200" b="1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087094" y="6082457"/>
            <a:ext cx="3935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useful</a:t>
            </a:r>
            <a:endParaRPr lang="zh-CN" alt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8105" y="4086529"/>
            <a:ext cx="12113895" cy="1463675"/>
            <a:chOff x="80" y="1954"/>
            <a:chExt cx="19077" cy="2305"/>
          </a:xfrm>
        </p:grpSpPr>
        <p:sp>
          <p:nvSpPr>
            <p:cNvPr id="13" name="圆角矩形 1"/>
            <p:cNvSpPr/>
            <p:nvPr/>
          </p:nvSpPr>
          <p:spPr>
            <a:xfrm>
              <a:off x="80" y="1954"/>
              <a:ext cx="18888" cy="2305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57" y="1964"/>
              <a:ext cx="18500" cy="2278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omic Sans MS" panose="030F0702030302020204" charset="0"/>
                  <a:cs typeface="Comic Sans MS" panose="030F0702030302020204" charset="0"/>
                </a:rPr>
                <a:t>What’s others’ </a:t>
              </a:r>
              <a:r>
                <a:rPr lang="en-US" sz="4400" b="1" dirty="0">
                  <a:solidFill>
                    <a:srgbClr val="C00000"/>
                  </a:solidFill>
                  <a:latin typeface="Comic Sans MS" panose="030F0702030302020204" charset="0"/>
                  <a:cs typeface="Comic Sans MS" panose="030F0702030302020204" charset="0"/>
                </a:rPr>
                <a:t>attitude</a:t>
              </a:r>
              <a:r>
                <a:rPr lang="en-US" sz="4400" b="1" dirty="0">
                  <a:latin typeface="Comic Sans MS" panose="030F0702030302020204" charset="0"/>
                  <a:cs typeface="Comic Sans MS" panose="030F0702030302020204" charset="0"/>
                </a:rPr>
                <a:t>? </a:t>
              </a:r>
              <a:endParaRPr lang="en-US" sz="4400" b="1" dirty="0">
                <a:latin typeface="Comic Sans MS" panose="030F0702030302020204" charset="0"/>
                <a:cs typeface="Comic Sans MS" panose="030F0702030302020204" charset="0"/>
              </a:endParaRPr>
            </a:p>
            <a:p>
              <a:r>
                <a:rPr lang="en-US" sz="4400" b="1" dirty="0">
                  <a:solidFill>
                    <a:srgbClr val="C00000"/>
                  </a:solidFill>
                  <a:latin typeface="Comic Sans MS" panose="030F0702030302020204" charset="0"/>
                  <a:cs typeface="Comic Sans MS" panose="030F0702030302020204" charset="0"/>
                </a:rPr>
                <a:t>Why</a:t>
              </a:r>
              <a:r>
                <a:rPr lang="en-US" sz="4400" b="1" dirty="0">
                  <a:latin typeface="Comic Sans MS" panose="030F0702030302020204" charset="0"/>
                  <a:cs typeface="Comic Sans MS" panose="030F0702030302020204" charset="0"/>
                </a:rPr>
                <a:t> do they learn languages?</a:t>
              </a:r>
              <a:endParaRPr lang="en-US" sz="4400" b="1" dirty="0"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  <p:pic>
        <p:nvPicPr>
          <p:cNvPr id="2" name="Listening and Speaking2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500.000000" end="76080.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9225" y="102743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31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109"/>
</p:tagLst>
</file>

<file path=ppt/tags/tag101.xml><?xml version="1.0" encoding="utf-8"?>
<p:tagLst xmlns:p="http://schemas.openxmlformats.org/presentationml/2006/main">
  <p:tag name="AS_UNIQUEID" val="110"/>
</p:tagLst>
</file>

<file path=ppt/tags/tag102.xml><?xml version="1.0" encoding="utf-8"?>
<p:tagLst xmlns:p="http://schemas.openxmlformats.org/presentationml/2006/main">
  <p:tag name="AS_UNIQUEID" val="109"/>
</p:tagLst>
</file>

<file path=ppt/tags/tag103.xml><?xml version="1.0" encoding="utf-8"?>
<p:tagLst xmlns:p="http://schemas.openxmlformats.org/presentationml/2006/main">
  <p:tag name="AS_UNIQUEID" val="110"/>
</p:tagLst>
</file>

<file path=ppt/tags/tag104.xml><?xml version="1.0" encoding="utf-8"?>
<p:tagLst xmlns:p="http://schemas.openxmlformats.org/presentationml/2006/main">
  <p:tag name="AS_UNIQUEID" val="109"/>
</p:tagLst>
</file>

<file path=ppt/tags/tag105.xml><?xml version="1.0" encoding="utf-8"?>
<p:tagLst xmlns:p="http://schemas.openxmlformats.org/presentationml/2006/main">
  <p:tag name="AS_UNIQUEID" val="110"/>
</p:tagLst>
</file>

<file path=ppt/tags/tag106.xml><?xml version="1.0" encoding="utf-8"?>
<p:tagLst xmlns:p="http://schemas.openxmlformats.org/presentationml/2006/main">
  <p:tag name="AS_UNIQUEID" val="109"/>
</p:tagLst>
</file>

<file path=ppt/tags/tag107.xml><?xml version="1.0" encoding="utf-8"?>
<p:tagLst xmlns:p="http://schemas.openxmlformats.org/presentationml/2006/main">
  <p:tag name="AS_UNIQUEID" val="110"/>
</p:tagLst>
</file>

<file path=ppt/tags/tag108.xml><?xml version="1.0" encoding="utf-8"?>
<p:tagLst xmlns:p="http://schemas.openxmlformats.org/presentationml/2006/main">
  <p:tag name="AS_UNIQUEID" val="101"/>
</p:tagLst>
</file>

<file path=ppt/tags/tag109.xml><?xml version="1.0" encoding="utf-8"?>
<p:tagLst xmlns:p="http://schemas.openxmlformats.org/presentationml/2006/main">
  <p:tag name="AS_UNIQUEID" val="10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294"/>
</p:tagLst>
</file>

<file path=ppt/tags/tag111.xml><?xml version="1.0" encoding="utf-8"?>
<p:tagLst xmlns:p="http://schemas.openxmlformats.org/presentationml/2006/main">
  <p:tag name="AS_UNIQUEID" val="475"/>
</p:tagLst>
</file>

<file path=ppt/tags/tag112.xml><?xml version="1.0" encoding="utf-8"?>
<p:tagLst xmlns:p="http://schemas.openxmlformats.org/presentationml/2006/main">
  <p:tag name="AS_UNIQUEID" val="101"/>
</p:tagLst>
</file>

<file path=ppt/tags/tag113.xml><?xml version="1.0" encoding="utf-8"?>
<p:tagLst xmlns:p="http://schemas.openxmlformats.org/presentationml/2006/main">
  <p:tag name="AS_UNIQUEID" val="102"/>
</p:tagLst>
</file>

<file path=ppt/tags/tag114.xml><?xml version="1.0" encoding="utf-8"?>
<p:tagLst xmlns:p="http://schemas.openxmlformats.org/presentationml/2006/main">
  <p:tag name="AS_UNIQUEID" val="46"/>
</p:tagLst>
</file>

<file path=ppt/tags/tag115.xml><?xml version="1.0" encoding="utf-8"?>
<p:tagLst xmlns:p="http://schemas.openxmlformats.org/presentationml/2006/main">
  <p:tag name="AS_UNIQUEID" val="294"/>
</p:tagLst>
</file>

<file path=ppt/tags/tag116.xml><?xml version="1.0" encoding="utf-8"?>
<p:tagLst xmlns:p="http://schemas.openxmlformats.org/presentationml/2006/main">
  <p:tag name="AS_UNIQUEID" val="168"/>
</p:tagLst>
</file>

<file path=ppt/tags/tag117.xml><?xml version="1.0" encoding="utf-8"?>
<p:tagLst xmlns:p="http://schemas.openxmlformats.org/presentationml/2006/main">
  <p:tag name="AS_UNIQUEID" val="168"/>
</p:tagLst>
</file>

<file path=ppt/tags/tag118.xml><?xml version="1.0" encoding="utf-8"?>
<p:tagLst xmlns:p="http://schemas.openxmlformats.org/presentationml/2006/main">
  <p:tag name="AS_UNIQUEID" val="168"/>
</p:tagLst>
</file>

<file path=ppt/tags/tag119.xml><?xml version="1.0" encoding="utf-8"?>
<p:tagLst xmlns:p="http://schemas.openxmlformats.org/presentationml/2006/main">
  <p:tag name="AS_UNIQUEID" val="16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168"/>
</p:tagLst>
</file>

<file path=ppt/tags/tag121.xml><?xml version="1.0" encoding="utf-8"?>
<p:tagLst xmlns:p="http://schemas.openxmlformats.org/presentationml/2006/main">
  <p:tag name="AS_UNIQUEID" val="168"/>
</p:tagLst>
</file>

<file path=ppt/tags/tag122.xml><?xml version="1.0" encoding="utf-8"?>
<p:tagLst xmlns:p="http://schemas.openxmlformats.org/presentationml/2006/main">
  <p:tag name="AS_UNIQUEID" val="168"/>
</p:tagLst>
</file>

<file path=ppt/tags/tag123.xml><?xml version="1.0" encoding="utf-8"?>
<p:tagLst xmlns:p="http://schemas.openxmlformats.org/presentationml/2006/main">
  <p:tag name="AS_UNIQUEID" val="79"/>
</p:tagLst>
</file>

<file path=ppt/tags/tag124.xml><?xml version="1.0" encoding="utf-8"?>
<p:tagLst xmlns:p="http://schemas.openxmlformats.org/presentationml/2006/main">
  <p:tag name="AS_UNIQUEID" val="168"/>
</p:tagLst>
</file>

<file path=ppt/tags/tag125.xml><?xml version="1.0" encoding="utf-8"?>
<p:tagLst xmlns:p="http://schemas.openxmlformats.org/presentationml/2006/main">
  <p:tag name="AS_UNIQUEID" val="168"/>
</p:tagLst>
</file>

<file path=ppt/tags/tag126.xml><?xml version="1.0" encoding="utf-8"?>
<p:tagLst xmlns:p="http://schemas.openxmlformats.org/presentationml/2006/main">
  <p:tag name="AS_UNIQUEID" val="295"/>
</p:tagLst>
</file>

<file path=ppt/tags/tag127.xml><?xml version="1.0" encoding="utf-8"?>
<p:tagLst xmlns:p="http://schemas.openxmlformats.org/presentationml/2006/main">
  <p:tag name="AS_UNIQUEID" val="476"/>
</p:tagLst>
</file>

<file path=ppt/tags/tag128.xml><?xml version="1.0" encoding="utf-8"?>
<p:tagLst xmlns:p="http://schemas.openxmlformats.org/presentationml/2006/main">
  <p:tag name="AS_UNIQUEID" val="477"/>
</p:tagLst>
</file>

<file path=ppt/tags/tag129.xml><?xml version="1.0" encoding="utf-8"?>
<p:tagLst xmlns:p="http://schemas.openxmlformats.org/presentationml/2006/main">
  <p:tag name="AS_UNIQUEID" val="297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477"/>
</p:tagLst>
</file>

<file path=ppt/tags/tag131.xml><?xml version="1.0" encoding="utf-8"?>
<p:tagLst xmlns:p="http://schemas.openxmlformats.org/presentationml/2006/main">
  <p:tag name="AS_UNIQUEID" val="64"/>
</p:tagLst>
</file>

<file path=ppt/tags/tag132.xml><?xml version="1.0" encoding="utf-8"?>
<p:tagLst xmlns:p="http://schemas.openxmlformats.org/presentationml/2006/main">
  <p:tag name="AS_UNIQUEID" val="168"/>
</p:tagLst>
</file>

<file path=ppt/tags/tag133.xml><?xml version="1.0" encoding="utf-8"?>
<p:tagLst xmlns:p="http://schemas.openxmlformats.org/presentationml/2006/main">
  <p:tag name="AS_UNIQUEID" val="168"/>
</p:tagLst>
</file>

<file path=ppt/tags/tag134.xml><?xml version="1.0" encoding="utf-8"?>
<p:tagLst xmlns:p="http://schemas.openxmlformats.org/presentationml/2006/main">
  <p:tag name="AS_UNIQUEID" val="168"/>
</p:tagLst>
</file>

<file path=ppt/tags/tag135.xml><?xml version="1.0" encoding="utf-8"?>
<p:tagLst xmlns:p="http://schemas.openxmlformats.org/presentationml/2006/main">
  <p:tag name="AS_UNIQUEID" val="168"/>
</p:tagLst>
</file>

<file path=ppt/tags/tag136.xml><?xml version="1.0" encoding="utf-8"?>
<p:tagLst xmlns:p="http://schemas.openxmlformats.org/presentationml/2006/main">
  <p:tag name="AS_UNIQUEID" val="168"/>
</p:tagLst>
</file>

<file path=ppt/tags/tag137.xml><?xml version="1.0" encoding="utf-8"?>
<p:tagLst xmlns:p="http://schemas.openxmlformats.org/presentationml/2006/main">
  <p:tag name="AS_UNIQUEID" val="168"/>
</p:tagLst>
</file>

<file path=ppt/tags/tag138.xml><?xml version="1.0" encoding="utf-8"?>
<p:tagLst xmlns:p="http://schemas.openxmlformats.org/presentationml/2006/main">
  <p:tag name="KSO_WM_UNIT_TABLE_BEAUTIFY" val="smartTable{66daf0e8-1c1a-432f-a1f6-aa2c9bc6d2ac}"/>
</p:tagLst>
</file>

<file path=ppt/tags/tag139.xml><?xml version="1.0" encoding="utf-8"?>
<p:tagLst xmlns:p="http://schemas.openxmlformats.org/presentationml/2006/main">
  <p:tag name="AS_UNIQUEID" val="437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438"/>
</p:tagLst>
</file>

<file path=ppt/tags/tag141.xml><?xml version="1.0" encoding="utf-8"?>
<p:tagLst xmlns:p="http://schemas.openxmlformats.org/presentationml/2006/main">
  <p:tag name="AS_UNIQUEID" val="214"/>
</p:tagLst>
</file>

<file path=ppt/tags/tag142.xml><?xml version="1.0" encoding="utf-8"?>
<p:tagLst xmlns:p="http://schemas.openxmlformats.org/presentationml/2006/main">
  <p:tag name="AS_UNIQUEID" val="213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AS_UNIQUEID" val="107"/>
</p:tagLst>
</file>

<file path=ppt/tags/tag63.xml><?xml version="1.0" encoding="utf-8"?>
<p:tagLst xmlns:p="http://schemas.openxmlformats.org/presentationml/2006/main">
  <p:tag name="AS_UNIQUEID" val="108"/>
</p:tagLst>
</file>

<file path=ppt/tags/tag64.xml><?xml version="1.0" encoding="utf-8"?>
<p:tagLst xmlns:p="http://schemas.openxmlformats.org/presentationml/2006/main">
  <p:tag name="AS_UNIQUEID" val="107"/>
</p:tagLst>
</file>

<file path=ppt/tags/tag65.xml><?xml version="1.0" encoding="utf-8"?>
<p:tagLst xmlns:p="http://schemas.openxmlformats.org/presentationml/2006/main">
  <p:tag name="AS_UNIQUEID" val="108"/>
</p:tagLst>
</file>

<file path=ppt/tags/tag66.xml><?xml version="1.0" encoding="utf-8"?>
<p:tagLst xmlns:p="http://schemas.openxmlformats.org/presentationml/2006/main">
  <p:tag name="AS_UNIQUEID" val="107"/>
</p:tagLst>
</file>

<file path=ppt/tags/tag67.xml><?xml version="1.0" encoding="utf-8"?>
<p:tagLst xmlns:p="http://schemas.openxmlformats.org/presentationml/2006/main">
  <p:tag name="AS_UNIQUEID" val="108"/>
</p:tagLst>
</file>

<file path=ppt/tags/tag68.xml><?xml version="1.0" encoding="utf-8"?>
<p:tagLst xmlns:p="http://schemas.openxmlformats.org/presentationml/2006/main">
  <p:tag name="AS_UNIQUEID" val="107"/>
</p:tagLst>
</file>

<file path=ppt/tags/tag69.xml><?xml version="1.0" encoding="utf-8"?>
<p:tagLst xmlns:p="http://schemas.openxmlformats.org/presentationml/2006/main">
  <p:tag name="AS_UNIQUEID" val="10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107"/>
</p:tagLst>
</file>

<file path=ppt/tags/tag71.xml><?xml version="1.0" encoding="utf-8"?>
<p:tagLst xmlns:p="http://schemas.openxmlformats.org/presentationml/2006/main">
  <p:tag name="AS_UNIQUEID" val="108"/>
</p:tagLst>
</file>

<file path=ppt/tags/tag72.xml><?xml version="1.0" encoding="utf-8"?>
<p:tagLst xmlns:p="http://schemas.openxmlformats.org/presentationml/2006/main">
  <p:tag name="AS_UNIQUEID" val="103"/>
</p:tagLst>
</file>

<file path=ppt/tags/tag73.xml><?xml version="1.0" encoding="utf-8"?>
<p:tagLst xmlns:p="http://schemas.openxmlformats.org/presentationml/2006/main">
  <p:tag name="AS_UNIQUEID" val="109"/>
</p:tagLst>
</file>

<file path=ppt/tags/tag74.xml><?xml version="1.0" encoding="utf-8"?>
<p:tagLst xmlns:p="http://schemas.openxmlformats.org/presentationml/2006/main">
  <p:tag name="AS_UNIQUEID" val="110"/>
</p:tagLst>
</file>

<file path=ppt/tags/tag75.xml><?xml version="1.0" encoding="utf-8"?>
<p:tagLst xmlns:p="http://schemas.openxmlformats.org/presentationml/2006/main">
  <p:tag name="AS_UNIQUEID" val="99"/>
</p:tagLst>
</file>

<file path=ppt/tags/tag76.xml><?xml version="1.0" encoding="utf-8"?>
<p:tagLst xmlns:p="http://schemas.openxmlformats.org/presentationml/2006/main">
  <p:tag name="AS_UNIQUEID" val="100"/>
</p:tagLst>
</file>

<file path=ppt/tags/tag77.xml><?xml version="1.0" encoding="utf-8"?>
<p:tagLst xmlns:p="http://schemas.openxmlformats.org/presentationml/2006/main">
  <p:tag name="AS_UNIQUEID" val="212"/>
</p:tagLst>
</file>

<file path=ppt/tags/tag78.xml><?xml version="1.0" encoding="utf-8"?>
<p:tagLst xmlns:p="http://schemas.openxmlformats.org/presentationml/2006/main">
  <p:tag name="AS_UNIQUEID" val="213"/>
</p:tagLst>
</file>

<file path=ppt/tags/tag79.xml><?xml version="1.0" encoding="utf-8"?>
<p:tagLst xmlns:p="http://schemas.openxmlformats.org/presentationml/2006/main">
  <p:tag name="AS_UNIQUEID" val="44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443"/>
</p:tagLst>
</file>

<file path=ppt/tags/tag81.xml><?xml version="1.0" encoding="utf-8"?>
<p:tagLst xmlns:p="http://schemas.openxmlformats.org/presentationml/2006/main">
  <p:tag name="AS_UNIQUEID" val="437"/>
</p:tagLst>
</file>

<file path=ppt/tags/tag82.xml><?xml version="1.0" encoding="utf-8"?>
<p:tagLst xmlns:p="http://schemas.openxmlformats.org/presentationml/2006/main">
  <p:tag name="AS_UNIQUEID" val="438"/>
</p:tagLst>
</file>

<file path=ppt/tags/tag83.xml><?xml version="1.0" encoding="utf-8"?>
<p:tagLst xmlns:p="http://schemas.openxmlformats.org/presentationml/2006/main">
  <p:tag name="AS_UNIQUEID" val="214"/>
</p:tagLst>
</file>

<file path=ppt/tags/tag84.xml><?xml version="1.0" encoding="utf-8"?>
<p:tagLst xmlns:p="http://schemas.openxmlformats.org/presentationml/2006/main">
  <p:tag name="AS_UNIQUEID" val="441"/>
</p:tagLst>
</file>

<file path=ppt/tags/tag85.xml><?xml version="1.0" encoding="utf-8"?>
<p:tagLst xmlns:p="http://schemas.openxmlformats.org/presentationml/2006/main">
  <p:tag name="AS_UNIQUEID" val="11"/>
</p:tagLst>
</file>

<file path=ppt/tags/tag86.xml><?xml version="1.0" encoding="utf-8"?>
<p:tagLst xmlns:p="http://schemas.openxmlformats.org/presentationml/2006/main">
  <p:tag name="AS_UNIQUEID" val="138"/>
</p:tagLst>
</file>

<file path=ppt/tags/tag87.xml><?xml version="1.0" encoding="utf-8"?>
<p:tagLst xmlns:p="http://schemas.openxmlformats.org/presentationml/2006/main">
  <p:tag name="AS_UNIQUEID" val="12"/>
</p:tagLst>
</file>

<file path=ppt/tags/tag88.xml><?xml version="1.0" encoding="utf-8"?>
<p:tagLst xmlns:p="http://schemas.openxmlformats.org/presentationml/2006/main">
  <p:tag name="AS_UNIQUEID" val="136"/>
</p:tagLst>
</file>

<file path=ppt/tags/tag89.xml><?xml version="1.0" encoding="utf-8"?>
<p:tagLst xmlns:p="http://schemas.openxmlformats.org/presentationml/2006/main">
  <p:tag name="AS_UNIQUEID" val="13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134"/>
</p:tagLst>
</file>

<file path=ppt/tags/tag91.xml><?xml version="1.0" encoding="utf-8"?>
<p:tagLst xmlns:p="http://schemas.openxmlformats.org/presentationml/2006/main">
  <p:tag name="AS_UNIQUEID" val="14"/>
</p:tagLst>
</file>

<file path=ppt/tags/tag92.xml><?xml version="1.0" encoding="utf-8"?>
<p:tagLst xmlns:p="http://schemas.openxmlformats.org/presentationml/2006/main">
  <p:tag name="AS_UNIQUEID" val="135"/>
</p:tagLst>
</file>

<file path=ppt/tags/tag93.xml><?xml version="1.0" encoding="utf-8"?>
<p:tagLst xmlns:p="http://schemas.openxmlformats.org/presentationml/2006/main">
  <p:tag name="AS_UNIQUEID" val="15"/>
</p:tagLst>
</file>

<file path=ppt/tags/tag94.xml><?xml version="1.0" encoding="utf-8"?>
<p:tagLst xmlns:p="http://schemas.openxmlformats.org/presentationml/2006/main">
  <p:tag name="AS_UNIQUEID" val="139"/>
</p:tagLst>
</file>

<file path=ppt/tags/tag95.xml><?xml version="1.0" encoding="utf-8"?>
<p:tagLst xmlns:p="http://schemas.openxmlformats.org/presentationml/2006/main">
  <p:tag name="AS_UNIQUEID" val="16"/>
</p:tagLst>
</file>

<file path=ppt/tags/tag96.xml><?xml version="1.0" encoding="utf-8"?>
<p:tagLst xmlns:p="http://schemas.openxmlformats.org/presentationml/2006/main">
  <p:tag name="AS_UNIQUEID" val="137"/>
</p:tagLst>
</file>

<file path=ppt/tags/tag97.xml><?xml version="1.0" encoding="utf-8"?>
<p:tagLst xmlns:p="http://schemas.openxmlformats.org/presentationml/2006/main">
  <p:tag name="KSO_WM_UNIT_PLACING_PICTURE_USER_VIEWPORT" val="{&quot;height&quot;:8786,&quot;width&quot;:11285}"/>
</p:tagLst>
</file>

<file path=ppt/tags/tag98.xml><?xml version="1.0" encoding="utf-8"?>
<p:tagLst xmlns:p="http://schemas.openxmlformats.org/presentationml/2006/main">
  <p:tag name="AS_UNIQUEID" val="109"/>
</p:tagLst>
</file>

<file path=ppt/tags/tag99.xml><?xml version="1.0" encoding="utf-8"?>
<p:tagLst xmlns:p="http://schemas.openxmlformats.org/presentationml/2006/main">
  <p:tag name="AS_UNIQUEID" val="110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2914</Words>
  <Application>WPS 演示</Application>
  <PresentationFormat>宽屏</PresentationFormat>
  <Paragraphs>215</Paragraphs>
  <Slides>12</Slides>
  <Notes>0</Notes>
  <HiddenSlides>0</HiddenSlides>
  <MMClips>7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Wingdings</vt:lpstr>
      <vt:lpstr>华文行楷</vt:lpstr>
      <vt:lpstr>方正舒体</vt:lpstr>
      <vt:lpstr>Times New Roman</vt:lpstr>
      <vt:lpstr>华文细黑</vt:lpstr>
      <vt:lpstr>Courier New</vt:lpstr>
      <vt:lpstr>Blackadder ITC</vt:lpstr>
      <vt:lpstr>Chiller</vt:lpstr>
      <vt:lpstr>Comic Sans MS</vt:lpstr>
      <vt:lpstr>Wingdings</vt:lpstr>
      <vt:lpstr>Arial Unicode MS</vt:lpstr>
      <vt:lpstr>Calibri</vt:lpstr>
      <vt:lpstr>HelveticaNeue</vt:lpstr>
      <vt:lpstr>NumberOnly</vt:lpstr>
      <vt:lpstr>华文新魏</vt:lpstr>
      <vt:lpstr>Office 主题​​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HZXL</dc:creator>
  <cp:lastModifiedBy>南山有谷堆</cp:lastModifiedBy>
  <cp:revision>210</cp:revision>
  <dcterms:created xsi:type="dcterms:W3CDTF">2019-06-19T02:08:00Z</dcterms:created>
  <dcterms:modified xsi:type="dcterms:W3CDTF">2020-11-26T03:12:56Z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