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53" r:id="rId4"/>
    <p:sldId id="256" r:id="rId5"/>
    <p:sldId id="300" r:id="rId7"/>
    <p:sldId id="303" r:id="rId8"/>
    <p:sldId id="304" r:id="rId9"/>
    <p:sldId id="257" r:id="rId10"/>
    <p:sldId id="318" r:id="rId11"/>
    <p:sldId id="319" r:id="rId12"/>
    <p:sldId id="320" r:id="rId13"/>
    <p:sldId id="294" r:id="rId14"/>
    <p:sldId id="329" r:id="rId15"/>
    <p:sldId id="322" r:id="rId16"/>
    <p:sldId id="295" r:id="rId17"/>
    <p:sldId id="290" r:id="rId18"/>
    <p:sldId id="323" r:id="rId19"/>
    <p:sldId id="35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imei" initials="d" lastIdx="1" clrIdx="0"/>
  <p:cmAuthor id="2" name="微软用户" initials="微" lastIdx="1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71184" y="1795391"/>
            <a:ext cx="2372900" cy="2273373"/>
          </a:xfrm>
        </p:spPr>
        <p:txBody>
          <a:bodyPr wrap="square">
            <a:normAutofit/>
          </a:bodyPr>
          <a:lstStyle>
            <a:lvl1pPr>
              <a:defRPr sz="49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编辑标题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41206" y="4098223"/>
            <a:ext cx="4632856" cy="396875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>
                <a:sym typeface="Arial" panose="020B0604020202020204" pitchFamily="34" charset="0"/>
              </a:rPr>
              <a:t>添加副标题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2052" name="Line 4" descr="#wm#_41_01_*Z"/>
          <p:cNvSpPr>
            <a:spLocks noChangeShapeType="1"/>
          </p:cNvSpPr>
          <p:nvPr/>
        </p:nvSpPr>
        <p:spPr bwMode="auto">
          <a:xfrm>
            <a:off x="4020973" y="4090988"/>
            <a:ext cx="4673323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3" name="Line 5" descr="#wm#_41_01_*Z"/>
          <p:cNvSpPr>
            <a:spLocks noChangeShapeType="1"/>
          </p:cNvSpPr>
          <p:nvPr/>
        </p:nvSpPr>
        <p:spPr bwMode="auto">
          <a:xfrm>
            <a:off x="4020973" y="4486275"/>
            <a:ext cx="4673323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4" name="Line 6" descr="#wm#_41_01_*Z"/>
          <p:cNvSpPr>
            <a:spLocks noChangeShapeType="1"/>
          </p:cNvSpPr>
          <p:nvPr/>
        </p:nvSpPr>
        <p:spPr bwMode="auto">
          <a:xfrm>
            <a:off x="4092801" y="1793805"/>
            <a:ext cx="4529667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68189" y="484394"/>
            <a:ext cx="6648990" cy="518400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189" y="1026042"/>
            <a:ext cx="6648990" cy="518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875" y="2786538"/>
            <a:ext cx="7112575" cy="1419703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AutoShape 4" descr="#wm#_41_07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900000">
            <a:off x="2221602" y="2677897"/>
            <a:ext cx="1696152" cy="1340841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11" name="AutoShape 5" descr="#wm#_41_07_*Z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2050895" y="2677897"/>
            <a:ext cx="1696152" cy="134084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0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5749"/>
            <a:ext cx="10515600" cy="103930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977785"/>
            <a:ext cx="10515600" cy="102161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03800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861912"/>
            <a:ext cx="5158316" cy="30593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03800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61912"/>
            <a:ext cx="5183717" cy="30593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80000" y="2332039"/>
            <a:ext cx="4032000" cy="1736725"/>
          </a:xfrm>
        </p:spPr>
        <p:txBody>
          <a:bodyPr wrap="square">
            <a:normAutofit/>
          </a:bodyPr>
          <a:lstStyle>
            <a:lvl1pPr>
              <a:defRPr sz="5400">
                <a:solidFill>
                  <a:schemeClr val="tx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>
                <a:sym typeface="Arial" panose="020B0604020202020204" pitchFamily="34" charset="0"/>
              </a:rPr>
              <a:t>编辑标题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5" name="Line 4" descr="#wm#_41_01_*Z"/>
          <p:cNvSpPr>
            <a:spLocks noChangeShapeType="1"/>
          </p:cNvSpPr>
          <p:nvPr/>
        </p:nvSpPr>
        <p:spPr bwMode="auto">
          <a:xfrm>
            <a:off x="4080933" y="4090988"/>
            <a:ext cx="4032251" cy="0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6" name="Line 5" descr="#wm#_41_01_*Z"/>
          <p:cNvSpPr>
            <a:spLocks noChangeShapeType="1"/>
          </p:cNvSpPr>
          <p:nvPr/>
        </p:nvSpPr>
        <p:spPr bwMode="auto">
          <a:xfrm>
            <a:off x="4080933" y="4486275"/>
            <a:ext cx="4032251" cy="1588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7" name="Line 6" descr="#wm#_41_01_*Z"/>
          <p:cNvSpPr>
            <a:spLocks noChangeShapeType="1"/>
          </p:cNvSpPr>
          <p:nvPr/>
        </p:nvSpPr>
        <p:spPr bwMode="auto">
          <a:xfrm>
            <a:off x="4080933" y="2303464"/>
            <a:ext cx="4032251" cy="1587"/>
          </a:xfrm>
          <a:prstGeom prst="line">
            <a:avLst/>
          </a:prstGeom>
          <a:noFill/>
          <a:ln w="19050" cap="flat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92" y="1069975"/>
            <a:ext cx="5433600" cy="5436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20467" y="1069976"/>
            <a:ext cx="4133851" cy="4164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6892" y="1761894"/>
            <a:ext cx="5433600" cy="42040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1479665"/>
            <a:ext cx="1828800" cy="4646499"/>
          </a:xfrm>
        </p:spPr>
        <p:txBody>
          <a:bodyPr vert="eaVert" anchor="ctr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79665"/>
            <a:ext cx="8455428" cy="4646499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80655"/>
            <a:ext cx="10515599" cy="49073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png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4079368"/>
            <a:ext cx="2815389" cy="2815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316" y="1"/>
            <a:ext cx="2995862" cy="29958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26225" y="986169"/>
            <a:ext cx="9781309" cy="10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26225" y="2208040"/>
            <a:ext cx="9781309" cy="36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3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6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1.xml"/><Relationship Id="rId3" Type="http://schemas.openxmlformats.org/officeDocument/2006/relationships/tags" Target="../tags/tag1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525145" y="381635"/>
            <a:ext cx="12124055" cy="59778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31. 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现在的情况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情况并非一直如此</a:t>
            </a: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过去的情况 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启示：注意前后句时态的差异；关注关键词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few ideas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32.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毁了听觉视觉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毁了嗅觉味觉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只剩触觉            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启示：关注前后句   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33.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写了一篇文章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这篇文章被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注意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+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他是</a:t>
            </a: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endParaRPr lang="zh-CN" alt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启示：关注上一段末尾的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a newspaper article+</a:t>
            </a:r>
            <a:r>
              <a:rPr lang="zh-CN" alt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后句出现的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he</a:t>
            </a:r>
            <a:endParaRPr lang="zh-CN" alt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34. </a:t>
            </a:r>
            <a:r>
              <a:rPr lang="zh-CN" alt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与上句一起描述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Laura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学会建立实物与单词之间的联系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</a:rPr>
              <a:t>35. </a:t>
            </a:r>
            <a:r>
              <a:rPr lang="zh-CN" altLang="en-US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与上句一起描述</a:t>
            </a: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Laura</a:t>
            </a:r>
            <a:r>
              <a:rPr lang="zh-CN" alt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学会阅读后，最终学会书面表达</a:t>
            </a:r>
            <a:endParaRPr lang="zh-CN" altLang="en-US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1720215" y="2192655"/>
            <a:ext cx="9252585" cy="265112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适应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曾经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让她触摸物品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4.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手指划过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起初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做某事费力 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之前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情况并非总是如此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48315" y="168910"/>
            <a:ext cx="1422400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完形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497205" y="3548063"/>
            <a:ext cx="11678285" cy="27254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Seeing his daughter ____________________ by the __________ of the graduation ceremony, Burdon managed to ____ one in their own yard ____________________. What he did not only _______ her dream, but also made himself _______. </a:t>
            </a:r>
            <a:endParaRPr lang="en-US" altLang="zh-CN" sz="3200" b="1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38930" y="3520440"/>
            <a:ext cx="42487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upset/ sorrow-stricken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6810" y="4163060"/>
            <a:ext cx="276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host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6625" y="4821555"/>
            <a:ext cx="43751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without her knowledge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17355" y="3465195"/>
            <a:ext cx="228790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cancellation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755" y="294640"/>
            <a:ext cx="4274185" cy="3134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94640"/>
            <a:ext cx="4142740" cy="3142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0436225" y="4821555"/>
            <a:ext cx="27603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fulfilled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1765" y="5514975"/>
            <a:ext cx="1379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proud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1336040" y="552450"/>
            <a:ext cx="9353550" cy="575310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举办毕业典礼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取消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弥补伤心的女儿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事先不知道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六个星期期间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女儿不知情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它符合防疫标准，所有人戴口罩间隔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英尺就坐。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语塞的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我别无他求。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2285" y="238125"/>
            <a:ext cx="267144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latin typeface="+mj-lt"/>
                <a:ea typeface="隶书" panose="02010509060101010101" charset="-122"/>
              </a:rPr>
              <a:t> </a:t>
            </a:r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语法填空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4965700" y="4535170"/>
            <a:ext cx="194945" cy="222758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1975485" y="5255895"/>
            <a:ext cx="2827020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华文新魏" panose="02010800040101010101" charset="-122"/>
                <a:ea typeface="华文新魏" panose="02010800040101010101" charset="-122"/>
              </a:rPr>
              <a:t>Fat Bear Week</a:t>
            </a:r>
            <a:endParaRPr lang="en-US" altLang="zh-CN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39715" y="4360545"/>
            <a:ext cx="5682615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Para.1: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Introduce the topic</a:t>
            </a:r>
            <a:endParaRPr lang="en-US" altLang="zh-CN" sz="2800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339715" y="5247640"/>
            <a:ext cx="5734685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Paras.2-3: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Introduce Fat Bear Week  </a:t>
            </a:r>
            <a:endParaRPr lang="en-US" altLang="zh-CN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1090"/>
            <a:ext cx="4812030" cy="312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602" y="1102015"/>
            <a:ext cx="4740910" cy="312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39715" y="6096635"/>
            <a:ext cx="5735320" cy="7194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Para.4: </a:t>
            </a:r>
            <a:r>
              <a:rPr lang="en-US" altLang="zh-CN" sz="2800" b="1">
                <a:latin typeface="华文新魏" panose="02010800040101010101" charset="-122"/>
                <a:ea typeface="华文新魏" panose="02010800040101010101" charset="-122"/>
              </a:rPr>
              <a:t>Encourage your vote</a:t>
            </a:r>
            <a:endParaRPr lang="en-US" altLang="zh-CN" sz="2800" b="1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/>
          <p:nvPr/>
        </p:nvSpPr>
        <p:spPr>
          <a:xfrm>
            <a:off x="158750" y="323850"/>
            <a:ext cx="4909185" cy="599694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56. happen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ing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V-ing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57. fat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t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est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最高级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58. to determine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不定式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59. where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定从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60. The    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冠词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61. was founded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时态语态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62. bears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名词复数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63.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through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介词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64. compet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ition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动变名</a:t>
            </a:r>
            <a:endParaRPr lang="en-US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65.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Or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r>
              <a:rPr 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并列连词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619115" y="323850"/>
            <a:ext cx="6083300" cy="599694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就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投票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(2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种表达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)</a:t>
            </a:r>
            <a:endParaRPr lang="zh-CN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进入冬眠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把肉肉最多的熊集合在一起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赌注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从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日到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日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它们所特有的让体重增加的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能力让他们熬过寒冬，还能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在下一年继续参加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pk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打败竞争对手赢得又一场胜利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z="6000">
                <a:solidFill>
                  <a:schemeClr val="tx2"/>
                </a:solidFill>
                <a:latin typeface="+mj-lt"/>
                <a:ea typeface="+mj-ea"/>
              </a:rPr>
              <a:t>THANKS</a:t>
            </a:r>
            <a:endParaRPr lang="en-US" altLang="zh-CN" sz="6000">
              <a:solidFill>
                <a:schemeClr val="tx2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82900" y="1795145"/>
            <a:ext cx="6564630" cy="2273300"/>
          </a:xfrm>
        </p:spPr>
        <p:txBody>
          <a:bodyPr>
            <a:normAutofit/>
          </a:bodyPr>
          <a:lstStyle/>
          <a:p>
            <a:r>
              <a:rPr lang="zh-CN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稽阳联考</a:t>
            </a:r>
            <a:br>
              <a:rPr lang="zh-CN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</a:br>
            <a:r>
              <a:rPr lang="zh-CN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英语试卷</a:t>
            </a:r>
            <a:r>
              <a:rPr lang="zh-CN" altLang="en-US" sz="6000" b="1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</a:rPr>
              <a:t>讲评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404870" y="5360035"/>
            <a:ext cx="5734685" cy="396875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lt"/>
                <a:ea typeface="+mn-ea"/>
              </a:rPr>
              <a:t>浙师大附中外语组   </a:t>
            </a:r>
            <a:r>
              <a:rPr lang="en-US" altLang="zh-CN" sz="3200" b="1" dirty="0">
                <a:solidFill>
                  <a:schemeClr val="tx1"/>
                </a:solidFill>
                <a:latin typeface="+mn-lt"/>
                <a:ea typeface="+mn-ea"/>
              </a:rPr>
              <a:t>Lynn</a:t>
            </a:r>
            <a:endParaRPr lang="en-US" altLang="zh-CN" sz="32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+mn-lt"/>
                <a:ea typeface="+mn-ea"/>
              </a:rPr>
              <a:t>2020/11/27</a:t>
            </a:r>
            <a:endParaRPr lang="en-US" altLang="zh-CN" sz="32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89895" y="168910"/>
            <a:ext cx="146621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latin typeface="+mj-lt"/>
                <a:ea typeface="隶书" panose="02010509060101010101" charset="-122"/>
              </a:rPr>
              <a:t> </a:t>
            </a:r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听力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1839104" y="281792"/>
            <a:ext cx="8513791" cy="629441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出门时垃圾带出去     放在门边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老人有折扣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喉咙痛流鼻涕           得流感           请病假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我正要说这个！       我身无分文。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关于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              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有空的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的确会回复所有邮件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闪光灯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困难的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到我家来     不熟悉这座城市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最时髦的咖啡连锁店     正确的选择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履行各种职责                  发展很快</a:t>
            </a:r>
            <a:endParaRPr lang="en-US" altLang="zh-CN" sz="3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报名参加职业介绍会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tx1"/>
                </a:solidFill>
                <a:latin typeface="+mj-lt"/>
                <a:ea typeface="+mj-ea"/>
              </a:rPr>
              <a:t>阅读理解</a:t>
            </a:r>
            <a:endParaRPr lang="zh-CN" altLang="en-US" sz="66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6410" y="659765"/>
            <a:ext cx="1138047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Atlas, a figure from ancient Greek myth, ____________________________________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_________.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24142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A篇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6410" y="1139190"/>
            <a:ext cx="73990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single-handedly held the heavens high up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9834880" y="3916045"/>
            <a:ext cx="16789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inspiring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4829810" y="3891280"/>
            <a:ext cx="2279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Courageous</a:t>
            </a:r>
            <a:endParaRPr lang="en-US" sz="32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39735" y="411480"/>
            <a:ext cx="2431415" cy="3002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86410" y="1673860"/>
            <a:ext cx="18275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in the air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4829810" y="3916045"/>
            <a:ext cx="739711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C__________ Giannakos, an i________ modern-day version of Atlas, carried a d_______ companion to Mount Mytikas, thus helping to f____ her dream.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H_____ exist in real life as well.</a:t>
            </a:r>
            <a:endParaRPr lang="en-US" altLang="zh-CN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52975" y="4873625"/>
            <a:ext cx="17348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disabled</a:t>
            </a:r>
            <a:endParaRPr lang="en-US" sz="3200"/>
          </a:p>
        </p:txBody>
      </p:sp>
      <p:sp>
        <p:nvSpPr>
          <p:cNvPr id="14" name="文本框 13"/>
          <p:cNvSpPr txBox="1"/>
          <p:nvPr/>
        </p:nvSpPr>
        <p:spPr>
          <a:xfrm>
            <a:off x="7465695" y="5407660"/>
            <a:ext cx="11785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fulfill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4726305" y="5872480"/>
            <a:ext cx="15379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Heroes</a:t>
            </a:r>
            <a:endParaRPr lang="zh-CN" altLang="en-US" sz="3200"/>
          </a:p>
        </p:txBody>
      </p:sp>
      <p:pic>
        <p:nvPicPr>
          <p:cNvPr id="2" name="图片 1" descr="390fbf5f6c92a6f62d6c7ef8ebe3c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60" y="2207895"/>
            <a:ext cx="2693670" cy="247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 descr="c46f35bb74e9af55d731dc5d0d16b3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" y="4028122"/>
            <a:ext cx="2655570" cy="275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7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327025" y="284480"/>
            <a:ext cx="10798810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Para.1: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3A08B8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Paras.2-4: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Para.5: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1222375" y="2757170"/>
            <a:ext cx="10151745" cy="370903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WORD BANK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单手撑起苍天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英勇的  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接受挑战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待人如友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应付此局面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6.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荣誉，勋章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7.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把某人牢牢固定在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累人的攀登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9.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共花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小时攀登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10.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得知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鼓舞人心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0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闪光的例子                     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12.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半路遇上意想不到的紧急情况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4860" y="456565"/>
            <a:ext cx="1024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an inspiring modern-day version of Atlas: Giannakos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11705" y="1757045"/>
            <a:ext cx="9885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conclusion: the existence of shining examples in real life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2185" y="996315"/>
            <a:ext cx="91928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what Giannakos did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B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3218985"/>
            <a:ext cx="6652090" cy="331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"/>
          <p:cNvSpPr/>
          <p:nvPr/>
        </p:nvSpPr>
        <p:spPr>
          <a:xfrm>
            <a:off x="254635" y="785495"/>
            <a:ext cx="12494895" cy="228409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Paras.1-2: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Microaggressions are being e_________ and s_____ about.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Para.3: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Microaggressions are _______ physically and mentally.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Paras.4-5: </a:t>
            </a: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Walker advised the victims _____ their opinions ______.</a:t>
            </a:r>
            <a:endParaRPr 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6565" y="785495"/>
            <a:ext cx="231457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experienced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3215" y="1512570"/>
            <a:ext cx="15595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harmful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91020" y="2239645"/>
            <a:ext cx="1122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voice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23755" y="785495"/>
            <a:ext cx="143827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spoken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16870" y="2272665"/>
            <a:ext cx="14122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frankly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8260545" y="3197225"/>
            <a:ext cx="3699510" cy="3488055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WORD BANK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太清楚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之痛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感到不被理睬</a:t>
            </a:r>
            <a:endParaRPr lang="zh-CN" sz="3200" b="1" dirty="0">
              <a:solidFill>
                <a:srgbClr val="1D41D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接触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 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并无恶意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algn="l"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5.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使自己名声大振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1" grpId="0"/>
      <p:bldP spid="12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00320" y="1165220"/>
            <a:ext cx="11449685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_______________ Drove Some </a:t>
            </a:r>
            <a:endParaRPr lang="en-US" sz="3200" b="1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Neanderthals to Cannibalism</a:t>
            </a:r>
            <a:endParaRPr lang="en-US" sz="3200" b="1" dirty="0"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endParaRPr lang="en-US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5455" y="213995"/>
            <a:ext cx="112839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C</a:t>
            </a:r>
            <a:r>
              <a:rPr lang="zh-CN" altLang="en-US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篇</a:t>
            </a:r>
            <a:endParaRPr lang="zh-CN" altLang="en-US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0320" y="1021710"/>
            <a:ext cx="311340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Global Warming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989" y="269870"/>
            <a:ext cx="3815715" cy="275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"/>
          <p:cNvSpPr/>
          <p:nvPr/>
        </p:nvSpPr>
        <p:spPr>
          <a:xfrm>
            <a:off x="226060" y="3443605"/>
            <a:ext cx="7699375" cy="302323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Para.1:</a:t>
            </a:r>
            <a:r>
              <a:rPr lang="en-US" altLang="zh-CN" sz="3200" b="1" dirty="0">
                <a:solidFill>
                  <a:srgbClr val="3A08B8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the _______ of the research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Para.2: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_______ ___of the research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Para.3: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 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the _______ of the research</a:t>
            </a:r>
            <a:endParaRPr lang="en-US" altLang="zh-CN" sz="3200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Para.4:</a:t>
            </a:r>
            <a:r>
              <a:rPr lang="en-US" altLang="zh-CN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some c________ from the study authors</a:t>
            </a:r>
            <a:endParaRPr lang="en-US" altLang="zh-CN" b="1" dirty="0">
              <a:solidFill>
                <a:srgbClr val="1D41D5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2660" y="3429000"/>
            <a:ext cx="14141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finding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2660" y="4189730"/>
            <a:ext cx="21697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significance 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80285" y="4918710"/>
            <a:ext cx="14649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process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6500" y="5636895"/>
            <a:ext cx="19983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defTabSz="6858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comments</a:t>
            </a:r>
            <a:endParaRPr lang="en-US" altLang="zh-CN" sz="32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8230235" y="3544570"/>
            <a:ext cx="3403600" cy="2922270"/>
          </a:xfrm>
          <a:prstGeom prst="rect">
            <a:avLst/>
          </a:prstGeom>
          <a:noFill/>
          <a:ln w="69850" cmpd="dbl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WORD BANK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1.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虽然 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(</a:t>
            </a:r>
            <a:r>
              <a:rPr lang="zh-CN" altLang="en-US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单词</a:t>
            </a:r>
            <a:r>
              <a:rPr lang="en-US" altLang="zh-CN" sz="3200" b="1" dirty="0">
                <a:solidFill>
                  <a:srgbClr val="1D41D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)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2.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之前的研究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3.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检查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的遗骸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            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fontAlgn="auto">
              <a:lnSpc>
                <a:spcPct val="115000"/>
              </a:lnSpc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4. </a:t>
            </a:r>
            <a:r>
              <a:rPr 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绝非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独有    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" grpId="0"/>
      <p:bldP spid="4" grpId="0"/>
      <p:bldP spid="5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3225" y="4220845"/>
            <a:ext cx="5183505" cy="1863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Laura Dewey Bridgman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, the first deaf and blind person to learn to read and write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81285" y="168910"/>
            <a:ext cx="1881505" cy="768350"/>
          </a:xfrm>
          <a:prstGeom prst="rect">
            <a:avLst/>
          </a:prstGeom>
          <a:noFill/>
          <a:ln w="69850" cmpd="dbl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sz="4400" b="1" dirty="0">
                <a:solidFill>
                  <a:schemeClr val="tx1"/>
                </a:solidFill>
                <a:latin typeface="字魂酷乐潮玩体" panose="00000500000000000000" charset="-122"/>
                <a:ea typeface="字魂酷乐潮玩体" panose="00000500000000000000" charset="-122"/>
              </a:rPr>
              <a:t>七选五</a:t>
            </a:r>
            <a:endParaRPr lang="zh-CN" sz="4400" b="1" dirty="0">
              <a:solidFill>
                <a:schemeClr val="tx1"/>
              </a:solidFill>
              <a:latin typeface="字魂酷乐潮玩体" panose="00000500000000000000" charset="-122"/>
              <a:ea typeface="字魂酷乐潮玩体" panose="00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14825" y="181610"/>
            <a:ext cx="803783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Narration</a:t>
            </a:r>
            <a:endParaRPr lang="en-US" altLang="zh-CN" sz="3600" b="1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33" y="1079329"/>
            <a:ext cx="5008880" cy="3110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365" y="1095953"/>
            <a:ext cx="4753610" cy="3110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5586730" y="4220845"/>
            <a:ext cx="6403340" cy="2453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dirty="0">
                <a:solidFill>
                  <a:srgbClr val="1D41D5"/>
                </a:solidFill>
                <a:latin typeface="华文新魏" panose="02010800040101010101" charset="-122"/>
                <a:ea typeface="华文新魏" panose="02010800040101010101" charset="-122"/>
              </a:rPr>
              <a:t>Dr. Samuel Howe</a:t>
            </a:r>
            <a:r>
              <a:rPr lang="en-US" sz="32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, the person who helped Laura show the world a deaf and blind person could be as intelligent and capable as anyone</a:t>
            </a:r>
            <a:endParaRPr lang="en-US" sz="32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7*i*5"/>
</p:tagLst>
</file>

<file path=ppt/tags/tag1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COMPATIBLE" val="0"/>
  <p:tag name="KSO_WM_UNIT_HIGHLIGHT" val="0"/>
  <p:tag name="KSO_WM_UNIT_ISCONTENTSTITLE" val="0"/>
  <p:tag name="KSO_WM_UNIT_VALUE" val="30"/>
  <p:tag name="KSO_WM_UNIT_LAYERLEVEL" val="1"/>
  <p:tag name="KSO_WM_UNIT_CLEAR" val="1"/>
  <p:tag name="KSO_WM_UNIT_INDEX" val="1"/>
  <p:tag name="KSO_WM_UNIT_ID" val="custom160041_11*a*1"/>
  <p:tag name="KSO_WM_UNIT_TYPE" val="a"/>
  <p:tag name="KSO_WM_UNIT_PRESET_TEXT_INDEX" val="0"/>
  <p:tag name="KSO_WM_UNIT_PRESET_TEXT_LEN" val="9"/>
</p:tagLst>
</file>

<file path=ppt/tags/tag11.xml><?xml version="1.0" encoding="utf-8"?>
<p:tagLst xmlns:p="http://schemas.openxmlformats.org/presentationml/2006/main">
  <p:tag name="KSO_WM_SLIDE_ITEM_CNT" val="1"/>
  <p:tag name="KSO_WM_BEAUTIFY_FLAG" val="#wm#"/>
  <p:tag name="KSO_WM_SLIDE_TYPE" val="sectionTitle"/>
  <p:tag name="KSO_WM_SLIDE_LAYOUT_CNT" val="1"/>
  <p:tag name="KSO_WM_SLIDE_LAYOUT" val="a"/>
  <p:tag name="KSO_WM_SLIDE_INDEX" val="11"/>
  <p:tag name="KSO_WM_SLIDE_ID" val="custom160041_11"/>
  <p:tag name="KSO_WM_TEMPLATE_CATEGORY" val="custom"/>
  <p:tag name="KSO_WM_TEMPLATE_INDEX" val="160041"/>
  <p:tag name="KSO_WM_TAG_VERSION" val="1.0"/>
</p:tagLst>
</file>

<file path=ppt/tags/tag12.xml><?xml version="1.0" encoding="utf-8"?>
<p:tagLst xmlns:p="http://schemas.openxmlformats.org/presentationml/2006/main">
  <p:tag name="KSO_WM_UNIT_PLACING_PICTURE_USER_VIEWPORT" val="{&quot;height&quot;:4500,&quot;width&quot;:3803}"/>
</p:tagLst>
</file>

<file path=ppt/tags/tag1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1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7*i*6"/>
</p:tagLst>
</file>

<file path=ppt/tags/tag2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ags/tag2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a"/>
  <p:tag name="KSO_WM_UNIT_INDEX" val="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ID" val="custom160041_34*a*1"/>
  <p:tag name="KSO_WM_UNIT_PRESET_TEXT" val="THANKS"/>
</p:tagLst>
</file>

<file path=ppt/tags/tag25.xml><?xml version="1.0" encoding="utf-8"?>
<p:tagLst xmlns:p="http://schemas.openxmlformats.org/presentationml/2006/main">
  <p:tag name="KSO_WM_SLIDE_ID" val="custom160041_34"/>
  <p:tag name="KSO_WM_SLIDE_INDEX" val="34"/>
  <p:tag name="KSO_WM_SLIDE_LAYOUT" val="a_b"/>
  <p:tag name="KSO_WM_SLIDE_LAYOUT_CNT" val="1_1"/>
  <p:tag name="KSO_WM_SLIDE_TYPE" val="endPage"/>
  <p:tag name="KSO_WM_BEAUTIFY_FLAG" val="#wm#"/>
  <p:tag name="KSO_WM_SLIDE_ITEM_CNT" val="2"/>
  <p:tag name="KSO_WM_TEMPLATE_CATEGORY" val="custom"/>
  <p:tag name="KSO_WM_TEMPLATE_INDEX" val="160041"/>
  <p:tag name="KSO_WM_TAG_VERSION" val="1.0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04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04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041"/>
  <p:tag name="KSO_WM_TAG_VERSION" val="1.0"/>
  <p:tag name="KSO_WM_TEMPLATE_THUMBS_INDEX" val="1、7、11、16、17、21、24、28、33、34"/>
</p:tagLst>
</file>

<file path=ppt/tags/tag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a"/>
  <p:tag name="KSO_WM_UNIT_INDEX" val="1"/>
  <p:tag name="KSO_WM_UNIT_ID" val="custom160041_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家有萌宠"/>
</p:tagLst>
</file>

<file path=ppt/tags/tag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BEAUTIFY_FLAG" val="#wm#"/>
  <p:tag name="KSO_WM_UNIT_TYPE" val="b"/>
  <p:tag name="KSO_WM_UNIT_INDEX" val="1"/>
  <p:tag name="KSO_WM_UNIT_ID" val="custom160041_1*b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8.xml><?xml version="1.0" encoding="utf-8"?>
<p:tagLst xmlns:p="http://schemas.openxmlformats.org/presentationml/2006/main">
  <p:tag name="KSO_WM_SLIDE_ITEM_CNT" val="2"/>
  <p:tag name="KSO_WM_BEAUTIFY_FLAG" val="#wm#"/>
  <p:tag name="KSO_WM_SLIDE_TYPE" val="title"/>
  <p:tag name="KSO_WM_SLIDE_LAYOUT_CNT" val="1_1"/>
  <p:tag name="KSO_WM_SLIDE_LAYOUT" val="a_b"/>
  <p:tag name="KSO_WM_SLIDE_INDEX" val="1"/>
  <p:tag name="KSO_WM_SLIDE_ID" val="custom160041_1"/>
  <p:tag name="KSO_WM_TEMPLATE_CATEGORY" val="custom"/>
  <p:tag name="KSO_WM_TEMPLATE_INDEX" val="160041"/>
  <p:tag name="KSO_WM_TAG_VERSION" val="1.0"/>
  <p:tag name="KSO_WM_TEMPLATE_THUMBS_INDEX" val="1、7、11、16、17、21、24、28、33、34、"/>
</p:tagLst>
</file>

<file path=ppt/tags/tag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3"/>
  <p:tag name="KSO_WM_SLIDE_SIZE" val="828*3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自定义 2">
      <a:dk1>
        <a:srgbClr val="000000"/>
      </a:dk1>
      <a:lt1>
        <a:srgbClr val="FFFFFF"/>
      </a:lt1>
      <a:dk2>
        <a:srgbClr val="96D0B8"/>
      </a:dk2>
      <a:lt2>
        <a:srgbClr val="FE823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3435</Words>
  <Application>WPS 演示</Application>
  <PresentationFormat>宽屏</PresentationFormat>
  <Paragraphs>201</Paragraphs>
  <Slides>16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黑体</vt:lpstr>
      <vt:lpstr>Times New Roman</vt:lpstr>
      <vt:lpstr>HelveticaNeue</vt:lpstr>
      <vt:lpstr>NumberOnly</vt:lpstr>
      <vt:lpstr>华文新魏</vt:lpstr>
      <vt:lpstr>隶书</vt:lpstr>
      <vt:lpstr>字魂酷乐潮玩体</vt:lpstr>
      <vt:lpstr>微软雅黑</vt:lpstr>
      <vt:lpstr>Arial Unicode MS</vt:lpstr>
      <vt:lpstr>Calibri</vt:lpstr>
      <vt:lpstr>Office 主题</vt:lpstr>
      <vt:lpstr>2_默认设计模板</vt:lpstr>
      <vt:lpstr>PowerPoint 演示文稿</vt:lpstr>
      <vt:lpstr>稽阳联考 英语试卷讲评</vt:lpstr>
      <vt:lpstr>PowerPoint 演示文稿</vt:lpstr>
      <vt:lpstr>阅读理解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稽阳联考 英语试卷讲评</dc:title>
  <dc:creator>myhoney</dc:creator>
  <cp:lastModifiedBy>南山有谷堆</cp:lastModifiedBy>
  <cp:revision>43</cp:revision>
  <dcterms:created xsi:type="dcterms:W3CDTF">2020-05-19T03:38:00Z</dcterms:created>
  <dcterms:modified xsi:type="dcterms:W3CDTF">2020-11-27T06:46:08Z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