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2.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20"/>
  </p:notesMasterIdLst>
  <p:handoutMasterIdLst>
    <p:handoutMasterId r:id="rId21"/>
  </p:handoutMasterIdLst>
  <p:sldIdLst>
    <p:sldId id="310" r:id="rId4"/>
    <p:sldId id="282" r:id="rId5"/>
    <p:sldId id="3465" r:id="rId6"/>
    <p:sldId id="3470" r:id="rId7"/>
    <p:sldId id="302" r:id="rId8"/>
    <p:sldId id="305" r:id="rId9"/>
    <p:sldId id="858" r:id="rId10"/>
    <p:sldId id="860" r:id="rId11"/>
    <p:sldId id="328" r:id="rId12"/>
    <p:sldId id="329" r:id="rId13"/>
    <p:sldId id="3467" r:id="rId14"/>
    <p:sldId id="3472" r:id="rId15"/>
    <p:sldId id="485" r:id="rId16"/>
    <p:sldId id="3468" r:id="rId17"/>
    <p:sldId id="3471" r:id="rId18"/>
    <p:sldId id="296" r:id="rId19"/>
  </p:sldIdLst>
  <p:sldSz cx="12192000" cy="6858000"/>
  <p:notesSz cx="6858000" cy="9144000"/>
  <p:defaultTex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51A"/>
    <a:srgbClr val="B5A7ED"/>
    <a:srgbClr val="4A92D9"/>
    <a:srgbClr val="312828"/>
    <a:srgbClr val="9192EC"/>
    <a:srgbClr val="80B0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2" autoAdjust="0"/>
    <p:restoredTop sz="94631" autoAdjust="0"/>
  </p:normalViewPr>
  <p:slideViewPr>
    <p:cSldViewPr snapToGrid="0">
      <p:cViewPr varScale="1">
        <p:scale>
          <a:sx n="81" d="100"/>
          <a:sy n="81" d="100"/>
        </p:scale>
        <p:origin x="63" y="270"/>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9" d="100"/>
          <a:sy n="89" d="100"/>
        </p:scale>
        <p:origin x="376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3" name="日期占位符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7AB1441-960F-437C-B1B7-623D16EB143F}" type="datetime1">
              <a:rPr lang="zh-CN" altLang="en-US" smtClean="0">
                <a:latin typeface="Microsoft YaHei UI" panose="020B0503020204020204" pitchFamily="34" charset="-122"/>
                <a:ea typeface="Microsoft YaHei UI" panose="020B0503020204020204" pitchFamily="34" charset="-122"/>
              </a:rPr>
              <a:t>2020/12/1</a:t>
            </a:fld>
            <a:endParaRPr lang="zh-CN" altLang="en-US" dirty="0">
              <a:latin typeface="Microsoft YaHei UI" panose="020B0503020204020204" pitchFamily="34" charset="-122"/>
              <a:ea typeface="Microsoft YaHei UI" panose="020B0503020204020204" pitchFamily="34" charset="-122"/>
            </a:endParaRPr>
          </a:p>
        </p:txBody>
      </p:sp>
      <p:sp>
        <p:nvSpPr>
          <p:cNvPr id="4" name="页脚占位符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5" name="灯片编号占位符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n-US" altLang="zh-CN" smtClean="0">
                <a:latin typeface="Microsoft YaHei UI" panose="020B0503020204020204" pitchFamily="34" charset="-122"/>
                <a:ea typeface="Microsoft YaHei UI" panose="020B0503020204020204" pitchFamily="34" charset="-122"/>
              </a:rPr>
              <a:t>‹#›</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UI" panose="020B0503020204020204" pitchFamily="34" charset="-122"/>
                <a:ea typeface="Microsoft YaHei UI"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UI" panose="020B0503020204020204" pitchFamily="34" charset="-122"/>
                <a:ea typeface="Microsoft YaHei UI" panose="020B0503020204020204" pitchFamily="34" charset="-122"/>
              </a:defRPr>
            </a:lvl1pPr>
          </a:lstStyle>
          <a:p>
            <a:fld id="{52421587-6EFB-4C74-9522-9F9582BBB9D2}" type="datetime1">
              <a:rPr lang="zh-CN" altLang="en-US" smtClean="0"/>
              <a:pPr/>
              <a:t>2020/12/1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CN" altLang="en-US" dirty="0"/>
              <a:t>编辑母版文本样式</a:t>
            </a:r>
          </a:p>
          <a:p>
            <a:pPr lvl="1" rtl="0"/>
            <a:r>
              <a:rPr lang="zh-CN" altLang="en-US" dirty="0"/>
              <a:t>第二级</a:t>
            </a:r>
          </a:p>
          <a:p>
            <a:pPr lvl="2" rtl="0"/>
            <a:r>
              <a:rPr lang="zh-CN" altLang="en-US" dirty="0"/>
              <a:t>第三级</a:t>
            </a:r>
          </a:p>
          <a:p>
            <a:pPr lvl="3" rtl="0"/>
            <a:r>
              <a:rPr lang="zh-CN" altLang="en-US" dirty="0"/>
              <a:t>第四级</a:t>
            </a:r>
          </a:p>
          <a:p>
            <a:pPr lvl="4" rtl="0"/>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UI" panose="020B0503020204020204" pitchFamily="34" charset="-122"/>
                <a:ea typeface="Microsoft YaHei UI"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UI" panose="020B0503020204020204" pitchFamily="34" charset="-122"/>
                <a:ea typeface="Microsoft YaHei UI" panose="020B0503020204020204" pitchFamily="34" charset="-122"/>
              </a:defRPr>
            </a:lvl1pPr>
          </a:lstStyle>
          <a:p>
            <a:fld id="{8530193B-564F-4854-8A52-728F3FB19C85}" type="slidenum">
              <a:rPr lang="en-US" altLang="zh-CN" smtClean="0"/>
              <a:pPr/>
              <a:t>‹#›</a:t>
            </a:fld>
            <a:endParaRPr lang="zh-CN" altLang="en-US"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1pPr>
    <a:lvl2pPr marL="4572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2pPr>
    <a:lvl3pPr marL="9144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3pPr>
    <a:lvl4pPr marL="13716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4pPr>
    <a:lvl5pPr marL="18288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30193B-564F-4854-8A52-728F3FB19C85}" type="slidenum">
              <a:rPr lang="en-US" altLang="zh-CN" smtClean="0"/>
              <a:pPr/>
              <a:t>2</a:t>
            </a:fld>
            <a:endParaRPr lang="zh-CN" altLang="en-US"/>
          </a:p>
        </p:txBody>
      </p:sp>
    </p:spTree>
    <p:extLst>
      <p:ext uri="{BB962C8B-B14F-4D97-AF65-F5344CB8AC3E}">
        <p14:creationId xmlns:p14="http://schemas.microsoft.com/office/powerpoint/2010/main" val="1389059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p:cNvSpPr>
          <p:nvPr>
            <p:ph type="sldImg" idx="4294967295"/>
            <p:custDataLst>
              <p:tags r:id="rId1"/>
            </p:custDataLst>
          </p:nvPr>
        </p:nvSpPr>
        <p:spPr>
          <a:xfrm>
            <a:off x="685800" y="1143000"/>
            <a:ext cx="5486400" cy="3086100"/>
          </a:xfrm>
          <a:prstGeom prst="rect">
            <a:avLst/>
          </a:prstGeom>
          <a:noFill/>
          <a:ln w="12700">
            <a:round/>
          </a:ln>
        </p:spPr>
      </p:sp>
      <p:sp>
        <p:nvSpPr>
          <p:cNvPr id="19458" name="备注占位符 2"/>
          <p:cNvSpPr>
            <a:spLocks noGrp="1"/>
          </p:cNvSpPr>
          <p:nvPr>
            <p:ph type="body"/>
            <p:custDataLst>
              <p:tags r:id="rId2"/>
            </p:custDataLst>
          </p:nvPr>
        </p:nvSpPr>
        <p:spPr>
          <a:xfrm>
            <a:off x="685800" y="4400550"/>
            <a:ext cx="5486400" cy="3600450"/>
          </a:xfrm>
          <a:prstGeom prst="rect">
            <a:avLst/>
          </a:prstGeom>
          <a:noFill/>
          <a:ln>
            <a:miter lim="800000"/>
          </a:ln>
        </p:spPr>
        <p:txBody>
          <a:bodyPr wrap="square" lIns="91440" tIns="45720" rIns="91440" bIns="45720" anchor="t" anchorCtr="0"/>
          <a:lstStyle>
            <a:lvl1pPr marL="0" indent="0" algn="l" defTabSz="914400" rtl="0" eaLnBrk="1" fontAlgn="base" hangingPunct="1">
              <a:lnSpc>
                <a:spcPct val="100000"/>
              </a:lnSpc>
              <a:spcBef>
                <a:spcPct val="0"/>
              </a:spcBef>
              <a:spcAft>
                <a:spcPct val="0"/>
              </a:spcAft>
              <a:buClrTx/>
              <a:buSzTx/>
              <a:buFontTx/>
              <a:buNone/>
              <a:defRPr lang="zh-CN" altLang="en-US" sz="1200">
                <a:solidFill>
                  <a:schemeClr val="tx1"/>
                </a:solidFill>
                <a:latin typeface="Calibri"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200">
                <a:solidFill>
                  <a:schemeClr val="tx1"/>
                </a:solidFill>
                <a:latin typeface="Calibri"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200">
                <a:solidFill>
                  <a:schemeClr val="tx1"/>
                </a:solidFill>
                <a:latin typeface="Calibri"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200">
                <a:solidFill>
                  <a:schemeClr val="tx1"/>
                </a:solidFill>
                <a:latin typeface="Calibri"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200">
                <a:solidFill>
                  <a:schemeClr val="tx1"/>
                </a:solidFill>
                <a:latin typeface="Calibri" pitchFamily="34" charset="0"/>
                <a:ea typeface="宋体" pitchFamily="2" charset="-122"/>
              </a:defRPr>
            </a:lvl5pPr>
          </a:lstStyle>
          <a:p>
            <a:pPr lvl="0"/>
            <a:endParaRPr lang="zh-CN" altLang="en-US"/>
          </a:p>
        </p:txBody>
      </p:sp>
      <p:sp>
        <p:nvSpPr>
          <p:cNvPr id="19459" name="灯片编号占位符 3"/>
          <p:cNvSpPr>
            <a:spLocks noGrp="1"/>
          </p:cNvSpPr>
          <p:nvPr>
            <p:ph type="sldNum"/>
            <p:custDataLst>
              <p:tags r:id="rId3"/>
            </p:custDataLst>
          </p:nvPr>
        </p:nvSpPr>
        <p:spPr>
          <a:xfrm>
            <a:off x="3884612" y="8685212"/>
            <a:ext cx="2971800" cy="457200"/>
          </a:xfrm>
          <a:prstGeom prst="rect">
            <a:avLst/>
          </a:prstGeom>
          <a:noFill/>
          <a:ln>
            <a:noFill/>
            <a:miter lim="800000"/>
          </a:ln>
        </p:spPr>
        <p:txBody>
          <a:bodyPr vert="horz" lIns="91440" tIns="45720" rIns="91440" bIns="45720" anchor="b" anchorCtr="0"/>
          <a:lstStyle>
            <a:lvl1pPr marL="0" lvl="0" indent="0" algn="l" defTabSz="914400" rtl="0" eaLnBrk="1" fontAlgn="base" latinLnBrk="0" hangingPunct="1">
              <a:lnSpc>
                <a:spcPct val="100000"/>
              </a:lnSpc>
              <a:spcBef>
                <a:spcPct val="0"/>
              </a:spcBef>
              <a:spcAft>
                <a:spcPct val="0"/>
              </a:spcAft>
              <a:buClrTx/>
              <a:buSzTx/>
              <a:buFontTx/>
              <a:buNone/>
              <a:defRPr lang="zh-CN" altLang="en-US"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ClrTx/>
              <a:buSzTx/>
              <a:buFontTx/>
              <a:buNone/>
              <a:defRPr lang="zh-CN" altLang="en-US" sz="1800" b="0" i="0" u="none" kern="1200" baseline="0">
                <a:solidFill>
                  <a:schemeClr val="tx1"/>
                </a:solidFill>
                <a:latin typeface="Arial" pitchFamily="34" charset="0"/>
                <a:ea typeface="宋体" pitchFamily="2" charset="-122"/>
                <a:cs typeface="+mn-cs"/>
              </a:defRPr>
            </a:lvl2pPr>
            <a:lvl3pPr marL="914400" lvl="2" indent="0" algn="l" defTabSz="914400" rtl="0" eaLnBrk="1" fontAlgn="base" latinLnBrk="0" hangingPunct="1">
              <a:lnSpc>
                <a:spcPct val="100000"/>
              </a:lnSpc>
              <a:spcBef>
                <a:spcPct val="0"/>
              </a:spcBef>
              <a:spcAft>
                <a:spcPct val="0"/>
              </a:spcAft>
              <a:buClrTx/>
              <a:buSzTx/>
              <a:buFontTx/>
              <a:buNone/>
              <a:defRPr lang="zh-CN" altLang="en-US" sz="1800" b="0" i="0" u="none" kern="1200" baseline="0">
                <a:solidFill>
                  <a:schemeClr val="tx1"/>
                </a:solidFill>
                <a:latin typeface="Arial" pitchFamily="34" charset="0"/>
                <a:ea typeface="宋体" pitchFamily="2" charset="-122"/>
                <a:cs typeface="+mn-cs"/>
              </a:defRPr>
            </a:lvl3pPr>
            <a:lvl4pPr marL="1371600" lvl="3" indent="0" algn="l" defTabSz="914400" rtl="0" eaLnBrk="1" fontAlgn="base" latinLnBrk="0" hangingPunct="1">
              <a:lnSpc>
                <a:spcPct val="100000"/>
              </a:lnSpc>
              <a:spcBef>
                <a:spcPct val="0"/>
              </a:spcBef>
              <a:spcAft>
                <a:spcPct val="0"/>
              </a:spcAft>
              <a:buClrTx/>
              <a:buSzTx/>
              <a:buFontTx/>
              <a:buNone/>
              <a:defRPr lang="zh-CN" altLang="en-US" sz="1800" b="0" i="0" u="none" kern="1200" baseline="0">
                <a:solidFill>
                  <a:schemeClr val="tx1"/>
                </a:solidFill>
                <a:latin typeface="Arial" pitchFamily="34" charset="0"/>
                <a:ea typeface="宋体" pitchFamily="2" charset="-122"/>
                <a:cs typeface="+mn-cs"/>
              </a:defRPr>
            </a:lvl4pPr>
            <a:lvl5pPr marL="1828800" lvl="4" indent="0" algn="l" defTabSz="914400" rtl="0" eaLnBrk="1" fontAlgn="base" latinLnBrk="0" hangingPunct="1">
              <a:lnSpc>
                <a:spcPct val="100000"/>
              </a:lnSpc>
              <a:spcBef>
                <a:spcPct val="0"/>
              </a:spcBef>
              <a:spcAft>
                <a:spcPct val="0"/>
              </a:spcAft>
              <a:buClrTx/>
              <a:buSzTx/>
              <a:buFontTx/>
              <a:buNone/>
              <a:defRPr lang="zh-CN" altLang="en-US" sz="1800" b="0" i="0" u="none" kern="1200" baseline="0">
                <a:solidFill>
                  <a:schemeClr val="tx1"/>
                </a:solidFill>
                <a:latin typeface="Arial" pitchFamily="34" charset="0"/>
                <a:ea typeface="宋体" pitchFamily="2" charset="-122"/>
                <a:cs typeface="+mn-cs"/>
              </a:defRPr>
            </a:lvl5pPr>
            <a:lvl6pPr marL="2286000" lvl="5" indent="0" algn="l" defTabSz="914400" rtl="0" eaLnBrk="1" fontAlgn="base" latinLnBrk="0" hangingPunct="1">
              <a:lnSpc>
                <a:spcPct val="100000"/>
              </a:lnSpc>
              <a:spcBef>
                <a:spcPct val="0"/>
              </a:spcBef>
              <a:spcAft>
                <a:spcPct val="0"/>
              </a:spcAft>
              <a:buNone/>
              <a:defRPr lang="zh-CN" altLang="en-US" b="0" i="0" u="none" kern="1200" baseline="0">
                <a:solidFill>
                  <a:schemeClr val="tx1"/>
                </a:solidFill>
                <a:latin typeface="Arial" pitchFamily="34" charset="0"/>
                <a:ea typeface="宋体" pitchFamily="2" charset="-122"/>
                <a:cs typeface="+mn-cs"/>
              </a:defRPr>
            </a:lvl6pPr>
            <a:lvl7pPr marL="2743200" lvl="6" indent="0" algn="l" defTabSz="914400" rtl="0" eaLnBrk="1" fontAlgn="base" latinLnBrk="0" hangingPunct="1">
              <a:lnSpc>
                <a:spcPct val="100000"/>
              </a:lnSpc>
              <a:spcBef>
                <a:spcPct val="0"/>
              </a:spcBef>
              <a:spcAft>
                <a:spcPct val="0"/>
              </a:spcAft>
              <a:buNone/>
              <a:defRPr lang="zh-CN" altLang="en-US" b="0" i="0" u="none" kern="1200" baseline="0">
                <a:solidFill>
                  <a:schemeClr val="tx1"/>
                </a:solidFill>
                <a:latin typeface="Arial" pitchFamily="34" charset="0"/>
                <a:ea typeface="宋体" pitchFamily="2" charset="-122"/>
                <a:cs typeface="+mn-cs"/>
              </a:defRPr>
            </a:lvl7pPr>
            <a:lvl8pPr marL="3200400" lvl="7" indent="0" algn="l" defTabSz="914400" rtl="0" eaLnBrk="1" fontAlgn="base" latinLnBrk="0" hangingPunct="1">
              <a:lnSpc>
                <a:spcPct val="100000"/>
              </a:lnSpc>
              <a:spcBef>
                <a:spcPct val="0"/>
              </a:spcBef>
              <a:spcAft>
                <a:spcPct val="0"/>
              </a:spcAft>
              <a:buNone/>
              <a:defRPr lang="zh-CN" altLang="en-US" b="0" i="0" u="none" kern="1200" baseline="0">
                <a:solidFill>
                  <a:schemeClr val="tx1"/>
                </a:solidFill>
                <a:latin typeface="Arial" pitchFamily="34" charset="0"/>
                <a:ea typeface="宋体" pitchFamily="2" charset="-122"/>
                <a:cs typeface="+mn-cs"/>
              </a:defRPr>
            </a:lvl8pPr>
            <a:lvl9pPr marL="3657600" lvl="8" indent="0" algn="l" defTabSz="914400" rtl="0" eaLnBrk="1" fontAlgn="base" latinLnBrk="0" hangingPunct="1">
              <a:lnSpc>
                <a:spcPct val="100000"/>
              </a:lnSpc>
              <a:spcBef>
                <a:spcPct val="0"/>
              </a:spcBef>
              <a:spcAft>
                <a:spcPct val="0"/>
              </a:spcAft>
              <a:buNone/>
              <a:defRPr lang="zh-CN" altLang="en-US" b="0" i="0" u="none" kern="1200" baseline="0">
                <a:solidFill>
                  <a:schemeClr val="tx1"/>
                </a:solidFill>
                <a:latin typeface="Arial" pitchFamily="34" charset="0"/>
                <a:ea typeface="宋体" pitchFamily="2" charset="-122"/>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BFB6DE9F-F700-459F-B733-654E068565E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itchFamily="2" charset="-122"/>
                <a:cs typeface="Arial"/>
              </a:rPr>
              <a:pPr marL="0" marR="0" lvl="0" indent="0" algn="r" defTabSz="914400" rtl="0" eaLnBrk="1" fontAlgn="base" latinLnBrk="0" hangingPunct="1">
                <a:lnSpc>
                  <a:spcPct val="100000"/>
                </a:lnSpc>
                <a:spcBef>
                  <a:spcPct val="0"/>
                </a:spcBef>
                <a:spcAft>
                  <a:spcPct val="0"/>
                </a:spcAft>
                <a:buClrTx/>
                <a:buSzTx/>
                <a:buFontTx/>
                <a:buNone/>
                <a:defRPr/>
              </a:pPr>
              <a:t>9</a:t>
            </a:fld>
            <a:endParaRPr kumimoji="0" lang="zh-CN" altLang="en-US" sz="1200" b="0" i="0" u="none" strike="noStrike" kern="1200" cap="none" spc="0" normalizeH="0" baseline="0" noProof="0">
              <a:ln>
                <a:noFill/>
              </a:ln>
              <a:solidFill>
                <a:prstClr val="black"/>
              </a:solidFill>
              <a:effectLst/>
              <a:uLnTx/>
              <a:uFillTx/>
              <a:latin typeface="Arial" pitchFamily="34" charset="0"/>
              <a:ea typeface="宋体" pitchFamily="2" charset="-122"/>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30193B-564F-4854-8A52-728F3FB19C85}" type="slidenum">
              <a:rPr lang="en-US" altLang="zh-CN" smtClean="0"/>
              <a:pPr/>
              <a:t>16</a:t>
            </a:fld>
            <a:endParaRPr lang="zh-CN" altLang="en-US" dirty="0"/>
          </a:p>
        </p:txBody>
      </p:sp>
    </p:spTree>
    <p:extLst>
      <p:ext uri="{BB962C8B-B14F-4D97-AF65-F5344CB8AC3E}">
        <p14:creationId xmlns:p14="http://schemas.microsoft.com/office/powerpoint/2010/main" val="3080490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zh-CN" altLang="en-US" dirty="0"/>
              <a:t>单击以编辑页标题</a:t>
            </a:r>
          </a:p>
        </p:txBody>
      </p:sp>
      <p:sp>
        <p:nvSpPr>
          <p:cNvPr id="5" name="副标题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dirty="0"/>
              <a:t>副标题</a:t>
            </a:r>
          </a:p>
        </p:txBody>
      </p:sp>
      <p:sp>
        <p:nvSpPr>
          <p:cNvPr id="6" name="灯片编号占位符 5">
            <a:extLst>
              <a:ext uri="{FF2B5EF4-FFF2-40B4-BE49-F238E27FC236}">
                <a16:creationId xmlns:a16="http://schemas.microsoft.com/office/drawing/2014/main" id="{7A47F3D0-41FC-4430-9F9E-1F78A18D65FE}"/>
              </a:ext>
            </a:extLst>
          </p:cNvPr>
          <p:cNvSpPr>
            <a:spLocks noGrp="1"/>
          </p:cNvSpPr>
          <p:nvPr>
            <p:ph type="sldNum" sz="quarter" idx="33"/>
          </p:nvPr>
        </p:nvSpPr>
        <p:spPr/>
        <p:txBody>
          <a:bodyPr rtlCol="0"/>
          <a:lstStyle>
            <a:lvl1pPr>
              <a:defRPr/>
            </a:lvl1pPr>
          </a:lstStyle>
          <a:p>
            <a:fld id="{19B51A1E-902D-48AF-9020-955120F399B6}" type="slidenum">
              <a:rPr lang="en-US" altLang="zh-CN" smtClean="0"/>
              <a:pPr/>
              <a:t>‹#›</a:t>
            </a:fld>
            <a:endParaRPr lang="zh-CN" altLang="en-US" dirty="0"/>
          </a:p>
        </p:txBody>
      </p:sp>
      <p:sp>
        <p:nvSpPr>
          <p:cNvPr id="7" name="页脚占位符 6">
            <a:extLst>
              <a:ext uri="{FF2B5EF4-FFF2-40B4-BE49-F238E27FC236}">
                <a16:creationId xmlns:a16="http://schemas.microsoft.com/office/drawing/2014/main" id="{2ED798F6-1F12-46CE-9AFD-CC66555A191D}"/>
              </a:ext>
            </a:extLst>
          </p:cNvPr>
          <p:cNvSpPr>
            <a:spLocks noGrp="1"/>
          </p:cNvSpPr>
          <p:nvPr>
            <p:ph type="ftr" sz="quarter" idx="34"/>
          </p:nvPr>
        </p:nvSpPr>
        <p:spPr/>
        <p:txBody>
          <a:bodyPr rtlCol="0"/>
          <a:lstStyle/>
          <a:p>
            <a:pPr rtl="0"/>
            <a:r>
              <a:rPr lang="zh-CN" altLang="en-US" dirty="0"/>
              <a:t>添加页脚</a:t>
            </a:r>
          </a:p>
        </p:txBody>
      </p:sp>
    </p:spTree>
    <p:extLst>
      <p:ext uri="{BB962C8B-B14F-4D97-AF65-F5344CB8AC3E}">
        <p14:creationId xmlns:p14="http://schemas.microsoft.com/office/powerpoint/2010/main" val="1505855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感谢页幻灯片">
    <p:spTree>
      <p:nvGrpSpPr>
        <p:cNvPr id="1" name=""/>
        <p:cNvGrpSpPr/>
        <p:nvPr/>
      </p:nvGrpSpPr>
      <p:grpSpPr>
        <a:xfrm>
          <a:off x="0" y="0"/>
          <a:ext cx="0" cy="0"/>
          <a:chOff x="0" y="0"/>
          <a:chExt cx="0" cy="0"/>
        </a:xfrm>
      </p:grpSpPr>
      <p:sp>
        <p:nvSpPr>
          <p:cNvPr id="13" name="长方形 12">
            <a:extLst>
              <a:ext uri="{FF2B5EF4-FFF2-40B4-BE49-F238E27FC236}">
                <a16:creationId xmlns:a16="http://schemas.microsoft.com/office/drawing/2014/main" id="{DD31C544-1372-4B34-8149-B6058B8CC577}"/>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Microsoft YaHei UI Light" panose="020B0502040204020203" pitchFamily="34" charset="-122"/>
            </a:endParaRPr>
          </a:p>
        </p:txBody>
      </p:sp>
      <p:sp>
        <p:nvSpPr>
          <p:cNvPr id="14" name="长方形 13">
            <a:extLst>
              <a:ext uri="{FF2B5EF4-FFF2-40B4-BE49-F238E27FC236}">
                <a16:creationId xmlns:a16="http://schemas.microsoft.com/office/drawing/2014/main" id="{7B2598CA-3443-4098-80E7-1F16DC9A13CC}"/>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Microsoft YaHei UI Light" panose="020B0502040204020203" pitchFamily="34" charset="-122"/>
            </a:endParaRPr>
          </a:p>
        </p:txBody>
      </p:sp>
      <p:sp>
        <p:nvSpPr>
          <p:cNvPr id="12" name="图片占位符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rtlCol="0" anchor="t">
            <a:noAutofit/>
          </a:bodyPr>
          <a:lstStyle>
            <a:lvl1pPr marL="0" indent="0" algn="ctr">
              <a:buNone/>
              <a:defRPr sz="1200" i="1">
                <a:latin typeface="Microsoft YaHei UI" panose="020B0503020204020204" pitchFamily="34" charset="-122"/>
                <a:cs typeface="Times New Roman" panose="02020603050405020304" pitchFamily="18" charset="0"/>
              </a:defRPr>
            </a:lvl1pPr>
          </a:lstStyle>
          <a:p>
            <a:pPr rtl="0"/>
            <a:r>
              <a:rPr lang="zh-CN" altLang="en-US" dirty="0"/>
              <a:t>插入或拖放照片</a:t>
            </a:r>
          </a:p>
        </p:txBody>
      </p:sp>
      <p:sp>
        <p:nvSpPr>
          <p:cNvPr id="2" name="标题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25293" y="2834640"/>
            <a:ext cx="4459766" cy="2720356"/>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rtlCol="0" anchor="t"/>
          <a:lstStyle>
            <a:lvl1pPr algn="l">
              <a:lnSpc>
                <a:spcPts val="4000"/>
              </a:lnSpc>
              <a:defRPr sz="5000" b="1" spc="-300">
                <a:solidFill>
                  <a:schemeClr val="bg1">
                    <a:lumMod val="95000"/>
                  </a:schemeClr>
                </a:solidFill>
              </a:defRPr>
            </a:lvl1pPr>
          </a:lstStyle>
          <a:p>
            <a:pPr rtl="0"/>
            <a:r>
              <a:rPr lang="zh-CN" altLang="en-US" dirty="0"/>
              <a:t>谢谢</a:t>
            </a:r>
          </a:p>
        </p:txBody>
      </p:sp>
      <p:sp>
        <p:nvSpPr>
          <p:cNvPr id="7" name="文本占位符 5">
            <a:extLst>
              <a:ext uri="{FF2B5EF4-FFF2-40B4-BE49-F238E27FC236}">
                <a16:creationId xmlns:a16="http://schemas.microsoft.com/office/drawing/2014/main" id="{D907C852-B0E0-4C2E-88CE-B543605961EE}"/>
              </a:ext>
            </a:extLst>
          </p:cNvPr>
          <p:cNvSpPr>
            <a:spLocks noGrp="1"/>
          </p:cNvSpPr>
          <p:nvPr>
            <p:ph type="body" sz="quarter" idx="15" hasCustomPrompt="1"/>
          </p:nvPr>
        </p:nvSpPr>
        <p:spPr>
          <a:xfrm>
            <a:off x="8034849" y="3859066"/>
            <a:ext cx="3521514" cy="288000"/>
          </a:xfrm>
        </p:spPr>
        <p:txBody>
          <a:bodyPr rtlCol="0"/>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dirty="0"/>
              <a:t>全名</a:t>
            </a:r>
          </a:p>
        </p:txBody>
      </p:sp>
      <p:sp>
        <p:nvSpPr>
          <p:cNvPr id="8" name="文本占位符 6">
            <a:extLst>
              <a:ext uri="{FF2B5EF4-FFF2-40B4-BE49-F238E27FC236}">
                <a16:creationId xmlns:a16="http://schemas.microsoft.com/office/drawing/2014/main" id="{D84C0BEF-F601-4B10-8AEE-4859FE996B34}"/>
              </a:ext>
            </a:extLst>
          </p:cNvPr>
          <p:cNvSpPr>
            <a:spLocks noGrp="1"/>
          </p:cNvSpPr>
          <p:nvPr>
            <p:ph type="body" sz="quarter" idx="16" hasCustomPrompt="1"/>
          </p:nvPr>
        </p:nvSpPr>
        <p:spPr>
          <a:xfrm>
            <a:off x="8034849" y="4220189"/>
            <a:ext cx="3521514" cy="288000"/>
          </a:xfrm>
        </p:spPr>
        <p:txBody>
          <a:bodyPr rtlCol="0"/>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a:t>电话号码</a:t>
            </a:r>
            <a:endParaRPr lang="zh-CN" altLang="en-US" dirty="0"/>
          </a:p>
        </p:txBody>
      </p:sp>
      <p:sp>
        <p:nvSpPr>
          <p:cNvPr id="9" name="文本占位符 7">
            <a:extLst>
              <a:ext uri="{FF2B5EF4-FFF2-40B4-BE49-F238E27FC236}">
                <a16:creationId xmlns:a16="http://schemas.microsoft.com/office/drawing/2014/main" id="{83A6EF9B-EF2F-4949-9CC4-C16BF8DC85A0}"/>
              </a:ext>
            </a:extLst>
          </p:cNvPr>
          <p:cNvSpPr>
            <a:spLocks noGrp="1"/>
          </p:cNvSpPr>
          <p:nvPr>
            <p:ph type="body" sz="quarter" idx="17" hasCustomPrompt="1"/>
          </p:nvPr>
        </p:nvSpPr>
        <p:spPr>
          <a:xfrm>
            <a:off x="8034849" y="4581312"/>
            <a:ext cx="3521514" cy="288000"/>
          </a:xfrm>
        </p:spPr>
        <p:txBody>
          <a:bodyPr rtlCol="0"/>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dirty="0"/>
              <a:t>电子邮件或社交媒体图柄</a:t>
            </a:r>
          </a:p>
        </p:txBody>
      </p:sp>
      <p:sp>
        <p:nvSpPr>
          <p:cNvPr id="10" name="文本占位符 8">
            <a:extLst>
              <a:ext uri="{FF2B5EF4-FFF2-40B4-BE49-F238E27FC236}">
                <a16:creationId xmlns:a16="http://schemas.microsoft.com/office/drawing/2014/main" id="{BE8CA170-9CA9-448E-B07A-E01AB84F7FD3}"/>
              </a:ext>
            </a:extLst>
          </p:cNvPr>
          <p:cNvSpPr>
            <a:spLocks noGrp="1"/>
          </p:cNvSpPr>
          <p:nvPr>
            <p:ph type="body" sz="quarter" idx="18" hasCustomPrompt="1"/>
          </p:nvPr>
        </p:nvSpPr>
        <p:spPr>
          <a:xfrm>
            <a:off x="8034849" y="4942435"/>
            <a:ext cx="3521514" cy="288000"/>
          </a:xfrm>
        </p:spPr>
        <p:txBody>
          <a:bodyPr rtlCol="0"/>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dirty="0"/>
              <a:t>公司网站</a:t>
            </a:r>
          </a:p>
        </p:txBody>
      </p:sp>
    </p:spTree>
    <p:extLst>
      <p:ext uri="{BB962C8B-B14F-4D97-AF65-F5344CB8AC3E}">
        <p14:creationId xmlns:p14="http://schemas.microsoft.com/office/powerpoint/2010/main" val="1632891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zh-CN" altLang="en-US" dirty="0"/>
              <a:t>单击以编辑页标题</a:t>
            </a:r>
          </a:p>
        </p:txBody>
      </p:sp>
      <p:sp>
        <p:nvSpPr>
          <p:cNvPr id="7" name="副标题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dirty="0"/>
              <a:t>副标题</a:t>
            </a:r>
          </a:p>
        </p:txBody>
      </p:sp>
      <p:sp>
        <p:nvSpPr>
          <p:cNvPr id="3" name="内容占位符 2">
            <a:extLst>
              <a:ext uri="{FF2B5EF4-FFF2-40B4-BE49-F238E27FC236}">
                <a16:creationId xmlns:a16="http://schemas.microsoft.com/office/drawing/2014/main"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zh-CN" altLang="en-US"/>
              <a:t>单击此处编辑母版文本样式</a:t>
            </a:r>
          </a:p>
          <a:p>
            <a:pPr lvl="1" rtl="0"/>
            <a:r>
              <a:rPr lang="zh-CN" altLang="en-US"/>
              <a:t>二级</a:t>
            </a:r>
          </a:p>
          <a:p>
            <a:pPr lvl="2" rtl="0"/>
            <a:r>
              <a:rPr lang="zh-CN" altLang="en-US"/>
              <a:t>三级</a:t>
            </a:r>
          </a:p>
          <a:p>
            <a:pPr lvl="3" rtl="0"/>
            <a:r>
              <a:rPr lang="zh-CN" altLang="en-US"/>
              <a:t>四级</a:t>
            </a:r>
          </a:p>
          <a:p>
            <a:pPr lvl="4" rtl="0"/>
            <a:r>
              <a:rPr lang="zh-CN" altLang="en-US"/>
              <a:t>五级</a:t>
            </a:r>
            <a:endParaRPr lang="zh-CN" altLang="en-US" dirty="0"/>
          </a:p>
        </p:txBody>
      </p:sp>
      <p:sp>
        <p:nvSpPr>
          <p:cNvPr id="4" name="页脚占位符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zh-CN" altLang="en-US" dirty="0"/>
              <a:t>添加页脚</a:t>
            </a:r>
          </a:p>
        </p:txBody>
      </p:sp>
      <p:sp>
        <p:nvSpPr>
          <p:cNvPr id="5" name="灯片编号占位符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lvl1pPr>
              <a:defRPr/>
            </a:lvl1pPr>
          </a:lstStyle>
          <a:p>
            <a:fld id="{19B51A1E-902D-48AF-9020-955120F399B6}" type="slidenum">
              <a:rPr lang="en-US" altLang="zh-CN" smtClean="0"/>
              <a:pPr/>
              <a:t>‹#›</a:t>
            </a:fld>
            <a:endParaRPr lang="zh-CN" altLang="en-US" dirty="0"/>
          </a:p>
        </p:txBody>
      </p:sp>
    </p:spTree>
    <p:extLst>
      <p:ext uri="{BB962C8B-B14F-4D97-AF65-F5344CB8AC3E}">
        <p14:creationId xmlns:p14="http://schemas.microsoft.com/office/powerpoint/2010/main" val="1734501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zh-CN" altLang="en-US" dirty="0"/>
              <a:t>单击以编辑页标题</a:t>
            </a:r>
          </a:p>
        </p:txBody>
      </p:sp>
      <p:sp>
        <p:nvSpPr>
          <p:cNvPr id="7" name="副标题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dirty="0"/>
              <a:t>副标题</a:t>
            </a:r>
          </a:p>
        </p:txBody>
      </p:sp>
      <p:sp>
        <p:nvSpPr>
          <p:cNvPr id="3" name="内容占位符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zh-CN" altLang="en-US"/>
              <a:t>单击此处编辑母版文本样式</a:t>
            </a:r>
          </a:p>
          <a:p>
            <a:pPr lvl="1" rtl="0"/>
            <a:r>
              <a:rPr lang="zh-CN" altLang="en-US"/>
              <a:t>二级</a:t>
            </a:r>
          </a:p>
          <a:p>
            <a:pPr lvl="2" rtl="0"/>
            <a:r>
              <a:rPr lang="zh-CN" altLang="en-US"/>
              <a:t>三级</a:t>
            </a:r>
          </a:p>
          <a:p>
            <a:pPr lvl="3" rtl="0"/>
            <a:r>
              <a:rPr lang="zh-CN" altLang="en-US"/>
              <a:t>四级</a:t>
            </a:r>
          </a:p>
          <a:p>
            <a:pPr lvl="4" rtl="0"/>
            <a:r>
              <a:rPr lang="zh-CN" altLang="en-US"/>
              <a:t>五级</a:t>
            </a:r>
            <a:endParaRPr lang="zh-CN" altLang="en-US" dirty="0"/>
          </a:p>
        </p:txBody>
      </p:sp>
      <p:sp>
        <p:nvSpPr>
          <p:cNvPr id="6" name="文本占位符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rtlCol="0"/>
          <a:lstStyle/>
          <a:p>
            <a:pPr lvl="0" rtl="0"/>
            <a:r>
              <a:rPr lang="zh-CN" altLang="en-US"/>
              <a:t>单击此处编辑母版文本样式</a:t>
            </a:r>
          </a:p>
          <a:p>
            <a:pPr lvl="1" rtl="0"/>
            <a:r>
              <a:rPr lang="zh-CN" altLang="en-US"/>
              <a:t>二级</a:t>
            </a:r>
          </a:p>
          <a:p>
            <a:pPr lvl="2" rtl="0"/>
            <a:r>
              <a:rPr lang="zh-CN" altLang="en-US"/>
              <a:t>三级</a:t>
            </a:r>
          </a:p>
          <a:p>
            <a:pPr lvl="3" rtl="0"/>
            <a:r>
              <a:rPr lang="zh-CN" altLang="en-US"/>
              <a:t>四级</a:t>
            </a:r>
          </a:p>
          <a:p>
            <a:pPr lvl="4" rtl="0"/>
            <a:r>
              <a:rPr lang="zh-CN" altLang="en-US"/>
              <a:t>五级</a:t>
            </a:r>
            <a:endParaRPr lang="zh-CN" altLang="en-US" dirty="0"/>
          </a:p>
        </p:txBody>
      </p:sp>
      <p:sp>
        <p:nvSpPr>
          <p:cNvPr id="4" name="页脚占位符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zh-CN" altLang="en-US"/>
              <a:t>添加页脚</a:t>
            </a:r>
            <a:endParaRPr lang="zh-CN" altLang="en-US" dirty="0"/>
          </a:p>
        </p:txBody>
      </p:sp>
      <p:sp>
        <p:nvSpPr>
          <p:cNvPr id="5" name="灯片编号占位符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rtlCol="0"/>
          <a:lstStyle>
            <a:lvl1pPr>
              <a:defRPr/>
            </a:lvl1pPr>
          </a:lstStyle>
          <a:p>
            <a:fld id="{19B51A1E-902D-48AF-9020-955120F399B6}" type="slidenum">
              <a:rPr lang="en-US" altLang="zh-CN" smtClean="0"/>
              <a:pPr/>
              <a:t>‹#›</a:t>
            </a:fld>
            <a:endParaRPr lang="zh-CN" altLang="en-US" dirty="0"/>
          </a:p>
        </p:txBody>
      </p:sp>
    </p:spTree>
    <p:extLst>
      <p:ext uri="{BB962C8B-B14F-4D97-AF65-F5344CB8AC3E}">
        <p14:creationId xmlns:p14="http://schemas.microsoft.com/office/powerpoint/2010/main" val="891552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zh-CN" altLang="en-US" dirty="0"/>
              <a:t>单击以编辑页标题</a:t>
            </a:r>
          </a:p>
        </p:txBody>
      </p:sp>
      <p:sp>
        <p:nvSpPr>
          <p:cNvPr id="9" name="副标题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dirty="0"/>
              <a:t>副标题</a:t>
            </a:r>
          </a:p>
        </p:txBody>
      </p:sp>
      <p:sp>
        <p:nvSpPr>
          <p:cNvPr id="3" name="内容占位符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zh-CN" altLang="en-US"/>
              <a:t>单击此处编辑母版文本样式</a:t>
            </a:r>
          </a:p>
          <a:p>
            <a:pPr lvl="1" rtl="0"/>
            <a:r>
              <a:rPr lang="zh-CN" altLang="en-US"/>
              <a:t>二级</a:t>
            </a:r>
          </a:p>
          <a:p>
            <a:pPr lvl="2" rtl="0"/>
            <a:r>
              <a:rPr lang="zh-CN" altLang="en-US"/>
              <a:t>三级</a:t>
            </a:r>
          </a:p>
          <a:p>
            <a:pPr lvl="3" rtl="0"/>
            <a:r>
              <a:rPr lang="zh-CN" altLang="en-US"/>
              <a:t>四级</a:t>
            </a:r>
          </a:p>
          <a:p>
            <a:pPr lvl="4" rtl="0"/>
            <a:r>
              <a:rPr lang="zh-CN" altLang="en-US"/>
              <a:t>五级</a:t>
            </a:r>
            <a:endParaRPr lang="zh-CN" altLang="en-US" dirty="0"/>
          </a:p>
        </p:txBody>
      </p:sp>
      <p:sp>
        <p:nvSpPr>
          <p:cNvPr id="5" name="文本占位符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rtlCol="0"/>
          <a:lstStyle/>
          <a:p>
            <a:pPr lvl="0" rtl="0"/>
            <a:r>
              <a:rPr lang="zh-CN" altLang="en-US"/>
              <a:t>单击此处编辑母版文本样式</a:t>
            </a:r>
          </a:p>
          <a:p>
            <a:pPr lvl="1" rtl="0"/>
            <a:r>
              <a:rPr lang="zh-CN" altLang="en-US"/>
              <a:t>二级</a:t>
            </a:r>
          </a:p>
          <a:p>
            <a:pPr lvl="2" rtl="0"/>
            <a:r>
              <a:rPr lang="zh-CN" altLang="en-US"/>
              <a:t>三级</a:t>
            </a:r>
          </a:p>
          <a:p>
            <a:pPr lvl="3" rtl="0"/>
            <a:r>
              <a:rPr lang="zh-CN" altLang="en-US"/>
              <a:t>四级</a:t>
            </a:r>
          </a:p>
          <a:p>
            <a:pPr lvl="4" rtl="0"/>
            <a:r>
              <a:rPr lang="zh-CN" altLang="en-US"/>
              <a:t>五级</a:t>
            </a:r>
            <a:endParaRPr lang="zh-CN" altLang="en-US" dirty="0"/>
          </a:p>
        </p:txBody>
      </p:sp>
      <p:sp>
        <p:nvSpPr>
          <p:cNvPr id="11" name="文本占位符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rtlCol="0"/>
          <a:lstStyle/>
          <a:p>
            <a:pPr lvl="0" rtl="0"/>
            <a:r>
              <a:rPr lang="zh-CN" altLang="en-US"/>
              <a:t>单击此处编辑母版文本样式</a:t>
            </a:r>
          </a:p>
          <a:p>
            <a:pPr lvl="1" rtl="0"/>
            <a:r>
              <a:rPr lang="zh-CN" altLang="en-US"/>
              <a:t>二级</a:t>
            </a:r>
          </a:p>
          <a:p>
            <a:pPr lvl="2" rtl="0"/>
            <a:r>
              <a:rPr lang="zh-CN" altLang="en-US"/>
              <a:t>三级</a:t>
            </a:r>
          </a:p>
          <a:p>
            <a:pPr lvl="3" rtl="0"/>
            <a:r>
              <a:rPr lang="zh-CN" altLang="en-US"/>
              <a:t>四级</a:t>
            </a:r>
          </a:p>
          <a:p>
            <a:pPr lvl="4" rtl="0"/>
            <a:r>
              <a:rPr lang="zh-CN" altLang="en-US"/>
              <a:t>五级</a:t>
            </a:r>
            <a:endParaRPr lang="zh-CN" altLang="en-US" dirty="0"/>
          </a:p>
        </p:txBody>
      </p:sp>
      <p:sp>
        <p:nvSpPr>
          <p:cNvPr id="4" name="页脚占位符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zh-CN" altLang="en-US" dirty="0"/>
              <a:t>添加页脚</a:t>
            </a:r>
          </a:p>
        </p:txBody>
      </p:sp>
      <p:sp>
        <p:nvSpPr>
          <p:cNvPr id="6" name="灯片编号占位符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lvl1pPr>
              <a:defRPr/>
            </a:lvl1pPr>
          </a:lstStyle>
          <a:p>
            <a:fld id="{19B51A1E-902D-48AF-9020-955120F399B6}" type="slidenum">
              <a:rPr lang="en-US" altLang="zh-CN" smtClean="0"/>
              <a:pPr/>
              <a:t>‹#›</a:t>
            </a:fld>
            <a:endParaRPr lang="zh-CN" altLang="en-US" dirty="0"/>
          </a:p>
        </p:txBody>
      </p:sp>
    </p:spTree>
    <p:extLst>
      <p:ext uri="{BB962C8B-B14F-4D97-AF65-F5344CB8AC3E}">
        <p14:creationId xmlns:p14="http://schemas.microsoft.com/office/powerpoint/2010/main" val="2654388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zh-CN" altLang="en-US" dirty="0"/>
              <a:t>单击以编辑页标题</a:t>
            </a:r>
          </a:p>
        </p:txBody>
      </p:sp>
      <p:sp>
        <p:nvSpPr>
          <p:cNvPr id="10" name="副标题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a:t>副标题</a:t>
            </a:r>
            <a:endParaRPr lang="zh-CN" altLang="en-US" dirty="0"/>
          </a:p>
        </p:txBody>
      </p:sp>
      <p:sp>
        <p:nvSpPr>
          <p:cNvPr id="3" name="内容占位符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zh-CN" altLang="en-US"/>
              <a:t>单击此处编辑母版文本样式</a:t>
            </a:r>
          </a:p>
          <a:p>
            <a:pPr lvl="1" rtl="0"/>
            <a:r>
              <a:rPr lang="zh-CN" altLang="en-US"/>
              <a:t>二级</a:t>
            </a:r>
          </a:p>
          <a:p>
            <a:pPr lvl="2" rtl="0"/>
            <a:r>
              <a:rPr lang="zh-CN" altLang="en-US"/>
              <a:t>三级</a:t>
            </a:r>
          </a:p>
          <a:p>
            <a:pPr lvl="3" rtl="0"/>
            <a:r>
              <a:rPr lang="zh-CN" altLang="en-US"/>
              <a:t>四级</a:t>
            </a:r>
          </a:p>
          <a:p>
            <a:pPr lvl="4" rtl="0"/>
            <a:r>
              <a:rPr lang="zh-CN" altLang="en-US"/>
              <a:t>五级</a:t>
            </a:r>
            <a:endParaRPr lang="zh-CN" altLang="en-US" dirty="0"/>
          </a:p>
        </p:txBody>
      </p:sp>
      <p:sp>
        <p:nvSpPr>
          <p:cNvPr id="5" name="文本占位符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rtlCol="0"/>
          <a:lstStyle/>
          <a:p>
            <a:pPr lvl="0" rtl="0"/>
            <a:r>
              <a:rPr lang="zh-CN" altLang="en-US"/>
              <a:t>单击此处编辑母版文本样式</a:t>
            </a:r>
          </a:p>
          <a:p>
            <a:pPr lvl="1" rtl="0"/>
            <a:r>
              <a:rPr lang="zh-CN" altLang="en-US"/>
              <a:t>二级</a:t>
            </a:r>
          </a:p>
          <a:p>
            <a:pPr lvl="2" rtl="0"/>
            <a:r>
              <a:rPr lang="zh-CN" altLang="en-US"/>
              <a:t>三级</a:t>
            </a:r>
          </a:p>
          <a:p>
            <a:pPr lvl="3" rtl="0"/>
            <a:r>
              <a:rPr lang="zh-CN" altLang="en-US"/>
              <a:t>四级</a:t>
            </a:r>
          </a:p>
          <a:p>
            <a:pPr lvl="4" rtl="0"/>
            <a:r>
              <a:rPr lang="zh-CN" altLang="en-US"/>
              <a:t>五级</a:t>
            </a:r>
            <a:endParaRPr lang="zh-CN" altLang="en-US" dirty="0"/>
          </a:p>
        </p:txBody>
      </p:sp>
      <p:sp>
        <p:nvSpPr>
          <p:cNvPr id="13" name="文本占位符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rtlCol="0"/>
          <a:lstStyle/>
          <a:p>
            <a:pPr lvl="0" rtl="0"/>
            <a:r>
              <a:rPr lang="zh-CN" altLang="en-US"/>
              <a:t>单击此处编辑母版文本样式</a:t>
            </a:r>
          </a:p>
          <a:p>
            <a:pPr lvl="1" rtl="0"/>
            <a:r>
              <a:rPr lang="zh-CN" altLang="en-US"/>
              <a:t>二级</a:t>
            </a:r>
          </a:p>
          <a:p>
            <a:pPr lvl="2" rtl="0"/>
            <a:r>
              <a:rPr lang="zh-CN" altLang="en-US"/>
              <a:t>三级</a:t>
            </a:r>
          </a:p>
          <a:p>
            <a:pPr lvl="3" rtl="0"/>
            <a:r>
              <a:rPr lang="zh-CN" altLang="en-US"/>
              <a:t>四级</a:t>
            </a:r>
          </a:p>
          <a:p>
            <a:pPr lvl="4" rtl="0"/>
            <a:r>
              <a:rPr lang="zh-CN" altLang="en-US"/>
              <a:t>五级</a:t>
            </a:r>
            <a:endParaRPr lang="zh-CN" altLang="en-US" dirty="0"/>
          </a:p>
        </p:txBody>
      </p:sp>
      <p:sp>
        <p:nvSpPr>
          <p:cNvPr id="15" name="文本占位符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rtlCol="0"/>
          <a:lstStyle/>
          <a:p>
            <a:pPr lvl="0" rtl="0"/>
            <a:r>
              <a:rPr lang="zh-CN" altLang="en-US"/>
              <a:t>单击此处编辑母版文本样式</a:t>
            </a:r>
          </a:p>
          <a:p>
            <a:pPr lvl="1" rtl="0"/>
            <a:r>
              <a:rPr lang="zh-CN" altLang="en-US"/>
              <a:t>二级</a:t>
            </a:r>
          </a:p>
          <a:p>
            <a:pPr lvl="2" rtl="0"/>
            <a:r>
              <a:rPr lang="zh-CN" altLang="en-US"/>
              <a:t>三级</a:t>
            </a:r>
          </a:p>
          <a:p>
            <a:pPr lvl="3" rtl="0"/>
            <a:r>
              <a:rPr lang="zh-CN" altLang="en-US"/>
              <a:t>四级</a:t>
            </a:r>
          </a:p>
          <a:p>
            <a:pPr lvl="4" rtl="0"/>
            <a:r>
              <a:rPr lang="zh-CN" altLang="en-US"/>
              <a:t>五级</a:t>
            </a:r>
            <a:endParaRPr lang="zh-CN" altLang="en-US" dirty="0"/>
          </a:p>
        </p:txBody>
      </p:sp>
      <p:sp>
        <p:nvSpPr>
          <p:cNvPr id="17" name="文本占位符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rtlCol="0"/>
          <a:lstStyle/>
          <a:p>
            <a:pPr lvl="0" rtl="0"/>
            <a:r>
              <a:rPr lang="zh-CN" altLang="en-US"/>
              <a:t>单击此处编辑母版文本样式</a:t>
            </a:r>
          </a:p>
          <a:p>
            <a:pPr lvl="1" rtl="0"/>
            <a:r>
              <a:rPr lang="zh-CN" altLang="en-US"/>
              <a:t>二级</a:t>
            </a:r>
          </a:p>
          <a:p>
            <a:pPr lvl="2" rtl="0"/>
            <a:r>
              <a:rPr lang="zh-CN" altLang="en-US"/>
              <a:t>三级</a:t>
            </a:r>
          </a:p>
          <a:p>
            <a:pPr lvl="3" rtl="0"/>
            <a:r>
              <a:rPr lang="zh-CN" altLang="en-US"/>
              <a:t>四级</a:t>
            </a:r>
          </a:p>
          <a:p>
            <a:pPr lvl="4" rtl="0"/>
            <a:r>
              <a:rPr lang="zh-CN" altLang="en-US"/>
              <a:t>五级</a:t>
            </a:r>
            <a:endParaRPr lang="zh-CN" altLang="en-US" dirty="0"/>
          </a:p>
        </p:txBody>
      </p:sp>
      <p:sp>
        <p:nvSpPr>
          <p:cNvPr id="4" name="页脚占位符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zh-CN" altLang="en-US"/>
              <a:t>添加页脚</a:t>
            </a:r>
            <a:endParaRPr lang="zh-CN" altLang="en-US" dirty="0"/>
          </a:p>
        </p:txBody>
      </p:sp>
      <p:sp>
        <p:nvSpPr>
          <p:cNvPr id="6" name="灯片编号占位符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rtlCol="0"/>
          <a:lstStyle>
            <a:lvl1pPr>
              <a:defRPr/>
            </a:lvl1pPr>
          </a:lstStyle>
          <a:p>
            <a:fld id="{19B51A1E-902D-48AF-9020-955120F399B6}" type="slidenum">
              <a:rPr lang="en-US" altLang="zh-CN" smtClean="0"/>
              <a:pPr/>
              <a:t>‹#›</a:t>
            </a:fld>
            <a:endParaRPr lang="zh-CN" altLang="en-US" dirty="0"/>
          </a:p>
        </p:txBody>
      </p:sp>
    </p:spTree>
    <p:extLst>
      <p:ext uri="{BB962C8B-B14F-4D97-AF65-F5344CB8AC3E}">
        <p14:creationId xmlns:p14="http://schemas.microsoft.com/office/powerpoint/2010/main" val="974837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zh-CN" altLang="en-US" dirty="0"/>
              <a:t>添加页脚</a:t>
            </a:r>
          </a:p>
        </p:txBody>
      </p:sp>
      <p:sp>
        <p:nvSpPr>
          <p:cNvPr id="3" name="灯片编号占位符 2">
            <a:extLst>
              <a:ext uri="{FF2B5EF4-FFF2-40B4-BE49-F238E27FC236}">
                <a16:creationId xmlns:a16="http://schemas.microsoft.com/office/drawing/2014/main" id="{A95CDFA7-DEA3-4BBE-8D70-0AF654A1E6FF}"/>
              </a:ext>
            </a:extLst>
          </p:cNvPr>
          <p:cNvSpPr>
            <a:spLocks noGrp="1"/>
          </p:cNvSpPr>
          <p:nvPr>
            <p:ph type="sldNum" sz="quarter" idx="13"/>
          </p:nvPr>
        </p:nvSpPr>
        <p:spPr>
          <a:xfrm>
            <a:off x="11727656" y="6277243"/>
            <a:ext cx="464344" cy="400188"/>
          </a:xfrm>
        </p:spPr>
        <p:txBody>
          <a:bodyPr rtlCol="0"/>
          <a:lstStyle>
            <a:lvl1pPr>
              <a:defRPr/>
            </a:lvl1pPr>
          </a:lstStyle>
          <a:p>
            <a:fld id="{19B51A1E-902D-48AF-9020-955120F399B6}" type="slidenum">
              <a:rPr lang="en-US" altLang="zh-CN" smtClean="0"/>
              <a:pPr/>
              <a:t>‹#›</a:t>
            </a:fld>
            <a:endParaRPr lang="zh-CN" altLang="en-US" dirty="0"/>
          </a:p>
        </p:txBody>
      </p:sp>
    </p:spTree>
    <p:extLst>
      <p:ext uri="{BB962C8B-B14F-4D97-AF65-F5344CB8AC3E}">
        <p14:creationId xmlns:p14="http://schemas.microsoft.com/office/powerpoint/2010/main" val="1139767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首页">
    <p:spTree>
      <p:nvGrpSpPr>
        <p:cNvPr id="1" name=""/>
        <p:cNvGrpSpPr/>
        <p:nvPr/>
      </p:nvGrpSpPr>
      <p:grpSpPr>
        <a:xfrm>
          <a:off x="0" y="0"/>
          <a:ext cx="0" cy="0"/>
          <a:chOff x="0" y="0"/>
          <a:chExt cx="0" cy="0"/>
        </a:xfrm>
      </p:grpSpPr>
      <p:sp>
        <p:nvSpPr>
          <p:cNvPr id="4" name="文本占位符 2"/>
          <p:cNvSpPr>
            <a:spLocks noGrp="1"/>
          </p:cNvSpPr>
          <p:nvPr>
            <p:ph idx="1" hasCustomPrompt="1"/>
            <p:custDataLst>
              <p:tags r:id="rId1"/>
            </p:custDataLst>
          </p:nvPr>
        </p:nvSpPr>
        <p:spPr bwMode="auto">
          <a:xfrm>
            <a:off x="1722852" y="3469520"/>
            <a:ext cx="8444139" cy="77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800">
                <a:latin typeface="+mj-lt"/>
              </a:defRPr>
            </a:lvl1pPr>
          </a:lstStyle>
          <a:p>
            <a:pPr lvl="0"/>
            <a:r>
              <a:rPr lang="en-US" altLang="zh-CN"/>
              <a:t>A</a:t>
            </a:r>
            <a:endParaRPr lang="zh-CN" altLang="en-US"/>
          </a:p>
        </p:txBody>
      </p:sp>
      <p:sp>
        <p:nvSpPr>
          <p:cNvPr id="15" name="图片占位符 14"/>
          <p:cNvSpPr>
            <a:spLocks noGrp="1"/>
          </p:cNvSpPr>
          <p:nvPr>
            <p:ph type="pic" sz="quarter" idx="11" hasCustomPrompt="1"/>
            <p:custDataLst>
              <p:tags r:id="rId2"/>
            </p:custDataLst>
          </p:nvPr>
        </p:nvSpPr>
        <p:spPr>
          <a:xfrm flipV="1">
            <a:off x="3997953" y="3223353"/>
            <a:ext cx="4124569" cy="66923"/>
          </a:xfrm>
          <a:ln>
            <a:noFill/>
          </a:ln>
        </p:spPr>
        <p:style>
          <a:lnRef idx="2">
            <a:schemeClr val="accent5"/>
          </a:lnRef>
          <a:fillRef idx="1">
            <a:schemeClr val="lt1"/>
          </a:fillRef>
          <a:effectRef idx="0">
            <a:schemeClr val="accent5"/>
          </a:effectRef>
          <a:fontRef idx="none"/>
        </p:style>
        <p:txBody>
          <a:bodyPr/>
          <a:lstStyle>
            <a:lvl1pPr>
              <a:defRPr/>
            </a:lvl1pPr>
          </a:lstStyle>
          <a:p>
            <a:r>
              <a:rPr lang="en-US" altLang="zh-CN" dirty="0"/>
              <a:t> </a:t>
            </a:r>
            <a:endParaRPr lang="zh-CN" altLang="en-US"/>
          </a:p>
        </p:txBody>
      </p:sp>
      <p:sp>
        <p:nvSpPr>
          <p:cNvPr id="18" name="图片占位符 17"/>
          <p:cNvSpPr>
            <a:spLocks noGrp="1"/>
          </p:cNvSpPr>
          <p:nvPr>
            <p:ph type="pic" sz="quarter" idx="12" hasCustomPrompt="1"/>
            <p:custDataLst>
              <p:tags r:id="rId3"/>
            </p:custDataLst>
          </p:nvPr>
        </p:nvSpPr>
        <p:spPr>
          <a:xfrm>
            <a:off x="5195172" y="3223356"/>
            <a:ext cx="2927349" cy="66920"/>
          </a:xfrm>
          <a:solidFill>
            <a:srgbClr val="F7B90E"/>
          </a:solidFill>
        </p:spPr>
        <p:txBody>
          <a:bodyPr/>
          <a:lstStyle/>
          <a:p>
            <a:r>
              <a:rPr lang="en-US" altLang="zh-CN" dirty="0"/>
              <a:t> </a:t>
            </a:r>
            <a:endParaRPr lang="zh-CN" altLang="en-US"/>
          </a:p>
        </p:txBody>
      </p:sp>
      <p:sp>
        <p:nvSpPr>
          <p:cNvPr id="20" name="图片占位符 19"/>
          <p:cNvSpPr>
            <a:spLocks noGrp="1"/>
          </p:cNvSpPr>
          <p:nvPr>
            <p:ph type="pic" sz="quarter" idx="13" hasCustomPrompt="1"/>
            <p:custDataLst>
              <p:tags r:id="rId4"/>
            </p:custDataLst>
          </p:nvPr>
        </p:nvSpPr>
        <p:spPr>
          <a:xfrm>
            <a:off x="6225990" y="3223038"/>
            <a:ext cx="1896532" cy="67238"/>
          </a:xfrm>
          <a:solidFill>
            <a:srgbClr val="92D050"/>
          </a:solidFill>
        </p:spPr>
        <p:txBody>
          <a:bodyPr/>
          <a:lstStyle/>
          <a:p>
            <a:r>
              <a:rPr lang="en-US" altLang="zh-CN" dirty="0"/>
              <a:t> </a:t>
            </a:r>
            <a:endParaRPr lang="zh-CN" altLang="en-US"/>
          </a:p>
        </p:txBody>
      </p:sp>
      <p:sp>
        <p:nvSpPr>
          <p:cNvPr id="22" name="图片占位符 21"/>
          <p:cNvSpPr>
            <a:spLocks noGrp="1"/>
          </p:cNvSpPr>
          <p:nvPr>
            <p:ph type="pic" sz="quarter" idx="14" hasCustomPrompt="1"/>
            <p:custDataLst>
              <p:tags r:id="rId5"/>
            </p:custDataLst>
          </p:nvPr>
        </p:nvSpPr>
        <p:spPr>
          <a:xfrm>
            <a:off x="7246223" y="3223038"/>
            <a:ext cx="876300" cy="67239"/>
          </a:xfrm>
          <a:solidFill>
            <a:srgbClr val="2E75B6"/>
          </a:solidFill>
        </p:spPr>
        <p:txBody>
          <a:bodyPr/>
          <a:lstStyle/>
          <a:p>
            <a:r>
              <a:rPr lang="en-US" altLang="zh-CN" dirty="0"/>
              <a:t> </a:t>
            </a:r>
            <a:endParaRPr lang="zh-CN" altLang="en-US"/>
          </a:p>
        </p:txBody>
      </p:sp>
      <p:sp>
        <p:nvSpPr>
          <p:cNvPr id="23" name="标题 22"/>
          <p:cNvSpPr>
            <a:spLocks noGrp="1"/>
          </p:cNvSpPr>
          <p:nvPr>
            <p:ph type="title" hasCustomPrompt="1"/>
            <p:custDataLst>
              <p:tags r:id="rId6"/>
            </p:custDataLst>
          </p:nvPr>
        </p:nvSpPr>
        <p:spPr>
          <a:xfrm>
            <a:off x="914537" y="1717913"/>
            <a:ext cx="10060772" cy="1325880"/>
          </a:xfrm>
        </p:spPr>
        <p:txBody>
          <a:bodyPr/>
          <a:lstStyle>
            <a:lvl1pPr>
              <a:defRPr>
                <a:latin typeface="+mj-lt"/>
              </a:defRPr>
            </a:lvl1pPr>
          </a:lstStyle>
          <a:p>
            <a:r>
              <a:rPr lang="en-US" altLang="zh-CN"/>
              <a:t>A</a:t>
            </a:r>
            <a:endParaRPr lang="zh-CN" altLang="en-US"/>
          </a:p>
        </p:txBody>
      </p:sp>
    </p:spTree>
    <p:extLst>
      <p:ext uri="{BB962C8B-B14F-4D97-AF65-F5344CB8AC3E}">
        <p14:creationId xmlns:p14="http://schemas.microsoft.com/office/powerpoint/2010/main" val="421190668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E54338-1FCD-43CE-A4E5-AD0736E849AA}"/>
              </a:ext>
            </a:extLst>
          </p:cNvPr>
          <p:cNvSpPr>
            <a:spLocks noGrp="1"/>
          </p:cNvSpPr>
          <p:nvPr>
            <p:ph type="title"/>
            <p:custDataLst>
              <p:tags r:id="rId1"/>
            </p:custDataLst>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2C4B81-EA98-4936-BC09-AFF6DD0C8F97}"/>
              </a:ext>
            </a:extLst>
          </p:cNvPr>
          <p:cNvSpPr>
            <a:spLocks noGrp="1"/>
          </p:cNvSpPr>
          <p:nvPr>
            <p:ph idx="1"/>
            <p:custDataLst>
              <p:tags r:id="rId2"/>
            </p:custDataLst>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0BE800-EE6C-497F-B5E7-5ED8117ADE66}"/>
              </a:ext>
            </a:extLst>
          </p:cNvPr>
          <p:cNvSpPr>
            <a:spLocks noGrp="1"/>
          </p:cNvSpPr>
          <p:nvPr>
            <p:ph type="dt" sz="half" idx="10"/>
            <p:custDataLst>
              <p:tags r:id="rId3"/>
            </p:custDataLst>
          </p:nvPr>
        </p:nvSpPr>
        <p:spPr/>
        <p:txBody>
          <a:bodyPr/>
          <a:lstStyle/>
          <a:p>
            <a:fld id="{3CC2FDB1-1714-4104-BAC1-3F873C0E6B23}" type="datetimeFigureOut">
              <a:rPr lang="zh-CN" altLang="en-US" smtClean="0"/>
              <a:t>2020/12/1</a:t>
            </a:fld>
            <a:endParaRPr lang="zh-CN" altLang="en-US"/>
          </a:p>
        </p:txBody>
      </p:sp>
      <p:sp>
        <p:nvSpPr>
          <p:cNvPr id="5" name="页脚占位符 4">
            <a:extLst>
              <a:ext uri="{FF2B5EF4-FFF2-40B4-BE49-F238E27FC236}">
                <a16:creationId xmlns:a16="http://schemas.microsoft.com/office/drawing/2014/main" id="{F77B0D18-8E0F-4CE1-907D-0BC98AEE860C}"/>
              </a:ext>
            </a:extLst>
          </p:cNvPr>
          <p:cNvSpPr>
            <a:spLocks noGrp="1"/>
          </p:cNvSpPr>
          <p:nvPr>
            <p:ph type="ftr" sz="quarter" idx="11"/>
            <p:custDataLst>
              <p:tags r:id="rId4"/>
            </p:custDataLst>
          </p:nvPr>
        </p:nvSpPr>
        <p:spPr/>
        <p:txBody>
          <a:bodyPr/>
          <a:lstStyle/>
          <a:p>
            <a:endParaRPr lang="zh-CN" altLang="en-US"/>
          </a:p>
        </p:txBody>
      </p:sp>
      <p:sp>
        <p:nvSpPr>
          <p:cNvPr id="6" name="灯片编号占位符 5">
            <a:extLst>
              <a:ext uri="{FF2B5EF4-FFF2-40B4-BE49-F238E27FC236}">
                <a16:creationId xmlns:a16="http://schemas.microsoft.com/office/drawing/2014/main" id="{ED2D8559-40E9-43E5-A7DA-1D45A28B8508}"/>
              </a:ext>
            </a:extLst>
          </p:cNvPr>
          <p:cNvSpPr>
            <a:spLocks noGrp="1"/>
          </p:cNvSpPr>
          <p:nvPr>
            <p:ph type="sldNum" sz="quarter" idx="12"/>
            <p:custDataLst>
              <p:tags r:id="rId5"/>
            </p:custDataLst>
          </p:nvPr>
        </p:nvSpPr>
        <p:spPr/>
        <p:txBody>
          <a:bodyPr/>
          <a:lstStyle/>
          <a:p>
            <a:fld id="{C5DB076B-CC8F-48E5-BD9A-B0904F7DC6CA}" type="slidenum">
              <a:rPr lang="zh-CN" altLang="en-US" smtClean="0"/>
              <a:t>‹#›</a:t>
            </a:fld>
            <a:endParaRPr lang="zh-CN" altLang="en-US"/>
          </a:p>
        </p:txBody>
      </p:sp>
    </p:spTree>
    <p:extLst>
      <p:ext uri="{BB962C8B-B14F-4D97-AF65-F5344CB8AC3E}">
        <p14:creationId xmlns:p14="http://schemas.microsoft.com/office/powerpoint/2010/main" val="285036020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824704-89BC-4AC5-8ED0-20DF3D23009A}"/>
              </a:ext>
            </a:extLst>
          </p:cNvPr>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9689435-1A8D-45A1-BA2C-3A2718BD0F6E}"/>
              </a:ext>
            </a:extLst>
          </p:cNvPr>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2ACC088-2AFE-4367-A210-6A485AEFC303}"/>
              </a:ext>
            </a:extLst>
          </p:cNvPr>
          <p:cNvSpPr>
            <a:spLocks noGrp="1"/>
          </p:cNvSpPr>
          <p:nvPr>
            <p:ph type="dt" sz="half" idx="10"/>
            <p:custDataLst>
              <p:tags r:id="rId3"/>
            </p:custDataLst>
          </p:nvPr>
        </p:nvSpPr>
        <p:spPr/>
        <p:txBody>
          <a:bodyPr/>
          <a:lstStyle/>
          <a:p>
            <a:fld id="{3CC2FDB1-1714-4104-BAC1-3F873C0E6B23}" type="datetimeFigureOut">
              <a:rPr lang="zh-CN" altLang="en-US" smtClean="0"/>
              <a:t>2020/12/1</a:t>
            </a:fld>
            <a:endParaRPr lang="zh-CN" altLang="en-US"/>
          </a:p>
        </p:txBody>
      </p:sp>
      <p:sp>
        <p:nvSpPr>
          <p:cNvPr id="5" name="页脚占位符 4">
            <a:extLst>
              <a:ext uri="{FF2B5EF4-FFF2-40B4-BE49-F238E27FC236}">
                <a16:creationId xmlns:a16="http://schemas.microsoft.com/office/drawing/2014/main" id="{96A7065A-FAF0-4449-B394-3213E1E7245C}"/>
              </a:ext>
            </a:extLst>
          </p:cNvPr>
          <p:cNvSpPr>
            <a:spLocks noGrp="1"/>
          </p:cNvSpPr>
          <p:nvPr>
            <p:ph type="ftr" sz="quarter" idx="11"/>
            <p:custDataLst>
              <p:tags r:id="rId4"/>
            </p:custDataLst>
          </p:nvPr>
        </p:nvSpPr>
        <p:spPr/>
        <p:txBody>
          <a:bodyPr/>
          <a:lstStyle/>
          <a:p>
            <a:endParaRPr lang="zh-CN" altLang="en-US"/>
          </a:p>
        </p:txBody>
      </p:sp>
      <p:sp>
        <p:nvSpPr>
          <p:cNvPr id="6" name="灯片编号占位符 5">
            <a:extLst>
              <a:ext uri="{FF2B5EF4-FFF2-40B4-BE49-F238E27FC236}">
                <a16:creationId xmlns:a16="http://schemas.microsoft.com/office/drawing/2014/main" id="{BF8AF733-F23F-4C69-A276-F26360301731}"/>
              </a:ext>
            </a:extLst>
          </p:cNvPr>
          <p:cNvSpPr>
            <a:spLocks noGrp="1"/>
          </p:cNvSpPr>
          <p:nvPr>
            <p:ph type="sldNum" sz="quarter" idx="12"/>
            <p:custDataLst>
              <p:tags r:id="rId5"/>
            </p:custDataLst>
          </p:nvPr>
        </p:nvSpPr>
        <p:spPr/>
        <p:txBody>
          <a:bodyPr/>
          <a:lstStyle/>
          <a:p>
            <a:fld id="{C5DB076B-CC8F-48E5-BD9A-B0904F7DC6CA}" type="slidenum">
              <a:rPr lang="zh-CN" altLang="en-US" smtClean="0"/>
              <a:t>‹#›</a:t>
            </a:fld>
            <a:endParaRPr lang="zh-CN" altLang="en-US"/>
          </a:p>
        </p:txBody>
      </p:sp>
    </p:spTree>
    <p:extLst>
      <p:ext uri="{BB962C8B-B14F-4D97-AF65-F5344CB8AC3E}">
        <p14:creationId xmlns:p14="http://schemas.microsoft.com/office/powerpoint/2010/main" val="428983383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21" name="图片占位符 20">
            <a:extLst>
              <a:ext uri="{FF2B5EF4-FFF2-40B4-BE49-F238E27FC236}">
                <a16:creationId xmlns:a16="http://schemas.microsoft.com/office/drawing/2014/main" id="{9A70B137-2503-4803-9F56-620A586FA494}"/>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rtlCol="0" anchor="t">
            <a:noAutofit/>
          </a:bodyPr>
          <a:lstStyle>
            <a:lvl1pPr marL="0" indent="0" algn="ctr">
              <a:buNone/>
              <a:defRPr sz="1200" i="1">
                <a:latin typeface="Microsoft YaHei UI" panose="020B0503020204020204" pitchFamily="34" charset="-122"/>
                <a:cs typeface="Times New Roman" panose="02020603050405020304" pitchFamily="18" charset="0"/>
              </a:defRPr>
            </a:lvl1pPr>
          </a:lstStyle>
          <a:p>
            <a:pPr rtl="0"/>
            <a:r>
              <a:rPr lang="zh-CN" altLang="en-US" dirty="0"/>
              <a:t>插入或拖放照片</a:t>
            </a:r>
          </a:p>
        </p:txBody>
      </p:sp>
      <p:sp>
        <p:nvSpPr>
          <p:cNvPr id="2" name="标题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rtlCol="0" anchor="t"/>
          <a:lstStyle>
            <a:lvl1pPr algn="l">
              <a:lnSpc>
                <a:spcPct val="100000"/>
              </a:lnSpc>
              <a:defRPr sz="5000" b="1" spc="-300">
                <a:solidFill>
                  <a:schemeClr val="bg1">
                    <a:lumMod val="95000"/>
                  </a:schemeClr>
                </a:solidFill>
              </a:defRPr>
            </a:lvl1pPr>
          </a:lstStyle>
          <a:p>
            <a:pPr rtl="0"/>
            <a:r>
              <a:rPr lang="zh-CN" altLang="en-US" dirty="0"/>
              <a:t>单击以编辑演示文稿标题</a:t>
            </a:r>
          </a:p>
        </p:txBody>
      </p:sp>
      <p:sp>
        <p:nvSpPr>
          <p:cNvPr id="3" name="副标题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1130300" y="5250494"/>
            <a:ext cx="4000500" cy="997905"/>
          </a:xfrm>
          <a:noFill/>
        </p:spPr>
        <p:txBody>
          <a:bodyPr lIns="0" tIns="0" rIns="0" bIns="0" rtlCol="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a:t>单击以编辑母版副标题样式</a:t>
            </a:r>
            <a:endParaRPr lang="zh-CN" altLang="en-US" dirty="0"/>
          </a:p>
        </p:txBody>
      </p:sp>
    </p:spTree>
    <p:extLst>
      <p:ext uri="{BB962C8B-B14F-4D97-AF65-F5344CB8AC3E}">
        <p14:creationId xmlns:p14="http://schemas.microsoft.com/office/powerpoint/2010/main" val="1334038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分隔幻灯片 1">
    <p:spTree>
      <p:nvGrpSpPr>
        <p:cNvPr id="1" name=""/>
        <p:cNvGrpSpPr/>
        <p:nvPr/>
      </p:nvGrpSpPr>
      <p:grpSpPr>
        <a:xfrm>
          <a:off x="0" y="0"/>
          <a:ext cx="0" cy="0"/>
          <a:chOff x="0" y="0"/>
          <a:chExt cx="0" cy="0"/>
        </a:xfrm>
      </p:grpSpPr>
      <p:sp>
        <p:nvSpPr>
          <p:cNvPr id="11" name="图片占位符 10">
            <a:extLst>
              <a:ext uri="{FF2B5EF4-FFF2-40B4-BE49-F238E27FC236}">
                <a16:creationId xmlns:a16="http://schemas.microsoft.com/office/drawing/2014/main" id="{7CE129D0-CB7B-444C-AF89-B1CB663E3679}"/>
              </a:ext>
            </a:extLst>
          </p:cNvPr>
          <p:cNvSpPr>
            <a:spLocks noGrp="1"/>
          </p:cNvSpPr>
          <p:nvPr>
            <p:ph type="pic" sz="quarter" idx="13" hasCustomPrompt="1"/>
          </p:nvPr>
        </p:nvSpPr>
        <p:spPr>
          <a:xfrm>
            <a:off x="0" y="418374"/>
            <a:ext cx="8687356" cy="6439627"/>
          </a:xfrm>
          <a:custGeom>
            <a:avLst/>
            <a:gdLst>
              <a:gd name="connsiteX0" fmla="*/ 0 w 8687356"/>
              <a:gd name="connsiteY0" fmla="*/ 5592682 h 6439627"/>
              <a:gd name="connsiteX1" fmla="*/ 186296 w 8687356"/>
              <a:gd name="connsiteY1" fmla="*/ 5593149 h 6439627"/>
              <a:gd name="connsiteX2" fmla="*/ 1348900 w 8687356"/>
              <a:gd name="connsiteY2" fmla="*/ 5596063 h 6439627"/>
              <a:gd name="connsiteX3" fmla="*/ 1800991 w 8687356"/>
              <a:gd name="connsiteY3" fmla="*/ 5851702 h 6439627"/>
              <a:gd name="connsiteX4" fmla="*/ 2106366 w 8687356"/>
              <a:gd name="connsiteY4" fmla="*/ 6380627 h 6439627"/>
              <a:gd name="connsiteX5" fmla="*/ 2140430 w 8687356"/>
              <a:gd name="connsiteY5" fmla="*/ 6439627 h 6439627"/>
              <a:gd name="connsiteX6" fmla="*/ 0 w 8687356"/>
              <a:gd name="connsiteY6" fmla="*/ 6439627 h 6439627"/>
              <a:gd name="connsiteX7" fmla="*/ 693821 w 8687356"/>
              <a:gd name="connsiteY7" fmla="*/ 3646328 h 6439627"/>
              <a:gd name="connsiteX8" fmla="*/ 1586357 w 8687356"/>
              <a:gd name="connsiteY8" fmla="*/ 3648566 h 6439627"/>
              <a:gd name="connsiteX9" fmla="*/ 1724950 w 8687356"/>
              <a:gd name="connsiteY9" fmla="*/ 3726935 h 6439627"/>
              <a:gd name="connsiteX10" fmla="*/ 2172189 w 8687356"/>
              <a:gd name="connsiteY10" fmla="*/ 4501577 h 6439627"/>
              <a:gd name="connsiteX11" fmla="*/ 2171729 w 8687356"/>
              <a:gd name="connsiteY11" fmla="*/ 4662459 h 6439627"/>
              <a:gd name="connsiteX12" fmla="*/ 1726432 w 8687356"/>
              <a:gd name="connsiteY12" fmla="*/ 5434863 h 6439627"/>
              <a:gd name="connsiteX13" fmla="*/ 1589746 w 8687356"/>
              <a:gd name="connsiteY13" fmla="*/ 5513779 h 6439627"/>
              <a:gd name="connsiteX14" fmla="*/ 698177 w 8687356"/>
              <a:gd name="connsiteY14" fmla="*/ 5513215 h 6439627"/>
              <a:gd name="connsiteX15" fmla="*/ 558617 w 8687356"/>
              <a:gd name="connsiteY15" fmla="*/ 5433172 h 6439627"/>
              <a:gd name="connsiteX16" fmla="*/ 111378 w 8687356"/>
              <a:gd name="connsiteY16" fmla="*/ 4658531 h 6439627"/>
              <a:gd name="connsiteX17" fmla="*/ 112805 w 8687356"/>
              <a:gd name="connsiteY17" fmla="*/ 4499321 h 6439627"/>
              <a:gd name="connsiteX18" fmla="*/ 557135 w 8687356"/>
              <a:gd name="connsiteY18" fmla="*/ 3725244 h 6439627"/>
              <a:gd name="connsiteX19" fmla="*/ 693821 w 8687356"/>
              <a:gd name="connsiteY19" fmla="*/ 3646328 h 6439627"/>
              <a:gd name="connsiteX20" fmla="*/ 1975378 w 8687356"/>
              <a:gd name="connsiteY20" fmla="*/ 3263784 h 6439627"/>
              <a:gd name="connsiteX21" fmla="*/ 2292917 w 8687356"/>
              <a:gd name="connsiteY21" fmla="*/ 3264581 h 6439627"/>
              <a:gd name="connsiteX22" fmla="*/ 2342225 w 8687356"/>
              <a:gd name="connsiteY22" fmla="*/ 3292462 h 6439627"/>
              <a:gd name="connsiteX23" fmla="*/ 2501341 w 8687356"/>
              <a:gd name="connsiteY23" fmla="*/ 3568059 h 6439627"/>
              <a:gd name="connsiteX24" fmla="*/ 2501177 w 8687356"/>
              <a:gd name="connsiteY24" fmla="*/ 3625297 h 6439627"/>
              <a:gd name="connsiteX25" fmla="*/ 2342753 w 8687356"/>
              <a:gd name="connsiteY25" fmla="*/ 3900096 h 6439627"/>
              <a:gd name="connsiteX26" fmla="*/ 2294123 w 8687356"/>
              <a:gd name="connsiteY26" fmla="*/ 3928173 h 6439627"/>
              <a:gd name="connsiteX27" fmla="*/ 1976927 w 8687356"/>
              <a:gd name="connsiteY27" fmla="*/ 3927972 h 6439627"/>
              <a:gd name="connsiteX28" fmla="*/ 1927275 w 8687356"/>
              <a:gd name="connsiteY28" fmla="*/ 3899495 h 6439627"/>
              <a:gd name="connsiteX29" fmla="*/ 1768160 w 8687356"/>
              <a:gd name="connsiteY29" fmla="*/ 3623899 h 6439627"/>
              <a:gd name="connsiteX30" fmla="*/ 1768668 w 8687356"/>
              <a:gd name="connsiteY30" fmla="*/ 3567256 h 6439627"/>
              <a:gd name="connsiteX31" fmla="*/ 1926748 w 8687356"/>
              <a:gd name="connsiteY31" fmla="*/ 3291861 h 6439627"/>
              <a:gd name="connsiteX32" fmla="*/ 1975378 w 8687356"/>
              <a:gd name="connsiteY32" fmla="*/ 3263784 h 6439627"/>
              <a:gd name="connsiteX33" fmla="*/ 2130702 w 8687356"/>
              <a:gd name="connsiteY33" fmla="*/ 2828022 h 6439627"/>
              <a:gd name="connsiteX34" fmla="*/ 2298374 w 8687356"/>
              <a:gd name="connsiteY34" fmla="*/ 2828442 h 6439627"/>
              <a:gd name="connsiteX35" fmla="*/ 2324410 w 8687356"/>
              <a:gd name="connsiteY35" fmla="*/ 2843165 h 6439627"/>
              <a:gd name="connsiteX36" fmla="*/ 2408429 w 8687356"/>
              <a:gd name="connsiteY36" fmla="*/ 2988689 h 6439627"/>
              <a:gd name="connsiteX37" fmla="*/ 2408342 w 8687356"/>
              <a:gd name="connsiteY37" fmla="*/ 3018913 h 6439627"/>
              <a:gd name="connsiteX38" fmla="*/ 2324689 w 8687356"/>
              <a:gd name="connsiteY38" fmla="*/ 3164017 h 6439627"/>
              <a:gd name="connsiteX39" fmla="*/ 2299011 w 8687356"/>
              <a:gd name="connsiteY39" fmla="*/ 3178842 h 6439627"/>
              <a:gd name="connsiteX40" fmla="*/ 2131520 w 8687356"/>
              <a:gd name="connsiteY40" fmla="*/ 3178736 h 6439627"/>
              <a:gd name="connsiteX41" fmla="*/ 2105302 w 8687356"/>
              <a:gd name="connsiteY41" fmla="*/ 3163699 h 6439627"/>
              <a:gd name="connsiteX42" fmla="*/ 2021284 w 8687356"/>
              <a:gd name="connsiteY42" fmla="*/ 3018175 h 6439627"/>
              <a:gd name="connsiteX43" fmla="*/ 2021552 w 8687356"/>
              <a:gd name="connsiteY43" fmla="*/ 2988265 h 6439627"/>
              <a:gd name="connsiteX44" fmla="*/ 2105024 w 8687356"/>
              <a:gd name="connsiteY44" fmla="*/ 2842847 h 6439627"/>
              <a:gd name="connsiteX45" fmla="*/ 2130702 w 8687356"/>
              <a:gd name="connsiteY45" fmla="*/ 2828022 h 6439627"/>
              <a:gd name="connsiteX46" fmla="*/ 3794942 w 8687356"/>
              <a:gd name="connsiteY46" fmla="*/ 2543905 h 6439627"/>
              <a:gd name="connsiteX47" fmla="*/ 6706383 w 8687356"/>
              <a:gd name="connsiteY47" fmla="*/ 2551204 h 6439627"/>
              <a:gd name="connsiteX48" fmla="*/ 7158474 w 8687356"/>
              <a:gd name="connsiteY48" fmla="*/ 2806842 h 6439627"/>
              <a:gd name="connsiteX49" fmla="*/ 8617364 w 8687356"/>
              <a:gd name="connsiteY49" fmla="*/ 5333715 h 6439627"/>
              <a:gd name="connsiteX50" fmla="*/ 8615859 w 8687356"/>
              <a:gd name="connsiteY50" fmla="*/ 5858514 h 6439627"/>
              <a:gd name="connsiteX51" fmla="*/ 8311811 w 8687356"/>
              <a:gd name="connsiteY51" fmla="*/ 6385912 h 6439627"/>
              <a:gd name="connsiteX52" fmla="*/ 8280844 w 8687356"/>
              <a:gd name="connsiteY52" fmla="*/ 6439627 h 6439627"/>
              <a:gd name="connsiteX53" fmla="*/ 2237916 w 8687356"/>
              <a:gd name="connsiteY53" fmla="*/ 6439627 h 6439627"/>
              <a:gd name="connsiteX54" fmla="*/ 2151815 w 8687356"/>
              <a:gd name="connsiteY54" fmla="*/ 6290497 h 6439627"/>
              <a:gd name="connsiteX55" fmla="*/ 1895013 w 8687356"/>
              <a:gd name="connsiteY55" fmla="*/ 5845703 h 6439627"/>
              <a:gd name="connsiteX56" fmla="*/ 1899669 w 8687356"/>
              <a:gd name="connsiteY56" fmla="*/ 5326361 h 6439627"/>
              <a:gd name="connsiteX57" fmla="*/ 3349069 w 8687356"/>
              <a:gd name="connsiteY57" fmla="*/ 2801330 h 6439627"/>
              <a:gd name="connsiteX58" fmla="*/ 3794942 w 8687356"/>
              <a:gd name="connsiteY58" fmla="*/ 2543905 h 6439627"/>
              <a:gd name="connsiteX59" fmla="*/ 634940 w 8687356"/>
              <a:gd name="connsiteY59" fmla="*/ 2395105 h 6439627"/>
              <a:gd name="connsiteX60" fmla="*/ 1188015 w 8687356"/>
              <a:gd name="connsiteY60" fmla="*/ 2396492 h 6439627"/>
              <a:gd name="connsiteX61" fmla="*/ 1273897 w 8687356"/>
              <a:gd name="connsiteY61" fmla="*/ 2445054 h 6439627"/>
              <a:gd name="connsiteX62" fmla="*/ 1551037 w 8687356"/>
              <a:gd name="connsiteY62" fmla="*/ 2925075 h 6439627"/>
              <a:gd name="connsiteX63" fmla="*/ 1550752 w 8687356"/>
              <a:gd name="connsiteY63" fmla="*/ 3024769 h 6439627"/>
              <a:gd name="connsiteX64" fmla="*/ 1274816 w 8687356"/>
              <a:gd name="connsiteY64" fmla="*/ 3503403 h 6439627"/>
              <a:gd name="connsiteX65" fmla="*/ 1190116 w 8687356"/>
              <a:gd name="connsiteY65" fmla="*/ 3552304 h 6439627"/>
              <a:gd name="connsiteX66" fmla="*/ 637639 w 8687356"/>
              <a:gd name="connsiteY66" fmla="*/ 3551955 h 6439627"/>
              <a:gd name="connsiteX67" fmla="*/ 551158 w 8687356"/>
              <a:gd name="connsiteY67" fmla="*/ 3502355 h 6439627"/>
              <a:gd name="connsiteX68" fmla="*/ 274018 w 8687356"/>
              <a:gd name="connsiteY68" fmla="*/ 3022335 h 6439627"/>
              <a:gd name="connsiteX69" fmla="*/ 274903 w 8687356"/>
              <a:gd name="connsiteY69" fmla="*/ 2923678 h 6439627"/>
              <a:gd name="connsiteX70" fmla="*/ 550240 w 8687356"/>
              <a:gd name="connsiteY70" fmla="*/ 2444007 h 6439627"/>
              <a:gd name="connsiteX71" fmla="*/ 634940 w 8687356"/>
              <a:gd name="connsiteY71" fmla="*/ 2395105 h 6439627"/>
              <a:gd name="connsiteX72" fmla="*/ 2521339 w 8687356"/>
              <a:gd name="connsiteY72" fmla="*/ 1975621 h 6439627"/>
              <a:gd name="connsiteX73" fmla="*/ 2985874 w 8687356"/>
              <a:gd name="connsiteY73" fmla="*/ 1976785 h 6439627"/>
              <a:gd name="connsiteX74" fmla="*/ 3058007 w 8687356"/>
              <a:gd name="connsiteY74" fmla="*/ 2017574 h 6439627"/>
              <a:gd name="connsiteX75" fmla="*/ 3290779 w 8687356"/>
              <a:gd name="connsiteY75" fmla="*/ 2420748 h 6439627"/>
              <a:gd name="connsiteX76" fmla="*/ 3290540 w 8687356"/>
              <a:gd name="connsiteY76" fmla="*/ 2504482 h 6439627"/>
              <a:gd name="connsiteX77" fmla="*/ 3058778 w 8687356"/>
              <a:gd name="connsiteY77" fmla="*/ 2906492 h 6439627"/>
              <a:gd name="connsiteX78" fmla="*/ 2987637 w 8687356"/>
              <a:gd name="connsiteY78" fmla="*/ 2947565 h 6439627"/>
              <a:gd name="connsiteX79" fmla="*/ 2523606 w 8687356"/>
              <a:gd name="connsiteY79" fmla="*/ 2947271 h 6439627"/>
              <a:gd name="connsiteX80" fmla="*/ 2450970 w 8687356"/>
              <a:gd name="connsiteY80" fmla="*/ 2905612 h 6439627"/>
              <a:gd name="connsiteX81" fmla="*/ 2218197 w 8687356"/>
              <a:gd name="connsiteY81" fmla="*/ 2502438 h 6439627"/>
              <a:gd name="connsiteX82" fmla="*/ 2218941 w 8687356"/>
              <a:gd name="connsiteY82" fmla="*/ 2419574 h 6439627"/>
              <a:gd name="connsiteX83" fmla="*/ 2450199 w 8687356"/>
              <a:gd name="connsiteY83" fmla="*/ 2016694 h 6439627"/>
              <a:gd name="connsiteX84" fmla="*/ 2521339 w 8687356"/>
              <a:gd name="connsiteY84" fmla="*/ 1975621 h 6439627"/>
              <a:gd name="connsiteX85" fmla="*/ 3564142 w 8687356"/>
              <a:gd name="connsiteY85" fmla="*/ 34 h 6439627"/>
              <a:gd name="connsiteX86" fmla="*/ 4738405 w 8687356"/>
              <a:gd name="connsiteY86" fmla="*/ 2977 h 6439627"/>
              <a:gd name="connsiteX87" fmla="*/ 4920745 w 8687356"/>
              <a:gd name="connsiteY87" fmla="*/ 106084 h 6439627"/>
              <a:gd name="connsiteX88" fmla="*/ 5509155 w 8687356"/>
              <a:gd name="connsiteY88" fmla="*/ 1125240 h 6439627"/>
              <a:gd name="connsiteX89" fmla="*/ 5508549 w 8687356"/>
              <a:gd name="connsiteY89" fmla="*/ 1336906 h 6439627"/>
              <a:gd name="connsiteX90" fmla="*/ 4922696 w 8687356"/>
              <a:gd name="connsiteY90" fmla="*/ 2353119 h 6439627"/>
              <a:gd name="connsiteX91" fmla="*/ 4742864 w 8687356"/>
              <a:gd name="connsiteY91" fmla="*/ 2456945 h 6439627"/>
              <a:gd name="connsiteX92" fmla="*/ 3569871 w 8687356"/>
              <a:gd name="connsiteY92" fmla="*/ 2456203 h 6439627"/>
              <a:gd name="connsiteX93" fmla="*/ 3386259 w 8687356"/>
              <a:gd name="connsiteY93" fmla="*/ 2350896 h 6439627"/>
              <a:gd name="connsiteX94" fmla="*/ 2797848 w 8687356"/>
              <a:gd name="connsiteY94" fmla="*/ 1331739 h 6439627"/>
              <a:gd name="connsiteX95" fmla="*/ 2799727 w 8687356"/>
              <a:gd name="connsiteY95" fmla="*/ 1122274 h 6439627"/>
              <a:gd name="connsiteX96" fmla="*/ 3384310 w 8687356"/>
              <a:gd name="connsiteY96" fmla="*/ 103860 h 6439627"/>
              <a:gd name="connsiteX97" fmla="*/ 3564142 w 8687356"/>
              <a:gd name="connsiteY97" fmla="*/ 34 h 64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8687356" h="6439627">
                <a:moveTo>
                  <a:pt x="0" y="5592682"/>
                </a:moveTo>
                <a:lnTo>
                  <a:pt x="186296" y="5593149"/>
                </a:lnTo>
                <a:cubicBezTo>
                  <a:pt x="510155" y="5593961"/>
                  <a:pt x="893987" y="5594923"/>
                  <a:pt x="1348900" y="5596063"/>
                </a:cubicBezTo>
                <a:cubicBezTo>
                  <a:pt x="1534387" y="5590847"/>
                  <a:pt x="1709614" y="5693431"/>
                  <a:pt x="1800991" y="5851702"/>
                </a:cubicBezTo>
                <a:cubicBezTo>
                  <a:pt x="1800991" y="5851702"/>
                  <a:pt x="1800991" y="5851702"/>
                  <a:pt x="2106366" y="6380627"/>
                </a:cubicBezTo>
                <a:lnTo>
                  <a:pt x="2140430" y="6439627"/>
                </a:lnTo>
                <a:lnTo>
                  <a:pt x="0" y="6439627"/>
                </a:lnTo>
                <a:close/>
                <a:moveTo>
                  <a:pt x="693821" y="3646328"/>
                </a:moveTo>
                <a:cubicBezTo>
                  <a:pt x="693821" y="3646328"/>
                  <a:pt x="693821" y="3646328"/>
                  <a:pt x="1586357" y="3648566"/>
                </a:cubicBezTo>
                <a:cubicBezTo>
                  <a:pt x="1643220" y="3646968"/>
                  <a:pt x="1696937" y="3678416"/>
                  <a:pt x="1724950" y="3726935"/>
                </a:cubicBezTo>
                <a:cubicBezTo>
                  <a:pt x="1724950" y="3726935"/>
                  <a:pt x="1724950" y="3726935"/>
                  <a:pt x="2172189" y="4501577"/>
                </a:cubicBezTo>
                <a:cubicBezTo>
                  <a:pt x="2201168" y="4551769"/>
                  <a:pt x="2200578" y="4612341"/>
                  <a:pt x="2171729" y="4662459"/>
                </a:cubicBezTo>
                <a:cubicBezTo>
                  <a:pt x="2171729" y="4662459"/>
                  <a:pt x="2171729" y="4662459"/>
                  <a:pt x="1726432" y="5434863"/>
                </a:cubicBezTo>
                <a:cubicBezTo>
                  <a:pt x="1699249" y="5484020"/>
                  <a:pt x="1645909" y="5514815"/>
                  <a:pt x="1589746" y="5513779"/>
                </a:cubicBezTo>
                <a:cubicBezTo>
                  <a:pt x="1589746" y="5513779"/>
                  <a:pt x="1589746" y="5513779"/>
                  <a:pt x="698177" y="5513215"/>
                </a:cubicBezTo>
                <a:cubicBezTo>
                  <a:pt x="640348" y="5513140"/>
                  <a:pt x="587596" y="5483366"/>
                  <a:pt x="558617" y="5433172"/>
                </a:cubicBezTo>
                <a:cubicBezTo>
                  <a:pt x="558617" y="5433172"/>
                  <a:pt x="558617" y="5433172"/>
                  <a:pt x="111378" y="4658531"/>
                </a:cubicBezTo>
                <a:cubicBezTo>
                  <a:pt x="83365" y="4610012"/>
                  <a:pt x="82990" y="4547767"/>
                  <a:pt x="112805" y="4499321"/>
                </a:cubicBezTo>
                <a:cubicBezTo>
                  <a:pt x="112805" y="4499321"/>
                  <a:pt x="112805" y="4499321"/>
                  <a:pt x="557135" y="3725244"/>
                </a:cubicBezTo>
                <a:cubicBezTo>
                  <a:pt x="584319" y="3676088"/>
                  <a:pt x="637659" y="3645292"/>
                  <a:pt x="693821" y="3646328"/>
                </a:cubicBezTo>
                <a:close/>
                <a:moveTo>
                  <a:pt x="1975378" y="3263784"/>
                </a:moveTo>
                <a:cubicBezTo>
                  <a:pt x="1975378" y="3263784"/>
                  <a:pt x="1975378" y="3263784"/>
                  <a:pt x="2292917" y="3264581"/>
                </a:cubicBezTo>
                <a:cubicBezTo>
                  <a:pt x="2313148" y="3264012"/>
                  <a:pt x="2332259" y="3275200"/>
                  <a:pt x="2342225" y="3292462"/>
                </a:cubicBezTo>
                <a:cubicBezTo>
                  <a:pt x="2342225" y="3292462"/>
                  <a:pt x="2342225" y="3292462"/>
                  <a:pt x="2501341" y="3568059"/>
                </a:cubicBezTo>
                <a:cubicBezTo>
                  <a:pt x="2511651" y="3585916"/>
                  <a:pt x="2511441" y="3607466"/>
                  <a:pt x="2501177" y="3625297"/>
                </a:cubicBezTo>
                <a:cubicBezTo>
                  <a:pt x="2501177" y="3625297"/>
                  <a:pt x="2501177" y="3625297"/>
                  <a:pt x="2342753" y="3900096"/>
                </a:cubicBezTo>
                <a:cubicBezTo>
                  <a:pt x="2333082" y="3917585"/>
                  <a:pt x="2314104" y="3928542"/>
                  <a:pt x="2294123" y="3928173"/>
                </a:cubicBezTo>
                <a:cubicBezTo>
                  <a:pt x="2294123" y="3928173"/>
                  <a:pt x="2294123" y="3928173"/>
                  <a:pt x="1976927" y="3927972"/>
                </a:cubicBezTo>
                <a:cubicBezTo>
                  <a:pt x="1956353" y="3927946"/>
                  <a:pt x="1937585" y="3917353"/>
                  <a:pt x="1927275" y="3899495"/>
                </a:cubicBezTo>
                <a:cubicBezTo>
                  <a:pt x="1927275" y="3899495"/>
                  <a:pt x="1927275" y="3899495"/>
                  <a:pt x="1768160" y="3623899"/>
                </a:cubicBezTo>
                <a:cubicBezTo>
                  <a:pt x="1758193" y="3606636"/>
                  <a:pt x="1758060" y="3584492"/>
                  <a:pt x="1768668" y="3567256"/>
                </a:cubicBezTo>
                <a:cubicBezTo>
                  <a:pt x="1768668" y="3567256"/>
                  <a:pt x="1768668" y="3567256"/>
                  <a:pt x="1926748" y="3291861"/>
                </a:cubicBezTo>
                <a:cubicBezTo>
                  <a:pt x="1936419" y="3274372"/>
                  <a:pt x="1955397" y="3263416"/>
                  <a:pt x="1975378" y="3263784"/>
                </a:cubicBezTo>
                <a:close/>
                <a:moveTo>
                  <a:pt x="2130702" y="2828022"/>
                </a:moveTo>
                <a:cubicBezTo>
                  <a:pt x="2130702" y="2828022"/>
                  <a:pt x="2130702" y="2828022"/>
                  <a:pt x="2298374" y="2828442"/>
                </a:cubicBezTo>
                <a:cubicBezTo>
                  <a:pt x="2309057" y="2828143"/>
                  <a:pt x="2319148" y="2834050"/>
                  <a:pt x="2324410" y="2843165"/>
                </a:cubicBezTo>
                <a:cubicBezTo>
                  <a:pt x="2324410" y="2843165"/>
                  <a:pt x="2324410" y="2843165"/>
                  <a:pt x="2408429" y="2988689"/>
                </a:cubicBezTo>
                <a:cubicBezTo>
                  <a:pt x="2413873" y="2998119"/>
                  <a:pt x="2413762" y="3009498"/>
                  <a:pt x="2408342" y="3018913"/>
                </a:cubicBezTo>
                <a:cubicBezTo>
                  <a:pt x="2408342" y="3018913"/>
                  <a:pt x="2408342" y="3018913"/>
                  <a:pt x="2324689" y="3164017"/>
                </a:cubicBezTo>
                <a:cubicBezTo>
                  <a:pt x="2319583" y="3173251"/>
                  <a:pt x="2309561" y="3179037"/>
                  <a:pt x="2299011" y="3178842"/>
                </a:cubicBezTo>
                <a:cubicBezTo>
                  <a:pt x="2299011" y="3178842"/>
                  <a:pt x="2299011" y="3178842"/>
                  <a:pt x="2131520" y="3178736"/>
                </a:cubicBezTo>
                <a:cubicBezTo>
                  <a:pt x="2120657" y="3178722"/>
                  <a:pt x="2110746" y="3173129"/>
                  <a:pt x="2105302" y="3163699"/>
                </a:cubicBezTo>
                <a:cubicBezTo>
                  <a:pt x="2105302" y="3163699"/>
                  <a:pt x="2105302" y="3163699"/>
                  <a:pt x="2021284" y="3018175"/>
                </a:cubicBezTo>
                <a:cubicBezTo>
                  <a:pt x="2016021" y="3009060"/>
                  <a:pt x="2015951" y="2997367"/>
                  <a:pt x="2021552" y="2988265"/>
                </a:cubicBezTo>
                <a:cubicBezTo>
                  <a:pt x="2021552" y="2988265"/>
                  <a:pt x="2021552" y="2988265"/>
                  <a:pt x="2105024" y="2842847"/>
                </a:cubicBezTo>
                <a:cubicBezTo>
                  <a:pt x="2110131" y="2833613"/>
                  <a:pt x="2120152" y="2827827"/>
                  <a:pt x="2130702" y="2828022"/>
                </a:cubicBezTo>
                <a:close/>
                <a:moveTo>
                  <a:pt x="3794942" y="2543905"/>
                </a:moveTo>
                <a:cubicBezTo>
                  <a:pt x="3794942" y="2543905"/>
                  <a:pt x="3794942" y="2543905"/>
                  <a:pt x="6706383" y="2551204"/>
                </a:cubicBezTo>
                <a:cubicBezTo>
                  <a:pt x="6891871" y="2545988"/>
                  <a:pt x="7067096" y="2648572"/>
                  <a:pt x="7158474" y="2806842"/>
                </a:cubicBezTo>
                <a:cubicBezTo>
                  <a:pt x="7158474" y="2806842"/>
                  <a:pt x="7158474" y="2806842"/>
                  <a:pt x="8617364" y="5333715"/>
                </a:cubicBezTo>
                <a:cubicBezTo>
                  <a:pt x="8711893" y="5497443"/>
                  <a:pt x="8709969" y="5695027"/>
                  <a:pt x="8615859" y="5858514"/>
                </a:cubicBezTo>
                <a:cubicBezTo>
                  <a:pt x="8615859" y="5858514"/>
                  <a:pt x="8615859" y="5858514"/>
                  <a:pt x="8311811" y="6385912"/>
                </a:cubicBezTo>
                <a:lnTo>
                  <a:pt x="8280844" y="6439627"/>
                </a:lnTo>
                <a:lnTo>
                  <a:pt x="2237916" y="6439627"/>
                </a:lnTo>
                <a:lnTo>
                  <a:pt x="2151815" y="6290497"/>
                </a:lnTo>
                <a:cubicBezTo>
                  <a:pt x="2071676" y="6151692"/>
                  <a:pt x="1986194" y="6003633"/>
                  <a:pt x="1895013" y="5845703"/>
                </a:cubicBezTo>
                <a:cubicBezTo>
                  <a:pt x="1803636" y="5687432"/>
                  <a:pt x="1802408" y="5484390"/>
                  <a:pt x="1899669" y="5326361"/>
                </a:cubicBezTo>
                <a:cubicBezTo>
                  <a:pt x="1899669" y="5326361"/>
                  <a:pt x="1899669" y="5326361"/>
                  <a:pt x="3349069" y="2801330"/>
                </a:cubicBezTo>
                <a:cubicBezTo>
                  <a:pt x="3437742" y="2640982"/>
                  <a:pt x="3611741" y="2540524"/>
                  <a:pt x="3794942" y="2543905"/>
                </a:cubicBezTo>
                <a:close/>
                <a:moveTo>
                  <a:pt x="634940" y="2395105"/>
                </a:moveTo>
                <a:cubicBezTo>
                  <a:pt x="634940" y="2395105"/>
                  <a:pt x="634940" y="2395105"/>
                  <a:pt x="1188015" y="2396492"/>
                </a:cubicBezTo>
                <a:cubicBezTo>
                  <a:pt x="1223252" y="2395501"/>
                  <a:pt x="1256539" y="2414988"/>
                  <a:pt x="1273897" y="2445054"/>
                </a:cubicBezTo>
                <a:cubicBezTo>
                  <a:pt x="1273897" y="2445054"/>
                  <a:pt x="1273897" y="2445054"/>
                  <a:pt x="1551037" y="2925075"/>
                </a:cubicBezTo>
                <a:cubicBezTo>
                  <a:pt x="1568994" y="2956177"/>
                  <a:pt x="1568629" y="2993712"/>
                  <a:pt x="1550752" y="3024769"/>
                </a:cubicBezTo>
                <a:cubicBezTo>
                  <a:pt x="1550752" y="3024769"/>
                  <a:pt x="1550752" y="3024769"/>
                  <a:pt x="1274816" y="3503403"/>
                </a:cubicBezTo>
                <a:cubicBezTo>
                  <a:pt x="1257971" y="3533863"/>
                  <a:pt x="1224917" y="3552947"/>
                  <a:pt x="1190116" y="3552304"/>
                </a:cubicBezTo>
                <a:cubicBezTo>
                  <a:pt x="1190116" y="3552304"/>
                  <a:pt x="1190116" y="3552304"/>
                  <a:pt x="637639" y="3551955"/>
                </a:cubicBezTo>
                <a:cubicBezTo>
                  <a:pt x="601804" y="3551909"/>
                  <a:pt x="569115" y="3533458"/>
                  <a:pt x="551158" y="3502355"/>
                </a:cubicBezTo>
                <a:cubicBezTo>
                  <a:pt x="551158" y="3502355"/>
                  <a:pt x="551158" y="3502355"/>
                  <a:pt x="274018" y="3022335"/>
                </a:cubicBezTo>
                <a:cubicBezTo>
                  <a:pt x="256660" y="2992269"/>
                  <a:pt x="256426" y="2953698"/>
                  <a:pt x="274903" y="2923678"/>
                </a:cubicBezTo>
                <a:cubicBezTo>
                  <a:pt x="274903" y="2923678"/>
                  <a:pt x="274903" y="2923678"/>
                  <a:pt x="550240" y="2444007"/>
                </a:cubicBezTo>
                <a:cubicBezTo>
                  <a:pt x="567085" y="2413547"/>
                  <a:pt x="600139" y="2394463"/>
                  <a:pt x="634940" y="2395105"/>
                </a:cubicBezTo>
                <a:close/>
                <a:moveTo>
                  <a:pt x="2521339" y="1975621"/>
                </a:moveTo>
                <a:cubicBezTo>
                  <a:pt x="2521339" y="1975621"/>
                  <a:pt x="2521339" y="1975621"/>
                  <a:pt x="2985874" y="1976785"/>
                </a:cubicBezTo>
                <a:cubicBezTo>
                  <a:pt x="3015469" y="1975952"/>
                  <a:pt x="3043427" y="1992321"/>
                  <a:pt x="3058007" y="2017574"/>
                </a:cubicBezTo>
                <a:cubicBezTo>
                  <a:pt x="3058007" y="2017574"/>
                  <a:pt x="3058007" y="2017574"/>
                  <a:pt x="3290779" y="2420748"/>
                </a:cubicBezTo>
                <a:cubicBezTo>
                  <a:pt x="3305862" y="2446871"/>
                  <a:pt x="3305555" y="2478396"/>
                  <a:pt x="3290540" y="2504482"/>
                </a:cubicBezTo>
                <a:cubicBezTo>
                  <a:pt x="3290540" y="2504482"/>
                  <a:pt x="3290540" y="2504482"/>
                  <a:pt x="3058778" y="2906492"/>
                </a:cubicBezTo>
                <a:cubicBezTo>
                  <a:pt x="3044630" y="2932076"/>
                  <a:pt x="3016868" y="2948104"/>
                  <a:pt x="2987637" y="2947565"/>
                </a:cubicBezTo>
                <a:cubicBezTo>
                  <a:pt x="2987637" y="2947565"/>
                  <a:pt x="2987637" y="2947565"/>
                  <a:pt x="2523606" y="2947271"/>
                </a:cubicBezTo>
                <a:cubicBezTo>
                  <a:pt x="2493508" y="2947232"/>
                  <a:pt x="2466052" y="2931735"/>
                  <a:pt x="2450970" y="2905612"/>
                </a:cubicBezTo>
                <a:cubicBezTo>
                  <a:pt x="2450970" y="2905612"/>
                  <a:pt x="2450970" y="2905612"/>
                  <a:pt x="2218197" y="2502438"/>
                </a:cubicBezTo>
                <a:cubicBezTo>
                  <a:pt x="2203617" y="2477185"/>
                  <a:pt x="2203422" y="2444788"/>
                  <a:pt x="2218941" y="2419574"/>
                </a:cubicBezTo>
                <a:cubicBezTo>
                  <a:pt x="2218941" y="2419574"/>
                  <a:pt x="2218941" y="2419574"/>
                  <a:pt x="2450199" y="2016694"/>
                </a:cubicBezTo>
                <a:cubicBezTo>
                  <a:pt x="2464347" y="1991110"/>
                  <a:pt x="2492109" y="1975081"/>
                  <a:pt x="2521339" y="1975621"/>
                </a:cubicBezTo>
                <a:close/>
                <a:moveTo>
                  <a:pt x="3564142" y="34"/>
                </a:moveTo>
                <a:cubicBezTo>
                  <a:pt x="3564142" y="34"/>
                  <a:pt x="3564142" y="34"/>
                  <a:pt x="4738405" y="2977"/>
                </a:cubicBezTo>
                <a:cubicBezTo>
                  <a:pt x="4813218" y="874"/>
                  <a:pt x="4883890" y="42249"/>
                  <a:pt x="4920745" y="106084"/>
                </a:cubicBezTo>
                <a:cubicBezTo>
                  <a:pt x="4920745" y="106084"/>
                  <a:pt x="4920745" y="106084"/>
                  <a:pt x="5509155" y="1125240"/>
                </a:cubicBezTo>
                <a:cubicBezTo>
                  <a:pt x="5547281" y="1191277"/>
                  <a:pt x="5546507" y="1270967"/>
                  <a:pt x="5508549" y="1336906"/>
                </a:cubicBezTo>
                <a:cubicBezTo>
                  <a:pt x="5508549" y="1336906"/>
                  <a:pt x="5508549" y="1336906"/>
                  <a:pt x="4922696" y="2353119"/>
                </a:cubicBezTo>
                <a:cubicBezTo>
                  <a:pt x="4886932" y="2417792"/>
                  <a:pt x="4816753" y="2458309"/>
                  <a:pt x="4742864" y="2456945"/>
                </a:cubicBezTo>
                <a:cubicBezTo>
                  <a:pt x="4742864" y="2456945"/>
                  <a:pt x="4742864" y="2456945"/>
                  <a:pt x="3569871" y="2456203"/>
                </a:cubicBezTo>
                <a:cubicBezTo>
                  <a:pt x="3493788" y="2456106"/>
                  <a:pt x="3424385" y="2416932"/>
                  <a:pt x="3386259" y="2350896"/>
                </a:cubicBezTo>
                <a:cubicBezTo>
                  <a:pt x="3386259" y="2350896"/>
                  <a:pt x="3386259" y="2350896"/>
                  <a:pt x="2797848" y="1331739"/>
                </a:cubicBezTo>
                <a:cubicBezTo>
                  <a:pt x="2760993" y="1267904"/>
                  <a:pt x="2760499" y="1186012"/>
                  <a:pt x="2799727" y="1122274"/>
                </a:cubicBezTo>
                <a:cubicBezTo>
                  <a:pt x="2799727" y="1122274"/>
                  <a:pt x="2799727" y="1122274"/>
                  <a:pt x="3384310" y="103860"/>
                </a:cubicBezTo>
                <a:cubicBezTo>
                  <a:pt x="3420073" y="39188"/>
                  <a:pt x="3490251" y="-1330"/>
                  <a:pt x="3564142" y="34"/>
                </a:cubicBezTo>
                <a:close/>
              </a:path>
            </a:pathLst>
          </a:custGeom>
          <a:solidFill>
            <a:schemeClr val="bg1">
              <a:lumMod val="95000"/>
            </a:schemeClr>
          </a:solidFill>
        </p:spPr>
        <p:txBody>
          <a:bodyPr wrap="square" rtlCol="0" anchor="ctr">
            <a:noAutofit/>
          </a:bodyPr>
          <a:lstStyle>
            <a:lvl1pPr marL="0" indent="0" algn="ctr">
              <a:buNone/>
              <a:defRPr sz="1200" i="1">
                <a:latin typeface="Microsoft YaHei UI" panose="020B0503020204020204" pitchFamily="34" charset="-122"/>
                <a:cs typeface="Times New Roman" panose="02020603050405020304" pitchFamily="18" charset="0"/>
              </a:defRPr>
            </a:lvl1pPr>
          </a:lstStyle>
          <a:p>
            <a:pPr rtl="0"/>
            <a:r>
              <a:rPr lang="zh-CN" altLang="en-US" dirty="0"/>
              <a:t>插入或拖放照片</a:t>
            </a:r>
          </a:p>
        </p:txBody>
      </p:sp>
      <p:sp>
        <p:nvSpPr>
          <p:cNvPr id="2" name="标题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25293" y="24081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rtlCol="0" anchor="t"/>
          <a:lstStyle>
            <a:lvl1pPr algn="l">
              <a:lnSpc>
                <a:spcPct val="100000"/>
              </a:lnSpc>
              <a:defRPr sz="5000" b="1" spc="-300">
                <a:solidFill>
                  <a:schemeClr val="bg1">
                    <a:lumMod val="95000"/>
                  </a:schemeClr>
                </a:solidFill>
              </a:defRPr>
            </a:lvl1pPr>
          </a:lstStyle>
          <a:p>
            <a:pPr rtl="0"/>
            <a:r>
              <a:rPr lang="zh-CN" altLang="en-US" dirty="0"/>
              <a:t>单击以编辑分隔幻灯片标题</a:t>
            </a:r>
          </a:p>
        </p:txBody>
      </p:sp>
      <p:sp>
        <p:nvSpPr>
          <p:cNvPr id="3" name="副标题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607300" y="4386894"/>
            <a:ext cx="4000500" cy="997905"/>
          </a:xfrm>
          <a:noFill/>
        </p:spPr>
        <p:txBody>
          <a:bodyPr lIns="0" tIns="0" rIns="0" bIns="0" rtlCol="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a:t>单击以编辑母版副标题样式</a:t>
            </a:r>
            <a:endParaRPr lang="zh-CN" altLang="en-US" dirty="0"/>
          </a:p>
        </p:txBody>
      </p:sp>
      <p:sp>
        <p:nvSpPr>
          <p:cNvPr id="4" name="页脚占位符 3">
            <a:extLst>
              <a:ext uri="{FF2B5EF4-FFF2-40B4-BE49-F238E27FC236}">
                <a16:creationId xmlns:a16="http://schemas.microsoft.com/office/drawing/2014/main" id="{734B1E83-6080-4D35-A216-8E5C399023B2}"/>
              </a:ext>
            </a:extLst>
          </p:cNvPr>
          <p:cNvSpPr>
            <a:spLocks noGrp="1"/>
          </p:cNvSpPr>
          <p:nvPr>
            <p:ph type="ftr" sz="quarter" idx="11"/>
          </p:nvPr>
        </p:nvSpPr>
        <p:spPr/>
        <p:txBody>
          <a:bodyPr rtlCol="0"/>
          <a:lstStyle/>
          <a:p>
            <a:pPr rtl="0"/>
            <a:r>
              <a:rPr lang="zh-CN" altLang="en-US" dirty="0"/>
              <a:t>添加页脚</a:t>
            </a:r>
          </a:p>
        </p:txBody>
      </p:sp>
      <p:sp>
        <p:nvSpPr>
          <p:cNvPr id="5" name="灯片编号占位符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rtlCol="0"/>
          <a:lstStyle>
            <a:lvl1pPr>
              <a:defRPr/>
            </a:lvl1pPr>
          </a:lstStyle>
          <a:p>
            <a:fld id="{19B51A1E-902D-48AF-9020-955120F399B6}" type="slidenum">
              <a:rPr lang="en-US" altLang="zh-CN" smtClean="0"/>
              <a:pPr/>
              <a:t>‹#›</a:t>
            </a:fld>
            <a:endParaRPr lang="zh-CN" altLang="en-US" dirty="0"/>
          </a:p>
        </p:txBody>
      </p:sp>
    </p:spTree>
    <p:extLst>
      <p:ext uri="{BB962C8B-B14F-4D97-AF65-F5344CB8AC3E}">
        <p14:creationId xmlns:p14="http://schemas.microsoft.com/office/powerpoint/2010/main" val="54517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分隔幻灯片 2">
    <p:spTree>
      <p:nvGrpSpPr>
        <p:cNvPr id="1" name=""/>
        <p:cNvGrpSpPr/>
        <p:nvPr/>
      </p:nvGrpSpPr>
      <p:grpSpPr>
        <a:xfrm>
          <a:off x="0" y="0"/>
          <a:ext cx="0" cy="0"/>
          <a:chOff x="0" y="0"/>
          <a:chExt cx="0" cy="0"/>
        </a:xfrm>
      </p:grpSpPr>
      <p:sp>
        <p:nvSpPr>
          <p:cNvPr id="12" name="图片占位符 11">
            <a:extLst>
              <a:ext uri="{FF2B5EF4-FFF2-40B4-BE49-F238E27FC236}">
                <a16:creationId xmlns:a16="http://schemas.microsoft.com/office/drawing/2014/main" id="{7B7C90C9-77F3-4C3C-97F8-425EF81FB7A7}"/>
              </a:ext>
            </a:extLst>
          </p:cNvPr>
          <p:cNvSpPr>
            <a:spLocks noGrp="1"/>
          </p:cNvSpPr>
          <p:nvPr>
            <p:ph type="pic" sz="quarter" idx="13" hasCustomPrompt="1"/>
          </p:nvPr>
        </p:nvSpPr>
        <p:spPr>
          <a:xfrm>
            <a:off x="-1" y="0"/>
            <a:ext cx="11795125" cy="6858000"/>
          </a:xfrm>
          <a:custGeom>
            <a:avLst/>
            <a:gdLst>
              <a:gd name="connsiteX0" fmla="*/ 4729712 w 11795125"/>
              <a:gd name="connsiteY0" fmla="*/ 4417922 h 6858000"/>
              <a:gd name="connsiteX1" fmla="*/ 7234278 w 11795125"/>
              <a:gd name="connsiteY1" fmla="*/ 4419507 h 6858000"/>
              <a:gd name="connsiteX2" fmla="*/ 7626325 w 11795125"/>
              <a:gd name="connsiteY2" fmla="*/ 4644358 h 6858000"/>
              <a:gd name="connsiteX3" fmla="*/ 8882694 w 11795125"/>
              <a:gd name="connsiteY3" fmla="*/ 6820455 h 6858000"/>
              <a:gd name="connsiteX4" fmla="*/ 8898077 w 11795125"/>
              <a:gd name="connsiteY4" fmla="*/ 6858000 h 6858000"/>
              <a:gd name="connsiteX5" fmla="*/ 3070863 w 11795125"/>
              <a:gd name="connsiteY5" fmla="*/ 6858000 h 6858000"/>
              <a:gd name="connsiteX6" fmla="*/ 3094823 w 11795125"/>
              <a:gd name="connsiteY6" fmla="*/ 6809422 h 6858000"/>
              <a:gd name="connsiteX7" fmla="*/ 4345735 w 11795125"/>
              <a:gd name="connsiteY7" fmla="*/ 4639611 h 6858000"/>
              <a:gd name="connsiteX8" fmla="*/ 4729712 w 11795125"/>
              <a:gd name="connsiteY8" fmla="*/ 4417922 h 6858000"/>
              <a:gd name="connsiteX9" fmla="*/ 2031302 w 11795125"/>
              <a:gd name="connsiteY9" fmla="*/ 2039301 h 6858000"/>
              <a:gd name="connsiteX10" fmla="*/ 2747265 w 11795125"/>
              <a:gd name="connsiteY10" fmla="*/ 2039754 h 6858000"/>
              <a:gd name="connsiteX11" fmla="*/ 2859337 w 11795125"/>
              <a:gd name="connsiteY11" fmla="*/ 2104031 h 6858000"/>
              <a:gd name="connsiteX12" fmla="*/ 3218486 w 11795125"/>
              <a:gd name="connsiteY12" fmla="*/ 2726096 h 6858000"/>
              <a:gd name="connsiteX13" fmla="*/ 3217340 w 11795125"/>
              <a:gd name="connsiteY13" fmla="*/ 2853948 h 6858000"/>
              <a:gd name="connsiteX14" fmla="*/ 2860527 w 11795125"/>
              <a:gd name="connsiteY14" fmla="*/ 3475560 h 6858000"/>
              <a:gd name="connsiteX15" fmla="*/ 2750762 w 11795125"/>
              <a:gd name="connsiteY15" fmla="*/ 3538933 h 6858000"/>
              <a:gd name="connsiteX16" fmla="*/ 2034023 w 11795125"/>
              <a:gd name="connsiteY16" fmla="*/ 3537136 h 6858000"/>
              <a:gd name="connsiteX17" fmla="*/ 1922728 w 11795125"/>
              <a:gd name="connsiteY17" fmla="*/ 3474202 h 6858000"/>
              <a:gd name="connsiteX18" fmla="*/ 1563578 w 11795125"/>
              <a:gd name="connsiteY18" fmla="*/ 2852137 h 6858000"/>
              <a:gd name="connsiteX19" fmla="*/ 1563948 w 11795125"/>
              <a:gd name="connsiteY19" fmla="*/ 2722942 h 6858000"/>
              <a:gd name="connsiteX20" fmla="*/ 1921537 w 11795125"/>
              <a:gd name="connsiteY20" fmla="*/ 2102674 h 6858000"/>
              <a:gd name="connsiteX21" fmla="*/ 2031302 w 11795125"/>
              <a:gd name="connsiteY21" fmla="*/ 2039301 h 6858000"/>
              <a:gd name="connsiteX22" fmla="*/ 9343478 w 11795125"/>
              <a:gd name="connsiteY22" fmla="*/ 1795745 h 6858000"/>
              <a:gd name="connsiteX23" fmla="*/ 11620502 w 11795125"/>
              <a:gd name="connsiteY23" fmla="*/ 1797185 h 6858000"/>
              <a:gd name="connsiteX24" fmla="*/ 11795125 w 11795125"/>
              <a:gd name="connsiteY24" fmla="*/ 1797296 h 6858000"/>
              <a:gd name="connsiteX25" fmla="*/ 11795125 w 11795125"/>
              <a:gd name="connsiteY25" fmla="*/ 6858000 h 6858000"/>
              <a:gd name="connsiteX26" fmla="*/ 8996698 w 11795125"/>
              <a:gd name="connsiteY26" fmla="*/ 6858000 h 6858000"/>
              <a:gd name="connsiteX27" fmla="*/ 8963663 w 11795125"/>
              <a:gd name="connsiteY27" fmla="*/ 6815289 h 6858000"/>
              <a:gd name="connsiteX28" fmla="*/ 7707295 w 11795125"/>
              <a:gd name="connsiteY28" fmla="*/ 4639193 h 6858000"/>
              <a:gd name="connsiteX29" fmla="*/ 7708590 w 11795125"/>
              <a:gd name="connsiteY29" fmla="*/ 4187244 h 6858000"/>
              <a:gd name="connsiteX30" fmla="*/ 8959501 w 11795125"/>
              <a:gd name="connsiteY30" fmla="*/ 2017434 h 6858000"/>
              <a:gd name="connsiteX31" fmla="*/ 9343478 w 11795125"/>
              <a:gd name="connsiteY31" fmla="*/ 1795745 h 6858000"/>
              <a:gd name="connsiteX32" fmla="*/ 3102644 w 11795125"/>
              <a:gd name="connsiteY32" fmla="*/ 1739841 h 6858000"/>
              <a:gd name="connsiteX33" fmla="*/ 3385876 w 11795125"/>
              <a:gd name="connsiteY33" fmla="*/ 1740020 h 6858000"/>
              <a:gd name="connsiteX34" fmla="*/ 3430211 w 11795125"/>
              <a:gd name="connsiteY34" fmla="*/ 1765448 h 6858000"/>
              <a:gd name="connsiteX35" fmla="*/ 3572289 w 11795125"/>
              <a:gd name="connsiteY35" fmla="*/ 2011533 h 6858000"/>
              <a:gd name="connsiteX36" fmla="*/ 3571836 w 11795125"/>
              <a:gd name="connsiteY36" fmla="*/ 2062111 h 6858000"/>
              <a:gd name="connsiteX37" fmla="*/ 3430681 w 11795125"/>
              <a:gd name="connsiteY37" fmla="*/ 2308019 h 6858000"/>
              <a:gd name="connsiteX38" fmla="*/ 3387260 w 11795125"/>
              <a:gd name="connsiteY38" fmla="*/ 2333088 h 6858000"/>
              <a:gd name="connsiteX39" fmla="*/ 3103720 w 11795125"/>
              <a:gd name="connsiteY39" fmla="*/ 2332378 h 6858000"/>
              <a:gd name="connsiteX40" fmla="*/ 3059693 w 11795125"/>
              <a:gd name="connsiteY40" fmla="*/ 2307481 h 6858000"/>
              <a:gd name="connsiteX41" fmla="*/ 2917615 w 11795125"/>
              <a:gd name="connsiteY41" fmla="*/ 2061395 h 6858000"/>
              <a:gd name="connsiteX42" fmla="*/ 2917761 w 11795125"/>
              <a:gd name="connsiteY42" fmla="*/ 2010286 h 6858000"/>
              <a:gd name="connsiteX43" fmla="*/ 3059222 w 11795125"/>
              <a:gd name="connsiteY43" fmla="*/ 1764910 h 6858000"/>
              <a:gd name="connsiteX44" fmla="*/ 3102644 w 11795125"/>
              <a:gd name="connsiteY44" fmla="*/ 1739841 h 6858000"/>
              <a:gd name="connsiteX45" fmla="*/ 3522963 w 11795125"/>
              <a:gd name="connsiteY45" fmla="*/ 1598675 h 6858000"/>
              <a:gd name="connsiteX46" fmla="*/ 3625194 w 11795125"/>
              <a:gd name="connsiteY46" fmla="*/ 1598740 h 6858000"/>
              <a:gd name="connsiteX47" fmla="*/ 3641197 w 11795125"/>
              <a:gd name="connsiteY47" fmla="*/ 1607918 h 6858000"/>
              <a:gd name="connsiteX48" fmla="*/ 3692479 w 11795125"/>
              <a:gd name="connsiteY48" fmla="*/ 1696742 h 6858000"/>
              <a:gd name="connsiteX49" fmla="*/ 3692315 w 11795125"/>
              <a:gd name="connsiteY49" fmla="*/ 1714998 h 6858000"/>
              <a:gd name="connsiteX50" fmla="*/ 3641367 w 11795125"/>
              <a:gd name="connsiteY50" fmla="*/ 1803757 h 6858000"/>
              <a:gd name="connsiteX51" fmla="*/ 3625694 w 11795125"/>
              <a:gd name="connsiteY51" fmla="*/ 1812806 h 6858000"/>
              <a:gd name="connsiteX52" fmla="*/ 3523352 w 11795125"/>
              <a:gd name="connsiteY52" fmla="*/ 1812549 h 6858000"/>
              <a:gd name="connsiteX53" fmla="*/ 3507459 w 11795125"/>
              <a:gd name="connsiteY53" fmla="*/ 1803563 h 6858000"/>
              <a:gd name="connsiteX54" fmla="*/ 3456177 w 11795125"/>
              <a:gd name="connsiteY54" fmla="*/ 1714739 h 6858000"/>
              <a:gd name="connsiteX55" fmla="*/ 3456230 w 11795125"/>
              <a:gd name="connsiteY55" fmla="*/ 1696292 h 6858000"/>
              <a:gd name="connsiteX56" fmla="*/ 3507290 w 11795125"/>
              <a:gd name="connsiteY56" fmla="*/ 1607724 h 6858000"/>
              <a:gd name="connsiteX57" fmla="*/ 3522963 w 11795125"/>
              <a:gd name="connsiteY57" fmla="*/ 1598675 h 6858000"/>
              <a:gd name="connsiteX58" fmla="*/ 4199803 w 11795125"/>
              <a:gd name="connsiteY58" fmla="*/ 1370724 h 6858000"/>
              <a:gd name="connsiteX59" fmla="*/ 4537019 w 11795125"/>
              <a:gd name="connsiteY59" fmla="*/ 1370938 h 6858000"/>
              <a:gd name="connsiteX60" fmla="*/ 4589804 w 11795125"/>
              <a:gd name="connsiteY60" fmla="*/ 1401211 h 6858000"/>
              <a:gd name="connsiteX61" fmla="*/ 4758963 w 11795125"/>
              <a:gd name="connsiteY61" fmla="*/ 1694203 h 6858000"/>
              <a:gd name="connsiteX62" fmla="*/ 4758423 w 11795125"/>
              <a:gd name="connsiteY62" fmla="*/ 1754421 h 6858000"/>
              <a:gd name="connsiteX63" fmla="*/ 4590365 w 11795125"/>
              <a:gd name="connsiteY63" fmla="*/ 2047199 h 6858000"/>
              <a:gd name="connsiteX64" fmla="*/ 4538665 w 11795125"/>
              <a:gd name="connsiteY64" fmla="*/ 2077046 h 6858000"/>
              <a:gd name="connsiteX65" fmla="*/ 4201084 w 11795125"/>
              <a:gd name="connsiteY65" fmla="*/ 2076201 h 6858000"/>
              <a:gd name="connsiteX66" fmla="*/ 4148664 w 11795125"/>
              <a:gd name="connsiteY66" fmla="*/ 2046559 h 6858000"/>
              <a:gd name="connsiteX67" fmla="*/ 3979505 w 11795125"/>
              <a:gd name="connsiteY67" fmla="*/ 1753567 h 6858000"/>
              <a:gd name="connsiteX68" fmla="*/ 3979680 w 11795125"/>
              <a:gd name="connsiteY68" fmla="*/ 1692718 h 6858000"/>
              <a:gd name="connsiteX69" fmla="*/ 4148104 w 11795125"/>
              <a:gd name="connsiteY69" fmla="*/ 1400573 h 6858000"/>
              <a:gd name="connsiteX70" fmla="*/ 4199803 w 11795125"/>
              <a:gd name="connsiteY70" fmla="*/ 1370724 h 6858000"/>
              <a:gd name="connsiteX71" fmla="*/ 3525946 w 11795125"/>
              <a:gd name="connsiteY71" fmla="*/ 1141304 h 6858000"/>
              <a:gd name="connsiteX72" fmla="*/ 3719554 w 11795125"/>
              <a:gd name="connsiteY72" fmla="*/ 1141427 h 6858000"/>
              <a:gd name="connsiteX73" fmla="*/ 3749860 w 11795125"/>
              <a:gd name="connsiteY73" fmla="*/ 1158808 h 6858000"/>
              <a:gd name="connsiteX74" fmla="*/ 3846980 w 11795125"/>
              <a:gd name="connsiteY74" fmla="*/ 1327024 h 6858000"/>
              <a:gd name="connsiteX75" fmla="*/ 3846670 w 11795125"/>
              <a:gd name="connsiteY75" fmla="*/ 1361598 h 6858000"/>
              <a:gd name="connsiteX76" fmla="*/ 3750182 w 11795125"/>
              <a:gd name="connsiteY76" fmla="*/ 1529691 h 6858000"/>
              <a:gd name="connsiteX77" fmla="*/ 3720499 w 11795125"/>
              <a:gd name="connsiteY77" fmla="*/ 1546828 h 6858000"/>
              <a:gd name="connsiteX78" fmla="*/ 3526682 w 11795125"/>
              <a:gd name="connsiteY78" fmla="*/ 1546343 h 6858000"/>
              <a:gd name="connsiteX79" fmla="*/ 3496586 w 11795125"/>
              <a:gd name="connsiteY79" fmla="*/ 1529324 h 6858000"/>
              <a:gd name="connsiteX80" fmla="*/ 3399466 w 11795125"/>
              <a:gd name="connsiteY80" fmla="*/ 1361108 h 6858000"/>
              <a:gd name="connsiteX81" fmla="*/ 3399566 w 11795125"/>
              <a:gd name="connsiteY81" fmla="*/ 1326172 h 6858000"/>
              <a:gd name="connsiteX82" fmla="*/ 3496264 w 11795125"/>
              <a:gd name="connsiteY82" fmla="*/ 1158441 h 6858000"/>
              <a:gd name="connsiteX83" fmla="*/ 3525946 w 11795125"/>
              <a:gd name="connsiteY83" fmla="*/ 1141304 h 6858000"/>
              <a:gd name="connsiteX84" fmla="*/ 3955878 w 11795125"/>
              <a:gd name="connsiteY84" fmla="*/ 173494 h 6858000"/>
              <a:gd name="connsiteX85" fmla="*/ 4500068 w 11795125"/>
              <a:gd name="connsiteY85" fmla="*/ 173838 h 6858000"/>
              <a:gd name="connsiteX86" fmla="*/ 4585252 w 11795125"/>
              <a:gd name="connsiteY86" fmla="*/ 222694 h 6858000"/>
              <a:gd name="connsiteX87" fmla="*/ 4858234 w 11795125"/>
              <a:gd name="connsiteY87" fmla="*/ 695514 h 6858000"/>
              <a:gd name="connsiteX88" fmla="*/ 4857363 w 11795125"/>
              <a:gd name="connsiteY88" fmla="*/ 792690 h 6858000"/>
              <a:gd name="connsiteX89" fmla="*/ 4586156 w 11795125"/>
              <a:gd name="connsiteY89" fmla="*/ 1265167 h 6858000"/>
              <a:gd name="connsiteX90" fmla="*/ 4502727 w 11795125"/>
              <a:gd name="connsiteY90" fmla="*/ 1313334 h 6858000"/>
              <a:gd name="connsiteX91" fmla="*/ 3957947 w 11795125"/>
              <a:gd name="connsiteY91" fmla="*/ 1311968 h 6858000"/>
              <a:gd name="connsiteX92" fmla="*/ 3873354 w 11795125"/>
              <a:gd name="connsiteY92" fmla="*/ 1264134 h 6858000"/>
              <a:gd name="connsiteX93" fmla="*/ 3600372 w 11795125"/>
              <a:gd name="connsiteY93" fmla="*/ 791315 h 6858000"/>
              <a:gd name="connsiteX94" fmla="*/ 3600653 w 11795125"/>
              <a:gd name="connsiteY94" fmla="*/ 693116 h 6858000"/>
              <a:gd name="connsiteX95" fmla="*/ 3872449 w 11795125"/>
              <a:gd name="connsiteY95" fmla="*/ 221662 h 6858000"/>
              <a:gd name="connsiteX96" fmla="*/ 3955878 w 11795125"/>
              <a:gd name="connsiteY96" fmla="*/ 173494 h 6858000"/>
              <a:gd name="connsiteX97" fmla="*/ 3852283 w 11795125"/>
              <a:gd name="connsiteY97" fmla="*/ 0 h 6858000"/>
              <a:gd name="connsiteX98" fmla="*/ 6130031 w 11795125"/>
              <a:gd name="connsiteY98" fmla="*/ 0 h 6858000"/>
              <a:gd name="connsiteX99" fmla="*/ 6102465 w 11795125"/>
              <a:gd name="connsiteY99" fmla="*/ 36730 h 6858000"/>
              <a:gd name="connsiteX100" fmla="*/ 5879948 w 11795125"/>
              <a:gd name="connsiteY100" fmla="*/ 127724 h 6858000"/>
              <a:gd name="connsiteX101" fmla="*/ 4102884 w 11795125"/>
              <a:gd name="connsiteY101" fmla="*/ 123270 h 6858000"/>
              <a:gd name="connsiteX102" fmla="*/ 3877665 w 11795125"/>
              <a:gd name="connsiteY102" fmla="*/ 32818 h 6858000"/>
              <a:gd name="connsiteX103" fmla="*/ 0 w 11795125"/>
              <a:gd name="connsiteY103" fmla="*/ 0 h 6858000"/>
              <a:gd name="connsiteX104" fmla="*/ 3781476 w 11795125"/>
              <a:gd name="connsiteY104" fmla="*/ 0 h 6858000"/>
              <a:gd name="connsiteX105" fmla="*/ 3800985 w 11795125"/>
              <a:gd name="connsiteY105" fmla="*/ 47617 h 6858000"/>
              <a:gd name="connsiteX106" fmla="*/ 3766711 w 11795125"/>
              <a:gd name="connsiteY106" fmla="*/ 287889 h 6858000"/>
              <a:gd name="connsiteX107" fmla="*/ 2882037 w 11795125"/>
              <a:gd name="connsiteY107" fmla="*/ 1829098 h 6858000"/>
              <a:gd name="connsiteX108" fmla="*/ 2609888 w 11795125"/>
              <a:gd name="connsiteY108" fmla="*/ 1986223 h 6858000"/>
              <a:gd name="connsiteX109" fmla="*/ 832823 w 11795125"/>
              <a:gd name="connsiteY109" fmla="*/ 1981768 h 6858000"/>
              <a:gd name="connsiteX110" fmla="*/ 556879 w 11795125"/>
              <a:gd name="connsiteY110" fmla="*/ 1825733 h 6858000"/>
              <a:gd name="connsiteX111" fmla="*/ 79254 w 11795125"/>
              <a:gd name="connsiteY111" fmla="*/ 998462 h 6858000"/>
              <a:gd name="connsiteX112" fmla="*/ 0 w 11795125"/>
              <a:gd name="connsiteY112" fmla="*/ 861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795125" h="6858000">
                <a:moveTo>
                  <a:pt x="4729712" y="4417922"/>
                </a:moveTo>
                <a:cubicBezTo>
                  <a:pt x="4729712" y="4417922"/>
                  <a:pt x="4729712" y="4417922"/>
                  <a:pt x="7234278" y="4419507"/>
                </a:cubicBezTo>
                <a:cubicBezTo>
                  <a:pt x="7396730" y="4419716"/>
                  <a:pt x="7544918" y="4503359"/>
                  <a:pt x="7626325" y="4644358"/>
                </a:cubicBezTo>
                <a:cubicBezTo>
                  <a:pt x="7626325" y="4644358"/>
                  <a:pt x="7626325" y="4644358"/>
                  <a:pt x="8882694" y="6820455"/>
                </a:cubicBezTo>
                <a:lnTo>
                  <a:pt x="8898077" y="6858000"/>
                </a:lnTo>
                <a:lnTo>
                  <a:pt x="3070863" y="6858000"/>
                </a:lnTo>
                <a:lnTo>
                  <a:pt x="3094823" y="6809422"/>
                </a:lnTo>
                <a:cubicBezTo>
                  <a:pt x="3094823" y="6809422"/>
                  <a:pt x="3094823" y="6809422"/>
                  <a:pt x="4345735" y="4639611"/>
                </a:cubicBezTo>
                <a:cubicBezTo>
                  <a:pt x="4422097" y="4501523"/>
                  <a:pt x="4571941" y="4415010"/>
                  <a:pt x="4729712" y="4417922"/>
                </a:cubicBezTo>
                <a:close/>
                <a:moveTo>
                  <a:pt x="2031302" y="2039301"/>
                </a:moveTo>
                <a:cubicBezTo>
                  <a:pt x="2031302" y="2039301"/>
                  <a:pt x="2031302" y="2039301"/>
                  <a:pt x="2747265" y="2039754"/>
                </a:cubicBezTo>
                <a:cubicBezTo>
                  <a:pt x="2793703" y="2039814"/>
                  <a:pt x="2836066" y="2063724"/>
                  <a:pt x="2859337" y="2104031"/>
                </a:cubicBezTo>
                <a:cubicBezTo>
                  <a:pt x="2859337" y="2104031"/>
                  <a:pt x="2859337" y="2104031"/>
                  <a:pt x="3218486" y="2726096"/>
                </a:cubicBezTo>
                <a:cubicBezTo>
                  <a:pt x="3240981" y="2765058"/>
                  <a:pt x="3241283" y="2815045"/>
                  <a:pt x="3217340" y="2853948"/>
                </a:cubicBezTo>
                <a:cubicBezTo>
                  <a:pt x="3217340" y="2853948"/>
                  <a:pt x="3217340" y="2853948"/>
                  <a:pt x="2860527" y="3475560"/>
                </a:cubicBezTo>
                <a:cubicBezTo>
                  <a:pt x="2838697" y="3515034"/>
                  <a:pt x="2795862" y="3539765"/>
                  <a:pt x="2750762" y="3538933"/>
                </a:cubicBezTo>
                <a:cubicBezTo>
                  <a:pt x="2750762" y="3538933"/>
                  <a:pt x="2750762" y="3538933"/>
                  <a:pt x="2034023" y="3537136"/>
                </a:cubicBezTo>
                <a:cubicBezTo>
                  <a:pt x="1988359" y="3538420"/>
                  <a:pt x="1945223" y="3513165"/>
                  <a:pt x="1922728" y="3474202"/>
                </a:cubicBezTo>
                <a:cubicBezTo>
                  <a:pt x="1922728" y="3474202"/>
                  <a:pt x="1922728" y="3474202"/>
                  <a:pt x="1563578" y="2852137"/>
                </a:cubicBezTo>
                <a:cubicBezTo>
                  <a:pt x="1540307" y="2811831"/>
                  <a:pt x="1540780" y="2763190"/>
                  <a:pt x="1563948" y="2722942"/>
                </a:cubicBezTo>
                <a:cubicBezTo>
                  <a:pt x="1563948" y="2722942"/>
                  <a:pt x="1563948" y="2722942"/>
                  <a:pt x="1921537" y="2102674"/>
                </a:cubicBezTo>
                <a:cubicBezTo>
                  <a:pt x="1943366" y="2063199"/>
                  <a:pt x="1986202" y="2038468"/>
                  <a:pt x="2031302" y="2039301"/>
                </a:cubicBezTo>
                <a:close/>
                <a:moveTo>
                  <a:pt x="9343478" y="1795745"/>
                </a:moveTo>
                <a:cubicBezTo>
                  <a:pt x="9343478" y="1795745"/>
                  <a:pt x="9343478" y="1795745"/>
                  <a:pt x="11620502" y="1797185"/>
                </a:cubicBezTo>
                <a:lnTo>
                  <a:pt x="11795125" y="1797296"/>
                </a:lnTo>
                <a:lnTo>
                  <a:pt x="11795125" y="6858000"/>
                </a:lnTo>
                <a:lnTo>
                  <a:pt x="8996698" y="6858000"/>
                </a:lnTo>
                <a:lnTo>
                  <a:pt x="8963663" y="6815289"/>
                </a:lnTo>
                <a:cubicBezTo>
                  <a:pt x="8963663" y="6815289"/>
                  <a:pt x="8963663" y="6815289"/>
                  <a:pt x="7707295" y="4639193"/>
                </a:cubicBezTo>
                <a:cubicBezTo>
                  <a:pt x="7625888" y="4498193"/>
                  <a:pt x="7627546" y="4328036"/>
                  <a:pt x="7708590" y="4187244"/>
                </a:cubicBezTo>
                <a:cubicBezTo>
                  <a:pt x="7708590" y="4187244"/>
                  <a:pt x="7708590" y="4187244"/>
                  <a:pt x="8959501" y="2017434"/>
                </a:cubicBezTo>
                <a:cubicBezTo>
                  <a:pt x="9035863" y="1879345"/>
                  <a:pt x="9185707" y="1792833"/>
                  <a:pt x="9343478" y="1795745"/>
                </a:cubicBezTo>
                <a:close/>
                <a:moveTo>
                  <a:pt x="3102644" y="1739841"/>
                </a:moveTo>
                <a:cubicBezTo>
                  <a:pt x="3102644" y="1739841"/>
                  <a:pt x="3102644" y="1739841"/>
                  <a:pt x="3385876" y="1740020"/>
                </a:cubicBezTo>
                <a:cubicBezTo>
                  <a:pt x="3404247" y="1740043"/>
                  <a:pt x="3421005" y="1749503"/>
                  <a:pt x="3430211" y="1765448"/>
                </a:cubicBezTo>
                <a:cubicBezTo>
                  <a:pt x="3430211" y="1765448"/>
                  <a:pt x="3430211" y="1765448"/>
                  <a:pt x="3572289" y="2011533"/>
                </a:cubicBezTo>
                <a:cubicBezTo>
                  <a:pt x="3581188" y="2026948"/>
                  <a:pt x="3581308" y="2046721"/>
                  <a:pt x="3571836" y="2062111"/>
                </a:cubicBezTo>
                <a:cubicBezTo>
                  <a:pt x="3571836" y="2062111"/>
                  <a:pt x="3571836" y="2062111"/>
                  <a:pt x="3430681" y="2308019"/>
                </a:cubicBezTo>
                <a:cubicBezTo>
                  <a:pt x="3422046" y="2323634"/>
                  <a:pt x="3405101" y="2333418"/>
                  <a:pt x="3387260" y="2333088"/>
                </a:cubicBezTo>
                <a:cubicBezTo>
                  <a:pt x="3387260" y="2333088"/>
                  <a:pt x="3387260" y="2333088"/>
                  <a:pt x="3103720" y="2332378"/>
                </a:cubicBezTo>
                <a:cubicBezTo>
                  <a:pt x="3085656" y="2332886"/>
                  <a:pt x="3068592" y="2322895"/>
                  <a:pt x="3059693" y="2307481"/>
                </a:cubicBezTo>
                <a:cubicBezTo>
                  <a:pt x="3059693" y="2307481"/>
                  <a:pt x="3059693" y="2307481"/>
                  <a:pt x="2917615" y="2061395"/>
                </a:cubicBezTo>
                <a:cubicBezTo>
                  <a:pt x="2908409" y="2045450"/>
                  <a:pt x="2908596" y="2026208"/>
                  <a:pt x="2917761" y="2010286"/>
                </a:cubicBezTo>
                <a:cubicBezTo>
                  <a:pt x="2917761" y="2010286"/>
                  <a:pt x="2917761" y="2010286"/>
                  <a:pt x="3059222" y="1764910"/>
                </a:cubicBezTo>
                <a:cubicBezTo>
                  <a:pt x="3067857" y="1749295"/>
                  <a:pt x="3084803" y="1739511"/>
                  <a:pt x="3102644" y="1739841"/>
                </a:cubicBezTo>
                <a:close/>
                <a:moveTo>
                  <a:pt x="3522963" y="1598675"/>
                </a:moveTo>
                <a:cubicBezTo>
                  <a:pt x="3522963" y="1598675"/>
                  <a:pt x="3522963" y="1598675"/>
                  <a:pt x="3625194" y="1598740"/>
                </a:cubicBezTo>
                <a:cubicBezTo>
                  <a:pt x="3631826" y="1598748"/>
                  <a:pt x="3637874" y="1602162"/>
                  <a:pt x="3641197" y="1607918"/>
                </a:cubicBezTo>
                <a:cubicBezTo>
                  <a:pt x="3641197" y="1607918"/>
                  <a:pt x="3641197" y="1607918"/>
                  <a:pt x="3692479" y="1696742"/>
                </a:cubicBezTo>
                <a:cubicBezTo>
                  <a:pt x="3695691" y="1702305"/>
                  <a:pt x="3695735" y="1709443"/>
                  <a:pt x="3692315" y="1714998"/>
                </a:cubicBezTo>
                <a:cubicBezTo>
                  <a:pt x="3692315" y="1714998"/>
                  <a:pt x="3692315" y="1714998"/>
                  <a:pt x="3641367" y="1803757"/>
                </a:cubicBezTo>
                <a:cubicBezTo>
                  <a:pt x="3638250" y="1809393"/>
                  <a:pt x="3632134" y="1812924"/>
                  <a:pt x="3625694" y="1812806"/>
                </a:cubicBezTo>
                <a:cubicBezTo>
                  <a:pt x="3625694" y="1812806"/>
                  <a:pt x="3625694" y="1812806"/>
                  <a:pt x="3523352" y="1812549"/>
                </a:cubicBezTo>
                <a:cubicBezTo>
                  <a:pt x="3516832" y="1812733"/>
                  <a:pt x="3510671" y="1809127"/>
                  <a:pt x="3507459" y="1803563"/>
                </a:cubicBezTo>
                <a:cubicBezTo>
                  <a:pt x="3507459" y="1803563"/>
                  <a:pt x="3507459" y="1803563"/>
                  <a:pt x="3456177" y="1714739"/>
                </a:cubicBezTo>
                <a:cubicBezTo>
                  <a:pt x="3452854" y="1708984"/>
                  <a:pt x="3452922" y="1702038"/>
                  <a:pt x="3456230" y="1696292"/>
                </a:cubicBezTo>
                <a:cubicBezTo>
                  <a:pt x="3456230" y="1696292"/>
                  <a:pt x="3456230" y="1696292"/>
                  <a:pt x="3507290" y="1607724"/>
                </a:cubicBezTo>
                <a:cubicBezTo>
                  <a:pt x="3510406" y="1602087"/>
                  <a:pt x="3516523" y="1598556"/>
                  <a:pt x="3522963" y="1598675"/>
                </a:cubicBezTo>
                <a:close/>
                <a:moveTo>
                  <a:pt x="4199803" y="1370724"/>
                </a:moveTo>
                <a:cubicBezTo>
                  <a:pt x="4199803" y="1370724"/>
                  <a:pt x="4199803" y="1370724"/>
                  <a:pt x="4537019" y="1370938"/>
                </a:cubicBezTo>
                <a:cubicBezTo>
                  <a:pt x="4558892" y="1370965"/>
                  <a:pt x="4578843" y="1382227"/>
                  <a:pt x="4589804" y="1401211"/>
                </a:cubicBezTo>
                <a:cubicBezTo>
                  <a:pt x="4589804" y="1401211"/>
                  <a:pt x="4589804" y="1401211"/>
                  <a:pt x="4758963" y="1694203"/>
                </a:cubicBezTo>
                <a:cubicBezTo>
                  <a:pt x="4769558" y="1712554"/>
                  <a:pt x="4769700" y="1736097"/>
                  <a:pt x="4758423" y="1754421"/>
                </a:cubicBezTo>
                <a:cubicBezTo>
                  <a:pt x="4758423" y="1754421"/>
                  <a:pt x="4758423" y="1754421"/>
                  <a:pt x="4590365" y="2047199"/>
                </a:cubicBezTo>
                <a:cubicBezTo>
                  <a:pt x="4580083" y="2065790"/>
                  <a:pt x="4559908" y="2077438"/>
                  <a:pt x="4538665" y="2077046"/>
                </a:cubicBezTo>
                <a:cubicBezTo>
                  <a:pt x="4538665" y="2077046"/>
                  <a:pt x="4538665" y="2077046"/>
                  <a:pt x="4201084" y="2076201"/>
                </a:cubicBezTo>
                <a:cubicBezTo>
                  <a:pt x="4179577" y="2076805"/>
                  <a:pt x="4159259" y="2064910"/>
                  <a:pt x="4148664" y="2046559"/>
                </a:cubicBezTo>
                <a:cubicBezTo>
                  <a:pt x="4148664" y="2046559"/>
                  <a:pt x="4148664" y="2046559"/>
                  <a:pt x="3979505" y="1753567"/>
                </a:cubicBezTo>
                <a:cubicBezTo>
                  <a:pt x="3968545" y="1734583"/>
                  <a:pt x="3968768" y="1711673"/>
                  <a:pt x="3979680" y="1692718"/>
                </a:cubicBezTo>
                <a:cubicBezTo>
                  <a:pt x="3979680" y="1692718"/>
                  <a:pt x="3979680" y="1692718"/>
                  <a:pt x="4148104" y="1400573"/>
                </a:cubicBezTo>
                <a:cubicBezTo>
                  <a:pt x="4158385" y="1381980"/>
                  <a:pt x="4178560" y="1370332"/>
                  <a:pt x="4199803" y="1370724"/>
                </a:cubicBezTo>
                <a:close/>
                <a:moveTo>
                  <a:pt x="3525946" y="1141304"/>
                </a:moveTo>
                <a:cubicBezTo>
                  <a:pt x="3525946" y="1141304"/>
                  <a:pt x="3525946" y="1141304"/>
                  <a:pt x="3719554" y="1141427"/>
                </a:cubicBezTo>
                <a:cubicBezTo>
                  <a:pt x="3732112" y="1141443"/>
                  <a:pt x="3743567" y="1147909"/>
                  <a:pt x="3749860" y="1158808"/>
                </a:cubicBezTo>
                <a:cubicBezTo>
                  <a:pt x="3749860" y="1158808"/>
                  <a:pt x="3749860" y="1158808"/>
                  <a:pt x="3846980" y="1327024"/>
                </a:cubicBezTo>
                <a:cubicBezTo>
                  <a:pt x="3853063" y="1337561"/>
                  <a:pt x="3853144" y="1351077"/>
                  <a:pt x="3846670" y="1361598"/>
                </a:cubicBezTo>
                <a:cubicBezTo>
                  <a:pt x="3846670" y="1361598"/>
                  <a:pt x="3846670" y="1361598"/>
                  <a:pt x="3750182" y="1529691"/>
                </a:cubicBezTo>
                <a:cubicBezTo>
                  <a:pt x="3744279" y="1540366"/>
                  <a:pt x="3732695" y="1547054"/>
                  <a:pt x="3720499" y="1546828"/>
                </a:cubicBezTo>
                <a:cubicBezTo>
                  <a:pt x="3720499" y="1546828"/>
                  <a:pt x="3720499" y="1546828"/>
                  <a:pt x="3526682" y="1546343"/>
                </a:cubicBezTo>
                <a:cubicBezTo>
                  <a:pt x="3514334" y="1546689"/>
                  <a:pt x="3502669" y="1539861"/>
                  <a:pt x="3496586" y="1529324"/>
                </a:cubicBezTo>
                <a:cubicBezTo>
                  <a:pt x="3496586" y="1529324"/>
                  <a:pt x="3496586" y="1529324"/>
                  <a:pt x="3399466" y="1361108"/>
                </a:cubicBezTo>
                <a:cubicBezTo>
                  <a:pt x="3393173" y="1350208"/>
                  <a:pt x="3393302" y="1337055"/>
                  <a:pt x="3399566" y="1326172"/>
                </a:cubicBezTo>
                <a:cubicBezTo>
                  <a:pt x="3399566" y="1326172"/>
                  <a:pt x="3399566" y="1326172"/>
                  <a:pt x="3496264" y="1158441"/>
                </a:cubicBezTo>
                <a:cubicBezTo>
                  <a:pt x="3502167" y="1147767"/>
                  <a:pt x="3513750" y="1141079"/>
                  <a:pt x="3525946" y="1141304"/>
                </a:cubicBezTo>
                <a:close/>
                <a:moveTo>
                  <a:pt x="3955878" y="173494"/>
                </a:moveTo>
                <a:cubicBezTo>
                  <a:pt x="3955878" y="173494"/>
                  <a:pt x="3955878" y="173494"/>
                  <a:pt x="4500068" y="173838"/>
                </a:cubicBezTo>
                <a:cubicBezTo>
                  <a:pt x="4535365" y="173884"/>
                  <a:pt x="4567564" y="192057"/>
                  <a:pt x="4585252" y="222694"/>
                </a:cubicBezTo>
                <a:cubicBezTo>
                  <a:pt x="4585252" y="222694"/>
                  <a:pt x="4585252" y="222694"/>
                  <a:pt x="4858234" y="695514"/>
                </a:cubicBezTo>
                <a:cubicBezTo>
                  <a:pt x="4875332" y="725128"/>
                  <a:pt x="4875562" y="763121"/>
                  <a:pt x="4857363" y="792690"/>
                </a:cubicBezTo>
                <a:cubicBezTo>
                  <a:pt x="4857363" y="792690"/>
                  <a:pt x="4857363" y="792690"/>
                  <a:pt x="4586156" y="1265167"/>
                </a:cubicBezTo>
                <a:cubicBezTo>
                  <a:pt x="4569564" y="1295169"/>
                  <a:pt x="4537006" y="1313967"/>
                  <a:pt x="4502727" y="1313334"/>
                </a:cubicBezTo>
                <a:cubicBezTo>
                  <a:pt x="4502727" y="1313334"/>
                  <a:pt x="4502727" y="1313334"/>
                  <a:pt x="3957947" y="1311968"/>
                </a:cubicBezTo>
                <a:cubicBezTo>
                  <a:pt x="3923239" y="1312944"/>
                  <a:pt x="3890452" y="1293749"/>
                  <a:pt x="3873354" y="1264134"/>
                </a:cubicBezTo>
                <a:cubicBezTo>
                  <a:pt x="3873354" y="1264134"/>
                  <a:pt x="3873354" y="1264134"/>
                  <a:pt x="3600372" y="791315"/>
                </a:cubicBezTo>
                <a:cubicBezTo>
                  <a:pt x="3582684" y="760678"/>
                  <a:pt x="3583043" y="723707"/>
                  <a:pt x="3600653" y="693116"/>
                </a:cubicBezTo>
                <a:cubicBezTo>
                  <a:pt x="3600653" y="693116"/>
                  <a:pt x="3600653" y="693116"/>
                  <a:pt x="3872449" y="221662"/>
                </a:cubicBezTo>
                <a:cubicBezTo>
                  <a:pt x="3889041" y="191658"/>
                  <a:pt x="3921599" y="172861"/>
                  <a:pt x="3955878" y="173494"/>
                </a:cubicBezTo>
                <a:close/>
                <a:moveTo>
                  <a:pt x="3852283" y="0"/>
                </a:moveTo>
                <a:lnTo>
                  <a:pt x="6130031" y="0"/>
                </a:lnTo>
                <a:lnTo>
                  <a:pt x="6102465" y="36730"/>
                </a:lnTo>
                <a:cubicBezTo>
                  <a:pt x="6044520" y="95168"/>
                  <a:pt x="5963814" y="129272"/>
                  <a:pt x="5879948" y="127724"/>
                </a:cubicBezTo>
                <a:cubicBezTo>
                  <a:pt x="5879948" y="127724"/>
                  <a:pt x="5879948" y="127724"/>
                  <a:pt x="4102884" y="123270"/>
                </a:cubicBezTo>
                <a:cubicBezTo>
                  <a:pt x="4017972" y="125657"/>
                  <a:pt x="3936583" y="91034"/>
                  <a:pt x="3877665" y="32818"/>
                </a:cubicBezTo>
                <a:close/>
                <a:moveTo>
                  <a:pt x="0" y="0"/>
                </a:moveTo>
                <a:lnTo>
                  <a:pt x="3781476" y="0"/>
                </a:lnTo>
                <a:lnTo>
                  <a:pt x="3800985" y="47617"/>
                </a:lnTo>
                <a:cubicBezTo>
                  <a:pt x="3821943" y="127749"/>
                  <a:pt x="3811234" y="215546"/>
                  <a:pt x="3766711" y="287889"/>
                </a:cubicBezTo>
                <a:cubicBezTo>
                  <a:pt x="3766711" y="287889"/>
                  <a:pt x="3766711" y="287889"/>
                  <a:pt x="2882037" y="1829098"/>
                </a:cubicBezTo>
                <a:cubicBezTo>
                  <a:pt x="2827913" y="1926970"/>
                  <a:pt x="2721708" y="1988287"/>
                  <a:pt x="2609888" y="1986223"/>
                </a:cubicBezTo>
                <a:cubicBezTo>
                  <a:pt x="2609888" y="1986223"/>
                  <a:pt x="2609888" y="1986223"/>
                  <a:pt x="832823" y="1981768"/>
                </a:cubicBezTo>
                <a:cubicBezTo>
                  <a:pt x="719607" y="1984952"/>
                  <a:pt x="612654" y="1922338"/>
                  <a:pt x="556879" y="1825733"/>
                </a:cubicBezTo>
                <a:cubicBezTo>
                  <a:pt x="556879" y="1825733"/>
                  <a:pt x="556879" y="1825733"/>
                  <a:pt x="79254" y="998462"/>
                </a:cubicBezTo>
                <a:lnTo>
                  <a:pt x="0" y="861190"/>
                </a:lnTo>
                <a:close/>
              </a:path>
            </a:pathLst>
          </a:custGeom>
          <a:solidFill>
            <a:schemeClr val="bg1">
              <a:lumMod val="95000"/>
            </a:schemeClr>
          </a:solidFill>
        </p:spPr>
        <p:txBody>
          <a:bodyPr wrap="square" tIns="864000" rtlCol="0">
            <a:noAutofit/>
          </a:bodyPr>
          <a:lstStyle>
            <a:lvl1pPr marL="0" indent="0" algn="ctr">
              <a:buNone/>
              <a:defRPr sz="1200" i="1">
                <a:latin typeface="Microsoft YaHei UI" panose="020B0503020204020204" pitchFamily="34" charset="-122"/>
                <a:cs typeface="Times New Roman" panose="02020603050405020304" pitchFamily="18" charset="0"/>
              </a:defRPr>
            </a:lvl1pPr>
          </a:lstStyle>
          <a:p>
            <a:pPr rtl="0"/>
            <a:r>
              <a:rPr lang="zh-CN" altLang="en-US" dirty="0"/>
              <a:t>插入或拖放照片</a:t>
            </a:r>
          </a:p>
        </p:txBody>
      </p:sp>
      <p:sp>
        <p:nvSpPr>
          <p:cNvPr id="2" name="标题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rtlCol="0" anchor="t"/>
          <a:lstStyle>
            <a:lvl1pPr algn="l">
              <a:lnSpc>
                <a:spcPct val="100000"/>
              </a:lnSpc>
              <a:defRPr sz="5000" b="1" spc="-300">
                <a:solidFill>
                  <a:schemeClr val="bg1">
                    <a:lumMod val="95000"/>
                  </a:schemeClr>
                </a:solidFill>
              </a:defRPr>
            </a:lvl1pPr>
          </a:lstStyle>
          <a:p>
            <a:pPr rtl="0"/>
            <a:r>
              <a:rPr lang="zh-CN" altLang="en-US" dirty="0"/>
              <a:t>单击以编辑分隔幻灯片标题</a:t>
            </a:r>
          </a:p>
        </p:txBody>
      </p:sp>
      <p:sp>
        <p:nvSpPr>
          <p:cNvPr id="3" name="副标题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4048124" y="3795246"/>
            <a:ext cx="4000500" cy="997905"/>
          </a:xfrm>
          <a:noFill/>
        </p:spPr>
        <p:txBody>
          <a:bodyPr lIns="0" tIns="0" rIns="0" bIns="0" rtlCol="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a:t>单击以编辑母版副标题样式</a:t>
            </a:r>
            <a:endParaRPr lang="zh-CN" altLang="en-US" dirty="0"/>
          </a:p>
        </p:txBody>
      </p:sp>
      <p:sp>
        <p:nvSpPr>
          <p:cNvPr id="4" name="页脚占位符 3">
            <a:extLst>
              <a:ext uri="{FF2B5EF4-FFF2-40B4-BE49-F238E27FC236}">
                <a16:creationId xmlns:a16="http://schemas.microsoft.com/office/drawing/2014/main" id="{734B1E83-6080-4D35-A216-8E5C399023B2}"/>
              </a:ext>
            </a:extLst>
          </p:cNvPr>
          <p:cNvSpPr>
            <a:spLocks noGrp="1"/>
          </p:cNvSpPr>
          <p:nvPr>
            <p:ph type="ftr" sz="quarter" idx="11"/>
          </p:nvPr>
        </p:nvSpPr>
        <p:spPr/>
        <p:txBody>
          <a:bodyPr rtlCol="0"/>
          <a:lstStyle/>
          <a:p>
            <a:pPr rtl="0"/>
            <a:r>
              <a:rPr lang="zh-CN" altLang="en-US" dirty="0"/>
              <a:t>添加页脚</a:t>
            </a:r>
          </a:p>
        </p:txBody>
      </p:sp>
      <p:sp>
        <p:nvSpPr>
          <p:cNvPr id="5" name="灯片编号占位符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rtlCol="0"/>
          <a:lstStyle>
            <a:lvl1pPr>
              <a:defRPr/>
            </a:lvl1pPr>
          </a:lstStyle>
          <a:p>
            <a:fld id="{19B51A1E-902D-48AF-9020-955120F399B6}" type="slidenum">
              <a:rPr lang="en-US" altLang="zh-CN" smtClean="0"/>
              <a:pPr/>
              <a:t>‹#›</a:t>
            </a:fld>
            <a:endParaRPr lang="zh-CN" altLang="en-US" dirty="0"/>
          </a:p>
        </p:txBody>
      </p:sp>
    </p:spTree>
    <p:extLst>
      <p:ext uri="{BB962C8B-B14F-4D97-AF65-F5344CB8AC3E}">
        <p14:creationId xmlns:p14="http://schemas.microsoft.com/office/powerpoint/2010/main" val="62273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照片 1">
    <p:spTree>
      <p:nvGrpSpPr>
        <p:cNvPr id="1" name=""/>
        <p:cNvGrpSpPr/>
        <p:nvPr/>
      </p:nvGrpSpPr>
      <p:grpSpPr>
        <a:xfrm>
          <a:off x="0" y="0"/>
          <a:ext cx="0" cy="0"/>
          <a:chOff x="0" y="0"/>
          <a:chExt cx="0" cy="0"/>
        </a:xfrm>
      </p:grpSpPr>
      <p:sp>
        <p:nvSpPr>
          <p:cNvPr id="11" name="图片占位符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481149" y="1684742"/>
            <a:ext cx="4904790" cy="433376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rtlCol="0" anchor="ctr">
            <a:noAutofit/>
          </a:bodyPr>
          <a:lstStyle>
            <a:lvl1pPr marL="0" indent="0" algn="ctr">
              <a:buNone/>
              <a:defRPr sz="1200" i="1">
                <a:latin typeface="Microsoft YaHei UI" panose="020B0503020204020204" pitchFamily="34" charset="-122"/>
                <a:cs typeface="Times New Roman" panose="02020603050405020304" pitchFamily="18" charset="0"/>
              </a:defRPr>
            </a:lvl1pPr>
          </a:lstStyle>
          <a:p>
            <a:pPr rtl="0"/>
            <a:r>
              <a:rPr lang="zh-CN" altLang="en-US" dirty="0"/>
              <a:t>插入或拖放照片</a:t>
            </a:r>
          </a:p>
        </p:txBody>
      </p:sp>
      <p:sp>
        <p:nvSpPr>
          <p:cNvPr id="2" name="标题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rtlCol="0"/>
          <a:lstStyle>
            <a:lvl1pPr>
              <a:defRPr>
                <a:solidFill>
                  <a:schemeClr val="tx1">
                    <a:lumMod val="75000"/>
                    <a:lumOff val="25000"/>
                  </a:schemeClr>
                </a:solidFill>
              </a:defRPr>
            </a:lvl1pPr>
          </a:lstStyle>
          <a:p>
            <a:pPr rtl="0"/>
            <a:r>
              <a:rPr lang="zh-CN" altLang="en-US" dirty="0"/>
              <a:t>单击以编辑页标题</a:t>
            </a:r>
          </a:p>
        </p:txBody>
      </p:sp>
      <p:sp>
        <p:nvSpPr>
          <p:cNvPr id="10" name="副标题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dirty="0"/>
              <a:t>副标题</a:t>
            </a:r>
          </a:p>
        </p:txBody>
      </p:sp>
      <p:sp>
        <p:nvSpPr>
          <p:cNvPr id="3" name="内容占位符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zh-CN" altLang="en-US"/>
              <a:t>单击此处编辑母版文本样式</a:t>
            </a:r>
          </a:p>
          <a:p>
            <a:pPr lvl="1" rtl="0"/>
            <a:r>
              <a:rPr lang="zh-CN" altLang="en-US"/>
              <a:t>二级</a:t>
            </a:r>
          </a:p>
          <a:p>
            <a:pPr lvl="2" rtl="0"/>
            <a:r>
              <a:rPr lang="zh-CN" altLang="en-US"/>
              <a:t>三级</a:t>
            </a:r>
          </a:p>
          <a:p>
            <a:pPr lvl="3" rtl="0"/>
            <a:r>
              <a:rPr lang="zh-CN" altLang="en-US"/>
              <a:t>四级</a:t>
            </a:r>
          </a:p>
          <a:p>
            <a:pPr lvl="4" rtl="0"/>
            <a:r>
              <a:rPr lang="zh-CN" altLang="en-US"/>
              <a:t>五级</a:t>
            </a:r>
            <a:endParaRPr lang="zh-CN" altLang="en-US" dirty="0"/>
          </a:p>
        </p:txBody>
      </p:sp>
      <p:sp>
        <p:nvSpPr>
          <p:cNvPr id="4" name="页脚占位符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zh-CN" altLang="en-US" dirty="0"/>
              <a:t>添加页脚</a:t>
            </a:r>
          </a:p>
        </p:txBody>
      </p:sp>
      <p:sp>
        <p:nvSpPr>
          <p:cNvPr id="5" name="灯片编号占位符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lvl1pPr>
              <a:defRPr/>
            </a:lvl1pPr>
          </a:lstStyle>
          <a:p>
            <a:fld id="{19B51A1E-902D-48AF-9020-955120F399B6}" type="slidenum">
              <a:rPr lang="en-US" altLang="zh-CN" smtClean="0"/>
              <a:pPr/>
              <a:t>‹#›</a:t>
            </a:fld>
            <a:endParaRPr lang="zh-CN" altLang="en-US" dirty="0"/>
          </a:p>
        </p:txBody>
      </p:sp>
    </p:spTree>
    <p:extLst>
      <p:ext uri="{BB962C8B-B14F-4D97-AF65-F5344CB8AC3E}">
        <p14:creationId xmlns:p14="http://schemas.microsoft.com/office/powerpoint/2010/main" val="1350103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照片 2">
    <p:spTree>
      <p:nvGrpSpPr>
        <p:cNvPr id="1" name=""/>
        <p:cNvGrpSpPr/>
        <p:nvPr/>
      </p:nvGrpSpPr>
      <p:grpSpPr>
        <a:xfrm>
          <a:off x="0" y="0"/>
          <a:ext cx="0" cy="0"/>
          <a:chOff x="0" y="0"/>
          <a:chExt cx="0" cy="0"/>
        </a:xfrm>
      </p:grpSpPr>
      <p:sp>
        <p:nvSpPr>
          <p:cNvPr id="13" name="图片占位符 12">
            <a:extLst>
              <a:ext uri="{FF2B5EF4-FFF2-40B4-BE49-F238E27FC236}">
                <a16:creationId xmlns:a16="http://schemas.microsoft.com/office/drawing/2014/main" id="{C64B33BB-8F3A-42CE-BBDA-D08AA3266737}"/>
              </a:ext>
            </a:extLst>
          </p:cNvPr>
          <p:cNvSpPr>
            <a:spLocks noGrp="1"/>
          </p:cNvSpPr>
          <p:nvPr>
            <p:ph type="pic" sz="quarter" idx="36" hasCustomPrompt="1"/>
          </p:nvPr>
        </p:nvSpPr>
        <p:spPr>
          <a:xfrm>
            <a:off x="6282692" y="432000"/>
            <a:ext cx="5511800" cy="5760000"/>
          </a:xfrm>
          <a:custGeom>
            <a:avLst/>
            <a:gdLst>
              <a:gd name="connsiteX0" fmla="*/ 193823 w 5511800"/>
              <a:gd name="connsiteY0" fmla="*/ 0 h 5760000"/>
              <a:gd name="connsiteX1" fmla="*/ 5511800 w 5511800"/>
              <a:gd name="connsiteY1" fmla="*/ 0 h 5760000"/>
              <a:gd name="connsiteX2" fmla="*/ 5511800 w 5511800"/>
              <a:gd name="connsiteY2" fmla="*/ 5760000 h 5760000"/>
              <a:gd name="connsiteX3" fmla="*/ 193823 w 5511800"/>
              <a:gd name="connsiteY3" fmla="*/ 5760000 h 5760000"/>
              <a:gd name="connsiteX4" fmla="*/ 3937 w 5511800"/>
              <a:gd name="connsiteY4" fmla="*/ 5605239 h 5760000"/>
              <a:gd name="connsiteX5" fmla="*/ 0 w 5511800"/>
              <a:gd name="connsiteY5" fmla="*/ 5566186 h 5760000"/>
              <a:gd name="connsiteX6" fmla="*/ 0 w 5511800"/>
              <a:gd name="connsiteY6" fmla="*/ 193814 h 5760000"/>
              <a:gd name="connsiteX7" fmla="*/ 3937 w 5511800"/>
              <a:gd name="connsiteY7" fmla="*/ 154762 h 5760000"/>
              <a:gd name="connsiteX8" fmla="*/ 193823 w 5511800"/>
              <a:gd name="connsiteY8" fmla="*/ 0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1800" h="5760000">
                <a:moveTo>
                  <a:pt x="193823" y="0"/>
                </a:moveTo>
                <a:lnTo>
                  <a:pt x="5511800" y="0"/>
                </a:lnTo>
                <a:lnTo>
                  <a:pt x="5511800" y="5760000"/>
                </a:lnTo>
                <a:lnTo>
                  <a:pt x="193823" y="5760000"/>
                </a:lnTo>
                <a:cubicBezTo>
                  <a:pt x="100158" y="5760000"/>
                  <a:pt x="22011" y="5693561"/>
                  <a:pt x="3937" y="5605239"/>
                </a:cubicBezTo>
                <a:lnTo>
                  <a:pt x="0" y="5566186"/>
                </a:lnTo>
                <a:lnTo>
                  <a:pt x="0" y="193814"/>
                </a:lnTo>
                <a:lnTo>
                  <a:pt x="3937" y="154762"/>
                </a:lnTo>
                <a:cubicBezTo>
                  <a:pt x="22011" y="66440"/>
                  <a:pt x="100158" y="0"/>
                  <a:pt x="193823" y="0"/>
                </a:cubicBezTo>
                <a:close/>
              </a:path>
            </a:pathLst>
          </a:custGeom>
        </p:spPr>
        <p:txBody>
          <a:bodyPr wrap="square" tIns="0" rtlCol="0" anchor="ctr">
            <a:noAutofit/>
          </a:bodyPr>
          <a:lstStyle>
            <a:lvl1pPr marL="0" indent="0" algn="ctr">
              <a:buNone/>
              <a:defRPr sz="1200" i="1">
                <a:latin typeface="Microsoft YaHei UI" panose="020B0503020204020204" pitchFamily="34" charset="-122"/>
                <a:cs typeface="Times New Roman" panose="02020603050405020304" pitchFamily="18" charset="0"/>
              </a:defRPr>
            </a:lvl1pPr>
          </a:lstStyle>
          <a:p>
            <a:pPr rtl="0"/>
            <a:r>
              <a:rPr lang="zh-CN" altLang="en-US"/>
              <a:t>插入或拖放照片</a:t>
            </a:r>
            <a:endParaRPr lang="zh-CN" altLang="en-US" dirty="0"/>
          </a:p>
        </p:txBody>
      </p:sp>
      <p:sp>
        <p:nvSpPr>
          <p:cNvPr id="2" name="标题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rtlCol="0"/>
          <a:lstStyle>
            <a:lvl1pPr>
              <a:defRPr>
                <a:solidFill>
                  <a:schemeClr val="tx1">
                    <a:lumMod val="75000"/>
                    <a:lumOff val="25000"/>
                  </a:schemeClr>
                </a:solidFill>
              </a:defRPr>
            </a:lvl1pPr>
          </a:lstStyle>
          <a:p>
            <a:pPr rtl="0"/>
            <a:r>
              <a:rPr lang="zh-CN" altLang="en-US" dirty="0"/>
              <a:t>单击以编辑页标题</a:t>
            </a:r>
          </a:p>
        </p:txBody>
      </p:sp>
      <p:sp>
        <p:nvSpPr>
          <p:cNvPr id="10" name="副标题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dirty="0"/>
              <a:t>副标题</a:t>
            </a:r>
          </a:p>
        </p:txBody>
      </p:sp>
      <p:sp>
        <p:nvSpPr>
          <p:cNvPr id="3" name="内容占位符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zh-CN" altLang="en-US"/>
              <a:t>单击此处编辑母版文本样式</a:t>
            </a:r>
          </a:p>
          <a:p>
            <a:pPr lvl="1" rtl="0"/>
            <a:r>
              <a:rPr lang="zh-CN" altLang="en-US"/>
              <a:t>二级</a:t>
            </a:r>
          </a:p>
          <a:p>
            <a:pPr lvl="2" rtl="0"/>
            <a:r>
              <a:rPr lang="zh-CN" altLang="en-US"/>
              <a:t>三级</a:t>
            </a:r>
          </a:p>
          <a:p>
            <a:pPr lvl="3" rtl="0"/>
            <a:r>
              <a:rPr lang="zh-CN" altLang="en-US"/>
              <a:t>四级</a:t>
            </a:r>
          </a:p>
          <a:p>
            <a:pPr lvl="4" rtl="0"/>
            <a:r>
              <a:rPr lang="zh-CN" altLang="en-US"/>
              <a:t>五级</a:t>
            </a:r>
            <a:endParaRPr lang="zh-CN" altLang="en-US" dirty="0"/>
          </a:p>
        </p:txBody>
      </p:sp>
      <p:sp>
        <p:nvSpPr>
          <p:cNvPr id="4" name="页脚占位符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zh-CN" altLang="en-US" dirty="0"/>
              <a:t>添加页脚</a:t>
            </a:r>
          </a:p>
        </p:txBody>
      </p:sp>
      <p:sp>
        <p:nvSpPr>
          <p:cNvPr id="5" name="灯片编号占位符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lvl1pPr>
              <a:defRPr/>
            </a:lvl1pPr>
          </a:lstStyle>
          <a:p>
            <a:fld id="{19B51A1E-902D-48AF-9020-955120F399B6}" type="slidenum">
              <a:rPr lang="en-US" altLang="zh-CN" smtClean="0"/>
              <a:pPr/>
              <a:t>‹#›</a:t>
            </a:fld>
            <a:endParaRPr lang="zh-CN" altLang="en-US" dirty="0"/>
          </a:p>
        </p:txBody>
      </p:sp>
    </p:spTree>
    <p:extLst>
      <p:ext uri="{BB962C8B-B14F-4D97-AF65-F5344CB8AC3E}">
        <p14:creationId xmlns:p14="http://schemas.microsoft.com/office/powerpoint/2010/main" val="141629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照片 3">
    <p:spTree>
      <p:nvGrpSpPr>
        <p:cNvPr id="1" name=""/>
        <p:cNvGrpSpPr/>
        <p:nvPr/>
      </p:nvGrpSpPr>
      <p:grpSpPr>
        <a:xfrm>
          <a:off x="0" y="0"/>
          <a:ext cx="0" cy="0"/>
          <a:chOff x="0" y="0"/>
          <a:chExt cx="0" cy="0"/>
        </a:xfrm>
      </p:grpSpPr>
      <p:sp>
        <p:nvSpPr>
          <p:cNvPr id="11" name="图片占位符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812170" y="237629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rtlCol="0" anchor="ctr">
            <a:noAutofit/>
          </a:bodyPr>
          <a:lstStyle>
            <a:lvl1pPr marL="0" indent="0" algn="ctr">
              <a:buNone/>
              <a:defRPr sz="1200" i="1">
                <a:latin typeface="Microsoft YaHei UI" panose="020B0503020204020204" pitchFamily="34" charset="-122"/>
                <a:cs typeface="Times New Roman" panose="02020603050405020304" pitchFamily="18" charset="0"/>
              </a:defRPr>
            </a:lvl1pPr>
          </a:lstStyle>
          <a:p>
            <a:pPr rtl="0"/>
            <a:r>
              <a:rPr lang="zh-CN" altLang="en-US"/>
              <a:t>插入或拖放照片</a:t>
            </a:r>
            <a:endParaRPr lang="zh-CN" altLang="en-US" dirty="0"/>
          </a:p>
        </p:txBody>
      </p:sp>
      <p:sp>
        <p:nvSpPr>
          <p:cNvPr id="2" name="标题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rtlCol="0"/>
          <a:lstStyle>
            <a:lvl1pPr>
              <a:defRPr>
                <a:solidFill>
                  <a:schemeClr val="tx1">
                    <a:lumMod val="75000"/>
                    <a:lumOff val="25000"/>
                  </a:schemeClr>
                </a:solidFill>
              </a:defRPr>
            </a:lvl1pPr>
          </a:lstStyle>
          <a:p>
            <a:pPr rtl="0"/>
            <a:r>
              <a:rPr lang="zh-CN" altLang="en-US" dirty="0"/>
              <a:t>单击以编辑页标题</a:t>
            </a:r>
          </a:p>
        </p:txBody>
      </p:sp>
      <p:sp>
        <p:nvSpPr>
          <p:cNvPr id="10" name="副标题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dirty="0"/>
              <a:t>副标题</a:t>
            </a:r>
          </a:p>
        </p:txBody>
      </p:sp>
      <p:sp>
        <p:nvSpPr>
          <p:cNvPr id="3" name="内容占位符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zh-CN" altLang="en-US"/>
              <a:t>单击此处编辑母版文本样式</a:t>
            </a:r>
          </a:p>
          <a:p>
            <a:pPr lvl="1" rtl="0"/>
            <a:r>
              <a:rPr lang="zh-CN" altLang="en-US"/>
              <a:t>二级</a:t>
            </a:r>
          </a:p>
          <a:p>
            <a:pPr lvl="2" rtl="0"/>
            <a:r>
              <a:rPr lang="zh-CN" altLang="en-US"/>
              <a:t>三级</a:t>
            </a:r>
          </a:p>
          <a:p>
            <a:pPr lvl="3" rtl="0"/>
            <a:r>
              <a:rPr lang="zh-CN" altLang="en-US"/>
              <a:t>四级</a:t>
            </a:r>
          </a:p>
          <a:p>
            <a:pPr lvl="4" rtl="0"/>
            <a:r>
              <a:rPr lang="zh-CN" altLang="en-US"/>
              <a:t>五级</a:t>
            </a:r>
            <a:endParaRPr lang="zh-CN" altLang="en-US" dirty="0"/>
          </a:p>
        </p:txBody>
      </p:sp>
      <p:sp>
        <p:nvSpPr>
          <p:cNvPr id="4" name="页脚占位符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zh-CN" altLang="en-US" dirty="0"/>
              <a:t>添加页脚</a:t>
            </a:r>
          </a:p>
        </p:txBody>
      </p:sp>
      <p:sp>
        <p:nvSpPr>
          <p:cNvPr id="5" name="灯片编号占位符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lvl1pPr>
              <a:defRPr/>
            </a:lvl1pPr>
          </a:lstStyle>
          <a:p>
            <a:fld id="{19B51A1E-902D-48AF-9020-955120F399B6}" type="slidenum">
              <a:rPr lang="en-US" altLang="zh-CN" smtClean="0"/>
              <a:pPr/>
              <a:t>‹#›</a:t>
            </a:fld>
            <a:endParaRPr lang="zh-CN" altLang="en-US" dirty="0"/>
          </a:p>
        </p:txBody>
      </p:sp>
      <p:sp>
        <p:nvSpPr>
          <p:cNvPr id="8" name="图片占位符 7">
            <a:extLst>
              <a:ext uri="{FF2B5EF4-FFF2-40B4-BE49-F238E27FC236}">
                <a16:creationId xmlns:a16="http://schemas.microsoft.com/office/drawing/2014/main" id="{01317B12-44C8-4227-9EB8-973D2226E63F}"/>
              </a:ext>
            </a:extLst>
          </p:cNvPr>
          <p:cNvSpPr>
            <a:spLocks noGrp="1"/>
          </p:cNvSpPr>
          <p:nvPr>
            <p:ph type="pic" sz="quarter" idx="34" hasCustomPrompt="1"/>
          </p:nvPr>
        </p:nvSpPr>
        <p:spPr>
          <a:xfrm>
            <a:off x="8812420" y="117614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rtlCol="0" anchor="ctr">
            <a:noAutofit/>
          </a:bodyPr>
          <a:lstStyle>
            <a:lvl1pPr marL="0" indent="0" algn="ctr">
              <a:buNone/>
              <a:defRPr sz="1200" i="1">
                <a:latin typeface="Microsoft YaHei UI" panose="020B0503020204020204" pitchFamily="34" charset="-122"/>
                <a:cs typeface="Times New Roman" panose="02020603050405020304" pitchFamily="18" charset="0"/>
              </a:defRPr>
            </a:lvl1pPr>
          </a:lstStyle>
          <a:p>
            <a:pPr rtl="0"/>
            <a:r>
              <a:rPr lang="zh-CN" altLang="en-US"/>
              <a:t>插入或拖放照片</a:t>
            </a:r>
            <a:endParaRPr lang="zh-CN" altLang="en-US" dirty="0"/>
          </a:p>
        </p:txBody>
      </p:sp>
      <p:sp>
        <p:nvSpPr>
          <p:cNvPr id="9" name="图片占位符 8">
            <a:extLst>
              <a:ext uri="{FF2B5EF4-FFF2-40B4-BE49-F238E27FC236}">
                <a16:creationId xmlns:a16="http://schemas.microsoft.com/office/drawing/2014/main" id="{1AD2255F-36DA-4BDE-B54D-F94F14B68B6C}"/>
              </a:ext>
            </a:extLst>
          </p:cNvPr>
          <p:cNvSpPr>
            <a:spLocks noGrp="1"/>
          </p:cNvSpPr>
          <p:nvPr>
            <p:ph type="pic" sz="quarter" idx="35" hasCustomPrompt="1"/>
          </p:nvPr>
        </p:nvSpPr>
        <p:spPr>
          <a:xfrm>
            <a:off x="8812419" y="3552739"/>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rtlCol="0" anchor="ctr">
            <a:noAutofit/>
          </a:bodyPr>
          <a:lstStyle>
            <a:lvl1pPr marL="0" indent="0" algn="ctr">
              <a:buNone/>
              <a:defRPr sz="1200" i="1">
                <a:latin typeface="Microsoft YaHei UI" panose="020B0503020204020204" pitchFamily="34" charset="-122"/>
                <a:cs typeface="Times New Roman" panose="02020603050405020304" pitchFamily="18" charset="0"/>
              </a:defRPr>
            </a:lvl1pPr>
          </a:lstStyle>
          <a:p>
            <a:pPr rtl="0"/>
            <a:r>
              <a:rPr lang="zh-CN" altLang="en-US"/>
              <a:t>插入或拖放照片</a:t>
            </a:r>
            <a:endParaRPr lang="zh-CN" altLang="en-US" dirty="0"/>
          </a:p>
        </p:txBody>
      </p:sp>
    </p:spTree>
    <p:extLst>
      <p:ext uri="{BB962C8B-B14F-4D97-AF65-F5344CB8AC3E}">
        <p14:creationId xmlns:p14="http://schemas.microsoft.com/office/powerpoint/2010/main" val="2829556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任意多边形(F) 5">
            <a:extLst>
              <a:ext uri="{FF2B5EF4-FFF2-40B4-BE49-F238E27FC236}">
                <a16:creationId xmlns:a16="http://schemas.microsoft.com/office/drawing/2014/main" id="{CD92D281-07CD-478F-9BF5-BA7D43439A3D}"/>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zh-CN" altLang="en-US" dirty="0">
              <a:latin typeface="Microsoft YaHei UI Light" panose="020B0502040204020203" pitchFamily="34" charset="-122"/>
            </a:endParaRPr>
          </a:p>
        </p:txBody>
      </p:sp>
      <p:sp>
        <p:nvSpPr>
          <p:cNvPr id="11" name="任意多边形(F) 5">
            <a:extLst>
              <a:ext uri="{FF2B5EF4-FFF2-40B4-BE49-F238E27FC236}">
                <a16:creationId xmlns:a16="http://schemas.microsoft.com/office/drawing/2014/main" id="{B2C53265-8805-42B3-82B4-151EFBC42731}"/>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zh-CN" altLang="en-US" dirty="0">
              <a:latin typeface="Microsoft YaHei UI Light" panose="020B0502040204020203" pitchFamily="34" charset="-122"/>
            </a:endParaRPr>
          </a:p>
        </p:txBody>
      </p:sp>
      <p:sp>
        <p:nvSpPr>
          <p:cNvPr id="13" name="任意多边形 5">
            <a:extLst>
              <a:ext uri="{FF2B5EF4-FFF2-40B4-BE49-F238E27FC236}">
                <a16:creationId xmlns:a16="http://schemas.microsoft.com/office/drawing/2014/main" id="{D0111EB4-98AF-4EB7-878B-31FD32A95141}"/>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zh-CN" altLang="en-US" dirty="0">
              <a:latin typeface="Microsoft YaHei UI Light" panose="020B0502040204020203" pitchFamily="34" charset="-122"/>
            </a:endParaRPr>
          </a:p>
        </p:txBody>
      </p:sp>
      <p:sp>
        <p:nvSpPr>
          <p:cNvPr id="14" name="任意多边形(F) 5">
            <a:extLst>
              <a:ext uri="{FF2B5EF4-FFF2-40B4-BE49-F238E27FC236}">
                <a16:creationId xmlns:a16="http://schemas.microsoft.com/office/drawing/2014/main" id="{33809002-30A9-49C0-BE36-B14DD1E4D872}"/>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zh-CN" altLang="en-US" dirty="0">
              <a:latin typeface="Microsoft YaHei UI Light" panose="020B0502040204020203" pitchFamily="34" charset="-122"/>
            </a:endParaRPr>
          </a:p>
        </p:txBody>
      </p:sp>
      <p:sp>
        <p:nvSpPr>
          <p:cNvPr id="15" name="任意多边形(F) 5">
            <a:extLst>
              <a:ext uri="{FF2B5EF4-FFF2-40B4-BE49-F238E27FC236}">
                <a16:creationId xmlns:a16="http://schemas.microsoft.com/office/drawing/2014/main" id="{FFD5C582-B212-4ADA-AB1B-0481AA39C3A9}"/>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zh-CN" altLang="en-US" dirty="0">
              <a:latin typeface="Microsoft YaHei UI Light" panose="020B0502040204020203" pitchFamily="34" charset="-122"/>
            </a:endParaRPr>
          </a:p>
        </p:txBody>
      </p:sp>
      <p:sp>
        <p:nvSpPr>
          <p:cNvPr id="2" name="标题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zh-CN" altLang="en-US" dirty="0"/>
              <a:t>单击以编辑页标题</a:t>
            </a:r>
          </a:p>
        </p:txBody>
      </p:sp>
      <p:sp>
        <p:nvSpPr>
          <p:cNvPr id="9" name="副标题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zh-CN" altLang="en-US" dirty="0"/>
              <a:t>副标题</a:t>
            </a:r>
          </a:p>
        </p:txBody>
      </p:sp>
      <p:sp>
        <p:nvSpPr>
          <p:cNvPr id="3" name="比较左侧占位符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a:t>单击此处编辑母版文本样式</a:t>
            </a:r>
          </a:p>
        </p:txBody>
      </p:sp>
      <p:sp>
        <p:nvSpPr>
          <p:cNvPr id="4" name="内容占位符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zh-CN" altLang="en-US"/>
              <a:t>单击此处编辑母版文本样式</a:t>
            </a:r>
          </a:p>
          <a:p>
            <a:pPr lvl="1" rtl="0"/>
            <a:r>
              <a:rPr lang="zh-CN" altLang="en-US"/>
              <a:t>二级</a:t>
            </a:r>
          </a:p>
          <a:p>
            <a:pPr lvl="2" rtl="0"/>
            <a:r>
              <a:rPr lang="zh-CN" altLang="en-US"/>
              <a:t>三级</a:t>
            </a:r>
          </a:p>
          <a:p>
            <a:pPr lvl="3" rtl="0"/>
            <a:r>
              <a:rPr lang="zh-CN" altLang="en-US"/>
              <a:t>四级</a:t>
            </a:r>
          </a:p>
          <a:p>
            <a:pPr lvl="4" rtl="0"/>
            <a:r>
              <a:rPr lang="zh-CN" altLang="en-US"/>
              <a:t>五级</a:t>
            </a:r>
            <a:endParaRPr lang="zh-CN" altLang="en-US" dirty="0"/>
          </a:p>
        </p:txBody>
      </p:sp>
      <p:sp>
        <p:nvSpPr>
          <p:cNvPr id="12" name="比较左侧占位符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rtlCol="0"/>
          <a:lstStyle>
            <a:lvl1pPr marL="0" indent="0">
              <a:buNone/>
              <a:defRPr sz="2400" b="1"/>
            </a:lvl1pPr>
          </a:lstStyle>
          <a:p>
            <a:pPr lvl="0" rtl="0"/>
            <a:r>
              <a:rPr lang="zh-CN" altLang="en-US"/>
              <a:t>单击此处编辑母版文本样式</a:t>
            </a:r>
          </a:p>
        </p:txBody>
      </p:sp>
      <p:sp>
        <p:nvSpPr>
          <p:cNvPr id="8" name="文本占位符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rtlCol="0"/>
          <a:lstStyle/>
          <a:p>
            <a:pPr lvl="0" rtl="0"/>
            <a:r>
              <a:rPr lang="zh-CN" altLang="en-US"/>
              <a:t>单击此处编辑母版文本样式</a:t>
            </a:r>
          </a:p>
          <a:p>
            <a:pPr lvl="1" rtl="0"/>
            <a:r>
              <a:rPr lang="zh-CN" altLang="en-US"/>
              <a:t>二级</a:t>
            </a:r>
          </a:p>
          <a:p>
            <a:pPr lvl="2" rtl="0"/>
            <a:r>
              <a:rPr lang="zh-CN" altLang="en-US"/>
              <a:t>三级</a:t>
            </a:r>
          </a:p>
          <a:p>
            <a:pPr lvl="3" rtl="0"/>
            <a:r>
              <a:rPr lang="zh-CN" altLang="en-US"/>
              <a:t>四级</a:t>
            </a:r>
          </a:p>
          <a:p>
            <a:pPr lvl="4" rtl="0"/>
            <a:r>
              <a:rPr lang="zh-CN" altLang="en-US"/>
              <a:t>五级</a:t>
            </a:r>
            <a:endParaRPr lang="zh-CN" altLang="en-US" dirty="0"/>
          </a:p>
        </p:txBody>
      </p:sp>
      <p:sp>
        <p:nvSpPr>
          <p:cNvPr id="5" name="页脚占位符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zh-CN" altLang="en-US" dirty="0"/>
              <a:t>添加页脚</a:t>
            </a:r>
          </a:p>
        </p:txBody>
      </p:sp>
      <p:sp>
        <p:nvSpPr>
          <p:cNvPr id="6" name="灯片编号占位符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rtlCol="0"/>
          <a:lstStyle>
            <a:lvl1pPr>
              <a:defRPr/>
            </a:lvl1pPr>
          </a:lstStyle>
          <a:p>
            <a:fld id="{19B51A1E-902D-48AF-9020-955120F399B6}" type="slidenum">
              <a:rPr lang="en-US" altLang="zh-CN" smtClean="0"/>
              <a:pPr/>
              <a:t>‹#›</a:t>
            </a:fld>
            <a:endParaRPr lang="zh-CN" altLang="en-US" dirty="0"/>
          </a:p>
        </p:txBody>
      </p:sp>
    </p:spTree>
    <p:extLst>
      <p:ext uri="{BB962C8B-B14F-4D97-AF65-F5344CB8AC3E}">
        <p14:creationId xmlns:p14="http://schemas.microsoft.com/office/powerpoint/2010/main" val="2509955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大照片">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11771313" cy="6191250"/>
          </a:xfrm>
          <a:solidFill>
            <a:schemeClr val="bg1">
              <a:lumMod val="95000"/>
            </a:schemeClr>
          </a:solidFill>
        </p:spPr>
        <p:txBody>
          <a:bodyPr rtlCol="0" anchor="ctr"/>
          <a:lstStyle>
            <a:lvl1pPr marL="0" indent="0" algn="ctr">
              <a:buNone/>
              <a:defRPr sz="1200" i="1">
                <a:latin typeface="Microsoft YaHei UI" panose="020B0503020204020204" pitchFamily="34" charset="-122"/>
                <a:cs typeface="Times New Roman" panose="02020603050405020304" pitchFamily="18" charset="0"/>
              </a:defRPr>
            </a:lvl1pPr>
          </a:lstStyle>
          <a:p>
            <a:pPr rtl="0"/>
            <a:r>
              <a:rPr lang="zh-CN" altLang="en-US" dirty="0"/>
              <a:t>插入或拖放照片</a:t>
            </a:r>
          </a:p>
        </p:txBody>
      </p:sp>
      <p:sp>
        <p:nvSpPr>
          <p:cNvPr id="4" name="页脚占位符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zh-CN" altLang="en-US" dirty="0"/>
              <a:t>添加页脚</a:t>
            </a:r>
          </a:p>
        </p:txBody>
      </p:sp>
      <p:sp>
        <p:nvSpPr>
          <p:cNvPr id="2" name="灯片编号占位符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rtlCol="0"/>
          <a:lstStyle>
            <a:lvl1pPr>
              <a:defRPr/>
            </a:lvl1pPr>
          </a:lstStyle>
          <a:p>
            <a:fld id="{19B51A1E-902D-48AF-9020-955120F399B6}" type="slidenum">
              <a:rPr lang="en-US" altLang="zh-CN" smtClean="0"/>
              <a:pPr/>
              <a:t>‹#›</a:t>
            </a:fld>
            <a:endParaRPr lang="zh-CN" altLang="en-US" dirty="0"/>
          </a:p>
        </p:txBody>
      </p:sp>
      <p:sp>
        <p:nvSpPr>
          <p:cNvPr id="6" name="标题 1">
            <a:extLst>
              <a:ext uri="{FF2B5EF4-FFF2-40B4-BE49-F238E27FC236}">
                <a16:creationId xmlns:a16="http://schemas.microsoft.com/office/drawing/2014/main" id="{BBC3BEE7-44AC-45BC-B4E7-93E3454EB83C}"/>
              </a:ext>
            </a:extLst>
          </p:cNvPr>
          <p:cNvSpPr>
            <a:spLocks noGrp="1"/>
          </p:cNvSpPr>
          <p:nvPr>
            <p:ph type="ctrTitle" hasCustomPrompt="1"/>
          </p:nvPr>
        </p:nvSpPr>
        <p:spPr>
          <a:xfrm>
            <a:off x="420687" y="5066452"/>
            <a:ext cx="4459766" cy="539345"/>
          </a:xfrm>
          <a:prstGeom prst="roundRect">
            <a:avLst>
              <a:gd name="adj" fmla="val 10086"/>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108000" rIns="180000" bIns="0" rtlCol="0" anchor="t"/>
          <a:lstStyle>
            <a:lvl1pPr algn="l">
              <a:lnSpc>
                <a:spcPct val="100000"/>
              </a:lnSpc>
              <a:defRPr sz="1800" b="0" spc="0">
                <a:solidFill>
                  <a:schemeClr val="bg1">
                    <a:lumMod val="95000"/>
                  </a:schemeClr>
                </a:solidFill>
                <a:latin typeface="Microsoft YaHei UI Light" panose="020B0502040204020203" pitchFamily="34" charset="-122"/>
              </a:defRPr>
            </a:lvl1pPr>
          </a:lstStyle>
          <a:p>
            <a:pPr rtl="0"/>
            <a:r>
              <a:rPr lang="zh-CN" altLang="en-US" dirty="0"/>
              <a:t>输入题注</a:t>
            </a:r>
          </a:p>
        </p:txBody>
      </p:sp>
    </p:spTree>
    <p:extLst>
      <p:ext uri="{BB962C8B-B14F-4D97-AF65-F5344CB8AC3E}">
        <p14:creationId xmlns:p14="http://schemas.microsoft.com/office/powerpoint/2010/main" val="1987784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长方形 6">
            <a:extLst>
              <a:ext uri="{FF2B5EF4-FFF2-40B4-BE49-F238E27FC236}">
                <a16:creationId xmlns:a16="http://schemas.microsoft.com/office/drawing/2014/main" id="{70E81F30-8FC8-4841-8404-4DC79218B945}"/>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ndParaRPr>
          </a:p>
        </p:txBody>
      </p:sp>
      <p:sp>
        <p:nvSpPr>
          <p:cNvPr id="25" name="矩形​：圆角 24">
            <a:extLst>
              <a:ext uri="{FF2B5EF4-FFF2-40B4-BE49-F238E27FC236}">
                <a16:creationId xmlns:a16="http://schemas.microsoft.com/office/drawing/2014/main" id="{83D29F65-481C-4C80-BB65-121E5AED26B5}"/>
              </a:ext>
            </a:extLst>
          </p:cNvPr>
          <p:cNvSpPr/>
          <p:nvPr userDrawn="1"/>
        </p:nvSpPr>
        <p:spPr>
          <a:xfrm>
            <a:off x="11844618" y="6249961"/>
            <a:ext cx="230420" cy="460402"/>
          </a:xfrm>
          <a:prstGeom prst="roundRect">
            <a:avLst>
              <a:gd name="adj" fmla="val 7366"/>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ndParaRPr>
          </a:p>
        </p:txBody>
      </p:sp>
      <p:sp>
        <p:nvSpPr>
          <p:cNvPr id="9" name="长方形 8">
            <a:extLst>
              <a:ext uri="{FF2B5EF4-FFF2-40B4-BE49-F238E27FC236}">
                <a16:creationId xmlns:a16="http://schemas.microsoft.com/office/drawing/2014/main" id="{4BC39664-EB8B-4A32-915A-D4308F792772}"/>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ndParaRPr>
          </a:p>
        </p:txBody>
      </p:sp>
      <p:sp>
        <p:nvSpPr>
          <p:cNvPr id="15" name="长方形 14">
            <a:extLst>
              <a:ext uri="{FF2B5EF4-FFF2-40B4-BE49-F238E27FC236}">
                <a16:creationId xmlns:a16="http://schemas.microsoft.com/office/drawing/2014/main" id="{AC6C03AE-289A-4BCC-971C-3400028C8764}"/>
              </a:ext>
            </a:extLst>
          </p:cNvPr>
          <p:cNvSpPr/>
          <p:nvPr userDrawn="1"/>
        </p:nvSpPr>
        <p:spPr>
          <a:xfrm rot="5400000">
            <a:off x="8694713" y="3406143"/>
            <a:ext cx="6857999" cy="45720"/>
          </a:xfrm>
          <a:prstGeom prst="rect">
            <a:avLst/>
          </a:prstGeom>
          <a:gradFill flip="none" rotWithShape="1">
            <a:gsLst>
              <a:gs pos="0">
                <a:schemeClr val="bg1">
                  <a:lumMod val="95000"/>
                  <a:alpha val="0"/>
                </a:schemeClr>
              </a:gs>
              <a:gs pos="100000">
                <a:schemeClr val="bg1">
                  <a:lumMod val="6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ndParaRPr>
          </a:p>
        </p:txBody>
      </p:sp>
      <p:sp>
        <p:nvSpPr>
          <p:cNvPr id="2" name="标题占位符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zh-CN" altLang="en-US" noProof="0"/>
              <a:t>单击以编辑页标题</a:t>
            </a:r>
          </a:p>
        </p:txBody>
      </p:sp>
      <p:sp>
        <p:nvSpPr>
          <p:cNvPr id="3" name="文本占位符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zh-CN" altLang="en-US" noProof="0" dirty="0"/>
              <a:t>编辑母版文本样式</a:t>
            </a:r>
          </a:p>
          <a:p>
            <a:pPr lvl="1" rtl="0"/>
            <a:r>
              <a:rPr lang="zh-CN" altLang="en-US" noProof="0" dirty="0"/>
              <a:t>第二级</a:t>
            </a:r>
          </a:p>
          <a:p>
            <a:pPr lvl="2" rtl="0"/>
            <a:r>
              <a:rPr lang="zh-CN" altLang="en-US" noProof="0" dirty="0"/>
              <a:t>第三级</a:t>
            </a:r>
          </a:p>
          <a:p>
            <a:pPr lvl="3" rtl="0"/>
            <a:r>
              <a:rPr lang="zh-CN" altLang="en-US" noProof="0" dirty="0"/>
              <a:t>第四级</a:t>
            </a:r>
          </a:p>
          <a:p>
            <a:pPr lvl="4" rtl="0"/>
            <a:r>
              <a:rPr lang="zh-CN" altLang="en-US" noProof="0" dirty="0"/>
              <a:t>第五级</a:t>
            </a:r>
          </a:p>
        </p:txBody>
      </p:sp>
      <p:sp>
        <p:nvSpPr>
          <p:cNvPr id="5" name="页脚占位符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1483"/>
            <a:ext cx="5484930" cy="201532"/>
          </a:xfrm>
          <a:prstGeom prst="rect">
            <a:avLst/>
          </a:prstGeom>
          <a:noFill/>
        </p:spPr>
        <p:txBody>
          <a:bodyPr vert="horz" lIns="0" tIns="0" rIns="0" bIns="0" rtlCol="0" anchor="ctr"/>
          <a:lstStyle>
            <a:lvl1pPr algn="l">
              <a:defRPr sz="1200">
                <a:solidFill>
                  <a:schemeClr val="tx1">
                    <a:lumMod val="75000"/>
                    <a:lumOff val="25000"/>
                  </a:schemeClr>
                </a:solidFill>
                <a:latin typeface="Microsoft YaHei UI Light" panose="020B0502040204020203" pitchFamily="34" charset="-122"/>
                <a:ea typeface="Microsoft YaHei UI Light" panose="020B0502040204020203" pitchFamily="34" charset="-122"/>
              </a:defRPr>
            </a:lvl1pPr>
          </a:lstStyle>
          <a:p>
            <a:r>
              <a:rPr lang="zh-CN" altLang="en-US"/>
              <a:t>添加页脚</a:t>
            </a:r>
            <a:endParaRPr lang="zh-CN" altLang="en-US" dirty="0"/>
          </a:p>
        </p:txBody>
      </p:sp>
      <p:sp>
        <p:nvSpPr>
          <p:cNvPr id="6" name="灯片编号占位符 5">
            <a:extLst>
              <a:ext uri="{FF2B5EF4-FFF2-40B4-BE49-F238E27FC236}">
                <a16:creationId xmlns:a16="http://schemas.microsoft.com/office/drawing/2014/main" id="{5ECA3099-A94F-4C3E-BC29-780EDD38F722}"/>
              </a:ext>
            </a:extLst>
          </p:cNvPr>
          <p:cNvSpPr>
            <a:spLocks noGrp="1"/>
          </p:cNvSpPr>
          <p:nvPr>
            <p:ph type="sldNum" sz="quarter" idx="4"/>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lstStyle>
            <a:lvl1pPr algn="ctr">
              <a:defRPr sz="1200" i="1">
                <a:solidFill>
                  <a:schemeClr val="bg1"/>
                </a:solidFill>
                <a:latin typeface="Microsoft YaHei UI" panose="020B0503020204020204" pitchFamily="34" charset="-122"/>
                <a:cs typeface="Times New Roman" panose="02020603050405020304" pitchFamily="18" charset="0"/>
              </a:defRPr>
            </a:lvl1pPr>
          </a:lstStyle>
          <a:p>
            <a:fld id="{19B51A1E-902D-48AF-9020-955120F399B6}" type="slidenum">
              <a:rPr lang="en-US" altLang="zh-CN" noProof="0" smtClean="0"/>
              <a:pPr/>
              <a:t>‹#›</a:t>
            </a:fld>
            <a:endParaRPr lang="zh-CN" altLang="en-US" noProof="0" dirty="0"/>
          </a:p>
        </p:txBody>
      </p:sp>
      <p:pic>
        <p:nvPicPr>
          <p:cNvPr id="10" name="图片 9" descr="水印">
            <a:extLst>
              <a:ext uri="{FF2B5EF4-FFF2-40B4-BE49-F238E27FC236}">
                <a16:creationId xmlns:a16="http://schemas.microsoft.com/office/drawing/2014/main" id="{4AB246D0-BCD6-4D9C-AED3-659E9FC71CE3}"/>
              </a:ext>
            </a:extLst>
          </p:cNvPr>
          <p:cNvPicPr>
            <a:picLocks noChangeAspect="1"/>
          </p:cNvPicPr>
          <p:nvPr userDrawn="1"/>
        </p:nvPicPr>
        <p:blipFill>
          <a:blip r:embed="rId20"/>
          <a:stretch>
            <a:fillRect/>
          </a:stretch>
        </p:blipFill>
        <p:spPr>
          <a:xfrm>
            <a:off x="7186295" y="63500"/>
            <a:ext cx="4902200" cy="1586865"/>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62" r:id="rId3"/>
    <p:sldLayoutId id="2147483663" r:id="rId4"/>
    <p:sldLayoutId id="2147483658" r:id="rId5"/>
    <p:sldLayoutId id="2147483665" r:id="rId6"/>
    <p:sldLayoutId id="2147483666" r:id="rId7"/>
    <p:sldLayoutId id="2147483659" r:id="rId8"/>
    <p:sldLayoutId id="2147483660" r:id="rId9"/>
    <p:sldLayoutId id="2147483664" r:id="rId10"/>
    <p:sldLayoutId id="2147483650" r:id="rId11"/>
    <p:sldLayoutId id="2147483652" r:id="rId12"/>
    <p:sldLayoutId id="2147483656" r:id="rId13"/>
    <p:sldLayoutId id="2147483657" r:id="rId14"/>
    <p:sldLayoutId id="2147483655" r:id="rId15"/>
    <p:sldLayoutId id="2147483667" r:id="rId16"/>
    <p:sldLayoutId id="2147483668" r:id="rId17"/>
    <p:sldLayoutId id="2147483669" r:id="rId18"/>
  </p:sldLayoutIdLst>
  <p:hf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icrosoft YaHei UI" panose="020B0503020204020204" pitchFamily="34" charset="-122"/>
          <a:ea typeface="Microsoft YaHei UI" panose="020B0503020204020204" pitchFamily="34" charset="-122"/>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tags" Target="../tags/tag71.xml"/><Relationship Id="rId3" Type="http://schemas.openxmlformats.org/officeDocument/2006/relationships/tags" Target="../tags/tag68.xml"/><Relationship Id="rId7" Type="http://schemas.openxmlformats.org/officeDocument/2006/relationships/audio" Target="../media/media3.mp3"/><Relationship Id="rId2" Type="http://schemas.openxmlformats.org/officeDocument/2006/relationships/tags" Target="../tags/tag67.xml"/><Relationship Id="rId1" Type="http://schemas.openxmlformats.org/officeDocument/2006/relationships/tags" Target="../tags/tag66.xml"/><Relationship Id="rId6" Type="http://schemas.microsoft.com/office/2007/relationships/media" Target="../media/media3.mp3"/><Relationship Id="rId11" Type="http://schemas.openxmlformats.org/officeDocument/2006/relationships/image" Target="../media/image21.png"/><Relationship Id="rId5" Type="http://schemas.openxmlformats.org/officeDocument/2006/relationships/tags" Target="../tags/tag70.xml"/><Relationship Id="rId10" Type="http://schemas.openxmlformats.org/officeDocument/2006/relationships/slideLayout" Target="../slideLayouts/slideLayout18.xml"/><Relationship Id="rId4" Type="http://schemas.openxmlformats.org/officeDocument/2006/relationships/tags" Target="../tags/tag69.xml"/><Relationship Id="rId9" Type="http://schemas.openxmlformats.org/officeDocument/2006/relationships/tags" Target="../tags/tag7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73.xml"/><Relationship Id="rId7" Type="http://schemas.openxmlformats.org/officeDocument/2006/relationships/slideLayout" Target="../slideLayouts/slideLayout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tags" Target="../tags/tag76.xml"/><Relationship Id="rId5" Type="http://schemas.openxmlformats.org/officeDocument/2006/relationships/tags" Target="../tags/tag75.xml"/><Relationship Id="rId10" Type="http://schemas.openxmlformats.org/officeDocument/2006/relationships/image" Target="../media/image23.gif"/><Relationship Id="rId4" Type="http://schemas.openxmlformats.org/officeDocument/2006/relationships/tags" Target="../tags/tag74.xml"/><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image" Target="../media/image2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5.jpeg"/><Relationship Id="rId5" Type="http://schemas.openxmlformats.org/officeDocument/2006/relationships/image" Target="../media/image5.gif"/><Relationship Id="rId4"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8.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3.jpe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slideLayout" Target="../slideLayouts/slideLayout10.xml"/><Relationship Id="rId1" Type="http://schemas.openxmlformats.org/officeDocument/2006/relationships/tags" Target="../tags/tag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tags" Target="../tags/tag40.xml"/><Relationship Id="rId3" Type="http://schemas.openxmlformats.org/officeDocument/2006/relationships/tags" Target="../tags/tag25.xml"/><Relationship Id="rId21" Type="http://schemas.openxmlformats.org/officeDocument/2006/relationships/tags" Target="../tags/tag43.xml"/><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tags" Target="../tags/tag39.xml"/><Relationship Id="rId2" Type="http://schemas.openxmlformats.org/officeDocument/2006/relationships/tags" Target="../tags/tag24.xml"/><Relationship Id="rId16" Type="http://schemas.openxmlformats.org/officeDocument/2006/relationships/tags" Target="../tags/tag38.xml"/><Relationship Id="rId20" Type="http://schemas.openxmlformats.org/officeDocument/2006/relationships/tags" Target="../tags/tag42.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5" Type="http://schemas.openxmlformats.org/officeDocument/2006/relationships/tags" Target="../tags/tag37.xml"/><Relationship Id="rId23" Type="http://schemas.openxmlformats.org/officeDocument/2006/relationships/image" Target="../media/image20.png"/><Relationship Id="rId10" Type="http://schemas.openxmlformats.org/officeDocument/2006/relationships/tags" Target="../tags/tag32.xml"/><Relationship Id="rId19" Type="http://schemas.openxmlformats.org/officeDocument/2006/relationships/tags" Target="../tags/tag41.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 Id="rId22"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6.xml"/><Relationship Id="rId18" Type="http://schemas.openxmlformats.org/officeDocument/2006/relationships/tags" Target="../tags/tag61.xml"/><Relationship Id="rId3" Type="http://schemas.openxmlformats.org/officeDocument/2006/relationships/tags" Target="../tags/tag46.xml"/><Relationship Id="rId21" Type="http://schemas.openxmlformats.org/officeDocument/2006/relationships/tags" Target="../tags/tag62.xml"/><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tags" Target="../tags/tag60.xml"/><Relationship Id="rId2" Type="http://schemas.openxmlformats.org/officeDocument/2006/relationships/tags" Target="../tags/tag45.xml"/><Relationship Id="rId16" Type="http://schemas.openxmlformats.org/officeDocument/2006/relationships/tags" Target="../tags/tag59.xml"/><Relationship Id="rId20" Type="http://schemas.openxmlformats.org/officeDocument/2006/relationships/audio" Target="../media/media2.mp3"/><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24" Type="http://schemas.openxmlformats.org/officeDocument/2006/relationships/image" Target="../media/image21.png"/><Relationship Id="rId5" Type="http://schemas.openxmlformats.org/officeDocument/2006/relationships/tags" Target="../tags/tag48.xml"/><Relationship Id="rId15" Type="http://schemas.openxmlformats.org/officeDocument/2006/relationships/tags" Target="../tags/tag58.xml"/><Relationship Id="rId23" Type="http://schemas.openxmlformats.org/officeDocument/2006/relationships/notesSlide" Target="../notesSlides/notesSlide2.xml"/><Relationship Id="rId10" Type="http://schemas.openxmlformats.org/officeDocument/2006/relationships/tags" Target="../tags/tag53.xml"/><Relationship Id="rId19" Type="http://schemas.microsoft.com/office/2007/relationships/media" Target="../media/media2.mp3"/><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7.xml"/><Relationship Id="rId22"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059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a:extLst>
              <a:ext uri="{FF2B5EF4-FFF2-40B4-BE49-F238E27FC236}">
                <a16:creationId xmlns:a16="http://schemas.microsoft.com/office/drawing/2014/main" id="{70A06A20-E444-4531-9A3E-CF6F2CBDF642}"/>
              </a:ext>
            </a:extLst>
          </p:cNvPr>
          <p:cNvSpPr/>
          <p:nvPr/>
        </p:nvSpPr>
        <p:spPr>
          <a:xfrm>
            <a:off x="1449663" y="4290180"/>
            <a:ext cx="3890964" cy="115646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81" name="TextBox 25"/>
          <p:cNvSpPr txBox="1"/>
          <p:nvPr>
            <p:custDataLst>
              <p:tags r:id="rId1"/>
            </p:custDataLst>
          </p:nvPr>
        </p:nvSpPr>
        <p:spPr>
          <a:xfrm>
            <a:off x="134257" y="210542"/>
            <a:ext cx="2924629" cy="610928"/>
          </a:xfrm>
          <a:prstGeom prst="rect">
            <a:avLst/>
          </a:prstGeom>
          <a:noFill/>
          <a:ln w="25400" cap="flat">
            <a:noFill/>
            <a:miter lim="400000"/>
          </a:ln>
        </p:spPr>
        <p:style>
          <a:lnRef idx="0">
            <a:srgbClr val="FFFFFF"/>
          </a:lnRef>
          <a:fillRef idx="0">
            <a:srgbClr val="FFFFFF"/>
          </a:fillRef>
          <a:effectRef idx="0">
            <a:srgbClr val="FFFFFF"/>
          </a:effectRef>
          <a:fontRef idx="none"/>
        </p:style>
        <p:txBody>
          <a:bodyPr spcFirstLastPara="1" wrap="square" lIns="34286" tIns="34286" rIns="34286" bIns="34286" anchor="t" anchorCtr="0">
            <a:spAutoFit/>
          </a:bodyPr>
          <a:lstStyle>
            <a:defPPr>
              <a:defRPr lang="zh-CN"/>
            </a:defPPr>
            <a:lvl1pPr marL="0" indent="0" defTabSz="914400" eaLnBrk="1" hangingPunct="1">
              <a:lnSpc>
                <a:spcPct val="110000"/>
              </a:lnSpc>
              <a:buClrTx/>
              <a:buSzTx/>
              <a:buFontTx/>
              <a:buNone/>
              <a:defRPr sz="3200" i="0" u="none" kern="0" baseline="0">
                <a:solidFill>
                  <a:srgbClr val="7030A0"/>
                </a:solidFill>
              </a:defRPr>
            </a:lvl1pPr>
            <a:lvl2pPr indent="0" defTabSz="914400" eaLnBrk="1" hangingPunct="1">
              <a:lnSpc>
                <a:spcPct val="100000"/>
              </a:lnSpc>
              <a:buClrTx/>
              <a:buSzTx/>
              <a:buFont typeface="Arial" pitchFamily="34" charset="0"/>
              <a:buNone/>
              <a:defRPr sz="1800" b="0" i="0" u="none" baseline="0">
                <a:latin typeface="Arial" pitchFamily="34" charset="0"/>
              </a:defRPr>
            </a:lvl2pPr>
            <a:lvl3pPr indent="0" defTabSz="914400" eaLnBrk="1" hangingPunct="1">
              <a:lnSpc>
                <a:spcPct val="100000"/>
              </a:lnSpc>
              <a:buClrTx/>
              <a:buSzTx/>
              <a:buFontTx/>
              <a:buNone/>
              <a:defRPr sz="1800" b="0" i="0" u="none" baseline="0">
                <a:latin typeface="Arial" pitchFamily="34" charset="0"/>
              </a:defRPr>
            </a:lvl3pPr>
            <a:lvl4pPr indent="0" defTabSz="914400" eaLnBrk="1" hangingPunct="1">
              <a:lnSpc>
                <a:spcPct val="100000"/>
              </a:lnSpc>
              <a:buClrTx/>
              <a:buSzTx/>
              <a:buFont typeface="Arial" pitchFamily="34" charset="0"/>
              <a:buNone/>
              <a:defRPr sz="1800" b="0" i="0" u="none" baseline="0">
                <a:latin typeface="Arial" pitchFamily="34" charset="0"/>
              </a:defRPr>
            </a:lvl4pPr>
            <a:lvl5pPr indent="0" defTabSz="914400" eaLnBrk="1" hangingPunct="1">
              <a:lnSpc>
                <a:spcPct val="100000"/>
              </a:lnSpc>
              <a:buClrTx/>
              <a:buSzTx/>
              <a:buFontTx/>
              <a:buNone/>
              <a:defRPr sz="1800" b="0" i="0" u="none" baseline="0">
                <a:latin typeface="Arial" pitchFamily="34" charset="0"/>
              </a:defRPr>
            </a:lvl5pPr>
          </a:lstStyle>
          <a:p>
            <a:r>
              <a:rPr lang="en-US" altLang="zh-CN" dirty="0">
                <a:sym typeface="Calibri"/>
              </a:rPr>
              <a:t>Listen for Gist</a:t>
            </a:r>
          </a:p>
        </p:txBody>
      </p:sp>
      <p:sp>
        <p:nvSpPr>
          <p:cNvPr id="20482" name="TextBox 10"/>
          <p:cNvSpPr txBox="1"/>
          <p:nvPr>
            <p:custDataLst>
              <p:tags r:id="rId2"/>
            </p:custDataLst>
          </p:nvPr>
        </p:nvSpPr>
        <p:spPr>
          <a:xfrm>
            <a:off x="136980" y="1230525"/>
            <a:ext cx="11918039" cy="3038773"/>
          </a:xfrm>
          <a:prstGeom prst="rect">
            <a:avLst/>
          </a:prstGeom>
          <a:noFill/>
          <a:ln w="25400" cap="flat">
            <a:noFill/>
            <a:miter lim="400000"/>
          </a:ln>
        </p:spPr>
        <p:style>
          <a:lnRef idx="0">
            <a:srgbClr val="FFFFFF"/>
          </a:lnRef>
          <a:fillRef idx="0">
            <a:srgbClr val="FFFFFF"/>
          </a:fillRef>
          <a:effectRef idx="0">
            <a:srgbClr val="FFFFFF"/>
          </a:effectRef>
          <a:fontRef idx="none"/>
        </p:style>
        <p:txBody>
          <a:bodyPr wrap="square" lIns="34286" tIns="34286" rIns="34286" bIns="34286"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9pPr>
          </a:lstStyle>
          <a:p>
            <a:pPr marL="539750" indent="-539750">
              <a:lnSpc>
                <a:spcPct val="150000"/>
              </a:lnSpc>
              <a:spcAft>
                <a:spcPts val="1800"/>
              </a:spcAft>
              <a:buFontTx/>
              <a:buAutoNum type="arabicPeriod"/>
            </a:pPr>
            <a:r>
              <a:rPr lang="en-US" altLang="zh-CN" sz="2800" b="1" kern="0" dirty="0">
                <a:solidFill>
                  <a:srgbClr val="000000"/>
                </a:solidFill>
                <a:latin typeface="Times New Roman" pitchFamily="18" charset="0"/>
                <a:ea typeface="黑体" pitchFamily="2" charset="-122"/>
                <a:sym typeface="Calibri" pitchFamily="34" charset="0"/>
              </a:rPr>
              <a:t>What is the main topic of this speech?</a:t>
            </a:r>
          </a:p>
          <a:p>
            <a:pPr marL="539750" indent="-539750">
              <a:lnSpc>
                <a:spcPct val="150000"/>
              </a:lnSpc>
              <a:spcAft>
                <a:spcPts val="1800"/>
              </a:spcAft>
              <a:buFontTx/>
              <a:buAutoNum type="arabicPeriod"/>
            </a:pPr>
            <a:r>
              <a:rPr lang="en-US" altLang="zh-CN" sz="2800" b="1" kern="0" dirty="0">
                <a:solidFill>
                  <a:srgbClr val="000000"/>
                </a:solidFill>
                <a:latin typeface="Times New Roman" pitchFamily="18" charset="0"/>
                <a:ea typeface="黑体" pitchFamily="2" charset="-122"/>
                <a:sym typeface="Calibri" pitchFamily="34" charset="0"/>
              </a:rPr>
              <a:t>How many languages are there in the world?</a:t>
            </a:r>
          </a:p>
          <a:p>
            <a:pPr marL="539750" indent="-539750">
              <a:lnSpc>
                <a:spcPct val="150000"/>
              </a:lnSpc>
              <a:spcAft>
                <a:spcPts val="1800"/>
              </a:spcAft>
              <a:buFontTx/>
              <a:buAutoNum type="arabicPeriod"/>
            </a:pPr>
            <a:r>
              <a:rPr lang="en-US" altLang="zh-CN" sz="2800" b="1" kern="0" dirty="0">
                <a:solidFill>
                  <a:srgbClr val="000000"/>
                </a:solidFill>
                <a:latin typeface="Times New Roman" pitchFamily="18" charset="0"/>
                <a:ea typeface="黑体" pitchFamily="2" charset="-122"/>
                <a:sym typeface="Calibri" pitchFamily="34" charset="0"/>
              </a:rPr>
              <a:t>How many billion people speak the UN’s official languages as their native or second language?</a:t>
            </a:r>
          </a:p>
        </p:txBody>
      </p:sp>
      <p:sp>
        <p:nvSpPr>
          <p:cNvPr id="20483" name="TextBox 10"/>
          <p:cNvSpPr txBox="1"/>
          <p:nvPr>
            <p:custDataLst>
              <p:tags r:id="rId3"/>
            </p:custDataLst>
          </p:nvPr>
        </p:nvSpPr>
        <p:spPr>
          <a:xfrm>
            <a:off x="996699" y="1721725"/>
            <a:ext cx="10298389" cy="541166"/>
          </a:xfrm>
          <a:prstGeom prst="rect">
            <a:avLst/>
          </a:prstGeom>
          <a:noFill/>
          <a:ln w="25400" cap="flat">
            <a:noFill/>
            <a:miter lim="400000"/>
          </a:ln>
        </p:spPr>
        <p:style>
          <a:lnRef idx="0">
            <a:srgbClr val="FFFFFF"/>
          </a:lnRef>
          <a:fillRef idx="0">
            <a:srgbClr val="FFFFFF"/>
          </a:fillRef>
          <a:effectRef idx="0">
            <a:srgbClr val="FFFFFF"/>
          </a:effectRef>
          <a:fontRef idx="none"/>
        </p:style>
        <p:txBody>
          <a:bodyPr wrap="square" lIns="34286" tIns="34286" rIns="34286" bIns="34286"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9pPr>
          </a:lstStyle>
          <a:p>
            <a:pPr>
              <a:lnSpc>
                <a:spcPct val="120000"/>
              </a:lnSpc>
            </a:pPr>
            <a:r>
              <a:rPr lang="en-US" altLang="zh-CN" sz="2800" b="1" kern="0" dirty="0">
                <a:solidFill>
                  <a:srgbClr val="0000FF"/>
                </a:solidFill>
                <a:latin typeface="Times New Roman" pitchFamily="18" charset="0"/>
                <a:ea typeface="黑体" pitchFamily="2" charset="-122"/>
                <a:sym typeface="Calibri" pitchFamily="34" charset="0"/>
              </a:rPr>
              <a:t>Learning a foreign language.</a:t>
            </a:r>
          </a:p>
        </p:txBody>
      </p:sp>
      <p:sp>
        <p:nvSpPr>
          <p:cNvPr id="20484" name="TextBox 10"/>
          <p:cNvSpPr txBox="1"/>
          <p:nvPr>
            <p:custDataLst>
              <p:tags r:id="rId4"/>
            </p:custDataLst>
          </p:nvPr>
        </p:nvSpPr>
        <p:spPr>
          <a:xfrm>
            <a:off x="1596571" y="2665537"/>
            <a:ext cx="5453063" cy="541166"/>
          </a:xfrm>
          <a:prstGeom prst="rect">
            <a:avLst/>
          </a:prstGeom>
          <a:noFill/>
          <a:ln w="25400" cap="flat">
            <a:noFill/>
            <a:miter lim="400000"/>
          </a:ln>
        </p:spPr>
        <p:style>
          <a:lnRef idx="0">
            <a:srgbClr val="FFFFFF"/>
          </a:lnRef>
          <a:fillRef idx="0">
            <a:srgbClr val="FFFFFF"/>
          </a:fillRef>
          <a:effectRef idx="0">
            <a:srgbClr val="FFFFFF"/>
          </a:effectRef>
          <a:fontRef idx="none"/>
        </p:style>
        <p:txBody>
          <a:bodyPr wrap="square" lIns="34286" tIns="34286" rIns="34286" bIns="34286"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9pPr>
          </a:lstStyle>
          <a:p>
            <a:pPr>
              <a:lnSpc>
                <a:spcPct val="120000"/>
              </a:lnSpc>
            </a:pPr>
            <a:r>
              <a:rPr lang="en-US" altLang="zh-CN" sz="2800" b="1" kern="0" dirty="0">
                <a:solidFill>
                  <a:srgbClr val="0000FF"/>
                </a:solidFill>
                <a:latin typeface="Times New Roman" pitchFamily="18" charset="0"/>
                <a:ea typeface="黑体" pitchFamily="2" charset="-122"/>
                <a:sym typeface="Calibri" pitchFamily="34" charset="0"/>
              </a:rPr>
              <a:t>Nearly 7,000.</a:t>
            </a:r>
          </a:p>
        </p:txBody>
      </p:sp>
      <p:sp>
        <p:nvSpPr>
          <p:cNvPr id="20485" name="TextBox 10"/>
          <p:cNvSpPr txBox="1"/>
          <p:nvPr>
            <p:custDataLst>
              <p:tags r:id="rId5"/>
            </p:custDataLst>
          </p:nvPr>
        </p:nvSpPr>
        <p:spPr>
          <a:xfrm>
            <a:off x="1861614" y="4561335"/>
            <a:ext cx="3890963" cy="541166"/>
          </a:xfrm>
          <a:prstGeom prst="rect">
            <a:avLst/>
          </a:prstGeom>
          <a:noFill/>
          <a:ln w="25400" cap="flat">
            <a:noFill/>
            <a:miter lim="400000"/>
          </a:ln>
        </p:spPr>
        <p:style>
          <a:lnRef idx="0">
            <a:srgbClr val="FFFFFF"/>
          </a:lnRef>
          <a:fillRef idx="0">
            <a:srgbClr val="FFFFFF"/>
          </a:fillRef>
          <a:effectRef idx="0">
            <a:srgbClr val="FFFFFF"/>
          </a:effectRef>
          <a:fontRef idx="none"/>
        </p:style>
        <p:txBody>
          <a:bodyPr wrap="square" lIns="34286" tIns="34286" rIns="34286" bIns="34286"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9pPr>
          </a:lstStyle>
          <a:p>
            <a:pPr>
              <a:lnSpc>
                <a:spcPct val="120000"/>
              </a:lnSpc>
            </a:pPr>
            <a:r>
              <a:rPr lang="en-US" altLang="zh-CN" sz="2800" b="1" kern="0" dirty="0">
                <a:solidFill>
                  <a:srgbClr val="0000FF"/>
                </a:solidFill>
                <a:latin typeface="Times New Roman" pitchFamily="18" charset="0"/>
                <a:ea typeface="黑体" pitchFamily="2" charset="-122"/>
                <a:sym typeface="Calibri" pitchFamily="34" charset="0"/>
              </a:rPr>
              <a:t>Around 2.8 billion. </a:t>
            </a:r>
          </a:p>
        </p:txBody>
      </p:sp>
      <p:pic>
        <p:nvPicPr>
          <p:cNvPr id="2" name="5单元60页 3. Listen to the speech again and answer the questions.">
            <a:hlinkClick r:id="" action="ppaction://media"/>
            <a:extLst>
              <a:ext uri="{FF2B5EF4-FFF2-40B4-BE49-F238E27FC236}">
                <a16:creationId xmlns:a16="http://schemas.microsoft.com/office/drawing/2014/main" id="{C90696FB-A953-4251-8E2C-5A8CDE24A8A1}"/>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1"/>
          <a:stretch>
            <a:fillRect/>
          </a:stretch>
        </p:blipFill>
        <p:spPr>
          <a:xfrm>
            <a:off x="10832876" y="239161"/>
            <a:ext cx="609600" cy="609600"/>
          </a:xfrm>
          <a:prstGeom prst="rect">
            <a:avLst/>
          </a:prstGeom>
        </p:spPr>
      </p:pic>
      <p:sp>
        <p:nvSpPr>
          <p:cNvPr id="10" name="TextBox 10">
            <a:extLst>
              <a:ext uri="{FF2B5EF4-FFF2-40B4-BE49-F238E27FC236}">
                <a16:creationId xmlns:a16="http://schemas.microsoft.com/office/drawing/2014/main" id="{2F3066F8-92AA-4D7B-BDE5-06FD3D098354}"/>
              </a:ext>
            </a:extLst>
          </p:cNvPr>
          <p:cNvSpPr txBox="1"/>
          <p:nvPr>
            <p:custDataLst>
              <p:tags r:id="rId9"/>
            </p:custDataLst>
          </p:nvPr>
        </p:nvSpPr>
        <p:spPr>
          <a:xfrm>
            <a:off x="2030738" y="5717798"/>
            <a:ext cx="6831812" cy="541166"/>
          </a:xfrm>
          <a:prstGeom prst="rect">
            <a:avLst/>
          </a:prstGeom>
          <a:solidFill>
            <a:schemeClr val="accent3">
              <a:lumMod val="20000"/>
              <a:lumOff val="80000"/>
            </a:schemeClr>
          </a:solidFill>
          <a:ln w="25400" cap="flat">
            <a:noFill/>
            <a:miter lim="400000"/>
          </a:ln>
        </p:spPr>
        <p:style>
          <a:lnRef idx="0">
            <a:srgbClr val="FFFFFF"/>
          </a:lnRef>
          <a:fillRef idx="0">
            <a:srgbClr val="FFFFFF"/>
          </a:fillRef>
          <a:effectRef idx="0">
            <a:srgbClr val="FFFFFF"/>
          </a:effectRef>
          <a:fontRef idx="none"/>
        </p:style>
        <p:txBody>
          <a:bodyPr wrap="square" lIns="34286" tIns="34286" rIns="34286" bIns="34286"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9pPr>
          </a:lstStyle>
          <a:p>
            <a:pPr>
              <a:lnSpc>
                <a:spcPct val="120000"/>
              </a:lnSpc>
            </a:pPr>
            <a:r>
              <a:rPr lang="en-US" altLang="zh-CN" sz="2800" b="1" kern="0" dirty="0">
                <a:solidFill>
                  <a:srgbClr val="0000FF"/>
                </a:solidFill>
                <a:latin typeface="Times New Roman" pitchFamily="18" charset="0"/>
                <a:ea typeface="黑体" pitchFamily="2" charset="-122"/>
                <a:sym typeface="Calibri" pitchFamily="34" charset="0"/>
              </a:rPr>
              <a:t> Many People are learning foreign language</a:t>
            </a:r>
          </a:p>
        </p:txBody>
      </p:sp>
      <p:sp>
        <p:nvSpPr>
          <p:cNvPr id="4" name="箭头: 上弧形 3">
            <a:extLst>
              <a:ext uri="{FF2B5EF4-FFF2-40B4-BE49-F238E27FC236}">
                <a16:creationId xmlns:a16="http://schemas.microsoft.com/office/drawing/2014/main" id="{A502AC81-3AF4-43AC-BDF2-B64851343896}"/>
              </a:ext>
            </a:extLst>
          </p:cNvPr>
          <p:cNvSpPr/>
          <p:nvPr/>
        </p:nvSpPr>
        <p:spPr>
          <a:xfrm rot="3103472">
            <a:off x="5195273" y="4466149"/>
            <a:ext cx="1801452" cy="871186"/>
          </a:xfrm>
          <a:prstGeom prst="curved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箭头: 下 4">
            <a:extLst>
              <a:ext uri="{FF2B5EF4-FFF2-40B4-BE49-F238E27FC236}">
                <a16:creationId xmlns:a16="http://schemas.microsoft.com/office/drawing/2014/main" id="{F77DCC13-73BC-45DF-9E8A-ABB0D67C1B65}"/>
              </a:ext>
            </a:extLst>
          </p:cNvPr>
          <p:cNvSpPr/>
          <p:nvPr/>
        </p:nvSpPr>
        <p:spPr>
          <a:xfrm>
            <a:off x="5021333" y="6353977"/>
            <a:ext cx="1974574" cy="54116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additive="base">
                                        <p:cTn id="6" dur="1" fill="hold">
                                          <p:stCondLst>
                                            <p:cond delay="0"/>
                                          </p:stCondLst>
                                        </p:cTn>
                                        <p:tgtEl>
                                          <p:spTgt spid="20483"/>
                                        </p:tgtEl>
                                        <p:attrNameLst>
                                          <p:attrName>style.visibility</p:attrName>
                                        </p:attrNameLst>
                                      </p:cBhvr>
                                      <p:to>
                                        <p:strVal val="visible"/>
                                      </p:to>
                                    </p:set>
                                    <p:animEffect transition="in" filter="blinds(horizontal)">
                                      <p:cBhvr additive="base">
                                        <p:cTn id="7" dur="500" fill="hold"/>
                                        <p:tgtEl>
                                          <p:spTgt spid="20483"/>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1" presetClass="entr" presetSubtype="0" fill="hold" grpId="0" nodeType="clickEffect">
                                  <p:stCondLst>
                                    <p:cond delay="0"/>
                                  </p:stCondLst>
                                  <p:childTnLst>
                                    <p:set>
                                      <p:cBhvr additive="base">
                                        <p:cTn id="12" dur="1" fill="hold">
                                          <p:stCondLst>
                                            <p:cond delay="0"/>
                                          </p:stCondLst>
                                        </p:cTn>
                                        <p:tgtEl>
                                          <p:spTgt spid="2048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indefinite"/>
                            </p:stCondLst>
                          </p:cTn>
                        </p:par>
                        <p:par>
                          <p:cTn id="15" fill="hold" nodeType="afterGroup">
                            <p:stCondLst>
                              <p:cond delay="0"/>
                            </p:stCondLst>
                            <p:childTnLst>
                              <p:par>
                                <p:cTn id="16" presetID="1" presetClass="entr" presetSubtype="0" fill="hold" grpId="0" nodeType="clickEffect">
                                  <p:stCondLst>
                                    <p:cond delay="0"/>
                                  </p:stCondLst>
                                  <p:childTnLst>
                                    <p:set>
                                      <p:cBhvr additive="base">
                                        <p:cTn id="17" dur="1" fill="hold">
                                          <p:stCondLst>
                                            <p:cond delay="0"/>
                                          </p:stCondLst>
                                        </p:cTn>
                                        <p:tgtEl>
                                          <p:spTgt spid="2048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indefinite"/>
                            </p:stCondLst>
                          </p:cTn>
                        </p:par>
                      </p:childTnLst>
                    </p:cTn>
                  </p:par>
                  <p:par>
                    <p:cTn id="20" fill="hold" nodeType="clickPar">
                      <p:stCondLst>
                        <p:cond delay="indefinite"/>
                      </p:stCondLst>
                      <p:childTnLst>
                        <p:par>
                          <p:cTn id="21" fill="hold" nodeType="withGroup">
                            <p:stCondLst>
                              <p:cond delay="indefinite"/>
                            </p:stCond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additive="base">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Prev" delay="0">
                      <p:tgtEl>
                        <p:sldTgt/>
                      </p:tgtEl>
                    </p:cond>
                    <p:cond evt="onStopAudio" delay="0">
                      <p:tgtEl>
                        <p:sldTgt/>
                      </p:tgtEl>
                    </p:cond>
                  </p:endCondLst>
                </p:cTn>
                <p:tgtEl>
                  <p:spTgt spid="2"/>
                </p:tgtEl>
              </p:cMediaNode>
            </p:audio>
          </p:childTnLst>
        </p:cTn>
      </p:par>
    </p:tnLst>
    <p:bldLst>
      <p:bldP spid="3" grpId="0" animBg="1"/>
      <p:bldP spid="20483" grpId="0"/>
      <p:bldP spid="20484" grpId="0"/>
      <p:bldP spid="20485" grpId="0"/>
      <p:bldP spid="10"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9B02B49-017F-4A96-A90F-6709ACECC629}"/>
              </a:ext>
            </a:extLst>
          </p:cNvPr>
          <p:cNvSpPr>
            <a:spLocks noGrp="1"/>
          </p:cNvSpPr>
          <p:nvPr>
            <p:ph type="sldNum" sz="quarter" idx="13"/>
          </p:nvPr>
        </p:nvSpPr>
        <p:spPr/>
        <p:txBody>
          <a:bodyPr/>
          <a:lstStyle/>
          <a:p>
            <a:fld id="{C5DB076B-CC8F-48E5-BD9A-B0904F7DC6CA}" type="slidenum">
              <a:rPr lang="zh-CN" altLang="en-US" smtClean="0"/>
              <a:t>11</a:t>
            </a:fld>
            <a:endParaRPr lang="zh-CN" altLang="en-US"/>
          </a:p>
        </p:txBody>
      </p:sp>
      <p:graphicFrame>
        <p:nvGraphicFramePr>
          <p:cNvPr id="5" name="表格 5">
            <a:extLst>
              <a:ext uri="{FF2B5EF4-FFF2-40B4-BE49-F238E27FC236}">
                <a16:creationId xmlns:a16="http://schemas.microsoft.com/office/drawing/2014/main" id="{065E441F-8214-4AD2-A515-9067F49278C2}"/>
              </a:ext>
            </a:extLst>
          </p:cNvPr>
          <p:cNvGraphicFramePr>
            <a:graphicFrameLocks noGrp="1"/>
          </p:cNvGraphicFramePr>
          <p:nvPr>
            <p:extLst>
              <p:ext uri="{D42A27DB-BD31-4B8C-83A1-F6EECF244321}">
                <p14:modId xmlns:p14="http://schemas.microsoft.com/office/powerpoint/2010/main" val="3366380554"/>
              </p:ext>
            </p:extLst>
          </p:nvPr>
        </p:nvGraphicFramePr>
        <p:xfrm>
          <a:off x="203197" y="1077686"/>
          <a:ext cx="11357431" cy="4873951"/>
        </p:xfrm>
        <a:graphic>
          <a:graphicData uri="http://schemas.openxmlformats.org/drawingml/2006/table">
            <a:tbl>
              <a:tblPr firstRow="1" bandRow="1">
                <a:tableStyleId>{6E25E649-3F16-4E02-A733-19D2CDBF48F0}</a:tableStyleId>
              </a:tblPr>
              <a:tblGrid>
                <a:gridCol w="3715660">
                  <a:extLst>
                    <a:ext uri="{9D8B030D-6E8A-4147-A177-3AD203B41FA5}">
                      <a16:colId xmlns:a16="http://schemas.microsoft.com/office/drawing/2014/main" val="4208274629"/>
                    </a:ext>
                  </a:extLst>
                </a:gridCol>
                <a:gridCol w="7641771">
                  <a:extLst>
                    <a:ext uri="{9D8B030D-6E8A-4147-A177-3AD203B41FA5}">
                      <a16:colId xmlns:a16="http://schemas.microsoft.com/office/drawing/2014/main" val="2556979915"/>
                    </a:ext>
                  </a:extLst>
                </a:gridCol>
              </a:tblGrid>
              <a:tr h="576893">
                <a:tc>
                  <a:txBody>
                    <a:bodyPr/>
                    <a:lstStyle/>
                    <a:p>
                      <a:pPr algn="ctr"/>
                      <a:r>
                        <a:rPr lang="en-US" altLang="zh-CN" sz="3200" dirty="0">
                          <a:latin typeface="Times New Roman" panose="02020603050405020304" pitchFamily="18" charset="0"/>
                          <a:cs typeface="Times New Roman" panose="02020603050405020304" pitchFamily="18" charset="0"/>
                        </a:rPr>
                        <a:t>Who</a:t>
                      </a:r>
                      <a:endParaRPr lang="zh-CN" alt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3200" dirty="0">
                          <a:latin typeface="Times New Roman" panose="02020603050405020304" pitchFamily="18" charset="0"/>
                          <a:cs typeface="Times New Roman" panose="02020603050405020304" pitchFamily="18" charset="0"/>
                        </a:rPr>
                        <a:t>Why they learn a foreign language</a:t>
                      </a:r>
                      <a:endParaRPr lang="zh-CN" alt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4655907"/>
                  </a:ext>
                </a:extLst>
              </a:tr>
              <a:tr h="1214512">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i="1" kern="0" dirty="0">
                          <a:solidFill>
                            <a:srgbClr val="0000FF"/>
                          </a:solidFill>
                          <a:latin typeface="Times New Roman" pitchFamily="18" charset="0"/>
                          <a:ea typeface="黑体" pitchFamily="2" charset="-122"/>
                          <a:sym typeface="Calibri" pitchFamily="34" charset="0"/>
                        </a:rPr>
                        <a:t>They</a:t>
                      </a:r>
                      <a:r>
                        <a:rPr lang="en-US" altLang="zh-CN" sz="2800" b="1" kern="0" dirty="0">
                          <a:solidFill>
                            <a:srgbClr val="000000"/>
                          </a:solidFill>
                          <a:latin typeface="Times New Roman" pitchFamily="18" charset="0"/>
                          <a:ea typeface="黑体" pitchFamily="2" charset="-122"/>
                          <a:sym typeface="Calibri" pitchFamily="34" charset="0"/>
                        </a:rPr>
                        <a:t> think </a:t>
                      </a:r>
                      <a:r>
                        <a:rPr lang="en-US" altLang="zh-CN" sz="2800" b="1" i="1" kern="0" dirty="0">
                          <a:solidFill>
                            <a:srgbClr val="0000FF"/>
                          </a:solidFill>
                          <a:latin typeface="Times New Roman" pitchFamily="18" charset="0"/>
                          <a:ea typeface="黑体" pitchFamily="2" charset="-122"/>
                          <a:sym typeface="Calibri" pitchFamily="34" charset="0"/>
                        </a:rPr>
                        <a:t>it</a:t>
                      </a:r>
                      <a:r>
                        <a:rPr lang="en-US" altLang="zh-CN" sz="2800" b="1" kern="0" dirty="0">
                          <a:solidFill>
                            <a:srgbClr val="000000"/>
                          </a:solidFill>
                          <a:latin typeface="Times New Roman" pitchFamily="18" charset="0"/>
                          <a:ea typeface="黑体" pitchFamily="2" charset="-122"/>
                          <a:sym typeface="Calibri" pitchFamily="34" charset="0"/>
                        </a:rPr>
                        <a:t> means better job chances in the future.</a:t>
                      </a:r>
                    </a:p>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7592854"/>
                  </a:ext>
                </a:extLst>
              </a:tr>
              <a:tr h="911551">
                <a:tc>
                  <a:txBody>
                    <a:bodyPr/>
                    <a:lstStyle/>
                    <a:p>
                      <a:pPr>
                        <a:lnSpc>
                          <a:spcPct val="150000"/>
                        </a:lnSpc>
                      </a:pPr>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One American girl</a:t>
                      </a:r>
                      <a:endParaRPr lang="zh-CN" alt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tLang="zh-CN" dirty="0"/>
                    </a:p>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2834423"/>
                  </a:ext>
                </a:extLst>
              </a:tr>
              <a:tr h="932312">
                <a:tc>
                  <a:txBody>
                    <a:bodyPr/>
                    <a:lstStyle/>
                    <a:p>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Another young lady started learning French </a:t>
                      </a:r>
                      <a:endParaRPr lang="zh-CN" alt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6800453"/>
                  </a:ext>
                </a:extLst>
              </a:tr>
              <a:tr h="91155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kern="0" dirty="0">
                          <a:solidFill>
                            <a:srgbClr val="000000"/>
                          </a:solidFill>
                          <a:latin typeface="Times New Roman" pitchFamily="18" charset="0"/>
                          <a:ea typeface="黑体" pitchFamily="2" charset="-122"/>
                          <a:sym typeface="Calibri" pitchFamily="34" charset="0"/>
                        </a:rPr>
                        <a:t>What is the attitude of the speaker towards foreign language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2800" b="1" kern="0" dirty="0">
                        <a:solidFill>
                          <a:srgbClr val="000000"/>
                        </a:solidFill>
                        <a:latin typeface="Times New Roman" pitchFamily="18" charset="0"/>
                        <a:ea typeface="黑体" pitchFamily="2" charset="-122"/>
                        <a:sym typeface="Calibri" pitchFamily="34" charset="0"/>
                      </a:endParaRPr>
                    </a:p>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7892626"/>
                  </a:ext>
                </a:extLst>
              </a:tr>
            </a:tbl>
          </a:graphicData>
        </a:graphic>
      </p:graphicFrame>
      <p:sp>
        <p:nvSpPr>
          <p:cNvPr id="7" name="文本框 6">
            <a:extLst>
              <a:ext uri="{FF2B5EF4-FFF2-40B4-BE49-F238E27FC236}">
                <a16:creationId xmlns:a16="http://schemas.microsoft.com/office/drawing/2014/main" id="{3F7CBAA3-280E-4DAC-8C33-A8C509B24130}"/>
              </a:ext>
            </a:extLst>
          </p:cNvPr>
          <p:cNvSpPr txBox="1"/>
          <p:nvPr/>
        </p:nvSpPr>
        <p:spPr>
          <a:xfrm>
            <a:off x="3965119" y="3026137"/>
            <a:ext cx="7531892" cy="523220"/>
          </a:xfrm>
          <a:prstGeom prst="rect">
            <a:avLst/>
          </a:prstGeom>
          <a:noFill/>
        </p:spPr>
        <p:txBody>
          <a:bodyPr wrap="square">
            <a:spAutoFit/>
          </a:bodyPr>
          <a:lstStyle/>
          <a:p>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a:t>
            </a:r>
            <a:r>
              <a:rPr kumimoji="0" lang="en-US" altLang="zh-CN" sz="28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ecause </a:t>
            </a:r>
            <a:r>
              <a:rPr kumimoji="0" lang="en-US" altLang="zh-CN" sz="2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her</a:t>
            </a:r>
            <a:r>
              <a:rPr kumimoji="0" lang="en-US" altLang="zh-CN" sz="28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grandparents were from Denmark. </a:t>
            </a:r>
            <a:endParaRPr lang="zh-CN" altLang="en-US" sz="2800" b="1" dirty="0"/>
          </a:p>
        </p:txBody>
      </p:sp>
      <p:sp>
        <p:nvSpPr>
          <p:cNvPr id="9" name="文本框 8">
            <a:extLst>
              <a:ext uri="{FF2B5EF4-FFF2-40B4-BE49-F238E27FC236}">
                <a16:creationId xmlns:a16="http://schemas.microsoft.com/office/drawing/2014/main" id="{E9C0676B-B29B-44C2-942A-B53684A36A76}"/>
              </a:ext>
            </a:extLst>
          </p:cNvPr>
          <p:cNvSpPr txBox="1"/>
          <p:nvPr/>
        </p:nvSpPr>
        <p:spPr>
          <a:xfrm>
            <a:off x="4055775" y="3790051"/>
            <a:ext cx="7350580" cy="954107"/>
          </a:xfrm>
          <a:prstGeom prst="rect">
            <a:avLst/>
          </a:prstGeom>
          <a:noFill/>
        </p:spPr>
        <p:txBody>
          <a:bodyPr wrap="square">
            <a:spAutoFit/>
          </a:bodyPr>
          <a:lstStyle/>
          <a:p>
            <a:pPr marL="0" marR="0" lvl="0" defTabSz="914400" rtl="0" eaLnBrk="0" fontAlgn="base" latinLnBrk="0" hangingPunct="0">
              <a:lnSpc>
                <a:spcPct val="100000"/>
              </a:lnSpc>
              <a:spcBef>
                <a:spcPct val="0"/>
              </a:spcBef>
              <a:spcAft>
                <a:spcPct val="0"/>
              </a:spcAft>
              <a:buClrTx/>
              <a:buSzTx/>
              <a:buFontTx/>
              <a:buNone/>
              <a:tabLst/>
            </a:pP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a:t>
            </a:r>
            <a:r>
              <a:rPr kumimoji="0" lang="en-US" altLang="zh-CN" sz="28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ecause </a:t>
            </a:r>
            <a:r>
              <a:rPr kumimoji="0" lang="en-US" altLang="zh-CN" sz="28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she </a:t>
            </a:r>
            <a:r>
              <a:rPr kumimoji="0" lang="en-US" altLang="zh-CN" sz="28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had several friends from African countries where French is spoken.</a:t>
            </a:r>
            <a:endParaRPr kumimoji="0" lang="en-US" altLang="zh-CN" sz="2800" b="1" i="0" u="none" strike="noStrike" cap="none" normalizeH="0" baseline="0" dirty="0">
              <a:ln>
                <a:noFill/>
              </a:ln>
              <a:solidFill>
                <a:schemeClr val="tx1"/>
              </a:solidFill>
              <a:effectLst/>
            </a:endParaRPr>
          </a:p>
        </p:txBody>
      </p:sp>
      <p:sp>
        <p:nvSpPr>
          <p:cNvPr id="11" name="文本框 10">
            <a:extLst>
              <a:ext uri="{FF2B5EF4-FFF2-40B4-BE49-F238E27FC236}">
                <a16:creationId xmlns:a16="http://schemas.microsoft.com/office/drawing/2014/main" id="{454C0F90-7E39-480E-8713-E6C779FEB108}"/>
              </a:ext>
            </a:extLst>
          </p:cNvPr>
          <p:cNvSpPr txBox="1"/>
          <p:nvPr/>
        </p:nvSpPr>
        <p:spPr>
          <a:xfrm>
            <a:off x="203197" y="1503405"/>
            <a:ext cx="3955146" cy="1384995"/>
          </a:xfrm>
          <a:prstGeom prst="rect">
            <a:avLst/>
          </a:prstGeom>
          <a:noFill/>
        </p:spPr>
        <p:txBody>
          <a:bodyPr wrap="square">
            <a:spAutoFit/>
          </a:bodyPr>
          <a:lstStyle/>
          <a:p>
            <a:r>
              <a:rPr lang="en-US" altLang="zh-CN" sz="2800" kern="100" dirty="0">
                <a:solidFill>
                  <a:srgbClr val="FF0000"/>
                </a:solidFill>
                <a:latin typeface="Times New Roman" panose="02020603050405020304" pitchFamily="18" charset="0"/>
                <a:ea typeface="宋体" panose="02010600030101010101" pitchFamily="2" charset="-122"/>
                <a:cs typeface="Courier New" panose="02070309020205020404" pitchFamily="49" charset="0"/>
              </a:rPr>
              <a:t>S</a:t>
            </a:r>
            <a:r>
              <a:rPr lang="en-US" altLang="zh-CN" sz="2800" kern="100" dirty="0">
                <a:solidFill>
                  <a:srgbClr val="FF0000"/>
                </a:solidFill>
                <a:effectLst/>
                <a:latin typeface="Times New Roman" panose="02020603050405020304" pitchFamily="18" charset="0"/>
                <a:ea typeface="宋体" panose="02010600030101010101" pitchFamily="2" charset="-122"/>
                <a:cs typeface="Courier New" panose="02070309020205020404" pitchFamily="49" charset="0"/>
              </a:rPr>
              <a:t>tudents choose to study one of the languages spoken at the UN. </a:t>
            </a:r>
            <a:endParaRPr lang="zh-CN" altLang="en-US" sz="2800" dirty="0">
              <a:solidFill>
                <a:srgbClr val="FF0000"/>
              </a:solidFill>
            </a:endParaRPr>
          </a:p>
        </p:txBody>
      </p:sp>
      <p:pic>
        <p:nvPicPr>
          <p:cNvPr id="12" name="5单元60页 4. Listen to the speech again.">
            <a:hlinkClick r:id="" action="ppaction://media"/>
            <a:extLst>
              <a:ext uri="{FF2B5EF4-FFF2-40B4-BE49-F238E27FC236}">
                <a16:creationId xmlns:a16="http://schemas.microsoft.com/office/drawing/2014/main" id="{6E3A2F4A-6F87-48B9-BFF6-8918C098590F}"/>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a:stretch>
            <a:fillRect/>
          </a:stretch>
        </p:blipFill>
        <p:spPr>
          <a:xfrm>
            <a:off x="9714593" y="0"/>
            <a:ext cx="609600" cy="609600"/>
          </a:xfrm>
          <a:prstGeom prst="rect">
            <a:avLst/>
          </a:prstGeom>
        </p:spPr>
      </p:pic>
      <p:pic>
        <p:nvPicPr>
          <p:cNvPr id="13" name="图片 12" descr="图片包含 形状&#10;&#10;描述已自动生成">
            <a:extLst>
              <a:ext uri="{FF2B5EF4-FFF2-40B4-BE49-F238E27FC236}">
                <a16:creationId xmlns:a16="http://schemas.microsoft.com/office/drawing/2014/main" id="{F6A1B8DF-D34B-4866-BCC4-303F1FB92B48}"/>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11161599" y="5035596"/>
            <a:ext cx="1132114" cy="1698172"/>
          </a:xfrm>
          <a:prstGeom prst="rect">
            <a:avLst/>
          </a:prstGeom>
        </p:spPr>
      </p:pic>
      <p:sp>
        <p:nvSpPr>
          <p:cNvPr id="14" name="TextBox 25">
            <a:extLst>
              <a:ext uri="{FF2B5EF4-FFF2-40B4-BE49-F238E27FC236}">
                <a16:creationId xmlns:a16="http://schemas.microsoft.com/office/drawing/2014/main" id="{89FBECF2-DD7A-46F8-B2FE-C7D2241BE0F0}"/>
              </a:ext>
            </a:extLst>
          </p:cNvPr>
          <p:cNvSpPr txBox="1"/>
          <p:nvPr>
            <p:custDataLst>
              <p:tags r:id="rId5"/>
            </p:custDataLst>
          </p:nvPr>
        </p:nvSpPr>
        <p:spPr>
          <a:xfrm>
            <a:off x="134257" y="210542"/>
            <a:ext cx="2924629" cy="610928"/>
          </a:xfrm>
          <a:prstGeom prst="rect">
            <a:avLst/>
          </a:prstGeom>
          <a:noFill/>
          <a:ln w="25400" cap="flat">
            <a:noFill/>
            <a:miter lim="400000"/>
          </a:ln>
        </p:spPr>
        <p:style>
          <a:lnRef idx="0">
            <a:srgbClr val="FFFFFF"/>
          </a:lnRef>
          <a:fillRef idx="0">
            <a:srgbClr val="FFFFFF"/>
          </a:fillRef>
          <a:effectRef idx="0">
            <a:srgbClr val="FFFFFF"/>
          </a:effectRef>
          <a:fontRef idx="none"/>
        </p:style>
        <p:txBody>
          <a:bodyPr spcFirstLastPara="1" wrap="square" lIns="34286" tIns="34286" rIns="34286" bIns="34286" anchor="t" anchorCtr="0">
            <a:spAutoFit/>
          </a:bodyPr>
          <a:lstStyle>
            <a:defPPr>
              <a:defRPr lang="zh-CN"/>
            </a:defPPr>
            <a:lvl1pPr marL="0" indent="0" defTabSz="914400" eaLnBrk="1" hangingPunct="1">
              <a:lnSpc>
                <a:spcPct val="110000"/>
              </a:lnSpc>
              <a:buClrTx/>
              <a:buSzTx/>
              <a:buFontTx/>
              <a:buNone/>
              <a:defRPr sz="3200" i="0" u="none" kern="0" baseline="0">
                <a:solidFill>
                  <a:srgbClr val="7030A0"/>
                </a:solidFill>
              </a:defRPr>
            </a:lvl1pPr>
            <a:lvl2pPr indent="0" defTabSz="914400" eaLnBrk="1" hangingPunct="1">
              <a:lnSpc>
                <a:spcPct val="100000"/>
              </a:lnSpc>
              <a:buClrTx/>
              <a:buSzTx/>
              <a:buFont typeface="Arial" pitchFamily="34" charset="0"/>
              <a:buNone/>
              <a:defRPr sz="1800" b="0" i="0" u="none" baseline="0">
                <a:latin typeface="Arial" pitchFamily="34" charset="0"/>
              </a:defRPr>
            </a:lvl2pPr>
            <a:lvl3pPr indent="0" defTabSz="914400" eaLnBrk="1" hangingPunct="1">
              <a:lnSpc>
                <a:spcPct val="100000"/>
              </a:lnSpc>
              <a:buClrTx/>
              <a:buSzTx/>
              <a:buFontTx/>
              <a:buNone/>
              <a:defRPr sz="1800" b="0" i="0" u="none" baseline="0">
                <a:latin typeface="Arial" pitchFamily="34" charset="0"/>
              </a:defRPr>
            </a:lvl3pPr>
            <a:lvl4pPr indent="0" defTabSz="914400" eaLnBrk="1" hangingPunct="1">
              <a:lnSpc>
                <a:spcPct val="100000"/>
              </a:lnSpc>
              <a:buClrTx/>
              <a:buSzTx/>
              <a:buFont typeface="Arial" pitchFamily="34" charset="0"/>
              <a:buNone/>
              <a:defRPr sz="1800" b="0" i="0" u="none" baseline="0">
                <a:latin typeface="Arial" pitchFamily="34" charset="0"/>
              </a:defRPr>
            </a:lvl4pPr>
            <a:lvl5pPr indent="0" defTabSz="914400" eaLnBrk="1" hangingPunct="1">
              <a:lnSpc>
                <a:spcPct val="100000"/>
              </a:lnSpc>
              <a:buClrTx/>
              <a:buSzTx/>
              <a:buFontTx/>
              <a:buNone/>
              <a:defRPr sz="1800" b="0" i="0" u="none" baseline="0">
                <a:latin typeface="Arial" pitchFamily="34" charset="0"/>
              </a:defRPr>
            </a:lvl5pPr>
          </a:lstStyle>
          <a:p>
            <a:r>
              <a:rPr lang="en-US" altLang="zh-CN" dirty="0">
                <a:sym typeface="Calibri"/>
              </a:rPr>
              <a:t>Listen for details.</a:t>
            </a:r>
          </a:p>
        </p:txBody>
      </p:sp>
      <p:sp>
        <p:nvSpPr>
          <p:cNvPr id="15" name="TextBox 10">
            <a:extLst>
              <a:ext uri="{FF2B5EF4-FFF2-40B4-BE49-F238E27FC236}">
                <a16:creationId xmlns:a16="http://schemas.microsoft.com/office/drawing/2014/main" id="{BFD719B1-E9F0-468C-960D-BD7ED97A1C22}"/>
              </a:ext>
            </a:extLst>
          </p:cNvPr>
          <p:cNvSpPr txBox="1"/>
          <p:nvPr>
            <p:custDataLst>
              <p:tags r:id="rId6"/>
            </p:custDataLst>
          </p:nvPr>
        </p:nvSpPr>
        <p:spPr>
          <a:xfrm>
            <a:off x="485943" y="5285607"/>
            <a:ext cx="10392910" cy="541166"/>
          </a:xfrm>
          <a:prstGeom prst="rect">
            <a:avLst/>
          </a:prstGeom>
          <a:noFill/>
          <a:ln w="25400" cap="flat">
            <a:noFill/>
            <a:miter lim="400000"/>
          </a:ln>
        </p:spPr>
        <p:style>
          <a:lnRef idx="0">
            <a:srgbClr val="FFFFFF"/>
          </a:lnRef>
          <a:fillRef idx="0">
            <a:srgbClr val="FFFFFF"/>
          </a:fillRef>
          <a:effectRef idx="0">
            <a:srgbClr val="FFFFFF"/>
          </a:effectRef>
          <a:fontRef idx="none"/>
        </p:style>
        <p:txBody>
          <a:bodyPr wrap="square" lIns="34286" tIns="34286" rIns="34286" bIns="34286"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lang="zh-CN" altLang="en-US" sz="5300">
                <a:solidFill>
                  <a:schemeClr val="tx1"/>
                </a:solidFill>
                <a:latin typeface="Arial" pitchFamily="34" charset="0"/>
                <a:ea typeface="宋体" pitchFamily="2" charset="-122"/>
              </a:defRPr>
            </a:lvl9pPr>
          </a:lstStyle>
          <a:p>
            <a:pPr>
              <a:lnSpc>
                <a:spcPct val="120000"/>
              </a:lnSpc>
            </a:pPr>
            <a:r>
              <a:rPr lang="en-US" altLang="zh-CN" sz="2800" b="1" kern="0" dirty="0">
                <a:solidFill>
                  <a:srgbClr val="0000FF"/>
                </a:solidFill>
                <a:latin typeface="Times New Roman" pitchFamily="18" charset="0"/>
                <a:ea typeface="黑体" pitchFamily="2" charset="-122"/>
                <a:sym typeface="Calibri" pitchFamily="34" charset="0"/>
              </a:rPr>
              <a:t>A. Objective     B. Skeptical     C. Supportive      D. Unconcerned</a:t>
            </a:r>
          </a:p>
        </p:txBody>
      </p:sp>
      <p:pic>
        <p:nvPicPr>
          <p:cNvPr id="9218" name="Picture 2">
            <a:extLst>
              <a:ext uri="{FF2B5EF4-FFF2-40B4-BE49-F238E27FC236}">
                <a16:creationId xmlns:a16="http://schemas.microsoft.com/office/drawing/2014/main" id="{582C741D-FDD5-48E5-9BCF-E1B8AFF657B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840025" y="5196406"/>
            <a:ext cx="755231" cy="755231"/>
          </a:xfrm>
          <a:prstGeom prst="rect">
            <a:avLst/>
          </a:prstGeom>
          <a:noFill/>
          <a:extLst>
            <a:ext uri="{909E8E84-426E-40DD-AFC4-6F175D3DCCD1}">
              <a14:hiddenFill xmlns:a14="http://schemas.microsoft.com/office/drawing/2010/main">
                <a:solidFill>
                  <a:srgbClr val="FFFFFF"/>
                </a:solidFill>
              </a14:hiddenFill>
            </a:ext>
          </a:extLst>
        </p:spPr>
      </p:pic>
      <p:sp>
        <p:nvSpPr>
          <p:cNvPr id="16" name="箭头: 下弧形 15">
            <a:extLst>
              <a:ext uri="{FF2B5EF4-FFF2-40B4-BE49-F238E27FC236}">
                <a16:creationId xmlns:a16="http://schemas.microsoft.com/office/drawing/2014/main" id="{06A1A6AE-F051-4AE1-B929-1124F240A97B}"/>
              </a:ext>
            </a:extLst>
          </p:cNvPr>
          <p:cNvSpPr/>
          <p:nvPr/>
        </p:nvSpPr>
        <p:spPr>
          <a:xfrm rot="10800000">
            <a:off x="2427513" y="1151754"/>
            <a:ext cx="2111830" cy="616158"/>
          </a:xfrm>
          <a:prstGeom prst="curved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矩形 16">
            <a:extLst>
              <a:ext uri="{FF2B5EF4-FFF2-40B4-BE49-F238E27FC236}">
                <a16:creationId xmlns:a16="http://schemas.microsoft.com/office/drawing/2014/main" id="{68972D5D-2904-43A3-8269-B0AB3E0ABA4E}"/>
              </a:ext>
            </a:extLst>
          </p:cNvPr>
          <p:cNvSpPr/>
          <p:nvPr/>
        </p:nvSpPr>
        <p:spPr>
          <a:xfrm>
            <a:off x="223158" y="1626224"/>
            <a:ext cx="3608614" cy="1182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73C68CA2-93A2-4512-AD02-FB44DDB671DB}"/>
              </a:ext>
            </a:extLst>
          </p:cNvPr>
          <p:cNvSpPr/>
          <p:nvPr/>
        </p:nvSpPr>
        <p:spPr>
          <a:xfrm>
            <a:off x="4055775" y="2975391"/>
            <a:ext cx="7243596" cy="523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28A3AE34-A783-47D6-B960-E76863B5F6FE}"/>
              </a:ext>
            </a:extLst>
          </p:cNvPr>
          <p:cNvSpPr/>
          <p:nvPr/>
        </p:nvSpPr>
        <p:spPr>
          <a:xfrm>
            <a:off x="3965119" y="3895724"/>
            <a:ext cx="7334252" cy="728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对话气泡: 圆角矩形 1">
            <a:extLst>
              <a:ext uri="{FF2B5EF4-FFF2-40B4-BE49-F238E27FC236}">
                <a16:creationId xmlns:a16="http://schemas.microsoft.com/office/drawing/2014/main" id="{8D30ECEA-1627-4A5F-98AA-BB878A74310F}"/>
              </a:ext>
            </a:extLst>
          </p:cNvPr>
          <p:cNvSpPr/>
          <p:nvPr/>
        </p:nvSpPr>
        <p:spPr>
          <a:xfrm>
            <a:off x="3831772" y="85335"/>
            <a:ext cx="3923500" cy="803474"/>
          </a:xfrm>
          <a:prstGeom prst="wedgeRoundRectCallout">
            <a:avLst>
              <a:gd name="adj1" fmla="val -43231"/>
              <a:gd name="adj2" fmla="val 94481"/>
              <a:gd name="adj3" fmla="val 16667"/>
            </a:avLst>
          </a:prstGeom>
          <a:solidFill>
            <a:srgbClr val="FBA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Times New Roman" panose="02020603050405020304" pitchFamily="18" charset="0"/>
                <a:cs typeface="Times New Roman" panose="02020603050405020304" pitchFamily="18" charset="0"/>
              </a:rPr>
              <a:t>Reference : Pay attention to what Pronouns refer to.</a:t>
            </a:r>
            <a:endParaRPr lang="zh-CN" altLang="en-US" sz="2800"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4ECC9EC0-152B-4F42-9F87-DA9B4172CD17}"/>
              </a:ext>
            </a:extLst>
          </p:cNvPr>
          <p:cNvSpPr txBox="1"/>
          <p:nvPr/>
        </p:nvSpPr>
        <p:spPr>
          <a:xfrm>
            <a:off x="3831772" y="6045056"/>
            <a:ext cx="4965151" cy="646331"/>
          </a:xfrm>
          <a:prstGeom prst="rect">
            <a:avLst/>
          </a:prstGeom>
          <a:noFill/>
        </p:spPr>
        <p:txBody>
          <a:bodyPr wrap="square">
            <a:spAutoFit/>
          </a:bodyPr>
          <a:lstStyle/>
          <a:p>
            <a:pPr indent="584200" algn="just"/>
            <a:r>
              <a:rPr lang="en-US" altLang="zh-CN" sz="3600" b="1" u="sng" kern="100" dirty="0">
                <a:solidFill>
                  <a:srgbClr val="FF0000"/>
                </a:solidFill>
                <a:latin typeface="Times New Roman" panose="02020603050405020304" pitchFamily="18" charset="0"/>
                <a:ea typeface="宋体" panose="02010600030101010101" pitchFamily="2" charset="-122"/>
                <a:cs typeface="Courier New" panose="02070309020205020404" pitchFamily="49" charset="0"/>
              </a:rPr>
              <a:t>Wise and Useful</a:t>
            </a:r>
            <a:endParaRPr lang="zh-CN" altLang="zh-CN" sz="360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extLst>
      <p:ext uri="{BB962C8B-B14F-4D97-AF65-F5344CB8AC3E}">
        <p14:creationId xmlns:p14="http://schemas.microsoft.com/office/powerpoint/2010/main" val="3244677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16" grpId="0" animBg="1"/>
      <p:bldP spid="17" grpId="0" animBg="1"/>
      <p:bldP spid="19" grpId="0" animBg="1"/>
      <p:bldP spid="20" grpId="0" animBg="1"/>
      <p:bldP spid="2"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BA51A"/>
        </a:solidFill>
        <a:effectLst/>
      </p:bgPr>
    </p:bg>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1E1673D-42D5-464E-ABBD-A315A60CE97C}"/>
              </a:ext>
            </a:extLst>
          </p:cNvPr>
          <p:cNvSpPr>
            <a:spLocks noGrp="1"/>
          </p:cNvSpPr>
          <p:nvPr>
            <p:ph type="sldNum" sz="quarter" idx="13"/>
          </p:nvPr>
        </p:nvSpPr>
        <p:spPr/>
        <p:txBody>
          <a:bodyPr/>
          <a:lstStyle/>
          <a:p>
            <a:fld id="{19B51A1E-902D-48AF-9020-955120F399B6}" type="slidenum">
              <a:rPr lang="en-US" altLang="zh-CN" smtClean="0"/>
              <a:pPr/>
              <a:t>12</a:t>
            </a:fld>
            <a:endParaRPr lang="zh-CN" altLang="en-US" dirty="0"/>
          </a:p>
        </p:txBody>
      </p:sp>
      <p:pic>
        <p:nvPicPr>
          <p:cNvPr id="3" name="Picture 8">
            <a:extLst>
              <a:ext uri="{FF2B5EF4-FFF2-40B4-BE49-F238E27FC236}">
                <a16:creationId xmlns:a16="http://schemas.microsoft.com/office/drawing/2014/main" id="{F7B13EB7-CCF3-47A6-95F7-74AD9B1F8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05693" cy="5205171"/>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750AAF2F-5A5A-41A6-B885-E06DDEB403AC}"/>
              </a:ext>
            </a:extLst>
          </p:cNvPr>
          <p:cNvSpPr txBox="1"/>
          <p:nvPr/>
        </p:nvSpPr>
        <p:spPr>
          <a:xfrm>
            <a:off x="4496696" y="2169448"/>
            <a:ext cx="6925283" cy="1077218"/>
          </a:xfrm>
          <a:prstGeom prst="rect">
            <a:avLst/>
          </a:prstGeom>
          <a:solidFill>
            <a:schemeClr val="bg1"/>
          </a:solidFill>
        </p:spPr>
        <p:txBody>
          <a:bodyPr wrap="square" rtlCol="0">
            <a:spAutoFit/>
          </a:bodyPr>
          <a:lstStyle/>
          <a:p>
            <a:r>
              <a:rPr lang="en-US" altLang="zh-CN" sz="3200" dirty="0">
                <a:latin typeface="Berlin Sans FB Demi" panose="020E0802020502020306" pitchFamily="34" charset="0"/>
              </a:rPr>
              <a:t>Listen for</a:t>
            </a:r>
            <a:r>
              <a:rPr lang="zh-CN" altLang="en-US" sz="3200" dirty="0">
                <a:latin typeface="Berlin Sans FB Demi" panose="020E0802020502020306" pitchFamily="34" charset="0"/>
              </a:rPr>
              <a:t>  </a:t>
            </a:r>
            <a:r>
              <a:rPr lang="en-US" altLang="zh-CN" sz="3200" dirty="0">
                <a:latin typeface="Berlin Sans FB Demi" panose="020E0802020502020306" pitchFamily="34" charset="0"/>
              </a:rPr>
              <a:t>Characteristics of a speech</a:t>
            </a:r>
          </a:p>
          <a:p>
            <a:r>
              <a:rPr lang="en-US" altLang="zh-CN" sz="3200" dirty="0">
                <a:latin typeface="Berlin Sans FB Demi" panose="020E0802020502020306" pitchFamily="34" charset="0"/>
              </a:rPr>
              <a:t>        Let’s focus on the listening text</a:t>
            </a:r>
            <a:endParaRPr lang="zh-CN" altLang="en-US" sz="3200" dirty="0">
              <a:latin typeface="Berlin Sans FB Demi" panose="020E0802020502020306" pitchFamily="34" charset="0"/>
            </a:endParaRPr>
          </a:p>
        </p:txBody>
      </p:sp>
    </p:spTree>
    <p:extLst>
      <p:ext uri="{BB962C8B-B14F-4D97-AF65-F5344CB8AC3E}">
        <p14:creationId xmlns:p14="http://schemas.microsoft.com/office/powerpoint/2010/main" val="4059550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C455A4E-377D-40F0-8817-895E307FFB4C}"/>
              </a:ext>
            </a:extLst>
          </p:cNvPr>
          <p:cNvSpPr>
            <a:spLocks noGrp="1"/>
          </p:cNvSpPr>
          <p:nvPr>
            <p:ph type="sldNum" sz="quarter" idx="13"/>
          </p:nvPr>
        </p:nvSpPr>
        <p:spPr/>
        <p:txBody>
          <a:bodyPr/>
          <a:lstStyle/>
          <a:p>
            <a:fld id="{19B51A1E-902D-48AF-9020-955120F399B6}" type="slidenum">
              <a:rPr lang="en-US" altLang="zh-CN" smtClean="0"/>
              <a:pPr/>
              <a:t>13</a:t>
            </a:fld>
            <a:endParaRPr lang="zh-CN" altLang="en-US" dirty="0"/>
          </a:p>
        </p:txBody>
      </p:sp>
      <p:sp>
        <p:nvSpPr>
          <p:cNvPr id="4" name="文本框 3">
            <a:extLst>
              <a:ext uri="{FF2B5EF4-FFF2-40B4-BE49-F238E27FC236}">
                <a16:creationId xmlns:a16="http://schemas.microsoft.com/office/drawing/2014/main" id="{401867AA-CC92-4B8B-9551-1FC17B8ADDD2}"/>
              </a:ext>
            </a:extLst>
          </p:cNvPr>
          <p:cNvSpPr txBox="1"/>
          <p:nvPr/>
        </p:nvSpPr>
        <p:spPr>
          <a:xfrm>
            <a:off x="1730828" y="0"/>
            <a:ext cx="10537372" cy="7109639"/>
          </a:xfrm>
          <a:prstGeom prst="rect">
            <a:avLst/>
          </a:prstGeom>
          <a:solidFill>
            <a:schemeClr val="bg1"/>
          </a:solidFill>
          <a:ln>
            <a:solidFill>
              <a:schemeClr val="bg1"/>
            </a:solidFill>
          </a:ln>
        </p:spPr>
        <p:txBody>
          <a:bodyPr wrap="square">
            <a:spAutoFit/>
          </a:bodyPr>
          <a:lstStyle/>
          <a:p>
            <a:pPr indent="586740" algn="ctr"/>
            <a:r>
              <a:rPr lang="en-US" altLang="zh-CN" sz="2400" b="1" kern="100" dirty="0">
                <a:solidFill>
                  <a:srgbClr val="000000"/>
                </a:solidFill>
                <a:effectLst/>
                <a:latin typeface="Times New Roman" panose="02020603050405020304" pitchFamily="18" charset="0"/>
                <a:ea typeface="宋体" panose="02010600030101010101" pitchFamily="2" charset="-122"/>
                <a:cs typeface="Courier New" panose="02070309020205020404" pitchFamily="49" charset="0"/>
              </a:rPr>
              <a:t>Exploring languages around the world</a:t>
            </a:r>
            <a:endParaRPr lang="zh-CN" altLang="zh-CN" sz="2400" kern="100" dirty="0">
              <a:effectLst/>
              <a:latin typeface="宋体" panose="02010600030101010101" pitchFamily="2" charset="-122"/>
              <a:ea typeface="宋体" panose="02010600030101010101" pitchFamily="2" charset="-122"/>
              <a:cs typeface="Courier New" panose="02070309020205020404" pitchFamily="49" charset="0"/>
            </a:endParaRPr>
          </a:p>
          <a:p>
            <a:pPr indent="584200" algn="just"/>
            <a:r>
              <a:rPr lang="en-US" altLang="zh-CN" sz="2400" b="1" u="sng" kern="100" dirty="0">
                <a:solidFill>
                  <a:srgbClr val="FF0000"/>
                </a:solidFill>
                <a:effectLst/>
                <a:latin typeface="Times New Roman" panose="02020603050405020304" pitchFamily="18" charset="0"/>
                <a:ea typeface="宋体" panose="02010600030101010101" pitchFamily="2" charset="-122"/>
                <a:cs typeface="Courier New" panose="02070309020205020404" pitchFamily="49" charset="0"/>
              </a:rPr>
              <a:t>To some students, it seems that </a:t>
            </a:r>
            <a:r>
              <a:rPr lang="en-US" altLang="zh-CN" sz="2400" kern="100" dirty="0">
                <a:solidFill>
                  <a:srgbClr val="000000"/>
                </a:solidFill>
                <a:effectLst/>
                <a:latin typeface="Times New Roman" panose="02020603050405020304" pitchFamily="18" charset="0"/>
                <a:ea typeface="宋体" panose="02010600030101010101" pitchFamily="2" charset="-122"/>
                <a:cs typeface="Courier New" panose="02070309020205020404" pitchFamily="49" charset="0"/>
              </a:rPr>
              <a:t>the only foreign language to learn is English. </a:t>
            </a:r>
            <a:r>
              <a:rPr lang="en-US" altLang="zh-CN" sz="2400" b="1" u="sng" kern="100" dirty="0">
                <a:solidFill>
                  <a:srgbClr val="FF0000"/>
                </a:solidFill>
                <a:effectLst/>
                <a:latin typeface="Times New Roman" panose="02020603050405020304" pitchFamily="18" charset="0"/>
                <a:ea typeface="宋体" panose="02010600030101010101" pitchFamily="2" charset="-122"/>
                <a:cs typeface="Courier New" panose="02070309020205020404" pitchFamily="49" charset="0"/>
              </a:rPr>
              <a:t>There are, however, </a:t>
            </a:r>
            <a:r>
              <a:rPr lang="en-US" altLang="zh-CN" sz="2400" kern="100" dirty="0">
                <a:solidFill>
                  <a:srgbClr val="000000"/>
                </a:solidFill>
                <a:effectLst/>
                <a:latin typeface="Times New Roman" panose="02020603050405020304" pitchFamily="18" charset="0"/>
                <a:ea typeface="宋体" panose="02010600030101010101" pitchFamily="2" charset="-122"/>
                <a:cs typeface="Courier New" panose="02070309020205020404" pitchFamily="49" charset="0"/>
              </a:rPr>
              <a:t>nearly 7,000 languages in the world. After Chinese, the language with the most native language speakers isn't English — it's Spanish! Learning English is very useful, </a:t>
            </a:r>
            <a:r>
              <a:rPr lang="en-US" altLang="zh-CN" sz="2400" b="1" u="sng" kern="100" dirty="0">
                <a:solidFill>
                  <a:srgbClr val="FF0000"/>
                </a:solidFill>
                <a:effectLst/>
                <a:latin typeface="Times New Roman" panose="02020603050405020304" pitchFamily="18" charset="0"/>
                <a:ea typeface="宋体" panose="02010600030101010101" pitchFamily="2" charset="-122"/>
                <a:cs typeface="Courier New" panose="02070309020205020404" pitchFamily="49" charset="0"/>
              </a:rPr>
              <a:t>but it is wise to</a:t>
            </a:r>
            <a:r>
              <a:rPr lang="en-US" altLang="zh-CN" sz="2400" kern="100" dirty="0">
                <a:solidFill>
                  <a:srgbClr val="000000"/>
                </a:solidFill>
                <a:effectLst/>
                <a:latin typeface="Times New Roman" panose="02020603050405020304" pitchFamily="18" charset="0"/>
                <a:ea typeface="宋体" panose="02010600030101010101" pitchFamily="2" charset="-122"/>
                <a:cs typeface="Courier New" panose="02070309020205020404" pitchFamily="49" charset="0"/>
              </a:rPr>
              <a:t> learn at least one other foreign language, if possible.</a:t>
            </a:r>
            <a:endParaRPr lang="zh-CN" altLang="zh-CN" sz="2400" kern="100" dirty="0">
              <a:effectLst/>
              <a:latin typeface="宋体" panose="02010600030101010101" pitchFamily="2" charset="-122"/>
              <a:ea typeface="宋体" panose="02010600030101010101" pitchFamily="2" charset="-122"/>
              <a:cs typeface="Courier New" panose="02070309020205020404" pitchFamily="49" charset="0"/>
            </a:endParaRPr>
          </a:p>
          <a:p>
            <a:pPr indent="584200" algn="just"/>
            <a:r>
              <a:rPr lang="en-US" altLang="zh-CN" sz="2400" kern="100" dirty="0">
                <a:solidFill>
                  <a:srgbClr val="000000"/>
                </a:solidFill>
                <a:effectLst/>
                <a:latin typeface="Times New Roman" panose="02020603050405020304" pitchFamily="18" charset="0"/>
                <a:ea typeface="宋体" panose="02010600030101010101" pitchFamily="2" charset="-122"/>
                <a:cs typeface="Courier New" panose="02070309020205020404" pitchFamily="49" charset="0"/>
              </a:rPr>
              <a:t>There are many reasons why people learn a foreign language. Many students choose to study one of the languages that are spoken at the UN. </a:t>
            </a:r>
            <a:r>
              <a:rPr lang="en-US" altLang="zh-CN" sz="2400" kern="100" dirty="0">
                <a:effectLst/>
                <a:latin typeface="Times New Roman" panose="02020603050405020304" pitchFamily="18" charset="0"/>
                <a:ea typeface="宋体" panose="02010600030101010101" pitchFamily="2" charset="-122"/>
                <a:cs typeface="Courier New" panose="02070309020205020404" pitchFamily="49" charset="0"/>
              </a:rPr>
              <a:t>As they think it means</a:t>
            </a:r>
            <a:r>
              <a:rPr lang="en-US" altLang="zh-CN" sz="2400" b="1" kern="100" dirty="0">
                <a:solidFill>
                  <a:srgbClr val="FF0000"/>
                </a:solidFill>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a:solidFill>
                  <a:srgbClr val="000000"/>
                </a:solidFill>
                <a:effectLst/>
                <a:latin typeface="Times New Roman" panose="02020603050405020304" pitchFamily="18" charset="0"/>
                <a:ea typeface="宋体" panose="02010600030101010101" pitchFamily="2" charset="-122"/>
                <a:cs typeface="Courier New" panose="02070309020205020404" pitchFamily="49" charset="0"/>
              </a:rPr>
              <a:t>better job chances in the future. The UN has six official languages: Arabic, Chinese, English, French, Russian, and Spanish. They are spoken by around 2.8 billion people as their native or second languages.</a:t>
            </a:r>
          </a:p>
          <a:p>
            <a:pPr marL="0" marR="0" lvl="0" indent="584200" algn="l" defTabSz="914400" rtl="0" eaLnBrk="0" fontAlgn="base" latinLnBrk="0" hangingPunct="0">
              <a:spcBef>
                <a:spcPct val="0"/>
              </a:spcBef>
              <a:spcAft>
                <a:spcPct val="0"/>
              </a:spcAft>
              <a:buClrTx/>
              <a:buSzTx/>
              <a:buFontTx/>
              <a:buNone/>
              <a:tabLst/>
            </a:pPr>
            <a:r>
              <a:rPr kumimoji="0" lang="en-US" altLang="zh-CN" sz="2400" b="1" i="0" u="sng"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Some students, though, choose </a:t>
            </a:r>
            <a:r>
              <a:rPr kumimoji="0" lang="en-US" altLang="zh-CN"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to study a language because of family or friends. One American girl chose to learn Danish because her grandparents were from Denmark. When she was little, her grandpa used to read letters to her in Danish from their relatives in Denmark. </a:t>
            </a:r>
            <a:r>
              <a:rPr kumimoji="0" lang="en-US" altLang="zh-CN" sz="24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Another</a:t>
            </a:r>
            <a:r>
              <a:rPr kumimoji="0" lang="en-US" altLang="zh-CN"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young lady started learning French because she had several friends from African countries where French is spoken.</a:t>
            </a:r>
            <a:endParaRPr kumimoji="0" lang="en-US" altLang="zh-CN" sz="2400" b="0" i="0" u="none" strike="noStrike" cap="none" normalizeH="0" baseline="0" dirty="0">
              <a:ln>
                <a:noFill/>
              </a:ln>
              <a:solidFill>
                <a:schemeClr val="tx1"/>
              </a:solidFill>
              <a:effectLst/>
            </a:endParaRPr>
          </a:p>
          <a:p>
            <a:pPr marL="0" marR="0" lvl="0" indent="584200" algn="l" defTabSz="914400" rtl="0" eaLnBrk="0" fontAlgn="base" latinLnBrk="0" hangingPunct="0">
              <a:spcBef>
                <a:spcPct val="0"/>
              </a:spcBef>
              <a:spcAft>
                <a:spcPct val="0"/>
              </a:spcAft>
              <a:buClrTx/>
              <a:buSzTx/>
              <a:buFontTx/>
              <a:buNone/>
              <a:tabLst/>
            </a:pPr>
            <a:r>
              <a:rPr kumimoji="0" lang="en-US" altLang="zh-CN" sz="2400" b="1" i="0" u="sng"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What do you think? Which other language would you choose to study and why?</a:t>
            </a:r>
            <a:endParaRPr kumimoji="0" lang="en-US" altLang="zh-CN" sz="2400" b="1" i="0" u="sng" strike="noStrike" cap="none" normalizeH="0" baseline="0" dirty="0">
              <a:ln>
                <a:noFill/>
              </a:ln>
              <a:solidFill>
                <a:srgbClr val="FF0000"/>
              </a:solidFill>
              <a:effectLst/>
            </a:endParaRPr>
          </a:p>
          <a:p>
            <a:pPr indent="584200" algn="just"/>
            <a:endParaRPr lang="zh-CN" altLang="zh-CN" sz="240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6" name="矩形 5">
            <a:extLst>
              <a:ext uri="{FF2B5EF4-FFF2-40B4-BE49-F238E27FC236}">
                <a16:creationId xmlns:a16="http://schemas.microsoft.com/office/drawing/2014/main" id="{50B87888-65D6-4395-B321-AC76277B7706}"/>
              </a:ext>
            </a:extLst>
          </p:cNvPr>
          <p:cNvSpPr/>
          <p:nvPr/>
        </p:nvSpPr>
        <p:spPr>
          <a:xfrm>
            <a:off x="2389414" y="382058"/>
            <a:ext cx="4098471" cy="325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B1851D4D-254E-4BB7-8011-157ADB329786}"/>
              </a:ext>
            </a:extLst>
          </p:cNvPr>
          <p:cNvSpPr/>
          <p:nvPr/>
        </p:nvSpPr>
        <p:spPr>
          <a:xfrm>
            <a:off x="1839685" y="764116"/>
            <a:ext cx="2598963" cy="325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FC5D306C-C031-4C41-81AB-72C79C86ED11}"/>
              </a:ext>
            </a:extLst>
          </p:cNvPr>
          <p:cNvSpPr/>
          <p:nvPr/>
        </p:nvSpPr>
        <p:spPr>
          <a:xfrm>
            <a:off x="5998028" y="1506481"/>
            <a:ext cx="2294163" cy="325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92CF6A4-F67B-4FDA-A3C1-83DFE10AD82D}"/>
              </a:ext>
            </a:extLst>
          </p:cNvPr>
          <p:cNvSpPr/>
          <p:nvPr/>
        </p:nvSpPr>
        <p:spPr>
          <a:xfrm>
            <a:off x="4438648" y="4162161"/>
            <a:ext cx="938895" cy="325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9C3545CC-D712-45EC-B2C4-2CBF5D9AE792}"/>
              </a:ext>
            </a:extLst>
          </p:cNvPr>
          <p:cNvSpPr/>
          <p:nvPr/>
        </p:nvSpPr>
        <p:spPr>
          <a:xfrm>
            <a:off x="1839685" y="5914392"/>
            <a:ext cx="10352315" cy="725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94" name="Picture 2">
            <a:extLst>
              <a:ext uri="{FF2B5EF4-FFF2-40B4-BE49-F238E27FC236}">
                <a16:creationId xmlns:a16="http://schemas.microsoft.com/office/drawing/2014/main" id="{3F5DD539-A670-43B8-8492-BCDD961F7D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6950" y="3390900"/>
            <a:ext cx="38100" cy="762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7026BCBE-BB31-4279-9902-C3438F54A0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0179" y="3516719"/>
            <a:ext cx="38100" cy="76200"/>
          </a:xfrm>
          <a:prstGeom prst="rect">
            <a:avLst/>
          </a:prstGeom>
          <a:noFill/>
          <a:extLst>
            <a:ext uri="{909E8E84-426E-40DD-AFC4-6F175D3DCCD1}">
              <a14:hiddenFill xmlns:a14="http://schemas.microsoft.com/office/drawing/2010/main">
                <a:solidFill>
                  <a:srgbClr val="FFFFFF"/>
                </a:solidFill>
              </a14:hiddenFill>
            </a:ext>
          </a:extLst>
        </p:spPr>
      </p:pic>
      <p:sp>
        <p:nvSpPr>
          <p:cNvPr id="13" name="椭圆 12">
            <a:extLst>
              <a:ext uri="{FF2B5EF4-FFF2-40B4-BE49-F238E27FC236}">
                <a16:creationId xmlns:a16="http://schemas.microsoft.com/office/drawing/2014/main" id="{0DBBF0A6-7088-4048-8414-47F196FDE620}"/>
              </a:ext>
            </a:extLst>
          </p:cNvPr>
          <p:cNvSpPr/>
          <p:nvPr/>
        </p:nvSpPr>
        <p:spPr>
          <a:xfrm>
            <a:off x="8340157" y="-90083"/>
            <a:ext cx="3820885" cy="2394729"/>
          </a:xfrm>
          <a:prstGeom prst="ellipse">
            <a:avLst/>
          </a:prstGeom>
          <a:solidFill>
            <a:schemeClr val="accent3">
              <a:lumMod val="75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3200" b="1" dirty="0">
                <a:solidFill>
                  <a:schemeClr val="tx1"/>
                </a:solidFill>
                <a:effectLst>
                  <a:outerShdw blurRad="38100" dist="38100" dir="2700000" algn="tl">
                    <a:srgbClr val="000000">
                      <a:alpha val="43137"/>
                    </a:srgbClr>
                  </a:outerShdw>
                </a:effectLst>
                <a:latin typeface="+mj-lt"/>
                <a:ea typeface="+mj-ea"/>
                <a:cs typeface="Times New Roman" panose="02020603050405020304" pitchFamily="18" charset="0"/>
                <a:sym typeface="Calibri"/>
              </a:rPr>
              <a:t>To attract readers’ attention</a:t>
            </a:r>
          </a:p>
        </p:txBody>
      </p:sp>
      <p:sp>
        <p:nvSpPr>
          <p:cNvPr id="14" name="椭圆 13">
            <a:extLst>
              <a:ext uri="{FF2B5EF4-FFF2-40B4-BE49-F238E27FC236}">
                <a16:creationId xmlns:a16="http://schemas.microsoft.com/office/drawing/2014/main" id="{69FFC802-92E7-47B0-B83B-00ACF62BC48F}"/>
              </a:ext>
            </a:extLst>
          </p:cNvPr>
          <p:cNvSpPr/>
          <p:nvPr/>
        </p:nvSpPr>
        <p:spPr>
          <a:xfrm>
            <a:off x="8468407" y="2357454"/>
            <a:ext cx="3820885" cy="2394729"/>
          </a:xfrm>
          <a:prstGeom prst="ellipse">
            <a:avLst/>
          </a:prstGeom>
          <a:solidFill>
            <a:schemeClr val="accent3">
              <a:lumMod val="75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3200" b="1" dirty="0">
                <a:solidFill>
                  <a:schemeClr val="tx1"/>
                </a:solidFill>
                <a:effectLst>
                  <a:outerShdw blurRad="38100" dist="38100" dir="2700000" algn="tl">
                    <a:srgbClr val="000000">
                      <a:alpha val="43137"/>
                    </a:srgbClr>
                  </a:outerShdw>
                </a:effectLst>
                <a:latin typeface="+mj-lt"/>
                <a:ea typeface="+mj-ea"/>
                <a:cs typeface="Times New Roman" panose="02020603050405020304" pitchFamily="18" charset="0"/>
                <a:sym typeface="Calibri"/>
              </a:rPr>
              <a:t>To show the opinions with facts</a:t>
            </a:r>
          </a:p>
        </p:txBody>
      </p:sp>
      <p:sp>
        <p:nvSpPr>
          <p:cNvPr id="15" name="椭圆 14">
            <a:extLst>
              <a:ext uri="{FF2B5EF4-FFF2-40B4-BE49-F238E27FC236}">
                <a16:creationId xmlns:a16="http://schemas.microsoft.com/office/drawing/2014/main" id="{9A031586-1443-4DE5-9D94-0FCB2BF1411D}"/>
              </a:ext>
            </a:extLst>
          </p:cNvPr>
          <p:cNvSpPr/>
          <p:nvPr/>
        </p:nvSpPr>
        <p:spPr>
          <a:xfrm>
            <a:off x="4441370" y="4205686"/>
            <a:ext cx="5116288" cy="1746042"/>
          </a:xfrm>
          <a:prstGeom prst="ellipse">
            <a:avLst/>
          </a:prstGeom>
          <a:solidFill>
            <a:schemeClr val="accent3">
              <a:lumMod val="75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3200" b="1" dirty="0">
                <a:solidFill>
                  <a:schemeClr val="tx1"/>
                </a:solidFill>
                <a:effectLst>
                  <a:outerShdw blurRad="38100" dist="38100" dir="2700000" algn="tl">
                    <a:srgbClr val="000000">
                      <a:alpha val="43137"/>
                    </a:srgbClr>
                  </a:outerShdw>
                </a:effectLst>
                <a:latin typeface="+mj-lt"/>
                <a:ea typeface="+mj-ea"/>
                <a:cs typeface="Times New Roman" panose="02020603050405020304" pitchFamily="18" charset="0"/>
                <a:sym typeface="Calibri"/>
              </a:rPr>
              <a:t>To inspire listeners’ empathy and ideas</a:t>
            </a:r>
          </a:p>
        </p:txBody>
      </p:sp>
      <p:grpSp>
        <p:nvGrpSpPr>
          <p:cNvPr id="11" name="组合 10">
            <a:extLst>
              <a:ext uri="{FF2B5EF4-FFF2-40B4-BE49-F238E27FC236}">
                <a16:creationId xmlns:a16="http://schemas.microsoft.com/office/drawing/2014/main" id="{C953D9B9-AF0F-4637-A732-29DEBA632C6B}"/>
              </a:ext>
            </a:extLst>
          </p:cNvPr>
          <p:cNvGrpSpPr/>
          <p:nvPr/>
        </p:nvGrpSpPr>
        <p:grpSpPr>
          <a:xfrm>
            <a:off x="3518128" y="1921664"/>
            <a:ext cx="5061858" cy="2127200"/>
            <a:chOff x="3518128" y="1921664"/>
            <a:chExt cx="5061858" cy="2127200"/>
          </a:xfrm>
        </p:grpSpPr>
        <p:pic>
          <p:nvPicPr>
            <p:cNvPr id="16" name="Picture 4">
              <a:extLst>
                <a:ext uri="{FF2B5EF4-FFF2-40B4-BE49-F238E27FC236}">
                  <a16:creationId xmlns:a16="http://schemas.microsoft.com/office/drawing/2014/main" id="{99C14FD1-E4B7-4402-B4CE-2326D60941F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9465"/>
            <a:stretch/>
          </p:blipFill>
          <p:spPr bwMode="auto">
            <a:xfrm>
              <a:off x="3518128" y="2473315"/>
              <a:ext cx="4906053" cy="1575549"/>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a:extLst>
                <a:ext uri="{FF2B5EF4-FFF2-40B4-BE49-F238E27FC236}">
                  <a16:creationId xmlns:a16="http://schemas.microsoft.com/office/drawing/2014/main" id="{73CCE16F-DCCE-4F75-AD53-1DC86AA7B94B}"/>
                </a:ext>
              </a:extLst>
            </p:cNvPr>
            <p:cNvSpPr txBox="1"/>
            <p:nvPr/>
          </p:nvSpPr>
          <p:spPr>
            <a:xfrm>
              <a:off x="3518128" y="1921664"/>
              <a:ext cx="5061858" cy="584775"/>
            </a:xfrm>
            <a:prstGeom prst="rect">
              <a:avLst/>
            </a:prstGeom>
            <a:solidFill>
              <a:schemeClr val="bg1"/>
            </a:solidFill>
          </p:spPr>
          <p:txBody>
            <a:bodyPr wrap="square" rtlCol="0">
              <a:spAutoFit/>
            </a:bodyPr>
            <a:lstStyle/>
            <a:p>
              <a:r>
                <a:rPr lang="en-US" altLang="zh-CN" sz="3200" dirty="0">
                  <a:latin typeface="Berlin Sans FB Demi" panose="020E0802020502020306" pitchFamily="34" charset="0"/>
                </a:rPr>
                <a:t>Characteristics of a speech</a:t>
              </a:r>
              <a:endParaRPr lang="zh-CN" altLang="en-US" sz="3200" dirty="0">
                <a:latin typeface="Berlin Sans FB Demi" panose="020E0802020502020306" pitchFamily="34" charset="0"/>
              </a:endParaRPr>
            </a:p>
          </p:txBody>
        </p:sp>
      </p:grpSp>
      <p:sp>
        <p:nvSpPr>
          <p:cNvPr id="20" name="文本框 19">
            <a:extLst>
              <a:ext uri="{FF2B5EF4-FFF2-40B4-BE49-F238E27FC236}">
                <a16:creationId xmlns:a16="http://schemas.microsoft.com/office/drawing/2014/main" id="{A60744B0-388D-4CFC-98D0-ED318FBA9D84}"/>
              </a:ext>
            </a:extLst>
          </p:cNvPr>
          <p:cNvSpPr txBox="1"/>
          <p:nvPr/>
        </p:nvSpPr>
        <p:spPr>
          <a:xfrm>
            <a:off x="1621971" y="5921579"/>
            <a:ext cx="10461172" cy="1077218"/>
          </a:xfrm>
          <a:prstGeom prst="rect">
            <a:avLst/>
          </a:prstGeom>
          <a:solidFill>
            <a:schemeClr val="accent5">
              <a:lumMod val="50000"/>
              <a:lumOff val="50000"/>
            </a:schemeClr>
          </a:solidFill>
        </p:spPr>
        <p:txBody>
          <a:bodyPr wrap="square">
            <a:spAutoFit/>
          </a:bodyPr>
          <a:lstStyle/>
          <a:p>
            <a:pPr marL="0" marR="0" lvl="0" indent="584200" algn="l" defTabSz="914400" rtl="0" eaLnBrk="0" fontAlgn="base" latinLnBrk="0" hangingPunct="0">
              <a:spcBef>
                <a:spcPct val="0"/>
              </a:spcBef>
              <a:spcAft>
                <a:spcPct val="0"/>
              </a:spcAft>
              <a:buClrTx/>
              <a:buSzTx/>
              <a:buFontTx/>
              <a:buNone/>
              <a:tabLst/>
            </a:pPr>
            <a:r>
              <a:rPr kumimoji="0" lang="en-US" altLang="zh-CN" sz="3200" b="1" i="0" strike="noStrike" cap="none" normalizeH="0" baseline="0" dirty="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What do you think? Which other language would you choose to study and why?</a:t>
            </a:r>
            <a:endParaRPr kumimoji="0" lang="en-US" altLang="zh-CN" sz="3200" b="1" i="0" strike="noStrike" cap="none" normalizeH="0" baseline="0" dirty="0">
              <a:ln>
                <a:noFill/>
              </a:ln>
              <a:solidFill>
                <a:schemeClr val="bg2"/>
              </a:solidFill>
              <a:effectLst/>
            </a:endParaRPr>
          </a:p>
        </p:txBody>
      </p:sp>
      <p:pic>
        <p:nvPicPr>
          <p:cNvPr id="18" name="5单元60页 4. Listen to the speech again.">
            <a:hlinkClick r:id="" action="ppaction://media"/>
            <a:extLst>
              <a:ext uri="{FF2B5EF4-FFF2-40B4-BE49-F238E27FC236}">
                <a16:creationId xmlns:a16="http://schemas.microsoft.com/office/drawing/2014/main" id="{E3BA947D-C7D3-4C52-B110-E60211BF01A2}"/>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a:stretch>
            <a:fillRect/>
          </a:stretch>
        </p:blipFill>
        <p:spPr>
          <a:xfrm>
            <a:off x="9714593" y="0"/>
            <a:ext cx="609600" cy="609600"/>
          </a:xfrm>
          <a:prstGeom prst="rect">
            <a:avLst/>
          </a:prstGeom>
        </p:spPr>
      </p:pic>
    </p:spTree>
    <p:extLst>
      <p:ext uri="{BB962C8B-B14F-4D97-AF65-F5344CB8AC3E}">
        <p14:creationId xmlns:p14="http://schemas.microsoft.com/office/powerpoint/2010/main" val="111185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6" grpId="0" animBg="1"/>
      <p:bldP spid="7" grpId="0" animBg="1"/>
      <p:bldP spid="8" grpId="0" animBg="1"/>
      <p:bldP spid="9" grpId="0" animBg="1"/>
      <p:bldP spid="10" grpId="0" animBg="1"/>
      <p:bldP spid="13" grpId="0" animBg="1"/>
      <p:bldP spid="14" grpId="0" animBg="1"/>
      <p:bldP spid="15"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标题 12">
            <a:extLst>
              <a:ext uri="{FF2B5EF4-FFF2-40B4-BE49-F238E27FC236}">
                <a16:creationId xmlns:a16="http://schemas.microsoft.com/office/drawing/2014/main" id="{80CA2491-992B-4C33-9C5C-654A6698B0DD}"/>
              </a:ext>
            </a:extLst>
          </p:cNvPr>
          <p:cNvSpPr>
            <a:spLocks noGrp="1"/>
          </p:cNvSpPr>
          <p:nvPr>
            <p:ph type="title"/>
          </p:nvPr>
        </p:nvSpPr>
        <p:spPr>
          <a:xfrm>
            <a:off x="431999" y="720000"/>
            <a:ext cx="10315514" cy="576000"/>
          </a:xfrm>
        </p:spPr>
        <p:txBody>
          <a:bodyPr/>
          <a:lstStyle/>
          <a:p>
            <a:r>
              <a:rPr lang="en-US" altLang="zh-CN" sz="3600" b="1" dirty="0">
                <a:solidFill>
                  <a:schemeClr val="accent5">
                    <a:lumMod val="50000"/>
                  </a:schemeClr>
                </a:solidFill>
                <a:latin typeface="Times New Roman" pitchFamily="18" charset="0"/>
                <a:cs typeface="Times New Roman" panose="02020603050405020304" pitchFamily="18" charset="0"/>
              </a:rPr>
              <a:t>Work in pairs or groups. Discuss with you partners:</a:t>
            </a:r>
            <a:r>
              <a:rPr lang="en-US" altLang="zh-CN" sz="3600" dirty="0">
                <a:solidFill>
                  <a:srgbClr val="000000"/>
                </a:solidFill>
                <a:latin typeface="Times New Roman" pitchFamily="18" charset="0"/>
                <a:cs typeface="Times New Roman" panose="02020603050405020304" pitchFamily="18" charset="0"/>
              </a:rPr>
              <a:t>  </a:t>
            </a:r>
            <a:br>
              <a:rPr lang="en-US" altLang="zh-CN" sz="3600" dirty="0">
                <a:solidFill>
                  <a:srgbClr val="000000"/>
                </a:solidFill>
                <a:latin typeface="Times New Roman" pitchFamily="18" charset="0"/>
                <a:cs typeface="Times New Roman" panose="02020603050405020304" pitchFamily="18" charset="0"/>
              </a:rPr>
            </a:br>
            <a:endParaRPr lang="zh-CN" altLang="en-US" sz="3600" dirty="0"/>
          </a:p>
        </p:txBody>
      </p:sp>
      <p:sp>
        <p:nvSpPr>
          <p:cNvPr id="2" name="灯片编号占位符 1">
            <a:extLst>
              <a:ext uri="{FF2B5EF4-FFF2-40B4-BE49-F238E27FC236}">
                <a16:creationId xmlns:a16="http://schemas.microsoft.com/office/drawing/2014/main" id="{4F608853-4014-4844-8511-D87190A76431}"/>
              </a:ext>
            </a:extLst>
          </p:cNvPr>
          <p:cNvSpPr>
            <a:spLocks noGrp="1"/>
          </p:cNvSpPr>
          <p:nvPr>
            <p:ph type="sldNum" sz="quarter" idx="33"/>
          </p:nvPr>
        </p:nvSpPr>
        <p:spPr/>
        <p:txBody>
          <a:bodyPr/>
          <a:lstStyle/>
          <a:p>
            <a:fld id="{19B51A1E-902D-48AF-9020-955120F399B6}" type="slidenum">
              <a:rPr lang="en-US" altLang="zh-CN" smtClean="0"/>
              <a:pPr/>
              <a:t>14</a:t>
            </a:fld>
            <a:endParaRPr lang="zh-CN" altLang="en-US" dirty="0"/>
          </a:p>
        </p:txBody>
      </p:sp>
      <p:pic>
        <p:nvPicPr>
          <p:cNvPr id="26" name="图片 25">
            <a:extLst>
              <a:ext uri="{FF2B5EF4-FFF2-40B4-BE49-F238E27FC236}">
                <a16:creationId xmlns:a16="http://schemas.microsoft.com/office/drawing/2014/main" id="{AE779FD2-119F-4747-B694-88E34EA5CF4E}"/>
              </a:ext>
            </a:extLst>
          </p:cNvPr>
          <p:cNvPicPr>
            <a:picLocks noChangeAspect="1"/>
          </p:cNvPicPr>
          <p:nvPr/>
        </p:nvPicPr>
        <p:blipFill>
          <a:blip r:embed="rId2"/>
          <a:stretch>
            <a:fillRect/>
          </a:stretch>
        </p:blipFill>
        <p:spPr>
          <a:xfrm>
            <a:off x="1856667" y="4010057"/>
            <a:ext cx="7816058" cy="2967213"/>
          </a:xfrm>
          <a:prstGeom prst="rect">
            <a:avLst/>
          </a:prstGeom>
        </p:spPr>
      </p:pic>
      <p:sp>
        <p:nvSpPr>
          <p:cNvPr id="29" name="文本框 28">
            <a:extLst>
              <a:ext uri="{FF2B5EF4-FFF2-40B4-BE49-F238E27FC236}">
                <a16:creationId xmlns:a16="http://schemas.microsoft.com/office/drawing/2014/main" id="{B4B67DAD-E2A0-46BC-904E-93FF6F61C19F}"/>
              </a:ext>
            </a:extLst>
          </p:cNvPr>
          <p:cNvSpPr txBox="1"/>
          <p:nvPr/>
        </p:nvSpPr>
        <p:spPr>
          <a:xfrm>
            <a:off x="431999" y="1995698"/>
            <a:ext cx="11088827" cy="1200329"/>
          </a:xfrm>
          <a:prstGeom prst="rect">
            <a:avLst/>
          </a:prstGeom>
          <a:solidFill>
            <a:schemeClr val="accent5">
              <a:lumMod val="50000"/>
              <a:lumOff val="50000"/>
            </a:schemeClr>
          </a:solidFill>
        </p:spPr>
        <p:txBody>
          <a:bodyPr wrap="square">
            <a:spAutoFit/>
          </a:bodyPr>
          <a:lstStyle/>
          <a:p>
            <a:pPr marL="0" marR="0" lvl="0" indent="584200" algn="l" defTabSz="914400" rtl="0" eaLnBrk="0" fontAlgn="base" latinLnBrk="0" hangingPunct="0">
              <a:spcBef>
                <a:spcPct val="0"/>
              </a:spcBef>
              <a:spcAft>
                <a:spcPct val="0"/>
              </a:spcAft>
              <a:buClrTx/>
              <a:buSzTx/>
              <a:buFontTx/>
              <a:buNone/>
              <a:tabLst/>
            </a:pPr>
            <a:r>
              <a:rPr kumimoji="0" lang="en-US" altLang="zh-CN" sz="3600" b="1" i="0" strike="noStrike" cap="none" normalizeH="0" baseline="0" dirty="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What do you think? Which other language would you choose to study and why?</a:t>
            </a:r>
            <a:endParaRPr kumimoji="0" lang="en-US" altLang="zh-CN" sz="3600" b="1" i="0" strike="noStrike" cap="none" normalizeH="0" baseline="0" dirty="0">
              <a:ln>
                <a:noFill/>
              </a:ln>
              <a:solidFill>
                <a:schemeClr val="bg2"/>
              </a:solidFill>
              <a:effectLst/>
            </a:endParaRPr>
          </a:p>
        </p:txBody>
      </p:sp>
      <p:pic>
        <p:nvPicPr>
          <p:cNvPr id="6" name="图片 5" descr="水印">
            <a:extLst>
              <a:ext uri="{FF2B5EF4-FFF2-40B4-BE49-F238E27FC236}">
                <a16:creationId xmlns:a16="http://schemas.microsoft.com/office/drawing/2014/main" id="{46A958D0-9E7D-428C-BE91-BCBBC77D7CF4}"/>
              </a:ext>
            </a:extLst>
          </p:cNvPr>
          <p:cNvPicPr>
            <a:picLocks noChangeAspect="1"/>
          </p:cNvPicPr>
          <p:nvPr/>
        </p:nvPicPr>
        <p:blipFill>
          <a:blip r:embed="rId3"/>
          <a:stretch>
            <a:fillRect/>
          </a:stretch>
        </p:blipFill>
        <p:spPr>
          <a:xfrm>
            <a:off x="7186295" y="63500"/>
            <a:ext cx="4902200" cy="1586865"/>
          </a:xfrm>
          <a:prstGeom prst="rect">
            <a:avLst/>
          </a:prstGeom>
        </p:spPr>
      </p:pic>
    </p:spTree>
    <p:extLst>
      <p:ext uri="{BB962C8B-B14F-4D97-AF65-F5344CB8AC3E}">
        <p14:creationId xmlns:p14="http://schemas.microsoft.com/office/powerpoint/2010/main" val="69757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D7D1978-EE4F-4F67-918B-FE45DCD8A658}"/>
              </a:ext>
            </a:extLst>
          </p:cNvPr>
          <p:cNvSpPr>
            <a:spLocks noGrp="1"/>
          </p:cNvSpPr>
          <p:nvPr>
            <p:ph type="title"/>
          </p:nvPr>
        </p:nvSpPr>
        <p:spPr>
          <a:xfrm>
            <a:off x="189794" y="0"/>
            <a:ext cx="8925632" cy="819856"/>
          </a:xfrm>
          <a:solidFill>
            <a:schemeClr val="accent3">
              <a:lumMod val="20000"/>
              <a:lumOff val="80000"/>
            </a:schemeClr>
          </a:solidFill>
        </p:spPr>
        <p:txBody>
          <a:bodyPr/>
          <a:lstStyle/>
          <a:p>
            <a:r>
              <a:rPr lang="en-US" altLang="zh-CN" dirty="0"/>
              <a:t>What roles do Languages play in our life?</a:t>
            </a:r>
            <a:endParaRPr lang="zh-CN" altLang="en-US" dirty="0"/>
          </a:p>
        </p:txBody>
      </p:sp>
      <p:pic>
        <p:nvPicPr>
          <p:cNvPr id="10" name="沙利男孩">
            <a:hlinkClick r:id="" action="ppaction://media"/>
            <a:extLst>
              <a:ext uri="{FF2B5EF4-FFF2-40B4-BE49-F238E27FC236}">
                <a16:creationId xmlns:a16="http://schemas.microsoft.com/office/drawing/2014/main" id="{05AC5845-0968-4D1F-8619-126869168D35}"/>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296577" y="954128"/>
            <a:ext cx="5319601" cy="5170715"/>
          </a:xfrm>
        </p:spPr>
      </p:pic>
      <p:sp>
        <p:nvSpPr>
          <p:cNvPr id="6" name="灯片编号占位符 5">
            <a:extLst>
              <a:ext uri="{FF2B5EF4-FFF2-40B4-BE49-F238E27FC236}">
                <a16:creationId xmlns:a16="http://schemas.microsoft.com/office/drawing/2014/main" id="{B515407E-B251-4A65-9EF0-01A49389DDAD}"/>
              </a:ext>
            </a:extLst>
          </p:cNvPr>
          <p:cNvSpPr>
            <a:spLocks noGrp="1"/>
          </p:cNvSpPr>
          <p:nvPr>
            <p:ph type="sldNum" sz="quarter" idx="33"/>
          </p:nvPr>
        </p:nvSpPr>
        <p:spPr/>
        <p:txBody>
          <a:bodyPr/>
          <a:lstStyle/>
          <a:p>
            <a:fld id="{19B51A1E-902D-48AF-9020-955120F399B6}" type="slidenum">
              <a:rPr lang="en-US" altLang="zh-CN" smtClean="0"/>
              <a:pPr/>
              <a:t>15</a:t>
            </a:fld>
            <a:endParaRPr lang="zh-CN" altLang="en-US" dirty="0"/>
          </a:p>
        </p:txBody>
      </p:sp>
      <p:pic>
        <p:nvPicPr>
          <p:cNvPr id="9" name="Picture 2">
            <a:extLst>
              <a:ext uri="{FF2B5EF4-FFF2-40B4-BE49-F238E27FC236}">
                <a16:creationId xmlns:a16="http://schemas.microsoft.com/office/drawing/2014/main" id="{D4131A75-7D3A-4C4F-A573-78614DD97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5403" y="1166857"/>
            <a:ext cx="5002253" cy="5002253"/>
          </a:xfrm>
          <a:prstGeom prst="rect">
            <a:avLst/>
          </a:prstGeom>
          <a:noFill/>
          <a:extLst>
            <a:ext uri="{909E8E84-426E-40DD-AFC4-6F175D3DCCD1}">
              <a14:hiddenFill xmlns:a14="http://schemas.microsoft.com/office/drawing/2010/main">
                <a:solidFill>
                  <a:srgbClr val="FFFFFF"/>
                </a:solidFill>
              </a14:hiddenFill>
            </a:ext>
          </a:extLst>
        </p:spPr>
      </p:pic>
      <p:sp>
        <p:nvSpPr>
          <p:cNvPr id="11" name="标题 2">
            <a:extLst>
              <a:ext uri="{FF2B5EF4-FFF2-40B4-BE49-F238E27FC236}">
                <a16:creationId xmlns:a16="http://schemas.microsoft.com/office/drawing/2014/main" id="{B2CE26D0-2043-4D65-9175-8BB2BCC9B282}"/>
              </a:ext>
            </a:extLst>
          </p:cNvPr>
          <p:cNvSpPr txBox="1">
            <a:spLocks/>
          </p:cNvSpPr>
          <p:nvPr/>
        </p:nvSpPr>
        <p:spPr>
          <a:xfrm>
            <a:off x="6334125" y="874802"/>
            <a:ext cx="6111478" cy="584110"/>
          </a:xfrm>
          <a:prstGeom prst="rect">
            <a:avLst/>
          </a:prstGeom>
          <a:solidFill>
            <a:schemeClr val="bg1"/>
          </a:solid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icrosoft YaHei UI" panose="020B0503020204020204" pitchFamily="34" charset="-122"/>
                <a:ea typeface="Microsoft YaHei UI" panose="020B0503020204020204" pitchFamily="34" charset="-122"/>
                <a:cs typeface="+mj-cs"/>
              </a:defRPr>
            </a:lvl1pPr>
          </a:lstStyle>
          <a:p>
            <a:r>
              <a:rPr lang="en-US" altLang="zh-CN" sz="2800" dirty="0">
                <a:latin typeface="Times New Roman" panose="02020603050405020304" pitchFamily="18" charset="0"/>
                <a:cs typeface="Times New Roman" panose="02020603050405020304" pitchFamily="18" charset="0"/>
              </a:rPr>
              <a:t>“Let it Go” in different language versions</a:t>
            </a:r>
            <a:endParaRPr lang="zh-CN"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512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2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占位符 11" descr="图像占位符">
            <a:extLst>
              <a:ext uri="{FF2B5EF4-FFF2-40B4-BE49-F238E27FC236}">
                <a16:creationId xmlns:a16="http://schemas.microsoft.com/office/drawing/2014/main" id="{C4330FBA-FEA8-B941-8864-B3DEDDE8040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151054" y="0"/>
            <a:ext cx="10655455" cy="6858000"/>
          </a:xfrm>
        </p:spPr>
      </p:pic>
      <p:sp>
        <p:nvSpPr>
          <p:cNvPr id="32" name="任意多边形(F) 5" descr="实线重点标记块">
            <a:extLst>
              <a:ext uri="{FF2B5EF4-FFF2-40B4-BE49-F238E27FC236}">
                <a16:creationId xmlns:a16="http://schemas.microsoft.com/office/drawing/2014/main" id="{85E0D4E1-E389-4671-B0E7-165A10A05425}"/>
              </a:ext>
              <a:ext uri="{C183D7F6-B498-43B3-948B-1728B52AA6E4}">
                <adec:decorative xmlns:adec="http://schemas.microsoft.com/office/drawing/2017/decorative" val="1"/>
              </a:ext>
            </a:extLst>
          </p:cNvPr>
          <p:cNvSpPr>
            <a:spLocks noChangeAspect="1"/>
          </p:cNvSpPr>
          <p:nvPr/>
        </p:nvSpPr>
        <p:spPr bwMode="auto">
          <a:xfrm>
            <a:off x="4257349" y="2355010"/>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zh-CN" altLang="en-US" dirty="0">
              <a:latin typeface="Microsoft YaHei UI Light" panose="020B0502040204020203" pitchFamily="34" charset="-122"/>
            </a:endParaRPr>
          </a:p>
        </p:txBody>
      </p:sp>
      <p:sp>
        <p:nvSpPr>
          <p:cNvPr id="33" name="任意多边形(F) 5" descr="没有实际意义的重点标记块">
            <a:extLst>
              <a:ext uri="{FF2B5EF4-FFF2-40B4-BE49-F238E27FC236}">
                <a16:creationId xmlns:a16="http://schemas.microsoft.com/office/drawing/2014/main" id="{8186FEAF-6E1E-4258-94C3-5C589D4B5ADE}"/>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zh-CN" altLang="en-US" dirty="0">
              <a:latin typeface="Microsoft YaHei UI Light" panose="020B0502040204020203" pitchFamily="34" charset="-122"/>
            </a:endParaRPr>
          </a:p>
        </p:txBody>
      </p:sp>
      <p:sp>
        <p:nvSpPr>
          <p:cNvPr id="20" name="标题 19">
            <a:extLst>
              <a:ext uri="{FF2B5EF4-FFF2-40B4-BE49-F238E27FC236}">
                <a16:creationId xmlns:a16="http://schemas.microsoft.com/office/drawing/2014/main" id="{7C11A64B-7EA5-442C-8405-73273A5331D1}"/>
              </a:ext>
            </a:extLst>
          </p:cNvPr>
          <p:cNvSpPr>
            <a:spLocks noGrp="1"/>
          </p:cNvSpPr>
          <p:nvPr>
            <p:ph type="ctrTitle"/>
          </p:nvPr>
        </p:nvSpPr>
        <p:spPr>
          <a:xfrm>
            <a:off x="1883229" y="1895506"/>
            <a:ext cx="8523514" cy="1946893"/>
          </a:xfrm>
        </p:spPr>
        <p:txBody>
          <a:bodyPr rtlCol="0"/>
          <a:lstStyle/>
          <a:p>
            <a:pPr rtl="0"/>
            <a:r>
              <a:rPr lang="en-US" altLang="zh-CN" dirty="0">
                <a:latin typeface="MV Boli" panose="02000500030200090000" pitchFamily="2" charset="0"/>
                <a:cs typeface="MV Boli" panose="02000500030200090000" pitchFamily="2" charset="0"/>
              </a:rPr>
              <a:t>Know more languages;</a:t>
            </a:r>
            <a:br>
              <a:rPr lang="en-US" altLang="zh-CN" dirty="0">
                <a:latin typeface="MV Boli" panose="02000500030200090000" pitchFamily="2" charset="0"/>
                <a:cs typeface="MV Boli" panose="02000500030200090000" pitchFamily="2" charset="0"/>
              </a:rPr>
            </a:br>
            <a:br>
              <a:rPr lang="en-US" altLang="zh-CN" dirty="0">
                <a:latin typeface="MV Boli" panose="02000500030200090000" pitchFamily="2" charset="0"/>
                <a:cs typeface="MV Boli" panose="02000500030200090000" pitchFamily="2" charset="0"/>
              </a:rPr>
            </a:br>
            <a:r>
              <a:rPr lang="en-US" altLang="zh-CN" dirty="0">
                <a:latin typeface="MV Boli" panose="02000500030200090000" pitchFamily="2" charset="0"/>
                <a:cs typeface="MV Boli" panose="02000500030200090000" pitchFamily="2" charset="0"/>
              </a:rPr>
              <a:t>  Know more about the world!</a:t>
            </a:r>
            <a:endParaRPr lang="zh-CN" altLang="en-US"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15367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图片占位符 6" descr="幻灯片图像">
            <a:extLst>
              <a:ext uri="{FF2B5EF4-FFF2-40B4-BE49-F238E27FC236}">
                <a16:creationId xmlns:a16="http://schemas.microsoft.com/office/drawing/2014/main" id="{FE5D908F-BAEF-2843-BC2F-691696E72E11}"/>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327997" y="-152405"/>
            <a:ext cx="9229043" cy="6791364"/>
          </a:xfrm>
        </p:spPr>
      </p:pic>
      <p:sp>
        <p:nvSpPr>
          <p:cNvPr id="3" name="标题 2">
            <a:extLst>
              <a:ext uri="{FF2B5EF4-FFF2-40B4-BE49-F238E27FC236}">
                <a16:creationId xmlns:a16="http://schemas.microsoft.com/office/drawing/2014/main" id="{200B3D2B-613A-41BE-987D-E6A1324B456D}"/>
              </a:ext>
            </a:extLst>
          </p:cNvPr>
          <p:cNvSpPr>
            <a:spLocks noGrp="1"/>
          </p:cNvSpPr>
          <p:nvPr>
            <p:ph type="ctrTitle"/>
          </p:nvPr>
        </p:nvSpPr>
        <p:spPr>
          <a:xfrm>
            <a:off x="4838698" y="3013470"/>
            <a:ext cx="7086601" cy="1920480"/>
          </a:xfrm>
          <a:gradFill>
            <a:gsLst>
              <a:gs pos="100000">
                <a:schemeClr val="tx1">
                  <a:lumMod val="95000"/>
                  <a:lumOff val="5000"/>
                </a:schemeClr>
              </a:gs>
              <a:gs pos="0">
                <a:schemeClr val="tx1">
                  <a:lumMod val="75000"/>
                  <a:lumOff val="25000"/>
                </a:schemeClr>
              </a:gs>
            </a:gsLst>
          </a:gradFill>
          <a:ln>
            <a:solidFill>
              <a:schemeClr val="bg1">
                <a:lumMod val="50000"/>
              </a:schemeClr>
            </a:solidFill>
          </a:ln>
        </p:spPr>
        <p:txBody>
          <a:bodyPr rtlCol="0"/>
          <a:lstStyle/>
          <a:p>
            <a:r>
              <a:rPr lang="en-US" altLang="zh-CN" sz="4800" dirty="0">
                <a:latin typeface="Times New Roman" pitchFamily="18" charset="0"/>
                <a:cs typeface="Times New Roman" panose="02020603050405020304" pitchFamily="18" charset="0"/>
              </a:rPr>
              <a:t>Unit 5 </a:t>
            </a:r>
            <a:br>
              <a:rPr lang="en-US" altLang="zh-CN" sz="4800" dirty="0">
                <a:latin typeface="Times New Roman" pitchFamily="18" charset="0"/>
                <a:cs typeface="Times New Roman" panose="02020603050405020304" pitchFamily="18" charset="0"/>
              </a:rPr>
            </a:br>
            <a:r>
              <a:rPr lang="en-US" altLang="zh-CN" sz="4800" dirty="0">
                <a:latin typeface="Times New Roman" pitchFamily="18" charset="0"/>
                <a:cs typeface="Times New Roman" panose="02020603050405020304" pitchFamily="18" charset="0"/>
              </a:rPr>
              <a:t>Languages around the world</a:t>
            </a:r>
            <a:br>
              <a:rPr lang="en-US" altLang="zh-CN" sz="3200" dirty="0">
                <a:latin typeface="Times New Roman" pitchFamily="18" charset="0"/>
                <a:cs typeface="Times New Roman" panose="02020603050405020304" pitchFamily="18" charset="0"/>
              </a:rPr>
            </a:br>
            <a:br>
              <a:rPr lang="zh-CN" altLang="en-US" sz="3200" dirty="0">
                <a:latin typeface="Times New Roman" pitchFamily="18" charset="0"/>
                <a:cs typeface="Times New Roman" panose="02020603050405020304" pitchFamily="18" charset="0"/>
              </a:rPr>
            </a:br>
            <a:endParaRPr lang="zh-CN" altLang="en-US" dirty="0"/>
          </a:p>
        </p:txBody>
      </p:sp>
      <p:sp>
        <p:nvSpPr>
          <p:cNvPr id="20" name="等腰三角形 19" descr="隐藏标题框的幻灯片">
            <a:extLst>
              <a:ext uri="{FF2B5EF4-FFF2-40B4-BE49-F238E27FC236}">
                <a16:creationId xmlns:a16="http://schemas.microsoft.com/office/drawing/2014/main" id="{545D50A1-D634-4325-B06C-5450FDF7B818}"/>
              </a:ext>
              <a:ext uri="{C183D7F6-B498-43B3-948B-1728B52AA6E4}">
                <adec:decorative xmlns:adec="http://schemas.microsoft.com/office/drawing/2017/decorative" val="1"/>
              </a:ext>
            </a:extLst>
          </p:cNvPr>
          <p:cNvSpPr/>
          <p:nvPr/>
        </p:nvSpPr>
        <p:spPr>
          <a:xfrm rot="10800000" flipH="1">
            <a:off x="1000837" y="5629270"/>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Light" panose="020B0502040204020203" pitchFamily="34" charset="-122"/>
            </a:endParaRPr>
          </a:p>
        </p:txBody>
      </p:sp>
      <p:sp>
        <p:nvSpPr>
          <p:cNvPr id="8" name="标题 6">
            <a:extLst>
              <a:ext uri="{FF2B5EF4-FFF2-40B4-BE49-F238E27FC236}">
                <a16:creationId xmlns:a16="http://schemas.microsoft.com/office/drawing/2014/main" id="{542A3737-AA47-4A37-AC9F-643D7C194D51}"/>
              </a:ext>
            </a:extLst>
          </p:cNvPr>
          <p:cNvSpPr>
            <a:spLocks noGrp="1"/>
          </p:cNvSpPr>
          <p:nvPr>
            <p:ph type="subTitle" idx="1"/>
            <p:custDataLst>
              <p:tags r:id="rId1"/>
            </p:custDataLst>
          </p:nvPr>
        </p:nvSpPr>
        <p:spPr>
          <a:xfrm>
            <a:off x="6810375" y="3429000"/>
            <a:ext cx="4391024" cy="527573"/>
          </a:xfrm>
          <a:solidFill>
            <a:schemeClr val="bg1">
              <a:alpha val="60000"/>
            </a:schemeClr>
          </a:solidFill>
        </p:spPr>
        <p:txBody>
          <a:bodyPr>
            <a:normAutofit/>
          </a:bodyPr>
          <a:lstStyle/>
          <a:p>
            <a:pPr algn="ctr"/>
            <a:r>
              <a:rPr lang="en-US" altLang="zh-CN" sz="3600" dirty="0">
                <a:latin typeface="Times New Roman" pitchFamily="18" charset="0"/>
                <a:cs typeface="Times New Roman" panose="02020603050405020304" pitchFamily="18" charset="0"/>
              </a:rPr>
              <a:t>Listening &amp; Speaking</a:t>
            </a:r>
            <a:endParaRPr lang="zh-CN" altLang="en-US" sz="3600" dirty="0">
              <a:latin typeface="Times New Roman" pitchFamily="18" charset="0"/>
              <a:cs typeface="Times New Roman" panose="02020603050405020304" pitchFamily="18" charset="0"/>
            </a:endParaRPr>
          </a:p>
        </p:txBody>
      </p:sp>
      <p:pic>
        <p:nvPicPr>
          <p:cNvPr id="6" name="图片 5" descr="水印">
            <a:extLst>
              <a:ext uri="{FF2B5EF4-FFF2-40B4-BE49-F238E27FC236}">
                <a16:creationId xmlns:a16="http://schemas.microsoft.com/office/drawing/2014/main" id="{26E3C61E-00D4-4E44-9494-3B36F94BC66A}"/>
              </a:ext>
            </a:extLst>
          </p:cNvPr>
          <p:cNvPicPr>
            <a:picLocks noChangeAspect="1"/>
          </p:cNvPicPr>
          <p:nvPr/>
        </p:nvPicPr>
        <p:blipFill>
          <a:blip r:embed="rId5"/>
          <a:stretch>
            <a:fillRect/>
          </a:stretch>
        </p:blipFill>
        <p:spPr>
          <a:xfrm>
            <a:off x="7186295" y="63500"/>
            <a:ext cx="4902200" cy="1586865"/>
          </a:xfrm>
          <a:prstGeom prst="rect">
            <a:avLst/>
          </a:prstGeom>
        </p:spPr>
      </p:pic>
    </p:spTree>
    <p:extLst>
      <p:ext uri="{BB962C8B-B14F-4D97-AF65-F5344CB8AC3E}">
        <p14:creationId xmlns:p14="http://schemas.microsoft.com/office/powerpoint/2010/main" val="3899961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a:extLst>
              <a:ext uri="{FF2B5EF4-FFF2-40B4-BE49-F238E27FC236}">
                <a16:creationId xmlns:a16="http://schemas.microsoft.com/office/drawing/2014/main" id="{1642DB26-C84E-476D-BBAF-4481BBF825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601" y="585341"/>
            <a:ext cx="5252737" cy="5763518"/>
          </a:xfrm>
          <a:prstGeom prst="rect">
            <a:avLst/>
          </a:prstGeom>
          <a:noFill/>
          <a:extLst>
            <a:ext uri="{909E8E84-426E-40DD-AFC4-6F175D3DCCD1}">
              <a14:hiddenFill xmlns:a14="http://schemas.microsoft.com/office/drawing/2010/main">
                <a:solidFill>
                  <a:srgbClr val="FFFFFF"/>
                </a:solidFill>
              </a14:hiddenFill>
            </a:ext>
          </a:extLst>
        </p:spPr>
      </p:pic>
      <p:sp>
        <p:nvSpPr>
          <p:cNvPr id="2" name="剪去同侧角的矩形 1"/>
          <p:cNvSpPr/>
          <p:nvPr/>
        </p:nvSpPr>
        <p:spPr>
          <a:xfrm>
            <a:off x="247651" y="189607"/>
            <a:ext cx="3714750" cy="548346"/>
          </a:xfrm>
          <a:prstGeom prst="snip2SameRect">
            <a:avLst/>
          </a:prstGeom>
        </p:spPr>
        <p:style>
          <a:lnRef idx="0">
            <a:schemeClr val="accent5"/>
          </a:lnRef>
          <a:fillRef idx="3">
            <a:schemeClr val="accent5"/>
          </a:fillRef>
          <a:effectRef idx="3">
            <a:schemeClr val="accent5"/>
          </a:effectRef>
          <a:fontRef idx="minor">
            <a:schemeClr val="lt1"/>
          </a:fontRef>
        </p:style>
        <p:txBody>
          <a:bodyPr rtlCol="0" anchor="ctr"/>
          <a:lstStyle/>
          <a:p>
            <a:r>
              <a:rPr lang="en-US" altLang="zh-CN" sz="3600" dirty="0">
                <a:solidFill>
                  <a:schemeClr val="bg1"/>
                </a:solidFill>
                <a:latin typeface="Times New Roman" pitchFamily="18" charset="0"/>
                <a:cs typeface="Times New Roman" panose="02020603050405020304" pitchFamily="18" charset="0"/>
              </a:rPr>
              <a:t>Look and Discuss</a:t>
            </a:r>
          </a:p>
        </p:txBody>
      </p:sp>
      <p:sp>
        <p:nvSpPr>
          <p:cNvPr id="22" name="内容占位符 2"/>
          <p:cNvSpPr txBox="1"/>
          <p:nvPr/>
        </p:nvSpPr>
        <p:spPr>
          <a:xfrm>
            <a:off x="6591601" y="3734899"/>
            <a:ext cx="5252736" cy="1043763"/>
          </a:xfrm>
          <a:prstGeom prst="rect">
            <a:avLst/>
          </a:prstGeom>
          <a:solidFill>
            <a:srgbClr val="002060"/>
          </a:solidFill>
          <a:ln w="38100">
            <a:noFill/>
          </a:ln>
        </p:spPr>
        <p:txBody>
          <a:bodyPr>
            <a:noAutofit/>
          </a:bodyPr>
          <a:lstStyle>
            <a:lvl1pPr marL="457200" indent="-457200" algn="l" defTabSz="121920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365" indent="-304800" algn="l" defTabSz="121920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2965" indent="-304800" algn="l" defTabSz="121920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65" indent="-304800" algn="l" defTabSz="121920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165"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altLang="zh-CN" sz="2800" b="1" dirty="0">
                <a:solidFill>
                  <a:schemeClr val="bg1"/>
                </a:solidFill>
                <a:latin typeface="Times New Roman" pitchFamily="18" charset="0"/>
                <a:cs typeface="Times New Roman" panose="02020603050405020304" pitchFamily="18" charset="0"/>
              </a:rPr>
              <a:t>What languages do you think are officially used there?</a:t>
            </a:r>
          </a:p>
          <a:p>
            <a:pPr marL="0" indent="0">
              <a:buNone/>
            </a:pPr>
            <a:endParaRPr lang="en-US" altLang="zh-CN" sz="2800" b="1" dirty="0">
              <a:solidFill>
                <a:schemeClr val="bg1"/>
              </a:solidFill>
              <a:latin typeface="Times New Roman" pitchFamily="18" charset="0"/>
              <a:cs typeface="Times New Roman" panose="02020603050405020304" pitchFamily="18" charset="0"/>
            </a:endParaRPr>
          </a:p>
          <a:p>
            <a:pPr marL="0" indent="0">
              <a:buNone/>
            </a:pPr>
            <a:endParaRPr lang="en-US" altLang="zh-CN" sz="2800" b="1" dirty="0">
              <a:solidFill>
                <a:schemeClr val="bg1"/>
              </a:solidFill>
              <a:latin typeface="Times New Roman" pitchFamily="18" charset="0"/>
              <a:cs typeface="Times New Roman" panose="02020603050405020304" pitchFamily="18" charset="0"/>
            </a:endParaRPr>
          </a:p>
          <a:p>
            <a:pPr marL="0" indent="0">
              <a:buNone/>
            </a:pPr>
            <a:endParaRPr lang="en-US" altLang="zh-CN" sz="2800" b="1" dirty="0">
              <a:solidFill>
                <a:schemeClr val="bg1"/>
              </a:solidFill>
              <a:latin typeface="Times New Roman" pitchFamily="18" charset="0"/>
              <a:cs typeface="Times New Roman" panose="02020603050405020304" pitchFamily="18" charset="0"/>
            </a:endParaRPr>
          </a:p>
          <a:p>
            <a:pPr marL="0" indent="0">
              <a:buNone/>
            </a:pPr>
            <a:endParaRPr lang="en-US" altLang="zh-CN" sz="2800" b="1" dirty="0">
              <a:solidFill>
                <a:schemeClr val="bg1"/>
              </a:solidFill>
              <a:latin typeface="Times New Roman" pitchFamily="18" charset="0"/>
              <a:cs typeface="Times New Roman" panose="02020603050405020304" pitchFamily="18" charset="0"/>
            </a:endParaRPr>
          </a:p>
          <a:p>
            <a:pPr marL="0" indent="0">
              <a:buNone/>
            </a:pPr>
            <a:endParaRPr lang="zh-CN" altLang="en-US" sz="2800" b="1" dirty="0">
              <a:solidFill>
                <a:schemeClr val="bg1"/>
              </a:solidFill>
            </a:endParaRPr>
          </a:p>
        </p:txBody>
      </p:sp>
      <p:pic>
        <p:nvPicPr>
          <p:cNvPr id="4098" name="Picture 2">
            <a:extLst>
              <a:ext uri="{FF2B5EF4-FFF2-40B4-BE49-F238E27FC236}">
                <a16:creationId xmlns:a16="http://schemas.microsoft.com/office/drawing/2014/main" id="{73088667-49A3-4AF5-8D41-2165E9EB8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950" y="3390900"/>
            <a:ext cx="38100" cy="76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E4AE0BA3-3560-46F6-8300-530F51311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6175" y="4256782"/>
            <a:ext cx="38100" cy="762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a:extLst>
              <a:ext uri="{FF2B5EF4-FFF2-40B4-BE49-F238E27FC236}">
                <a16:creationId xmlns:a16="http://schemas.microsoft.com/office/drawing/2014/main" id="{096086CF-B94F-4C8C-8922-79546E40D7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4106" name="Picture 10">
            <a:extLst>
              <a:ext uri="{FF2B5EF4-FFF2-40B4-BE49-F238E27FC236}">
                <a16:creationId xmlns:a16="http://schemas.microsoft.com/office/drawing/2014/main" id="{A1E8D79C-942B-4297-8F2F-1480119CCB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381" t="19970" r="26907" b="13999"/>
          <a:stretch/>
        </p:blipFill>
        <p:spPr bwMode="auto">
          <a:xfrm>
            <a:off x="6591601" y="534218"/>
            <a:ext cx="2019301" cy="1886843"/>
          </a:xfrm>
          <a:prstGeom prst="rect">
            <a:avLst/>
          </a:prstGeom>
          <a:noFill/>
          <a:extLst>
            <a:ext uri="{909E8E84-426E-40DD-AFC4-6F175D3DCCD1}">
              <a14:hiddenFill xmlns:a14="http://schemas.microsoft.com/office/drawing/2010/main">
                <a:solidFill>
                  <a:srgbClr val="FFFFFF"/>
                </a:solidFill>
              </a14:hiddenFill>
            </a:ext>
          </a:extLst>
        </p:spPr>
      </p:pic>
      <p:sp>
        <p:nvSpPr>
          <p:cNvPr id="15" name="内容占位符 2">
            <a:extLst>
              <a:ext uri="{FF2B5EF4-FFF2-40B4-BE49-F238E27FC236}">
                <a16:creationId xmlns:a16="http://schemas.microsoft.com/office/drawing/2014/main" id="{8EF941EB-01A2-4E70-A1DB-AF2688AB6023}"/>
              </a:ext>
            </a:extLst>
          </p:cNvPr>
          <p:cNvSpPr txBox="1"/>
          <p:nvPr/>
        </p:nvSpPr>
        <p:spPr>
          <a:xfrm>
            <a:off x="6591601" y="2421061"/>
            <a:ext cx="1263424" cy="548346"/>
          </a:xfrm>
          <a:prstGeom prst="rect">
            <a:avLst/>
          </a:prstGeom>
          <a:solidFill>
            <a:srgbClr val="C00000"/>
          </a:solidFill>
          <a:ln w="38100">
            <a:noFill/>
          </a:ln>
        </p:spPr>
        <p:txBody>
          <a:bodyPr>
            <a:noAutofit/>
          </a:bodyPr>
          <a:lstStyle>
            <a:lvl1pPr marL="457200" indent="-457200" algn="l" defTabSz="121920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365" indent="-304800" algn="l" defTabSz="121920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2965" indent="-304800" algn="l" defTabSz="121920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65" indent="-304800" algn="l" defTabSz="121920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165"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altLang="zh-CN" sz="2800" b="1" dirty="0">
                <a:solidFill>
                  <a:schemeClr val="bg1"/>
                </a:solidFill>
                <a:latin typeface="Times New Roman" pitchFamily="18" charset="0"/>
                <a:cs typeface="Times New Roman" panose="02020603050405020304" pitchFamily="18" charset="0"/>
              </a:rPr>
              <a:t>where?</a:t>
            </a:r>
          </a:p>
          <a:p>
            <a:pPr marL="0" indent="0">
              <a:buNone/>
            </a:pPr>
            <a:endParaRPr lang="en-US" altLang="zh-CN" sz="2800" b="1" dirty="0">
              <a:solidFill>
                <a:schemeClr val="bg1"/>
              </a:solidFill>
              <a:latin typeface="Times New Roman" pitchFamily="18" charset="0"/>
              <a:cs typeface="Times New Roman" panose="02020603050405020304" pitchFamily="18" charset="0"/>
            </a:endParaRPr>
          </a:p>
          <a:p>
            <a:pPr marL="0" indent="0">
              <a:buNone/>
            </a:pPr>
            <a:endParaRPr lang="en-US" altLang="zh-CN" sz="2800" b="1" dirty="0">
              <a:solidFill>
                <a:schemeClr val="bg1"/>
              </a:solidFill>
              <a:latin typeface="Times New Roman" pitchFamily="18" charset="0"/>
              <a:cs typeface="Times New Roman" panose="02020603050405020304" pitchFamily="18" charset="0"/>
            </a:endParaRPr>
          </a:p>
          <a:p>
            <a:pPr marL="0" indent="0">
              <a:buNone/>
            </a:pPr>
            <a:endParaRPr lang="en-US" altLang="zh-CN" sz="2800" b="1" dirty="0">
              <a:solidFill>
                <a:schemeClr val="bg1"/>
              </a:solidFill>
              <a:latin typeface="Times New Roman" pitchFamily="18" charset="0"/>
              <a:cs typeface="Times New Roman" panose="02020603050405020304" pitchFamily="18" charset="0"/>
            </a:endParaRPr>
          </a:p>
          <a:p>
            <a:pPr marL="0" indent="0">
              <a:buNone/>
            </a:pPr>
            <a:endParaRPr lang="zh-CN" altLang="en-US" sz="2800" b="1" dirty="0">
              <a:solidFill>
                <a:schemeClr val="bg1"/>
              </a:solidFill>
            </a:endParaRPr>
          </a:p>
        </p:txBody>
      </p:sp>
      <p:grpSp>
        <p:nvGrpSpPr>
          <p:cNvPr id="5" name="组合 4">
            <a:extLst>
              <a:ext uri="{FF2B5EF4-FFF2-40B4-BE49-F238E27FC236}">
                <a16:creationId xmlns:a16="http://schemas.microsoft.com/office/drawing/2014/main" id="{48564393-71A3-4F71-B5AA-E321849DE90C}"/>
              </a:ext>
            </a:extLst>
          </p:cNvPr>
          <p:cNvGrpSpPr/>
          <p:nvPr/>
        </p:nvGrpSpPr>
        <p:grpSpPr>
          <a:xfrm>
            <a:off x="2476350" y="737953"/>
            <a:ext cx="3573085" cy="1795675"/>
            <a:chOff x="1096886" y="4332982"/>
            <a:chExt cx="3573085" cy="1795675"/>
          </a:xfrm>
        </p:grpSpPr>
        <p:sp>
          <p:nvSpPr>
            <p:cNvPr id="3" name="思想气泡: 云 2">
              <a:extLst>
                <a:ext uri="{FF2B5EF4-FFF2-40B4-BE49-F238E27FC236}">
                  <a16:creationId xmlns:a16="http://schemas.microsoft.com/office/drawing/2014/main" id="{40184E5C-C54F-4213-A34E-09B79B5A6E89}"/>
                </a:ext>
              </a:extLst>
            </p:cNvPr>
            <p:cNvSpPr/>
            <p:nvPr/>
          </p:nvSpPr>
          <p:spPr>
            <a:xfrm>
              <a:off x="1096886" y="4332982"/>
              <a:ext cx="3573085" cy="1795675"/>
            </a:xfrm>
            <a:prstGeom prst="cloudCallout">
              <a:avLst>
                <a:gd name="adj1" fmla="val 65629"/>
                <a:gd name="adj2" fmla="val 49209"/>
              </a:avLst>
            </a:prstGeom>
            <a:solidFill>
              <a:srgbClr val="4A9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剪去同侧角的矩形 1">
              <a:extLst>
                <a:ext uri="{FF2B5EF4-FFF2-40B4-BE49-F238E27FC236}">
                  <a16:creationId xmlns:a16="http://schemas.microsoft.com/office/drawing/2014/main" id="{63344A8D-7C55-4253-83DE-DAD3528C575E}"/>
                </a:ext>
              </a:extLst>
            </p:cNvPr>
            <p:cNvSpPr/>
            <p:nvPr/>
          </p:nvSpPr>
          <p:spPr>
            <a:xfrm>
              <a:off x="1465638" y="4636709"/>
              <a:ext cx="3096024" cy="867444"/>
            </a:xfrm>
            <a:prstGeom prst="snip2SameRect">
              <a:avLst/>
            </a:prstGeom>
            <a:noFill/>
          </p:spPr>
          <p:style>
            <a:lnRef idx="0">
              <a:schemeClr val="accent5"/>
            </a:lnRef>
            <a:fillRef idx="3">
              <a:schemeClr val="accent5"/>
            </a:fillRef>
            <a:effectRef idx="3">
              <a:schemeClr val="accent5"/>
            </a:effectRef>
            <a:fontRef idx="minor">
              <a:schemeClr val="lt1"/>
            </a:fontRef>
          </p:style>
          <p:txBody>
            <a:bodyPr rtlCol="0" anchor="ctr"/>
            <a:lstStyle/>
            <a:p>
              <a:r>
                <a:rPr lang="en-US" altLang="zh-CN" sz="2800" dirty="0">
                  <a:solidFill>
                    <a:schemeClr val="bg1"/>
                  </a:solidFill>
                  <a:latin typeface="Times New Roman" pitchFamily="18" charset="0"/>
                  <a:cs typeface="Times New Roman" panose="02020603050405020304" pitchFamily="18" charset="0"/>
                </a:rPr>
                <a:t>A UN General Assembly meeting</a:t>
              </a:r>
            </a:p>
          </p:txBody>
        </p:sp>
      </p:grpSp>
      <p:grpSp>
        <p:nvGrpSpPr>
          <p:cNvPr id="16" name="组合 15">
            <a:extLst>
              <a:ext uri="{FF2B5EF4-FFF2-40B4-BE49-F238E27FC236}">
                <a16:creationId xmlns:a16="http://schemas.microsoft.com/office/drawing/2014/main" id="{729CE9B4-DBBE-4312-8977-EBFB99160005}"/>
              </a:ext>
            </a:extLst>
          </p:cNvPr>
          <p:cNvGrpSpPr/>
          <p:nvPr/>
        </p:nvGrpSpPr>
        <p:grpSpPr>
          <a:xfrm>
            <a:off x="783771" y="2969408"/>
            <a:ext cx="4472592" cy="2408136"/>
            <a:chOff x="1401562" y="4332983"/>
            <a:chExt cx="3669083" cy="1518919"/>
          </a:xfrm>
        </p:grpSpPr>
        <p:sp>
          <p:nvSpPr>
            <p:cNvPr id="17" name="思想气泡: 云 16">
              <a:extLst>
                <a:ext uri="{FF2B5EF4-FFF2-40B4-BE49-F238E27FC236}">
                  <a16:creationId xmlns:a16="http://schemas.microsoft.com/office/drawing/2014/main" id="{7C266FBC-AC09-4002-80D9-FCF1A3A34074}"/>
                </a:ext>
              </a:extLst>
            </p:cNvPr>
            <p:cNvSpPr/>
            <p:nvPr/>
          </p:nvSpPr>
          <p:spPr>
            <a:xfrm>
              <a:off x="1401562" y="4332983"/>
              <a:ext cx="3669083" cy="1518919"/>
            </a:xfrm>
            <a:prstGeom prst="cloudCallout">
              <a:avLst>
                <a:gd name="adj1" fmla="val 78196"/>
                <a:gd name="adj2" fmla="val -330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8" name="剪去同侧角的矩形 1">
              <a:extLst>
                <a:ext uri="{FF2B5EF4-FFF2-40B4-BE49-F238E27FC236}">
                  <a16:creationId xmlns:a16="http://schemas.microsoft.com/office/drawing/2014/main" id="{5C9D01C7-40FB-469B-B0D8-D05DA2DBA8AF}"/>
                </a:ext>
              </a:extLst>
            </p:cNvPr>
            <p:cNvSpPr/>
            <p:nvPr/>
          </p:nvSpPr>
          <p:spPr>
            <a:xfrm>
              <a:off x="1465638" y="4636709"/>
              <a:ext cx="3605007" cy="867444"/>
            </a:xfrm>
            <a:prstGeom prst="snip2SameRect">
              <a:avLst/>
            </a:prstGeom>
            <a:noFill/>
          </p:spPr>
          <p:style>
            <a:lnRef idx="0">
              <a:schemeClr val="accent5"/>
            </a:lnRef>
            <a:fillRef idx="3">
              <a:schemeClr val="accent5"/>
            </a:fillRef>
            <a:effectRef idx="3">
              <a:schemeClr val="accent5"/>
            </a:effectRef>
            <a:fontRef idx="minor">
              <a:schemeClr val="lt1"/>
            </a:fontRef>
          </p:style>
          <p:txBody>
            <a:bodyPr rtlCol="0" anchor="ctr"/>
            <a:lstStyle/>
            <a:p>
              <a:r>
                <a:rPr lang="en-US" altLang="zh-CN" sz="2800" dirty="0">
                  <a:solidFill>
                    <a:schemeClr val="bg1"/>
                  </a:solidFill>
                  <a:latin typeface="Times New Roman" pitchFamily="18" charset="0"/>
                  <a:cs typeface="Times New Roman" panose="02020603050405020304" pitchFamily="18" charset="0"/>
                </a:rPr>
                <a:t>French, Spanish, Chinese, Arabic, Russian, English</a:t>
              </a:r>
            </a:p>
          </p:txBody>
        </p:sp>
      </p:grpSp>
      <p:sp>
        <p:nvSpPr>
          <p:cNvPr id="19" name="思想气泡: 云 18">
            <a:extLst>
              <a:ext uri="{FF2B5EF4-FFF2-40B4-BE49-F238E27FC236}">
                <a16:creationId xmlns:a16="http://schemas.microsoft.com/office/drawing/2014/main" id="{0C182988-E944-4E9B-8517-52299BD2AE69}"/>
              </a:ext>
            </a:extLst>
          </p:cNvPr>
          <p:cNvSpPr/>
          <p:nvPr/>
        </p:nvSpPr>
        <p:spPr>
          <a:xfrm>
            <a:off x="2485687" y="5310316"/>
            <a:ext cx="2953427" cy="1697114"/>
          </a:xfrm>
          <a:prstGeom prst="cloudCallout">
            <a:avLst>
              <a:gd name="adj1" fmla="val 91053"/>
              <a:gd name="adj2" fmla="val -2347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rPr>
              <a:t>What does it show?</a:t>
            </a:r>
            <a:endParaRPr lang="zh-CN" altLang="en-US" sz="2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righ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B3E97E-4572-45E7-AB99-66E8814A1459}"/>
              </a:ext>
            </a:extLst>
          </p:cNvPr>
          <p:cNvSpPr>
            <a:spLocks noGrp="1"/>
          </p:cNvSpPr>
          <p:nvPr>
            <p:ph type="sldNum" sz="quarter" idx="13"/>
          </p:nvPr>
        </p:nvSpPr>
        <p:spPr>
          <a:xfrm>
            <a:off x="11727656" y="6277243"/>
            <a:ext cx="464344" cy="400188"/>
          </a:xfrm>
        </p:spPr>
        <p:txBody>
          <a:bodyPr/>
          <a:lstStyle/>
          <a:p>
            <a:fld id="{19B51A1E-902D-48AF-9020-955120F399B6}" type="slidenum">
              <a:rPr lang="en-US" altLang="zh-CN" smtClean="0"/>
              <a:pPr/>
              <a:t>4</a:t>
            </a:fld>
            <a:endParaRPr lang="zh-CN" altLang="en-US" dirty="0"/>
          </a:p>
        </p:txBody>
      </p:sp>
      <p:sp>
        <p:nvSpPr>
          <p:cNvPr id="3" name="剪去同侧角的矩形 1">
            <a:extLst>
              <a:ext uri="{FF2B5EF4-FFF2-40B4-BE49-F238E27FC236}">
                <a16:creationId xmlns:a16="http://schemas.microsoft.com/office/drawing/2014/main" id="{B353BE61-6038-4F45-84ED-F9960B405591}"/>
              </a:ext>
            </a:extLst>
          </p:cNvPr>
          <p:cNvSpPr/>
          <p:nvPr/>
        </p:nvSpPr>
        <p:spPr>
          <a:xfrm>
            <a:off x="47238" y="363289"/>
            <a:ext cx="8632073" cy="1568189"/>
          </a:xfrm>
          <a:prstGeom prst="snip2SameRect">
            <a:avLst/>
          </a:prstGeom>
          <a:solidFill>
            <a:schemeClr val="accent5">
              <a:lumMod val="10000"/>
              <a:lumOff val="90000"/>
            </a:schemeClr>
          </a:solidFill>
        </p:spPr>
        <p:style>
          <a:lnRef idx="0">
            <a:schemeClr val="accent5"/>
          </a:lnRef>
          <a:fillRef idx="3">
            <a:schemeClr val="accent5"/>
          </a:fillRef>
          <a:effectRef idx="3">
            <a:schemeClr val="accent5"/>
          </a:effectRef>
          <a:fontRef idx="minor">
            <a:schemeClr val="lt1"/>
          </a:fontRef>
        </p:style>
        <p:txBody>
          <a:bodyPr rtlCol="0" anchor="ctr"/>
          <a:lstStyle/>
          <a:p>
            <a:r>
              <a:rPr lang="en-US" altLang="zh-CN" sz="2800" b="1" i="1" dirty="0">
                <a:solidFill>
                  <a:schemeClr val="tx1"/>
                </a:solidFill>
                <a:latin typeface="Times New Roman" pitchFamily="18" charset="0"/>
                <a:cs typeface="Times New Roman" panose="02020603050405020304" pitchFamily="18" charset="0"/>
              </a:rPr>
              <a:t>One language sets you in a </a:t>
            </a:r>
            <a:r>
              <a:rPr lang="en-US" altLang="zh-CN" sz="2800" b="1" i="1" dirty="0">
                <a:solidFill>
                  <a:schemeClr val="tx1"/>
                </a:solidFill>
                <a:highlight>
                  <a:srgbClr val="FFFF00"/>
                </a:highlight>
                <a:latin typeface="Times New Roman" pitchFamily="18" charset="0"/>
                <a:cs typeface="Times New Roman" panose="02020603050405020304" pitchFamily="18" charset="0"/>
              </a:rPr>
              <a:t>corridor</a:t>
            </a:r>
            <a:r>
              <a:rPr lang="en-US" altLang="zh-CN" sz="2800" b="1" i="1" dirty="0">
                <a:solidFill>
                  <a:schemeClr val="tx1"/>
                </a:solidFill>
                <a:latin typeface="Times New Roman" pitchFamily="18" charset="0"/>
                <a:cs typeface="Times New Roman" panose="02020603050405020304" pitchFamily="18" charset="0"/>
              </a:rPr>
              <a:t> for life. Two languages open every </a:t>
            </a:r>
            <a:r>
              <a:rPr lang="en-US" altLang="zh-CN" sz="2800" b="1" i="1" dirty="0">
                <a:solidFill>
                  <a:schemeClr val="tx1"/>
                </a:solidFill>
                <a:highlight>
                  <a:srgbClr val="FFFF00"/>
                </a:highlight>
                <a:latin typeface="Times New Roman" pitchFamily="18" charset="0"/>
                <a:cs typeface="Times New Roman" panose="02020603050405020304" pitchFamily="18" charset="0"/>
              </a:rPr>
              <a:t>door</a:t>
            </a:r>
            <a:r>
              <a:rPr lang="en-US" altLang="zh-CN" sz="2800" b="1" i="1" dirty="0">
                <a:solidFill>
                  <a:schemeClr val="tx1"/>
                </a:solidFill>
                <a:latin typeface="Times New Roman" pitchFamily="18" charset="0"/>
                <a:cs typeface="Times New Roman" panose="02020603050405020304" pitchFamily="18" charset="0"/>
              </a:rPr>
              <a:t> along the way.</a:t>
            </a:r>
          </a:p>
          <a:p>
            <a:pPr algn="just"/>
            <a:r>
              <a:rPr lang="en-US" altLang="zh-CN" sz="2800" b="1" i="1" dirty="0">
                <a:solidFill>
                  <a:schemeClr val="tx1"/>
                </a:solidFill>
                <a:latin typeface="Times New Roman" pitchFamily="18" charset="0"/>
                <a:cs typeface="Times New Roman" panose="02020603050405020304" pitchFamily="18" charset="0"/>
              </a:rPr>
              <a:t>                                                             ---Frank Smith</a:t>
            </a:r>
          </a:p>
        </p:txBody>
      </p:sp>
      <p:sp>
        <p:nvSpPr>
          <p:cNvPr id="4" name="剪去同侧角的矩形 1">
            <a:extLst>
              <a:ext uri="{FF2B5EF4-FFF2-40B4-BE49-F238E27FC236}">
                <a16:creationId xmlns:a16="http://schemas.microsoft.com/office/drawing/2014/main" id="{85D7623D-4F92-4567-9E92-386A84B4C6D7}"/>
              </a:ext>
            </a:extLst>
          </p:cNvPr>
          <p:cNvSpPr/>
          <p:nvPr/>
        </p:nvSpPr>
        <p:spPr>
          <a:xfrm>
            <a:off x="5537431" y="-185057"/>
            <a:ext cx="2387369" cy="548346"/>
          </a:xfrm>
          <a:prstGeom prst="snip2SameRect">
            <a:avLst/>
          </a:prstGeom>
          <a:solidFill>
            <a:schemeClr val="accent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r>
              <a:rPr lang="en-US" altLang="zh-CN" sz="2800" dirty="0">
                <a:solidFill>
                  <a:schemeClr val="bg1"/>
                </a:solidFill>
                <a:latin typeface="Times New Roman" pitchFamily="18" charset="0"/>
                <a:cs typeface="Times New Roman" panose="02020603050405020304" pitchFamily="18" charset="0"/>
              </a:rPr>
              <a:t>Journey of life</a:t>
            </a:r>
          </a:p>
        </p:txBody>
      </p:sp>
      <p:sp>
        <p:nvSpPr>
          <p:cNvPr id="5" name="剪去同侧角的矩形 1">
            <a:extLst>
              <a:ext uri="{FF2B5EF4-FFF2-40B4-BE49-F238E27FC236}">
                <a16:creationId xmlns:a16="http://schemas.microsoft.com/office/drawing/2014/main" id="{FD46DFF6-D976-4CC0-B823-2B606112AE2C}"/>
              </a:ext>
            </a:extLst>
          </p:cNvPr>
          <p:cNvSpPr/>
          <p:nvPr/>
        </p:nvSpPr>
        <p:spPr>
          <a:xfrm>
            <a:off x="1303037" y="1550220"/>
            <a:ext cx="3693654" cy="548346"/>
          </a:xfrm>
          <a:prstGeom prst="snip2SameRect">
            <a:avLst/>
          </a:prstGeom>
          <a:solidFill>
            <a:schemeClr val="accent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r>
              <a:rPr lang="en-US" altLang="zh-CN" sz="2800" dirty="0">
                <a:solidFill>
                  <a:schemeClr val="bg1"/>
                </a:solidFill>
                <a:latin typeface="Times New Roman" pitchFamily="18" charset="0"/>
                <a:cs typeface="Times New Roman" panose="02020603050405020304" pitchFamily="18" charset="0"/>
              </a:rPr>
              <a:t>Opportunities and paths</a:t>
            </a:r>
          </a:p>
        </p:txBody>
      </p:sp>
      <p:sp>
        <p:nvSpPr>
          <p:cNvPr id="6" name="椭圆 5">
            <a:extLst>
              <a:ext uri="{FF2B5EF4-FFF2-40B4-BE49-F238E27FC236}">
                <a16:creationId xmlns:a16="http://schemas.microsoft.com/office/drawing/2014/main" id="{A8DFF3EC-882A-4279-B555-8FFD298BF08C}"/>
              </a:ext>
            </a:extLst>
          </p:cNvPr>
          <p:cNvSpPr/>
          <p:nvPr/>
        </p:nvSpPr>
        <p:spPr>
          <a:xfrm>
            <a:off x="981075" y="2219606"/>
            <a:ext cx="5015547" cy="2394729"/>
          </a:xfrm>
          <a:prstGeom prst="ellipse">
            <a:avLst/>
          </a:prstGeom>
          <a:solidFill>
            <a:schemeClr val="accent3">
              <a:lumMod val="75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3200" b="1" dirty="0">
                <a:solidFill>
                  <a:schemeClr val="bg1"/>
                </a:solidFill>
                <a:effectLst>
                  <a:outerShdw blurRad="38100" dist="38100" dir="2700000" algn="tl">
                    <a:srgbClr val="000000">
                      <a:alpha val="43137"/>
                    </a:srgbClr>
                  </a:outerShdw>
                </a:effectLst>
                <a:latin typeface="Bradley Hand ITC" panose="03070402050302030203" pitchFamily="66" charset="0"/>
                <a:ea typeface="+mj-ea"/>
                <a:cs typeface="Times New Roman" panose="02020603050405020304" pitchFamily="18" charset="0"/>
                <a:sym typeface="Calibri"/>
              </a:rPr>
              <a:t>The importance </a:t>
            </a:r>
          </a:p>
          <a:p>
            <a:pPr algn="ctr"/>
            <a:r>
              <a:rPr lang="en-US" altLang="zh-CN" sz="3200" b="1" dirty="0">
                <a:solidFill>
                  <a:schemeClr val="bg1"/>
                </a:solidFill>
                <a:effectLst>
                  <a:outerShdw blurRad="38100" dist="38100" dir="2700000" algn="tl">
                    <a:srgbClr val="000000">
                      <a:alpha val="43137"/>
                    </a:srgbClr>
                  </a:outerShdw>
                </a:effectLst>
                <a:latin typeface="Bradley Hand ITC" panose="03070402050302030203" pitchFamily="66" charset="0"/>
                <a:ea typeface="+mj-ea"/>
                <a:cs typeface="Times New Roman" panose="02020603050405020304" pitchFamily="18" charset="0"/>
                <a:sym typeface="Calibri"/>
              </a:rPr>
              <a:t>of knowing more languages?</a:t>
            </a:r>
          </a:p>
        </p:txBody>
      </p:sp>
      <p:sp>
        <p:nvSpPr>
          <p:cNvPr id="9" name="剪去同侧角的矩形 1">
            <a:extLst>
              <a:ext uri="{FF2B5EF4-FFF2-40B4-BE49-F238E27FC236}">
                <a16:creationId xmlns:a16="http://schemas.microsoft.com/office/drawing/2014/main" id="{E755FAA6-DAE0-4BD8-AC23-173A88142FF8}"/>
              </a:ext>
            </a:extLst>
          </p:cNvPr>
          <p:cNvSpPr/>
          <p:nvPr/>
        </p:nvSpPr>
        <p:spPr>
          <a:xfrm>
            <a:off x="0" y="4759435"/>
            <a:ext cx="9034844" cy="1384995"/>
          </a:xfrm>
          <a:prstGeom prst="snip2SameRect">
            <a:avLst/>
          </a:prstGeom>
          <a:solidFill>
            <a:schemeClr val="accent2">
              <a:lumMod val="20000"/>
              <a:lumOff val="80000"/>
            </a:schemeClr>
          </a:solidFill>
        </p:spPr>
        <p:style>
          <a:lnRef idx="0">
            <a:schemeClr val="accent5"/>
          </a:lnRef>
          <a:fillRef idx="3">
            <a:schemeClr val="accent5"/>
          </a:fillRef>
          <a:effectRef idx="3">
            <a:schemeClr val="accent5"/>
          </a:effectRef>
          <a:fontRef idx="minor">
            <a:schemeClr val="lt1"/>
          </a:fontRef>
        </p:style>
        <p:txBody>
          <a:bodyPr rtlCol="0" anchor="ctr"/>
          <a:lstStyle/>
          <a:p>
            <a:r>
              <a:rPr lang="en-US" altLang="zh-CN" sz="2800" b="1" i="1" dirty="0">
                <a:solidFill>
                  <a:schemeClr val="tx1"/>
                </a:solidFill>
                <a:latin typeface="Times New Roman" pitchFamily="18" charset="0"/>
                <a:cs typeface="Times New Roman" panose="02020603050405020304" pitchFamily="18" charset="0"/>
              </a:rPr>
              <a:t>If you talk a man in a language he understands, that goes to his head. If you talk to him in his own language, that goes to his heart. -----Nelson Mandela</a:t>
            </a:r>
          </a:p>
        </p:txBody>
      </p:sp>
      <p:sp>
        <p:nvSpPr>
          <p:cNvPr id="11" name="文本框 10">
            <a:extLst>
              <a:ext uri="{FF2B5EF4-FFF2-40B4-BE49-F238E27FC236}">
                <a16:creationId xmlns:a16="http://schemas.microsoft.com/office/drawing/2014/main" id="{212FB671-6256-408D-A0E9-AEDEF383F3D8}"/>
              </a:ext>
            </a:extLst>
          </p:cNvPr>
          <p:cNvSpPr txBox="1"/>
          <p:nvPr/>
        </p:nvSpPr>
        <p:spPr>
          <a:xfrm>
            <a:off x="6195380" y="2498748"/>
            <a:ext cx="5931161" cy="1384995"/>
          </a:xfrm>
          <a:prstGeom prst="rect">
            <a:avLst/>
          </a:prstGeom>
          <a:solidFill>
            <a:schemeClr val="accent4">
              <a:lumMod val="40000"/>
              <a:lumOff val="60000"/>
            </a:schemeClr>
          </a:solidFill>
        </p:spPr>
        <p:txBody>
          <a:bodyPr wrap="square">
            <a:spAutoFit/>
          </a:bodyPr>
          <a:lstStyle/>
          <a:p>
            <a:r>
              <a:rPr lang="en-US" altLang="zh-CN" sz="2800" b="1" i="1" dirty="0">
                <a:latin typeface="Times New Roman" pitchFamily="18" charset="0"/>
                <a:cs typeface="Times New Roman" panose="02020603050405020304" pitchFamily="18" charset="0"/>
              </a:rPr>
              <a:t>Language is the blood of the soul into which thoughts run and out of which they grow.</a:t>
            </a:r>
            <a:r>
              <a:rPr lang="en-US" altLang="zh-CN" sz="2800" dirty="0">
                <a:latin typeface="Times New Roman" pitchFamily="18" charset="0"/>
                <a:cs typeface="Times New Roman" panose="02020603050405020304" pitchFamily="18" charset="0"/>
              </a:rPr>
              <a:t>— Oliver Wendell Holmes</a:t>
            </a:r>
            <a:r>
              <a:rPr lang="en-US" altLang="zh-CN" sz="2800" b="1" i="1" dirty="0">
                <a:latin typeface="Times New Roman" pitchFamily="18" charset="0"/>
                <a:cs typeface="Times New Roman" panose="02020603050405020304" pitchFamily="18" charset="0"/>
              </a:rPr>
              <a:t> </a:t>
            </a:r>
            <a:endParaRPr lang="zh-CN" altLang="en-US" sz="2800" dirty="0"/>
          </a:p>
        </p:txBody>
      </p:sp>
      <p:pic>
        <p:nvPicPr>
          <p:cNvPr id="10" name="图片 9" descr="水印">
            <a:extLst>
              <a:ext uri="{FF2B5EF4-FFF2-40B4-BE49-F238E27FC236}">
                <a16:creationId xmlns:a16="http://schemas.microsoft.com/office/drawing/2014/main" id="{CB141030-5B7B-4425-96F6-81FDE744B217}"/>
              </a:ext>
            </a:extLst>
          </p:cNvPr>
          <p:cNvPicPr>
            <a:picLocks noChangeAspect="1"/>
          </p:cNvPicPr>
          <p:nvPr/>
        </p:nvPicPr>
        <p:blipFill>
          <a:blip r:embed="rId2"/>
          <a:stretch>
            <a:fillRect/>
          </a:stretch>
        </p:blipFill>
        <p:spPr>
          <a:xfrm>
            <a:off x="7186295" y="63500"/>
            <a:ext cx="4902200" cy="1586865"/>
          </a:xfrm>
          <a:prstGeom prst="rect">
            <a:avLst/>
          </a:prstGeom>
        </p:spPr>
      </p:pic>
    </p:spTree>
    <p:extLst>
      <p:ext uri="{BB962C8B-B14F-4D97-AF65-F5344CB8AC3E}">
        <p14:creationId xmlns:p14="http://schemas.microsoft.com/office/powerpoint/2010/main" val="232751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 name="图片占位符 11" descr="图像占位符">
            <a:extLst>
              <a:ext uri="{FF2B5EF4-FFF2-40B4-BE49-F238E27FC236}">
                <a16:creationId xmlns:a16="http://schemas.microsoft.com/office/drawing/2014/main" id="{5D879919-2089-450B-BF1A-DAF951C91AD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502" y="0"/>
            <a:ext cx="6075498"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pic>
      <p:sp>
        <p:nvSpPr>
          <p:cNvPr id="7" name="标题 6"/>
          <p:cNvSpPr>
            <a:spLocks noGrp="1"/>
          </p:cNvSpPr>
          <p:nvPr>
            <p:ph type="ctrTitle"/>
            <p:custDataLst>
              <p:tags r:id="rId1"/>
            </p:custDataLst>
          </p:nvPr>
        </p:nvSpPr>
        <p:spPr>
          <a:xfrm>
            <a:off x="5312229" y="1600468"/>
            <a:ext cx="6204857" cy="2720356"/>
          </a:xfrm>
          <a:noFill/>
          <a:ln>
            <a:noFill/>
          </a:ln>
        </p:spPr>
        <p:txBody>
          <a:bodyPr>
            <a:noAutofit/>
          </a:bodyPr>
          <a:lstStyle/>
          <a:p>
            <a:pPr>
              <a:lnSpc>
                <a:spcPts val="5900"/>
              </a:lnSpc>
            </a:pPr>
            <a:r>
              <a:rPr lang="en-US" altLang="zh-CN" sz="6000" dirty="0">
                <a:solidFill>
                  <a:srgbClr val="312828"/>
                </a:solidFill>
                <a:latin typeface="Bodoni MT" panose="02070603080606020203" pitchFamily="18" charset="0"/>
                <a:cs typeface="Times New Roman" panose="02020603050405020304" pitchFamily="18" charset="0"/>
              </a:rPr>
              <a:t>      </a:t>
            </a:r>
            <a:r>
              <a:rPr lang="en-US" altLang="zh-CN" sz="7200" dirty="0">
                <a:solidFill>
                  <a:srgbClr val="002060"/>
                </a:solidFill>
                <a:latin typeface="Bodoni MT" panose="02070603080606020203" pitchFamily="18" charset="0"/>
                <a:cs typeface="Times New Roman" panose="02020603050405020304" pitchFamily="18" charset="0"/>
              </a:rPr>
              <a:t>Explore </a:t>
            </a:r>
            <a:br>
              <a:rPr lang="en-US" altLang="zh-CN" sz="6000" dirty="0">
                <a:solidFill>
                  <a:srgbClr val="312828"/>
                </a:solidFill>
                <a:latin typeface="Bodoni MT" panose="02070603080606020203" pitchFamily="18" charset="0"/>
                <a:cs typeface="Times New Roman" panose="02020603050405020304" pitchFamily="18" charset="0"/>
              </a:rPr>
            </a:br>
            <a:r>
              <a:rPr lang="en-US" altLang="zh-CN" sz="6000" dirty="0">
                <a:solidFill>
                  <a:srgbClr val="312828"/>
                </a:solidFill>
                <a:latin typeface="Bodoni MT" panose="02070603080606020203" pitchFamily="18" charset="0"/>
                <a:cs typeface="Times New Roman" panose="02020603050405020304" pitchFamily="18" charset="0"/>
              </a:rPr>
              <a:t>            </a:t>
            </a:r>
            <a:br>
              <a:rPr lang="en-US" altLang="zh-CN" sz="6000" dirty="0">
                <a:solidFill>
                  <a:srgbClr val="312828"/>
                </a:solidFill>
                <a:latin typeface="Bodoni MT" panose="02070603080606020203" pitchFamily="18" charset="0"/>
                <a:cs typeface="Times New Roman" panose="02020603050405020304" pitchFamily="18" charset="0"/>
              </a:rPr>
            </a:br>
            <a:r>
              <a:rPr lang="en-US" altLang="zh-CN" sz="6000" dirty="0">
                <a:solidFill>
                  <a:srgbClr val="312828"/>
                </a:solidFill>
                <a:latin typeface="Bodoni MT" panose="02070603080606020203" pitchFamily="18" charset="0"/>
                <a:cs typeface="Times New Roman" panose="02020603050405020304" pitchFamily="18" charset="0"/>
              </a:rPr>
              <a:t>   </a:t>
            </a:r>
            <a:r>
              <a:rPr lang="en-US" altLang="zh-CN" sz="5400" dirty="0">
                <a:solidFill>
                  <a:srgbClr val="C00000"/>
                </a:solidFill>
                <a:latin typeface="Bodoni MT" panose="02070603080606020203" pitchFamily="18" charset="0"/>
                <a:cs typeface="Times New Roman" panose="02020603050405020304" pitchFamily="18" charset="0"/>
              </a:rPr>
              <a:t>Languages </a:t>
            </a:r>
            <a:r>
              <a:rPr lang="en-US" altLang="zh-CN" sz="4800" dirty="0">
                <a:solidFill>
                  <a:srgbClr val="312828"/>
                </a:solidFill>
                <a:latin typeface="Bodoni MT" panose="02070603080606020203" pitchFamily="18" charset="0"/>
                <a:cs typeface="Times New Roman" panose="02020603050405020304" pitchFamily="18" charset="0"/>
              </a:rPr>
              <a:t>    </a:t>
            </a:r>
            <a:br>
              <a:rPr lang="en-US" altLang="zh-CN" sz="4800" dirty="0">
                <a:solidFill>
                  <a:srgbClr val="312828"/>
                </a:solidFill>
                <a:latin typeface="Bodoni MT" panose="02070603080606020203" pitchFamily="18" charset="0"/>
                <a:cs typeface="Times New Roman" panose="02020603050405020304" pitchFamily="18" charset="0"/>
              </a:rPr>
            </a:br>
            <a:r>
              <a:rPr lang="en-US" altLang="zh-CN" sz="4800" dirty="0">
                <a:solidFill>
                  <a:srgbClr val="312828"/>
                </a:solidFill>
                <a:latin typeface="Bodoni MT" panose="02070603080606020203" pitchFamily="18" charset="0"/>
                <a:cs typeface="Times New Roman" panose="02020603050405020304" pitchFamily="18" charset="0"/>
              </a:rPr>
              <a:t>             around the World</a:t>
            </a:r>
            <a:endParaRPr lang="zh-CN" altLang="en-US" sz="4800" dirty="0">
              <a:solidFill>
                <a:srgbClr val="312828"/>
              </a:solidFill>
              <a:latin typeface="Bodoni MT" panose="02070603080606020203" pitchFamily="18" charset="0"/>
              <a:cs typeface="Times New Roman" panose="02020603050405020304" pitchFamily="18" charset="0"/>
            </a:endParaRPr>
          </a:p>
        </p:txBody>
      </p:sp>
      <p:pic>
        <p:nvPicPr>
          <p:cNvPr id="16" name="图形 15" descr="欧洲">
            <a:extLst>
              <a:ext uri="{FF2B5EF4-FFF2-40B4-BE49-F238E27FC236}">
                <a16:creationId xmlns:a16="http://schemas.microsoft.com/office/drawing/2014/main" id="{D6C86E0F-44F1-4BAE-9636-90D6E6A43F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90114" y="-373281"/>
            <a:ext cx="1632857" cy="1632857"/>
          </a:xfrm>
          <a:prstGeom prst="rect">
            <a:avLst/>
          </a:prstGeom>
        </p:spPr>
      </p:pic>
      <p:pic>
        <p:nvPicPr>
          <p:cNvPr id="18" name="图形 17" descr="足迹">
            <a:extLst>
              <a:ext uri="{FF2B5EF4-FFF2-40B4-BE49-F238E27FC236}">
                <a16:creationId xmlns:a16="http://schemas.microsoft.com/office/drawing/2014/main" id="{6F1892BD-14B3-4B48-8E6E-1D53FAB399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73282">
            <a:off x="7861840" y="2861462"/>
            <a:ext cx="729042" cy="740075"/>
          </a:xfrm>
          <a:prstGeom prst="rect">
            <a:avLst/>
          </a:prstGeom>
        </p:spPr>
      </p:pic>
      <p:pic>
        <p:nvPicPr>
          <p:cNvPr id="20" name="图形 19" descr="非洲">
            <a:extLst>
              <a:ext uri="{FF2B5EF4-FFF2-40B4-BE49-F238E27FC236}">
                <a16:creationId xmlns:a16="http://schemas.microsoft.com/office/drawing/2014/main" id="{5D78382B-A9E1-4B3D-AC76-1953538C80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17456" y="1078488"/>
            <a:ext cx="1790567" cy="1790567"/>
          </a:xfrm>
          <a:prstGeom prst="rect">
            <a:avLst/>
          </a:prstGeom>
        </p:spPr>
      </p:pic>
      <p:pic>
        <p:nvPicPr>
          <p:cNvPr id="21" name="图形 20" descr="足迹">
            <a:extLst>
              <a:ext uri="{FF2B5EF4-FFF2-40B4-BE49-F238E27FC236}">
                <a16:creationId xmlns:a16="http://schemas.microsoft.com/office/drawing/2014/main" id="{F236E8BC-8651-457B-9DBB-CE3A707587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109924">
            <a:off x="9032932" y="2291307"/>
            <a:ext cx="632195" cy="632195"/>
          </a:xfrm>
          <a:prstGeom prst="rect">
            <a:avLst/>
          </a:prstGeom>
        </p:spPr>
      </p:pic>
      <p:pic>
        <p:nvPicPr>
          <p:cNvPr id="22" name="图形 21" descr="足迹">
            <a:extLst>
              <a:ext uri="{FF2B5EF4-FFF2-40B4-BE49-F238E27FC236}">
                <a16:creationId xmlns:a16="http://schemas.microsoft.com/office/drawing/2014/main" id="{7DA7AB1F-E457-4921-90E8-38367A8901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35139">
            <a:off x="6646825" y="5147919"/>
            <a:ext cx="1075922" cy="1075922"/>
          </a:xfrm>
          <a:prstGeom prst="rect">
            <a:avLst/>
          </a:prstGeom>
        </p:spPr>
      </p:pic>
      <p:pic>
        <p:nvPicPr>
          <p:cNvPr id="24" name="图形 23" descr="北美">
            <a:extLst>
              <a:ext uri="{FF2B5EF4-FFF2-40B4-BE49-F238E27FC236}">
                <a16:creationId xmlns:a16="http://schemas.microsoft.com/office/drawing/2014/main" id="{6B650857-8524-497F-BED6-119831FE529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27997" y="-922382"/>
            <a:ext cx="2374543" cy="2374543"/>
          </a:xfrm>
          <a:prstGeom prst="rect">
            <a:avLst/>
          </a:prstGeom>
        </p:spPr>
      </p:pic>
      <p:pic>
        <p:nvPicPr>
          <p:cNvPr id="26" name="图形 25" descr="澳大利亚">
            <a:extLst>
              <a:ext uri="{FF2B5EF4-FFF2-40B4-BE49-F238E27FC236}">
                <a16:creationId xmlns:a16="http://schemas.microsoft.com/office/drawing/2014/main" id="{5CFDE8A3-81F3-49B6-88D4-81B6A2611E0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215269" y="1600468"/>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childTnLst>
                          </p:cTn>
                        </p:par>
                        <p:par>
                          <p:cTn id="31" fill="hold">
                            <p:stCondLst>
                              <p:cond delay="2500"/>
                            </p:stCondLst>
                            <p:childTnLst>
                              <p:par>
                                <p:cTn id="32" presetID="22" presetClass="entr" presetSubtype="4"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8BCB542-D7D1-448A-B820-D2115728FDB0}"/>
              </a:ext>
            </a:extLst>
          </p:cNvPr>
          <p:cNvSpPr>
            <a:spLocks noChangeArrowheads="1"/>
          </p:cNvSpPr>
          <p:nvPr>
            <p:custDataLst>
              <p:tags r:id="rId1"/>
            </p:custDataLst>
          </p:nvPr>
        </p:nvSpPr>
        <p:spPr bwMode="auto">
          <a:xfrm>
            <a:off x="-130629" y="1003876"/>
            <a:ext cx="12069800" cy="3213380"/>
          </a:xfrm>
          <a:prstGeom prst="rect">
            <a:avLst/>
          </a:prstGeom>
          <a:noFill/>
          <a:ln w="9525">
            <a:noFill/>
            <a:miter lim="800000"/>
          </a:ln>
        </p:spPr>
        <p:txBody>
          <a:bodyPr wrap="square">
            <a:spAutoFit/>
          </a:bodyPr>
          <a:lstStyle/>
          <a:p>
            <a:pPr algn="ctr" eaLnBrk="1" hangingPunct="1">
              <a:lnSpc>
                <a:spcPct val="130000"/>
              </a:lnSpc>
            </a:pPr>
            <a:r>
              <a:rPr lang="en-US" altLang="zh-CN" sz="4000" b="0" dirty="0">
                <a:ea typeface="楷体" panose="02010609060101010101" pitchFamily="49" charset="-122"/>
              </a:rPr>
              <a:t>             How do you greet others?</a:t>
            </a:r>
          </a:p>
          <a:p>
            <a:pPr algn="ctr" eaLnBrk="1" hangingPunct="1">
              <a:lnSpc>
                <a:spcPct val="130000"/>
              </a:lnSpc>
            </a:pPr>
            <a:r>
              <a:rPr lang="en-US" altLang="zh-CN" sz="4000" b="0" dirty="0">
                <a:ea typeface="楷体" panose="02010609060101010101" pitchFamily="49" charset="-122"/>
              </a:rPr>
              <a:t>What do you say</a:t>
            </a:r>
            <a:r>
              <a:rPr lang="zh-CN" altLang="en-US" sz="4000" b="0" dirty="0">
                <a:ea typeface="楷体" panose="02010609060101010101" pitchFamily="49" charset="-122"/>
              </a:rPr>
              <a:t>？</a:t>
            </a:r>
            <a:endParaRPr lang="en-US" altLang="zh-CN" sz="4000" b="0" dirty="0">
              <a:ea typeface="楷体" panose="02010609060101010101" pitchFamily="49" charset="-122"/>
            </a:endParaRPr>
          </a:p>
          <a:p>
            <a:pPr algn="ctr" eaLnBrk="1" hangingPunct="1">
              <a:lnSpc>
                <a:spcPct val="130000"/>
              </a:lnSpc>
            </a:pPr>
            <a:r>
              <a:rPr lang="en-US" altLang="zh-CN" sz="4000" b="0" dirty="0">
                <a:ea typeface="楷体" panose="02010609060101010101" pitchFamily="49" charset="-122"/>
              </a:rPr>
              <a:t>How do people in another country greet each other?</a:t>
            </a:r>
          </a:p>
          <a:p>
            <a:pPr algn="ctr" eaLnBrk="1" hangingPunct="1">
              <a:lnSpc>
                <a:spcPct val="130000"/>
              </a:lnSpc>
            </a:pPr>
            <a:endParaRPr lang="en-US" altLang="zh-CN" sz="4000" b="0" dirty="0">
              <a:ea typeface="楷体" panose="02010609060101010101" pitchFamily="49" charset="-122"/>
            </a:endParaRPr>
          </a:p>
        </p:txBody>
      </p:sp>
      <p:pic>
        <p:nvPicPr>
          <p:cNvPr id="3" name="图片 2" descr="人们走在路上&#10;&#10;描述已自动生成">
            <a:extLst>
              <a:ext uri="{FF2B5EF4-FFF2-40B4-BE49-F238E27FC236}">
                <a16:creationId xmlns:a16="http://schemas.microsoft.com/office/drawing/2014/main" id="{63C2A861-A7A9-42C0-BF69-E3E5F9610F87}"/>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561474" y="3648361"/>
            <a:ext cx="5329048" cy="3096127"/>
          </a:xfrm>
          <a:prstGeom prst="rect">
            <a:avLst/>
          </a:prstGeom>
        </p:spPr>
      </p:pic>
      <p:pic>
        <p:nvPicPr>
          <p:cNvPr id="5" name="图片 4" descr="文本&#10;&#10;描述已自动生成">
            <a:extLst>
              <a:ext uri="{FF2B5EF4-FFF2-40B4-BE49-F238E27FC236}">
                <a16:creationId xmlns:a16="http://schemas.microsoft.com/office/drawing/2014/main" id="{4BBDD137-B2F2-432A-8522-37F8C3013C67}"/>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6301478" y="3429000"/>
            <a:ext cx="5329048" cy="3213381"/>
          </a:xfrm>
          <a:prstGeom prst="rect">
            <a:avLst/>
          </a:prstGeom>
        </p:spPr>
      </p:pic>
    </p:spTree>
    <p:extLst>
      <p:ext uri="{BB962C8B-B14F-4D97-AF65-F5344CB8AC3E}">
        <p14:creationId xmlns:p14="http://schemas.microsoft.com/office/powerpoint/2010/main" val="6609773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cond evt="onBegin" delay="0">
                          <p:tn val="6"/>
                        </p:cond>
                      </p:stCondLst>
                      <p:childTnLst>
                        <p:par>
                          <p:cTn id="8" fill="hold" nodeType="withGroup">
                            <p:stCondLst>
                              <p:cond delay="indefinite"/>
                            </p:stCondLst>
                          </p:cTn>
                        </p:par>
                        <p:par>
                          <p:cTn id="9" fill="hold" nodeType="after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2" fill="hold" nodeType="clickPar">
                      <p:stCondLst>
                        <p:cond delay="indefinite"/>
                        <p:cond evt="onBegin" delay="0">
                          <p:tn val="11"/>
                        </p:cond>
                      </p:stCondLst>
                      <p:childTnLst>
                        <p:par>
                          <p:cTn id="13" fill="hold" nodeType="withGroup">
                            <p:stCondLst>
                              <p:cond delay="indefinite"/>
                            </p:stCondLst>
                          </p:cTn>
                        </p:par>
                        <p:par>
                          <p:cTn id="14" fill="hold" nodeType="after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ny ways to say hello and goodbye">
            <a:hlinkClick r:id="" action="ppaction://media"/>
            <a:extLst>
              <a:ext uri="{FF2B5EF4-FFF2-40B4-BE49-F238E27FC236}">
                <a16:creationId xmlns:a16="http://schemas.microsoft.com/office/drawing/2014/main" id="{74E504E6-29F3-4EA7-BDC5-51F36C30FF6A}"/>
              </a:ext>
            </a:extLst>
          </p:cNvPr>
          <p:cNvPicPr>
            <a:picLocks noChangeAspect="1"/>
          </p:cNvPicPr>
          <p:nvPr>
            <a:vide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0" y="0"/>
            <a:ext cx="11650133" cy="6553200"/>
          </a:xfrm>
          <a:prstGeom prst="rect">
            <a:avLst/>
          </a:prstGeom>
        </p:spPr>
      </p:pic>
    </p:spTree>
    <p:extLst>
      <p:ext uri="{BB962C8B-B14F-4D97-AF65-F5344CB8AC3E}">
        <p14:creationId xmlns:p14="http://schemas.microsoft.com/office/powerpoint/2010/main" val="873128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05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100000">
                <p:cTn id="1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E74F5FD-DDBE-4AAC-B169-C0065AE744E8}"/>
              </a:ext>
            </a:extLst>
          </p:cNvPr>
          <p:cNvPicPr>
            <a:picLocks noChangeAspect="1"/>
          </p:cNvPicPr>
          <p:nvPr>
            <p:custDataLst>
              <p:tags r:id="rId1"/>
            </p:custDataLst>
          </p:nvPr>
        </p:nvPicPr>
        <p:blipFill>
          <a:blip r:embed="rId23"/>
          <a:srcRect t="1524"/>
          <a:stretch>
            <a:fillRect/>
          </a:stretch>
        </p:blipFill>
        <p:spPr>
          <a:xfrm>
            <a:off x="1566773" y="1297963"/>
            <a:ext cx="9638042" cy="5316700"/>
          </a:xfrm>
          <a:prstGeom prst="rect">
            <a:avLst/>
          </a:prstGeom>
        </p:spPr>
      </p:pic>
      <p:sp>
        <p:nvSpPr>
          <p:cNvPr id="5" name="Rectangle 2">
            <a:extLst>
              <a:ext uri="{FF2B5EF4-FFF2-40B4-BE49-F238E27FC236}">
                <a16:creationId xmlns:a16="http://schemas.microsoft.com/office/drawing/2014/main" id="{52C41A8F-23AF-4685-8C08-2E6241F76F17}"/>
              </a:ext>
            </a:extLst>
          </p:cNvPr>
          <p:cNvSpPr>
            <a:spLocks noChangeArrowheads="1"/>
          </p:cNvSpPr>
          <p:nvPr>
            <p:custDataLst>
              <p:tags r:id="rId2"/>
            </p:custDataLst>
          </p:nvPr>
        </p:nvSpPr>
        <p:spPr bwMode="auto">
          <a:xfrm>
            <a:off x="-227231" y="-164535"/>
            <a:ext cx="7791600" cy="607218"/>
          </a:xfrm>
          <a:prstGeom prst="rect">
            <a:avLst/>
          </a:prstGeom>
          <a:noFill/>
          <a:ln w="9525">
            <a:noFill/>
            <a:miter lim="800000"/>
          </a:ln>
        </p:spPr>
        <p:txBody>
          <a:bodyPr wrap="square">
            <a:spAutoFit/>
          </a:bodyPr>
          <a:lstStyle/>
          <a:p>
            <a:pPr algn="ctr" eaLnBrk="1" hangingPunct="1">
              <a:lnSpc>
                <a:spcPct val="130000"/>
              </a:lnSpc>
            </a:pPr>
            <a:r>
              <a:rPr lang="en-US" altLang="zh-CN" sz="2800" dirty="0">
                <a:ea typeface="楷体" panose="02010609060101010101" pitchFamily="49" charset="-122"/>
              </a:rPr>
              <a:t>Match each photo with the correct country name.</a:t>
            </a:r>
            <a:endParaRPr lang="en-US" altLang="zh-CN" sz="2400" b="0" dirty="0">
              <a:ea typeface="楷体" panose="02010609060101010101" pitchFamily="49" charset="-122"/>
            </a:endParaRPr>
          </a:p>
        </p:txBody>
      </p:sp>
      <p:sp>
        <p:nvSpPr>
          <p:cNvPr id="6" name="矩形 5">
            <a:extLst>
              <a:ext uri="{FF2B5EF4-FFF2-40B4-BE49-F238E27FC236}">
                <a16:creationId xmlns:a16="http://schemas.microsoft.com/office/drawing/2014/main" id="{1E736688-1C97-417E-BA9F-9AE6BA579D98}"/>
              </a:ext>
            </a:extLst>
          </p:cNvPr>
          <p:cNvSpPr/>
          <p:nvPr>
            <p:custDataLst>
              <p:tags r:id="rId3"/>
            </p:custDataLst>
          </p:nvPr>
        </p:nvSpPr>
        <p:spPr>
          <a:xfrm>
            <a:off x="3168237" y="5956527"/>
            <a:ext cx="500332" cy="576248"/>
          </a:xfrm>
          <a:prstGeom prst="rect">
            <a:avLst/>
          </a:prstGeom>
        </p:spPr>
        <p:txBody>
          <a:bodyPr wrap="square">
            <a:spAutoFit/>
          </a:bodyPr>
          <a:lstStyle/>
          <a:p>
            <a:pPr algn="just">
              <a:lnSpc>
                <a:spcPct val="150000"/>
              </a:lnSpc>
              <a:spcAft>
                <a:spcPct val="0"/>
              </a:spcAft>
              <a:defRPr/>
            </a:pPr>
            <a:r>
              <a:rPr lang="en-US" altLang="zh-CN" sz="2400" dirty="0">
                <a:solidFill>
                  <a:srgbClr val="FF0000"/>
                </a:solidFill>
                <a:latin typeface="Times New Roman"/>
                <a:ea typeface="宋体"/>
                <a:cs typeface="Times New Roman"/>
              </a:rPr>
              <a:t>3</a:t>
            </a:r>
            <a:endParaRPr lang="zh-CN" altLang="zh-CN" sz="1050" kern="100">
              <a:solidFill>
                <a:prstClr val="black"/>
              </a:solidFill>
              <a:latin typeface="宋体"/>
              <a:cs typeface="Courier New"/>
            </a:endParaRPr>
          </a:p>
        </p:txBody>
      </p:sp>
      <p:sp>
        <p:nvSpPr>
          <p:cNvPr id="7" name="矩形 6">
            <a:extLst>
              <a:ext uri="{FF2B5EF4-FFF2-40B4-BE49-F238E27FC236}">
                <a16:creationId xmlns:a16="http://schemas.microsoft.com/office/drawing/2014/main" id="{618E4CB9-88D4-4608-9BEA-F03BB4009546}"/>
              </a:ext>
            </a:extLst>
          </p:cNvPr>
          <p:cNvSpPr/>
          <p:nvPr>
            <p:custDataLst>
              <p:tags r:id="rId4"/>
            </p:custDataLst>
          </p:nvPr>
        </p:nvSpPr>
        <p:spPr>
          <a:xfrm>
            <a:off x="4549361" y="5956527"/>
            <a:ext cx="500332" cy="576248"/>
          </a:xfrm>
          <a:prstGeom prst="rect">
            <a:avLst/>
          </a:prstGeom>
        </p:spPr>
        <p:txBody>
          <a:bodyPr wrap="square">
            <a:spAutoFit/>
          </a:bodyPr>
          <a:lstStyle/>
          <a:p>
            <a:pPr algn="just">
              <a:lnSpc>
                <a:spcPct val="150000"/>
              </a:lnSpc>
              <a:spcAft>
                <a:spcPct val="0"/>
              </a:spcAft>
              <a:defRPr/>
            </a:pPr>
            <a:r>
              <a:rPr lang="en-US" altLang="zh-CN" sz="2400" dirty="0">
                <a:solidFill>
                  <a:srgbClr val="FF0000"/>
                </a:solidFill>
                <a:latin typeface="Times New Roman"/>
                <a:ea typeface="宋体"/>
                <a:cs typeface="Times New Roman"/>
              </a:rPr>
              <a:t>4</a:t>
            </a:r>
            <a:endParaRPr lang="zh-CN" altLang="zh-CN" sz="1050" kern="100">
              <a:solidFill>
                <a:prstClr val="black"/>
              </a:solidFill>
              <a:latin typeface="宋体"/>
              <a:cs typeface="Courier New"/>
            </a:endParaRPr>
          </a:p>
        </p:txBody>
      </p:sp>
      <p:sp>
        <p:nvSpPr>
          <p:cNvPr id="8" name="矩形 7">
            <a:extLst>
              <a:ext uri="{FF2B5EF4-FFF2-40B4-BE49-F238E27FC236}">
                <a16:creationId xmlns:a16="http://schemas.microsoft.com/office/drawing/2014/main" id="{4686DF7D-56C7-4162-97B2-1236D192FED9}"/>
              </a:ext>
            </a:extLst>
          </p:cNvPr>
          <p:cNvSpPr/>
          <p:nvPr>
            <p:custDataLst>
              <p:tags r:id="rId5"/>
            </p:custDataLst>
          </p:nvPr>
        </p:nvSpPr>
        <p:spPr>
          <a:xfrm>
            <a:off x="5934799" y="5956527"/>
            <a:ext cx="500332" cy="576248"/>
          </a:xfrm>
          <a:prstGeom prst="rect">
            <a:avLst/>
          </a:prstGeom>
        </p:spPr>
        <p:txBody>
          <a:bodyPr wrap="square">
            <a:spAutoFit/>
          </a:bodyPr>
          <a:lstStyle/>
          <a:p>
            <a:pPr algn="just">
              <a:lnSpc>
                <a:spcPct val="150000"/>
              </a:lnSpc>
              <a:spcAft>
                <a:spcPct val="0"/>
              </a:spcAft>
              <a:defRPr/>
            </a:pPr>
            <a:r>
              <a:rPr lang="en-US" altLang="zh-CN" sz="2400" dirty="0">
                <a:solidFill>
                  <a:srgbClr val="FF0000"/>
                </a:solidFill>
                <a:latin typeface="Times New Roman"/>
                <a:ea typeface="宋体"/>
                <a:cs typeface="Times New Roman"/>
              </a:rPr>
              <a:t>2</a:t>
            </a:r>
            <a:endParaRPr lang="zh-CN" altLang="zh-CN" sz="1050" kern="100">
              <a:solidFill>
                <a:prstClr val="black"/>
              </a:solidFill>
              <a:latin typeface="宋体"/>
              <a:cs typeface="Courier New"/>
            </a:endParaRPr>
          </a:p>
        </p:txBody>
      </p:sp>
      <p:sp>
        <p:nvSpPr>
          <p:cNvPr id="9" name="矩形 8">
            <a:extLst>
              <a:ext uri="{FF2B5EF4-FFF2-40B4-BE49-F238E27FC236}">
                <a16:creationId xmlns:a16="http://schemas.microsoft.com/office/drawing/2014/main" id="{8F1A1458-6D70-4A8E-9826-04A2DC4BCACA}"/>
              </a:ext>
            </a:extLst>
          </p:cNvPr>
          <p:cNvSpPr/>
          <p:nvPr>
            <p:custDataLst>
              <p:tags r:id="rId6"/>
            </p:custDataLst>
          </p:nvPr>
        </p:nvSpPr>
        <p:spPr>
          <a:xfrm>
            <a:off x="7127432" y="5956527"/>
            <a:ext cx="500332" cy="576248"/>
          </a:xfrm>
          <a:prstGeom prst="rect">
            <a:avLst/>
          </a:prstGeom>
        </p:spPr>
        <p:txBody>
          <a:bodyPr wrap="square">
            <a:spAutoFit/>
          </a:bodyPr>
          <a:lstStyle/>
          <a:p>
            <a:pPr algn="just">
              <a:lnSpc>
                <a:spcPct val="150000"/>
              </a:lnSpc>
              <a:spcAft>
                <a:spcPct val="0"/>
              </a:spcAft>
              <a:defRPr/>
            </a:pPr>
            <a:r>
              <a:rPr lang="en-US" altLang="zh-CN" sz="2400" dirty="0">
                <a:solidFill>
                  <a:srgbClr val="FF0000"/>
                </a:solidFill>
                <a:latin typeface="Times New Roman"/>
                <a:ea typeface="宋体"/>
                <a:cs typeface="Times New Roman"/>
              </a:rPr>
              <a:t>6</a:t>
            </a:r>
            <a:endParaRPr lang="zh-CN" altLang="zh-CN" sz="1050" kern="100">
              <a:solidFill>
                <a:prstClr val="black"/>
              </a:solidFill>
              <a:latin typeface="宋体"/>
              <a:cs typeface="Courier New"/>
            </a:endParaRPr>
          </a:p>
        </p:txBody>
      </p:sp>
      <p:sp>
        <p:nvSpPr>
          <p:cNvPr id="10" name="矩形 9">
            <a:extLst>
              <a:ext uri="{FF2B5EF4-FFF2-40B4-BE49-F238E27FC236}">
                <a16:creationId xmlns:a16="http://schemas.microsoft.com/office/drawing/2014/main" id="{0D87648D-5BC4-4973-99C2-BF7C5E5CE5F0}"/>
              </a:ext>
            </a:extLst>
          </p:cNvPr>
          <p:cNvSpPr/>
          <p:nvPr>
            <p:custDataLst>
              <p:tags r:id="rId7"/>
            </p:custDataLst>
          </p:nvPr>
        </p:nvSpPr>
        <p:spPr>
          <a:xfrm>
            <a:off x="8442567" y="5956527"/>
            <a:ext cx="500332" cy="576248"/>
          </a:xfrm>
          <a:prstGeom prst="rect">
            <a:avLst/>
          </a:prstGeom>
        </p:spPr>
        <p:txBody>
          <a:bodyPr wrap="square">
            <a:spAutoFit/>
          </a:bodyPr>
          <a:lstStyle/>
          <a:p>
            <a:pPr algn="just">
              <a:lnSpc>
                <a:spcPct val="150000"/>
              </a:lnSpc>
              <a:spcAft>
                <a:spcPct val="0"/>
              </a:spcAft>
              <a:defRPr/>
            </a:pPr>
            <a:r>
              <a:rPr lang="en-US" altLang="zh-CN" sz="2400" dirty="0">
                <a:solidFill>
                  <a:srgbClr val="FF0000"/>
                </a:solidFill>
                <a:latin typeface="Times New Roman"/>
                <a:ea typeface="宋体"/>
                <a:cs typeface="Times New Roman"/>
              </a:rPr>
              <a:t>1</a:t>
            </a:r>
            <a:endParaRPr lang="zh-CN" altLang="zh-CN" sz="1050" kern="100">
              <a:solidFill>
                <a:prstClr val="black"/>
              </a:solidFill>
              <a:latin typeface="宋体"/>
              <a:cs typeface="Courier New"/>
            </a:endParaRPr>
          </a:p>
        </p:txBody>
      </p:sp>
      <p:sp>
        <p:nvSpPr>
          <p:cNvPr id="11" name="矩形 10">
            <a:extLst>
              <a:ext uri="{FF2B5EF4-FFF2-40B4-BE49-F238E27FC236}">
                <a16:creationId xmlns:a16="http://schemas.microsoft.com/office/drawing/2014/main" id="{877CD2BC-C6F7-4E77-AEEE-7D938D6CF006}"/>
              </a:ext>
            </a:extLst>
          </p:cNvPr>
          <p:cNvSpPr/>
          <p:nvPr>
            <p:custDataLst>
              <p:tags r:id="rId8"/>
            </p:custDataLst>
          </p:nvPr>
        </p:nvSpPr>
        <p:spPr>
          <a:xfrm>
            <a:off x="9698608" y="5956527"/>
            <a:ext cx="500332" cy="576248"/>
          </a:xfrm>
          <a:prstGeom prst="rect">
            <a:avLst/>
          </a:prstGeom>
        </p:spPr>
        <p:txBody>
          <a:bodyPr wrap="square">
            <a:spAutoFit/>
          </a:bodyPr>
          <a:lstStyle/>
          <a:p>
            <a:pPr algn="just">
              <a:lnSpc>
                <a:spcPct val="150000"/>
              </a:lnSpc>
              <a:spcAft>
                <a:spcPct val="0"/>
              </a:spcAft>
              <a:defRPr/>
            </a:pPr>
            <a:r>
              <a:rPr lang="en-US" altLang="zh-CN" sz="2400" dirty="0">
                <a:solidFill>
                  <a:srgbClr val="FF0000"/>
                </a:solidFill>
                <a:latin typeface="Times New Roman"/>
                <a:ea typeface="宋体"/>
                <a:cs typeface="Times New Roman"/>
              </a:rPr>
              <a:t>5</a:t>
            </a:r>
            <a:endParaRPr lang="zh-CN" altLang="zh-CN" sz="1050" kern="100">
              <a:solidFill>
                <a:prstClr val="black"/>
              </a:solidFill>
              <a:latin typeface="宋体"/>
              <a:cs typeface="Courier New"/>
            </a:endParaRPr>
          </a:p>
        </p:txBody>
      </p:sp>
      <p:sp>
        <p:nvSpPr>
          <p:cNvPr id="12" name="文本框 5">
            <a:extLst>
              <a:ext uri="{FF2B5EF4-FFF2-40B4-BE49-F238E27FC236}">
                <a16:creationId xmlns:a16="http://schemas.microsoft.com/office/drawing/2014/main" id="{457CA40B-87C6-4C11-8705-FD1219EA7237}"/>
              </a:ext>
            </a:extLst>
          </p:cNvPr>
          <p:cNvSpPr/>
          <p:nvPr>
            <p:custDataLst>
              <p:tags r:id="rId9"/>
            </p:custDataLst>
          </p:nvPr>
        </p:nvSpPr>
        <p:spPr>
          <a:xfrm>
            <a:off x="2015885" y="2771965"/>
            <a:ext cx="1892086" cy="954107"/>
          </a:xfrm>
          <a:prstGeom prst="rect">
            <a:avLst/>
          </a:prstGeom>
          <a:solidFill>
            <a:schemeClr val="bg1">
              <a:alpha val="73000"/>
            </a:schemeClr>
          </a:solid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r>
              <a:rPr lang="en-US" altLang="zh-CN" sz="2800" kern="0" dirty="0">
                <a:solidFill>
                  <a:srgbClr val="FF3300"/>
                </a:solidFill>
              </a:rPr>
              <a:t>CN tower  </a:t>
            </a:r>
          </a:p>
          <a:p>
            <a:r>
              <a:rPr lang="en-US" altLang="zh-CN" sz="2800" kern="0" dirty="0">
                <a:solidFill>
                  <a:srgbClr val="FF3300"/>
                </a:solidFill>
              </a:rPr>
              <a:t>Canada</a:t>
            </a:r>
          </a:p>
        </p:txBody>
      </p:sp>
      <p:sp>
        <p:nvSpPr>
          <p:cNvPr id="13" name="文本框 6">
            <a:extLst>
              <a:ext uri="{FF2B5EF4-FFF2-40B4-BE49-F238E27FC236}">
                <a16:creationId xmlns:a16="http://schemas.microsoft.com/office/drawing/2014/main" id="{684D99E9-A6E8-4C61-8A1A-3AC63FA33E38}"/>
              </a:ext>
            </a:extLst>
          </p:cNvPr>
          <p:cNvSpPr/>
          <p:nvPr>
            <p:custDataLst>
              <p:tags r:id="rId10"/>
            </p:custDataLst>
          </p:nvPr>
        </p:nvSpPr>
        <p:spPr>
          <a:xfrm>
            <a:off x="4739996" y="2771965"/>
            <a:ext cx="3165754" cy="954107"/>
          </a:xfrm>
          <a:prstGeom prst="rect">
            <a:avLst/>
          </a:prstGeom>
          <a:solidFill>
            <a:schemeClr val="bg1">
              <a:alpha val="73000"/>
            </a:schemeClr>
          </a:solid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r>
              <a:rPr lang="en-US" altLang="zh-CN" sz="2800" kern="0" dirty="0">
                <a:solidFill>
                  <a:srgbClr val="FF3300"/>
                </a:solidFill>
              </a:rPr>
              <a:t>Brandenburg Gate</a:t>
            </a:r>
          </a:p>
          <a:p>
            <a:r>
              <a:rPr lang="en-US" altLang="zh-CN" sz="2800" kern="0" dirty="0">
                <a:solidFill>
                  <a:srgbClr val="FF3300"/>
                </a:solidFill>
              </a:rPr>
              <a:t>Germany</a:t>
            </a:r>
          </a:p>
        </p:txBody>
      </p:sp>
      <p:sp>
        <p:nvSpPr>
          <p:cNvPr id="15" name="文本框 5">
            <a:extLst>
              <a:ext uri="{FF2B5EF4-FFF2-40B4-BE49-F238E27FC236}">
                <a16:creationId xmlns:a16="http://schemas.microsoft.com/office/drawing/2014/main" id="{2A0C532C-658E-4BA1-82FB-CC706964988C}"/>
              </a:ext>
            </a:extLst>
          </p:cNvPr>
          <p:cNvSpPr/>
          <p:nvPr>
            <p:custDataLst>
              <p:tags r:id="rId11"/>
            </p:custDataLst>
          </p:nvPr>
        </p:nvSpPr>
        <p:spPr>
          <a:xfrm>
            <a:off x="8077304" y="2771964"/>
            <a:ext cx="2955956" cy="954107"/>
          </a:xfrm>
          <a:prstGeom prst="rect">
            <a:avLst/>
          </a:prstGeom>
          <a:solidFill>
            <a:schemeClr val="bg1">
              <a:alpha val="73000"/>
            </a:schemeClr>
          </a:solid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r>
              <a:rPr lang="en-US" altLang="zh-CN" sz="2800" kern="0" dirty="0">
                <a:solidFill>
                  <a:srgbClr val="FF3300"/>
                </a:solidFill>
              </a:rPr>
              <a:t>Louvre Museum  </a:t>
            </a:r>
          </a:p>
          <a:p>
            <a:r>
              <a:rPr lang="en-US" altLang="zh-CN" sz="2800" kern="0" dirty="0">
                <a:solidFill>
                  <a:srgbClr val="FF3300"/>
                </a:solidFill>
              </a:rPr>
              <a:t>France</a:t>
            </a:r>
          </a:p>
        </p:txBody>
      </p:sp>
      <p:sp>
        <p:nvSpPr>
          <p:cNvPr id="16" name="文本框 2">
            <a:extLst>
              <a:ext uri="{FF2B5EF4-FFF2-40B4-BE49-F238E27FC236}">
                <a16:creationId xmlns:a16="http://schemas.microsoft.com/office/drawing/2014/main" id="{8B988917-BBC5-4635-8BFE-54DA4F2E12FC}"/>
              </a:ext>
            </a:extLst>
          </p:cNvPr>
          <p:cNvSpPr/>
          <p:nvPr>
            <p:custDataLst>
              <p:tags r:id="rId12"/>
            </p:custDataLst>
          </p:nvPr>
        </p:nvSpPr>
        <p:spPr>
          <a:xfrm>
            <a:off x="2124493" y="4971329"/>
            <a:ext cx="2311655" cy="954107"/>
          </a:xfrm>
          <a:prstGeom prst="rect">
            <a:avLst/>
          </a:prstGeom>
          <a:solidFill>
            <a:schemeClr val="bg1">
              <a:alpha val="73000"/>
            </a:schemeClr>
          </a:solid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r>
              <a:rPr lang="en-US" altLang="zh-CN" sz="2800" kern="0" dirty="0">
                <a:solidFill>
                  <a:srgbClr val="FF3300"/>
                </a:solidFill>
              </a:rPr>
              <a:t>Red Square  </a:t>
            </a:r>
          </a:p>
          <a:p>
            <a:r>
              <a:rPr lang="en-US" altLang="zh-CN" sz="2800" kern="0" dirty="0">
                <a:solidFill>
                  <a:srgbClr val="FF3300"/>
                </a:solidFill>
              </a:rPr>
              <a:t>Russia</a:t>
            </a:r>
          </a:p>
        </p:txBody>
      </p:sp>
      <p:sp>
        <p:nvSpPr>
          <p:cNvPr id="17" name="文本框 7">
            <a:extLst>
              <a:ext uri="{FF2B5EF4-FFF2-40B4-BE49-F238E27FC236}">
                <a16:creationId xmlns:a16="http://schemas.microsoft.com/office/drawing/2014/main" id="{360EF5E0-5FD0-47B4-8D8A-94EA55C6188A}"/>
              </a:ext>
            </a:extLst>
          </p:cNvPr>
          <p:cNvSpPr/>
          <p:nvPr>
            <p:custDataLst>
              <p:tags r:id="rId13"/>
            </p:custDataLst>
          </p:nvPr>
        </p:nvSpPr>
        <p:spPr>
          <a:xfrm>
            <a:off x="5024002" y="5019880"/>
            <a:ext cx="1934989" cy="954107"/>
          </a:xfrm>
          <a:prstGeom prst="rect">
            <a:avLst/>
          </a:prstGeom>
          <a:solidFill>
            <a:schemeClr val="bg1">
              <a:alpha val="73000"/>
            </a:schemeClr>
          </a:solid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r>
              <a:rPr lang="en-US" altLang="zh-CN" sz="2800" kern="0" dirty="0">
                <a:solidFill>
                  <a:srgbClr val="FF3300"/>
                </a:solidFill>
              </a:rPr>
              <a:t>Taj Mahal   </a:t>
            </a:r>
          </a:p>
          <a:p>
            <a:r>
              <a:rPr lang="en-US" altLang="zh-CN" sz="2800" kern="0" dirty="0">
                <a:solidFill>
                  <a:srgbClr val="FF3300"/>
                </a:solidFill>
              </a:rPr>
              <a:t>India</a:t>
            </a:r>
          </a:p>
        </p:txBody>
      </p:sp>
      <p:sp>
        <p:nvSpPr>
          <p:cNvPr id="18" name="文本框 8">
            <a:extLst>
              <a:ext uri="{FF2B5EF4-FFF2-40B4-BE49-F238E27FC236}">
                <a16:creationId xmlns:a16="http://schemas.microsoft.com/office/drawing/2014/main" id="{AA9C2480-C73B-45E2-82CF-85526AE6CF4C}"/>
              </a:ext>
            </a:extLst>
          </p:cNvPr>
          <p:cNvSpPr/>
          <p:nvPr>
            <p:custDataLst>
              <p:tags r:id="rId14"/>
            </p:custDataLst>
          </p:nvPr>
        </p:nvSpPr>
        <p:spPr>
          <a:xfrm>
            <a:off x="8134698" y="5019880"/>
            <a:ext cx="2322088" cy="954107"/>
          </a:xfrm>
          <a:prstGeom prst="rect">
            <a:avLst/>
          </a:prstGeom>
          <a:solidFill>
            <a:schemeClr val="bg1">
              <a:alpha val="73000"/>
            </a:schemeClr>
          </a:solid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r>
              <a:rPr lang="en-US" altLang="zh-CN" sz="2800" kern="0" dirty="0">
                <a:solidFill>
                  <a:srgbClr val="FF3300"/>
                </a:solidFill>
              </a:rPr>
              <a:t>Royal Palace  </a:t>
            </a:r>
          </a:p>
          <a:p>
            <a:r>
              <a:rPr lang="en-US" altLang="zh-CN" sz="2800" kern="0" dirty="0">
                <a:solidFill>
                  <a:srgbClr val="FF3300"/>
                </a:solidFill>
              </a:rPr>
              <a:t>Spain</a:t>
            </a:r>
          </a:p>
        </p:txBody>
      </p:sp>
      <p:sp>
        <p:nvSpPr>
          <p:cNvPr id="20" name="Rectangle 2">
            <a:extLst>
              <a:ext uri="{FF2B5EF4-FFF2-40B4-BE49-F238E27FC236}">
                <a16:creationId xmlns:a16="http://schemas.microsoft.com/office/drawing/2014/main" id="{B7E008ED-BF2E-463E-9BC6-D733917D4412}"/>
              </a:ext>
            </a:extLst>
          </p:cNvPr>
          <p:cNvSpPr>
            <a:spLocks noChangeArrowheads="1"/>
          </p:cNvSpPr>
          <p:nvPr>
            <p:custDataLst>
              <p:tags r:id="rId15"/>
            </p:custDataLst>
          </p:nvPr>
        </p:nvSpPr>
        <p:spPr bwMode="auto">
          <a:xfrm>
            <a:off x="1387622" y="528121"/>
            <a:ext cx="8074825" cy="668645"/>
          </a:xfrm>
          <a:prstGeom prst="rect">
            <a:avLst/>
          </a:prstGeom>
          <a:solidFill>
            <a:srgbClr val="FFFF00"/>
          </a:solidFill>
          <a:ln w="9525">
            <a:noFill/>
            <a:miter lim="800000"/>
          </a:ln>
        </p:spPr>
        <p:txBody>
          <a:bodyPr wrap="square">
            <a:spAutoFit/>
          </a:bodyPr>
          <a:lstStyle/>
          <a:p>
            <a:pPr algn="ctr" eaLnBrk="1" hangingPunct="1">
              <a:lnSpc>
                <a:spcPct val="130000"/>
              </a:lnSpc>
            </a:pPr>
            <a:r>
              <a:rPr lang="en-US" altLang="zh-CN" sz="3200" dirty="0">
                <a:latin typeface="Times New Roman" panose="02020603050405020304" pitchFamily="18" charset="0"/>
                <a:ea typeface="楷体" panose="02010609060101010101" pitchFamily="49" charset="-122"/>
                <a:cs typeface="Times New Roman" panose="02020603050405020304" pitchFamily="18" charset="0"/>
              </a:rPr>
              <a:t>Which languages are spoken in these countries?</a:t>
            </a:r>
            <a:endParaRPr lang="en-US" altLang="zh-CN" sz="3200" b="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1" name="标题 1">
            <a:extLst>
              <a:ext uri="{FF2B5EF4-FFF2-40B4-BE49-F238E27FC236}">
                <a16:creationId xmlns:a16="http://schemas.microsoft.com/office/drawing/2014/main" id="{F6054929-5CA3-4A5B-9F9C-17B6286808C4}"/>
              </a:ext>
            </a:extLst>
          </p:cNvPr>
          <p:cNvSpPr/>
          <p:nvPr>
            <p:custDataLst>
              <p:tags r:id="rId16"/>
            </p:custDataLst>
          </p:nvPr>
        </p:nvSpPr>
        <p:spPr>
          <a:xfrm>
            <a:off x="9462447" y="1856782"/>
            <a:ext cx="1472986" cy="712788"/>
          </a:xfrm>
          <a:prstGeom prst="rect">
            <a:avLst/>
          </a:prstGeom>
          <a:noFill/>
          <a:ln>
            <a:noFill/>
            <a:miter lim="800000"/>
          </a:ln>
        </p:spPr>
        <p:txBody>
          <a:bodyPr anchor="t"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0" cap="none" spc="0" normalizeH="0" baseline="0" noProof="0" dirty="0">
                <a:ln>
                  <a:noFill/>
                </a:ln>
                <a:solidFill>
                  <a:srgbClr val="FF0000"/>
                </a:solidFill>
                <a:effectLst/>
                <a:uLnTx/>
                <a:uFillTx/>
                <a:latin typeface="Times New Roman" pitchFamily="18" charset="0"/>
                <a:cs typeface="Times New Roman" panose="02020603050405020304" pitchFamily="18" charset="0"/>
              </a:rPr>
              <a:t> French</a:t>
            </a:r>
            <a:endParaRPr kumimoji="0" lang="en-US" altLang="zh-CN" sz="2800" b="1" i="0" u="none" strike="noStrike" kern="0" cap="none" spc="0" normalizeH="0" baseline="0" noProof="0" dirty="0">
              <a:ln>
                <a:noFill/>
              </a:ln>
              <a:solidFill>
                <a:srgbClr val="FF0000"/>
              </a:solidFill>
              <a:effectLst/>
              <a:uLnTx/>
              <a:uFillTx/>
              <a:latin typeface="Times New Roman" pitchFamily="18" charset="0"/>
              <a:ea typeface="Arial" pitchFamily="34" charset="0"/>
              <a:cs typeface="Times New Roman" panose="02020603050405020304" pitchFamily="18" charset="0"/>
            </a:endParaRPr>
          </a:p>
        </p:txBody>
      </p:sp>
      <p:sp>
        <p:nvSpPr>
          <p:cNvPr id="22" name="标题 1">
            <a:extLst>
              <a:ext uri="{FF2B5EF4-FFF2-40B4-BE49-F238E27FC236}">
                <a16:creationId xmlns:a16="http://schemas.microsoft.com/office/drawing/2014/main" id="{EB79EAA7-EC58-4562-A756-8CCD4604181A}"/>
              </a:ext>
            </a:extLst>
          </p:cNvPr>
          <p:cNvSpPr/>
          <p:nvPr>
            <p:custDataLst>
              <p:tags r:id="rId17"/>
            </p:custDataLst>
          </p:nvPr>
        </p:nvSpPr>
        <p:spPr>
          <a:xfrm>
            <a:off x="1784814" y="3640219"/>
            <a:ext cx="1410298" cy="712788"/>
          </a:xfrm>
          <a:prstGeom prst="rect">
            <a:avLst/>
          </a:prstGeom>
          <a:noFill/>
          <a:ln>
            <a:noFill/>
            <a:miter lim="800000"/>
          </a:ln>
        </p:spPr>
        <p:txBody>
          <a:bodyPr anchor="t"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0" cap="none" spc="0" normalizeH="0" baseline="0" noProof="0" dirty="0">
                <a:ln>
                  <a:noFill/>
                </a:ln>
                <a:solidFill>
                  <a:srgbClr val="FF0000"/>
                </a:solidFill>
                <a:effectLst/>
                <a:uLnTx/>
                <a:uFillTx/>
                <a:latin typeface="Times New Roman" pitchFamily="18" charset="0"/>
                <a:cs typeface="Times New Roman" panose="02020603050405020304" pitchFamily="18" charset="0"/>
              </a:rPr>
              <a:t>Russian</a:t>
            </a:r>
            <a:endParaRPr kumimoji="0" lang="en-US" altLang="zh-CN" sz="2800" b="1" i="0" u="none" strike="noStrike" kern="0" cap="none" spc="0" normalizeH="0" baseline="0" noProof="0" dirty="0">
              <a:ln>
                <a:noFill/>
              </a:ln>
              <a:solidFill>
                <a:srgbClr val="FF0000"/>
              </a:solidFill>
              <a:effectLst/>
              <a:uLnTx/>
              <a:uFillTx/>
              <a:latin typeface="Times New Roman" pitchFamily="18" charset="0"/>
              <a:ea typeface="Arial" pitchFamily="34" charset="0"/>
              <a:cs typeface="Times New Roman" panose="02020603050405020304" pitchFamily="18" charset="0"/>
            </a:endParaRPr>
          </a:p>
        </p:txBody>
      </p:sp>
      <p:sp>
        <p:nvSpPr>
          <p:cNvPr id="23" name="标题 1">
            <a:extLst>
              <a:ext uri="{FF2B5EF4-FFF2-40B4-BE49-F238E27FC236}">
                <a16:creationId xmlns:a16="http://schemas.microsoft.com/office/drawing/2014/main" id="{669398BE-F03D-4E11-906F-5AB528DC6791}"/>
              </a:ext>
            </a:extLst>
          </p:cNvPr>
          <p:cNvSpPr/>
          <p:nvPr>
            <p:custDataLst>
              <p:tags r:id="rId18"/>
            </p:custDataLst>
          </p:nvPr>
        </p:nvSpPr>
        <p:spPr>
          <a:xfrm>
            <a:off x="4889886" y="1441290"/>
            <a:ext cx="1545245" cy="712788"/>
          </a:xfrm>
          <a:prstGeom prst="rect">
            <a:avLst/>
          </a:prstGeom>
          <a:noFill/>
          <a:ln>
            <a:noFill/>
            <a:miter lim="800000"/>
          </a:ln>
        </p:spPr>
        <p:txBody>
          <a:bodyPr anchor="t"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0" cap="none" spc="0" normalizeH="0" baseline="0" noProof="0" dirty="0">
                <a:ln>
                  <a:noFill/>
                </a:ln>
                <a:solidFill>
                  <a:srgbClr val="FF0000"/>
                </a:solidFill>
                <a:effectLst/>
                <a:uLnTx/>
                <a:uFillTx/>
                <a:latin typeface="Times New Roman" pitchFamily="18" charset="0"/>
                <a:cs typeface="Times New Roman" panose="02020603050405020304" pitchFamily="18" charset="0"/>
              </a:rPr>
              <a:t>German</a:t>
            </a:r>
            <a:endParaRPr kumimoji="0" lang="en-US" altLang="zh-CN" sz="2800" b="1" i="0" u="none" strike="noStrike" kern="0" cap="none" spc="0" normalizeH="0" baseline="0" noProof="0" dirty="0">
              <a:ln>
                <a:noFill/>
              </a:ln>
              <a:solidFill>
                <a:srgbClr val="FF0000"/>
              </a:solidFill>
              <a:effectLst/>
              <a:uLnTx/>
              <a:uFillTx/>
              <a:latin typeface="Times New Roman" pitchFamily="18" charset="0"/>
              <a:ea typeface="Arial" pitchFamily="34" charset="0"/>
              <a:cs typeface="Times New Roman" panose="02020603050405020304" pitchFamily="18" charset="0"/>
            </a:endParaRPr>
          </a:p>
        </p:txBody>
      </p:sp>
      <p:sp>
        <p:nvSpPr>
          <p:cNvPr id="24" name="标题 1">
            <a:extLst>
              <a:ext uri="{FF2B5EF4-FFF2-40B4-BE49-F238E27FC236}">
                <a16:creationId xmlns:a16="http://schemas.microsoft.com/office/drawing/2014/main" id="{B52EE173-22AB-4C53-826E-9FA352819968}"/>
              </a:ext>
            </a:extLst>
          </p:cNvPr>
          <p:cNvSpPr/>
          <p:nvPr>
            <p:custDataLst>
              <p:tags r:id="rId19"/>
            </p:custDataLst>
          </p:nvPr>
        </p:nvSpPr>
        <p:spPr>
          <a:xfrm>
            <a:off x="7920110" y="4089865"/>
            <a:ext cx="1545245" cy="712788"/>
          </a:xfrm>
          <a:prstGeom prst="rect">
            <a:avLst/>
          </a:prstGeom>
          <a:noFill/>
          <a:ln>
            <a:noFill/>
            <a:miter lim="800000"/>
          </a:ln>
        </p:spPr>
        <p:txBody>
          <a:bodyPr anchor="t"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0" cap="none" spc="0" normalizeH="0" baseline="0" noProof="0" dirty="0">
                <a:ln>
                  <a:noFill/>
                </a:ln>
                <a:solidFill>
                  <a:srgbClr val="FF0000"/>
                </a:solidFill>
                <a:effectLst/>
                <a:uLnTx/>
                <a:uFillTx/>
                <a:latin typeface="Times New Roman" pitchFamily="18" charset="0"/>
                <a:cs typeface="Times New Roman" panose="02020603050405020304" pitchFamily="18" charset="0"/>
              </a:rPr>
              <a:t>Spanish</a:t>
            </a:r>
            <a:endParaRPr kumimoji="0" lang="en-US" altLang="zh-CN" sz="2800" b="1" i="0" u="none" strike="noStrike" kern="0" cap="none" spc="0" normalizeH="0" baseline="0" noProof="0" dirty="0">
              <a:ln>
                <a:noFill/>
              </a:ln>
              <a:solidFill>
                <a:srgbClr val="FF0000"/>
              </a:solidFill>
              <a:effectLst/>
              <a:uLnTx/>
              <a:uFillTx/>
              <a:latin typeface="Times New Roman" pitchFamily="18" charset="0"/>
              <a:ea typeface="Arial" pitchFamily="34" charset="0"/>
              <a:cs typeface="Times New Roman" panose="02020603050405020304" pitchFamily="18" charset="0"/>
            </a:endParaRPr>
          </a:p>
        </p:txBody>
      </p:sp>
      <p:sp>
        <p:nvSpPr>
          <p:cNvPr id="25" name="标题 1">
            <a:extLst>
              <a:ext uri="{FF2B5EF4-FFF2-40B4-BE49-F238E27FC236}">
                <a16:creationId xmlns:a16="http://schemas.microsoft.com/office/drawing/2014/main" id="{0EA58B8C-FE9A-4EF7-B2C5-0BAE43CB7E0C}"/>
              </a:ext>
            </a:extLst>
          </p:cNvPr>
          <p:cNvSpPr/>
          <p:nvPr>
            <p:custDataLst>
              <p:tags r:id="rId20"/>
            </p:custDataLst>
          </p:nvPr>
        </p:nvSpPr>
        <p:spPr>
          <a:xfrm>
            <a:off x="3427747" y="1521783"/>
            <a:ext cx="1532399" cy="789804"/>
          </a:xfrm>
          <a:prstGeom prst="rect">
            <a:avLst/>
          </a:prstGeom>
          <a:noFill/>
          <a:ln>
            <a:noFill/>
            <a:miter lim="800000"/>
          </a:ln>
        </p:spPr>
        <p:txBody>
          <a:bodyPr anchor="t"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0" cap="none" spc="0" normalizeH="0" baseline="0" noProof="0" dirty="0">
                <a:ln>
                  <a:noFill/>
                </a:ln>
                <a:solidFill>
                  <a:srgbClr val="FF0000"/>
                </a:solidFill>
                <a:effectLst/>
                <a:uLnTx/>
                <a:uFillTx/>
                <a:latin typeface="Times New Roman" pitchFamily="18" charset="0"/>
                <a:cs typeface="Times New Roman" panose="02020603050405020304" pitchFamily="18" charset="0"/>
              </a:rPr>
              <a:t>English, </a:t>
            </a: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0" cap="none" spc="0" normalizeH="0" baseline="0" noProof="0" dirty="0">
                <a:ln>
                  <a:noFill/>
                </a:ln>
                <a:solidFill>
                  <a:srgbClr val="FF0000"/>
                </a:solidFill>
                <a:effectLst/>
                <a:uLnTx/>
                <a:uFillTx/>
                <a:latin typeface="Times New Roman" pitchFamily="18" charset="0"/>
                <a:cs typeface="Times New Roman" panose="02020603050405020304" pitchFamily="18" charset="0"/>
              </a:rPr>
              <a:t>French</a:t>
            </a:r>
            <a:endParaRPr kumimoji="0" lang="en-US" altLang="zh-CN" sz="2800" b="1" i="0" u="none" strike="noStrike" kern="0" cap="none" spc="0" normalizeH="0" baseline="0" noProof="0" dirty="0">
              <a:ln>
                <a:noFill/>
              </a:ln>
              <a:solidFill>
                <a:srgbClr val="FF0000"/>
              </a:solidFill>
              <a:effectLst/>
              <a:uLnTx/>
              <a:uFillTx/>
              <a:latin typeface="Times New Roman" pitchFamily="18" charset="0"/>
              <a:ea typeface="Arial" pitchFamily="34" charset="0"/>
              <a:cs typeface="Times New Roman" panose="02020603050405020304" pitchFamily="18" charset="0"/>
            </a:endParaRPr>
          </a:p>
        </p:txBody>
      </p:sp>
      <p:sp>
        <p:nvSpPr>
          <p:cNvPr id="26" name="标题 1">
            <a:extLst>
              <a:ext uri="{FF2B5EF4-FFF2-40B4-BE49-F238E27FC236}">
                <a16:creationId xmlns:a16="http://schemas.microsoft.com/office/drawing/2014/main" id="{22F45537-952F-42F3-A6FF-6632E76B8BEE}"/>
              </a:ext>
            </a:extLst>
          </p:cNvPr>
          <p:cNvSpPr/>
          <p:nvPr>
            <p:custDataLst>
              <p:tags r:id="rId21"/>
            </p:custDataLst>
          </p:nvPr>
        </p:nvSpPr>
        <p:spPr>
          <a:xfrm>
            <a:off x="6742819" y="3739207"/>
            <a:ext cx="1391879" cy="954106"/>
          </a:xfrm>
          <a:prstGeom prst="rect">
            <a:avLst/>
          </a:prstGeom>
          <a:noFill/>
          <a:ln>
            <a:noFill/>
            <a:miter lim="800000"/>
          </a:ln>
        </p:spPr>
        <p:txBody>
          <a:bodyPr anchor="t"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0" cap="none" spc="0" normalizeH="0" baseline="0" noProof="0" dirty="0">
                <a:ln>
                  <a:noFill/>
                </a:ln>
                <a:solidFill>
                  <a:srgbClr val="FF0000"/>
                </a:solidFill>
                <a:effectLst/>
                <a:uLnTx/>
                <a:uFillTx/>
                <a:latin typeface="Times New Roman" pitchFamily="18" charset="0"/>
                <a:cs typeface="Times New Roman" panose="02020603050405020304" pitchFamily="18" charset="0"/>
              </a:rPr>
              <a:t>Hindi, </a:t>
            </a: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0" cap="none" spc="0" normalizeH="0" baseline="0" noProof="0" dirty="0">
                <a:ln>
                  <a:noFill/>
                </a:ln>
                <a:solidFill>
                  <a:srgbClr val="FF0000"/>
                </a:solidFill>
                <a:effectLst/>
                <a:uLnTx/>
                <a:uFillTx/>
                <a:latin typeface="Times New Roman" pitchFamily="18" charset="0"/>
                <a:cs typeface="Times New Roman" panose="02020603050405020304" pitchFamily="18" charset="0"/>
              </a:rPr>
              <a:t>English</a:t>
            </a:r>
            <a:endParaRPr kumimoji="0" lang="en-US" altLang="zh-CN" sz="2800" b="1" i="0" u="none" strike="noStrike" kern="0" cap="none" spc="0" normalizeH="0" baseline="0" noProof="0" dirty="0">
              <a:ln>
                <a:noFill/>
              </a:ln>
              <a:solidFill>
                <a:srgbClr val="FF0000"/>
              </a:solidFill>
              <a:effectLst/>
              <a:uLnTx/>
              <a:uFillTx/>
              <a:latin typeface="Times New Roman" pitchFamily="18" charset="0"/>
              <a:ea typeface="Arial" pitchFamily="34" charset="0"/>
              <a:cs typeface="Times New Roman" panose="02020603050405020304" pitchFamily="18" charset="0"/>
            </a:endParaRPr>
          </a:p>
        </p:txBody>
      </p:sp>
    </p:spTree>
    <p:extLst>
      <p:ext uri="{BB962C8B-B14F-4D97-AF65-F5344CB8AC3E}">
        <p14:creationId xmlns:p14="http://schemas.microsoft.com/office/powerpoint/2010/main" val="14331441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cond evt="onBegin" delay="0">
                          <p:tn val="6"/>
                        </p:cond>
                      </p:stCondLst>
                      <p:childTnLst>
                        <p:par>
                          <p:cTn id="8" fill="hold" nodeType="withGroup">
                            <p:stCondLst>
                              <p:cond delay="indefinite"/>
                            </p:stCondLst>
                          </p:cTn>
                        </p:par>
                      </p:childTnLst>
                    </p:cTn>
                  </p:par>
                  <p:par>
                    <p:cTn id="9" fill="hold" nodeType="clickPar">
                      <p:stCondLst>
                        <p:cond delay="indefinite"/>
                        <p:cond evt="onBegin" delay="0">
                          <p:tn val="61"/>
                        </p:cond>
                      </p:stCondLst>
                      <p:childTnLst>
                        <p:par>
                          <p:cTn id="10" fill="hold" nodeType="withGroup">
                            <p:stCondLst>
                              <p:cond delay="indefinite"/>
                            </p:stCondLst>
                          </p:cTn>
                        </p:par>
                      </p:childTnLst>
                    </p:cTn>
                  </p:par>
                  <p:par>
                    <p:cTn id="11" fill="hold" nodeType="clickPar">
                      <p:stCondLst>
                        <p:cond delay="indefinite"/>
                        <p:cond evt="onBegin" delay="0">
                          <p:tn val="67"/>
                        </p:cond>
                      </p:stCondLst>
                      <p:childTnLst>
                        <p:par>
                          <p:cTn id="12" fill="hold" nodeType="withGroup">
                            <p:stCondLst>
                              <p:cond delay="indefinite"/>
                            </p:stCondLst>
                          </p:cTn>
                        </p:par>
                      </p:childTnLst>
                    </p:cTn>
                  </p:par>
                  <p:par>
                    <p:cTn id="13" fill="hold" nodeType="clickPar">
                      <p:stCondLst>
                        <p:cond delay="indefinite"/>
                        <p:cond evt="onBegin" delay="0">
                          <p:tn val="73"/>
                        </p:cond>
                      </p:stCondLst>
                      <p:childTnLst>
                        <p:par>
                          <p:cTn id="14" fill="hold" nodeType="withGroup">
                            <p:stCondLst>
                              <p:cond delay="indefinite"/>
                            </p:stCondLst>
                          </p:cTn>
                        </p:par>
                      </p:childTnLst>
                    </p:cTn>
                  </p:par>
                  <p:par>
                    <p:cTn id="15" fill="hold" nodeType="clickPar">
                      <p:stCondLst>
                        <p:cond delay="indefinite"/>
                        <p:cond evt="onBegin" delay="0">
                          <p:tn val="79"/>
                        </p:cond>
                      </p:stCondLst>
                      <p:childTnLst>
                        <p:par>
                          <p:cTn id="16" fill="hold" nodeType="withGroup">
                            <p:stCondLst>
                              <p:cond delay="indefinite"/>
                            </p:stCondLst>
                          </p:cTn>
                        </p:par>
                      </p:childTnLst>
                    </p:cTn>
                  </p:par>
                  <p:par>
                    <p:cTn id="17" fill="hold" nodeType="clickPar">
                      <p:stCondLst>
                        <p:cond delay="indefinite"/>
                        <p:cond evt="onBegin" delay="0">
                          <p:tn val="85"/>
                        </p:cond>
                      </p:stCondLst>
                      <p:childTnLst>
                        <p:par>
                          <p:cTn id="18" fill="hold" nodeType="withGroup">
                            <p:stCondLst>
                              <p:cond delay="indefinite"/>
                            </p:stCondLst>
                          </p:cTn>
                        </p:par>
                      </p:childTnLst>
                    </p:cTn>
                  </p:par>
                  <p:par>
                    <p:cTn id="19" fill="hold" nodeType="clickPar">
                      <p:stCondLst>
                        <p:cond delay="indefinite"/>
                        <p:cond evt="onBegin" delay="0">
                          <p:tn val="91"/>
                        </p:cond>
                      </p:stCondLst>
                      <p:childTnLst>
                        <p:par>
                          <p:cTn id="20" fill="hold" nodeType="withGroup">
                            <p:stCondLst>
                              <p:cond delay="indefinite"/>
                            </p:stCondLst>
                          </p:cTn>
                        </p:par>
                      </p:childTnLst>
                    </p:cTn>
                  </p:par>
                  <p:par>
                    <p:cTn id="21" fill="hold">
                      <p:stCondLst>
                        <p:cond delay="indefinite"/>
                      </p:stCondLst>
                      <p:childTnLst>
                        <p:par>
                          <p:cTn id="22" fill="hold" nodeType="after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par>
                    <p:cTn id="26" fill="hold" nodeType="clickPar">
                      <p:stCondLst>
                        <p:cond delay="indefinite"/>
                        <p:cond evt="onBegin" delay="0">
                          <p:tn val="25"/>
                        </p:cond>
                      </p:stCondLst>
                      <p:childTnLst>
                        <p:par>
                          <p:cTn id="27" fill="hold" nodeType="withGroup">
                            <p:stCondLst>
                              <p:cond delay="indefinite"/>
                            </p:stCondLst>
                          </p:cTn>
                        </p:par>
                        <p:par>
                          <p:cTn id="28" fill="hold" nodeType="after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childTnLst>
                          </p:cTn>
                        </p:par>
                      </p:childTnLst>
                    </p:cTn>
                  </p:par>
                  <p:par>
                    <p:cTn id="32" fill="hold" nodeType="clickPar">
                      <p:stCondLst>
                        <p:cond delay="indefinite"/>
                        <p:cond evt="onBegin" delay="0">
                          <p:tn val="31"/>
                        </p:cond>
                      </p:stCondLst>
                      <p:childTnLst>
                        <p:par>
                          <p:cTn id="33" fill="hold" nodeType="withGroup">
                            <p:stCondLst>
                              <p:cond delay="indefinite"/>
                            </p:stCondLst>
                          </p:cTn>
                        </p:par>
                        <p:par>
                          <p:cTn id="34" fill="hold" nodeType="after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nodeType="clickPar">
                      <p:stCondLst>
                        <p:cond delay="indefinite"/>
                        <p:cond evt="onBegin" delay="0">
                          <p:tn val="37"/>
                        </p:cond>
                      </p:stCondLst>
                      <p:childTnLst>
                        <p:par>
                          <p:cTn id="39" fill="hold" nodeType="withGroup">
                            <p:stCondLst>
                              <p:cond delay="indefinite"/>
                            </p:stCondLst>
                          </p:cTn>
                        </p:par>
                        <p:par>
                          <p:cTn id="40" fill="hold" nodeType="after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linds(horizontal)">
                                      <p:cBhvr>
                                        <p:cTn id="43" dur="500"/>
                                        <p:tgtEl>
                                          <p:spTgt spid="9"/>
                                        </p:tgtEl>
                                      </p:cBhvr>
                                    </p:animEffect>
                                  </p:childTnLst>
                                </p:cTn>
                              </p:par>
                            </p:childTnLst>
                          </p:cTn>
                        </p:par>
                      </p:childTnLst>
                    </p:cTn>
                  </p:par>
                  <p:par>
                    <p:cTn id="44" fill="hold" nodeType="clickPar">
                      <p:stCondLst>
                        <p:cond delay="indefinite"/>
                        <p:cond evt="onBegin" delay="0">
                          <p:tn val="43"/>
                        </p:cond>
                      </p:stCondLst>
                      <p:childTnLst>
                        <p:par>
                          <p:cTn id="45" fill="hold" nodeType="withGroup">
                            <p:stCondLst>
                              <p:cond delay="indefinite"/>
                            </p:stCondLst>
                          </p:cTn>
                        </p:par>
                        <p:par>
                          <p:cTn id="46" fill="hold" nodeType="after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linds(horizontal)">
                                      <p:cBhvr>
                                        <p:cTn id="49" dur="500"/>
                                        <p:tgtEl>
                                          <p:spTgt spid="10"/>
                                        </p:tgtEl>
                                      </p:cBhvr>
                                    </p:animEffect>
                                  </p:childTnLst>
                                </p:cTn>
                              </p:par>
                            </p:childTnLst>
                          </p:cTn>
                        </p:par>
                      </p:childTnLst>
                    </p:cTn>
                  </p:par>
                  <p:par>
                    <p:cTn id="50" fill="hold" nodeType="clickPar">
                      <p:stCondLst>
                        <p:cond delay="indefinite"/>
                        <p:cond evt="onBegin" delay="0">
                          <p:tn val="49"/>
                        </p:cond>
                      </p:stCondLst>
                      <p:childTnLst>
                        <p:par>
                          <p:cTn id="51" fill="hold" nodeType="withGroup">
                            <p:stCondLst>
                              <p:cond delay="indefinite"/>
                            </p:stCondLst>
                          </p:cTn>
                        </p:par>
                        <p:par>
                          <p:cTn id="52" fill="hold" nodeType="afterGroup">
                            <p:stCondLst>
                              <p:cond delay="indefinite"/>
                            </p:stCondLst>
                            <p:childTnLst>
                              <p:par>
                                <p:cTn id="53" presetID="3" presetClass="entr" presetSubtype="1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linds(horizontal)">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additive="base">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ppt_x"/>
                                          </p:val>
                                        </p:tav>
                                        <p:tav tm="100000">
                                          <p:val>
                                            <p:strVal val="#ppt_x"/>
                                          </p:val>
                                        </p:tav>
                                      </p:tavLst>
                                    </p:anim>
                                    <p:anim calcmode="lin" valueType="num">
                                      <p:cBhvr additive="base">
                                        <p:cTn id="6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additive="base">
                                        <p:cTn id="65" dur="1" fill="hold">
                                          <p:stCondLst>
                                            <p:cond delay="0"/>
                                          </p:stCondLst>
                                        </p:cTn>
                                        <p:tgtEl>
                                          <p:spTgt spid="13"/>
                                        </p:tgtEl>
                                        <p:attrNameLst>
                                          <p:attrName>style.visibility</p:attrName>
                                        </p:attrNameLst>
                                      </p:cBhvr>
                                      <p:to>
                                        <p:strVal val="visible"/>
                                      </p:to>
                                    </p:set>
                                    <p:anim calcmode="lin" valueType="num">
                                      <p:cBhvr additive="base">
                                        <p:cTn id="66" dur="500" fill="hold"/>
                                        <p:tgtEl>
                                          <p:spTgt spid="13"/>
                                        </p:tgtEl>
                                        <p:attrNameLst>
                                          <p:attrName>ppt_x</p:attrName>
                                        </p:attrNameLst>
                                      </p:cBhvr>
                                      <p:tavLst>
                                        <p:tav tm="0">
                                          <p:val>
                                            <p:strVal val="#ppt_x"/>
                                          </p:val>
                                        </p:tav>
                                        <p:tav tm="100000">
                                          <p:val>
                                            <p:strVal val="#ppt_x"/>
                                          </p:val>
                                        </p:tav>
                                      </p:tavLst>
                                    </p:anim>
                                    <p:anim calcmode="lin" valueType="num">
                                      <p:cBhvr additive="base">
                                        <p:cTn id="6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additive="base">
                                        <p:cTn id="71" dur="1" fill="hold">
                                          <p:stCondLst>
                                            <p:cond delay="0"/>
                                          </p:stCondLst>
                                        </p:cTn>
                                        <p:tgtEl>
                                          <p:spTgt spid="15"/>
                                        </p:tgtEl>
                                        <p:attrNameLst>
                                          <p:attrName>style.visibility</p:attrName>
                                        </p:attrNameLst>
                                      </p:cBhvr>
                                      <p:to>
                                        <p:strVal val="visible"/>
                                      </p:to>
                                    </p:set>
                                    <p:anim calcmode="lin" valueType="num">
                                      <p:cBhvr additive="base">
                                        <p:cTn id="72" dur="500" fill="hold"/>
                                        <p:tgtEl>
                                          <p:spTgt spid="15"/>
                                        </p:tgtEl>
                                        <p:attrNameLst>
                                          <p:attrName>ppt_x</p:attrName>
                                        </p:attrNameLst>
                                      </p:cBhvr>
                                      <p:tavLst>
                                        <p:tav tm="0">
                                          <p:val>
                                            <p:strVal val="#ppt_x"/>
                                          </p:val>
                                        </p:tav>
                                        <p:tav tm="100000">
                                          <p:val>
                                            <p:strVal val="#ppt_x"/>
                                          </p:val>
                                        </p:tav>
                                      </p:tavLst>
                                    </p:anim>
                                    <p:anim calcmode="lin" valueType="num">
                                      <p:cBhvr additive="base">
                                        <p:cTn id="7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additive="base">
                                        <p:cTn id="77" dur="1" fill="hold">
                                          <p:stCondLst>
                                            <p:cond delay="0"/>
                                          </p:stCondLst>
                                        </p:cTn>
                                        <p:tgtEl>
                                          <p:spTgt spid="16"/>
                                        </p:tgtEl>
                                        <p:attrNameLst>
                                          <p:attrName>style.visibility</p:attrName>
                                        </p:attrNameLst>
                                      </p:cBhvr>
                                      <p:to>
                                        <p:strVal val="visible"/>
                                      </p:to>
                                    </p:set>
                                    <p:anim calcmode="lin" valueType="num">
                                      <p:cBhvr additive="base">
                                        <p:cTn id="78" dur="500" fill="hold"/>
                                        <p:tgtEl>
                                          <p:spTgt spid="16"/>
                                        </p:tgtEl>
                                        <p:attrNameLst>
                                          <p:attrName>ppt_x</p:attrName>
                                        </p:attrNameLst>
                                      </p:cBhvr>
                                      <p:tavLst>
                                        <p:tav tm="0">
                                          <p:val>
                                            <p:strVal val="#ppt_x"/>
                                          </p:val>
                                        </p:tav>
                                        <p:tav tm="100000">
                                          <p:val>
                                            <p:strVal val="#ppt_x"/>
                                          </p:val>
                                        </p:tav>
                                      </p:tavLst>
                                    </p:anim>
                                    <p:anim calcmode="lin" valueType="num">
                                      <p:cBhvr additive="base">
                                        <p:cTn id="7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additive="base">
                                        <p:cTn id="83" dur="1" fill="hold">
                                          <p:stCondLst>
                                            <p:cond delay="0"/>
                                          </p:stCondLst>
                                        </p:cTn>
                                        <p:tgtEl>
                                          <p:spTgt spid="17"/>
                                        </p:tgtEl>
                                        <p:attrNameLst>
                                          <p:attrName>style.visibility</p:attrName>
                                        </p:attrNameLst>
                                      </p:cBhvr>
                                      <p:to>
                                        <p:strVal val="visible"/>
                                      </p:to>
                                    </p:set>
                                    <p:anim calcmode="lin" valueType="num">
                                      <p:cBhvr additive="base">
                                        <p:cTn id="84" dur="500" fill="hold"/>
                                        <p:tgtEl>
                                          <p:spTgt spid="17"/>
                                        </p:tgtEl>
                                        <p:attrNameLst>
                                          <p:attrName>ppt_x</p:attrName>
                                        </p:attrNameLst>
                                      </p:cBhvr>
                                      <p:tavLst>
                                        <p:tav tm="0">
                                          <p:val>
                                            <p:strVal val="#ppt_x"/>
                                          </p:val>
                                        </p:tav>
                                        <p:tav tm="100000">
                                          <p:val>
                                            <p:strVal val="#ppt_x"/>
                                          </p:val>
                                        </p:tav>
                                      </p:tavLst>
                                    </p:anim>
                                    <p:anim calcmode="lin" valueType="num">
                                      <p:cBhvr additive="base">
                                        <p:cTn id="8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additive="base">
                                        <p:cTn id="89" dur="1" fill="hold">
                                          <p:stCondLst>
                                            <p:cond delay="0"/>
                                          </p:stCondLst>
                                        </p:cTn>
                                        <p:tgtEl>
                                          <p:spTgt spid="18"/>
                                        </p:tgtEl>
                                        <p:attrNameLst>
                                          <p:attrName>style.visibility</p:attrName>
                                        </p:attrNameLst>
                                      </p:cBhvr>
                                      <p:to>
                                        <p:strVal val="visible"/>
                                      </p:to>
                                    </p:set>
                                    <p:anim calcmode="lin" valueType="num">
                                      <p:cBhvr additive="base">
                                        <p:cTn id="90" dur="500" fill="hold"/>
                                        <p:tgtEl>
                                          <p:spTgt spid="18"/>
                                        </p:tgtEl>
                                        <p:attrNameLst>
                                          <p:attrName>ppt_x</p:attrName>
                                        </p:attrNameLst>
                                      </p:cBhvr>
                                      <p:tavLst>
                                        <p:tav tm="0">
                                          <p:val>
                                            <p:strVal val="#ppt_x"/>
                                          </p:val>
                                        </p:tav>
                                        <p:tav tm="100000">
                                          <p:val>
                                            <p:strVal val="#ppt_x"/>
                                          </p:val>
                                        </p:tav>
                                      </p:tavLst>
                                    </p:anim>
                                    <p:anim calcmode="lin" valueType="num">
                                      <p:cBhvr additive="base">
                                        <p:cTn id="9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500"/>
                                        <p:tgtEl>
                                          <p:spTgt spid="20"/>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additive="base">
                                        <p:cTn id="100" dur="1" fill="hold">
                                          <p:stCondLst>
                                            <p:cond delay="0"/>
                                          </p:stCondLst>
                                        </p:cTn>
                                        <p:tgtEl>
                                          <p:spTgt spid="25"/>
                                        </p:tgtEl>
                                        <p:attrNameLst>
                                          <p:attrName>style.visibility</p:attrName>
                                        </p:attrNameLst>
                                      </p:cBhvr>
                                      <p:to>
                                        <p:strVal val="visible"/>
                                      </p:to>
                                    </p:set>
                                    <p:anim calcmode="lin" valueType="num">
                                      <p:cBhvr additive="base">
                                        <p:cTn id="101" dur="500" fill="hold"/>
                                        <p:tgtEl>
                                          <p:spTgt spid="25"/>
                                        </p:tgtEl>
                                        <p:attrNameLst>
                                          <p:attrName>ppt_x</p:attrName>
                                        </p:attrNameLst>
                                      </p:cBhvr>
                                      <p:tavLst>
                                        <p:tav tm="0">
                                          <p:val>
                                            <p:strVal val="#ppt_x"/>
                                          </p:val>
                                        </p:tav>
                                        <p:tav tm="100000">
                                          <p:val>
                                            <p:strVal val="#ppt_x"/>
                                          </p:val>
                                        </p:tav>
                                      </p:tavLst>
                                    </p:anim>
                                    <p:anim calcmode="lin" valueType="num">
                                      <p:cBhvr additive="base">
                                        <p:cTn id="10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8" presetClass="entr" presetSubtype="16" fill="hold" grpId="0" nodeType="clickEffect">
                                  <p:stCondLst>
                                    <p:cond delay="0"/>
                                  </p:stCondLst>
                                  <p:childTnLst>
                                    <p:set>
                                      <p:cBhvr additive="base">
                                        <p:cTn id="106" dur="1" fill="hold">
                                          <p:stCondLst>
                                            <p:cond delay="0"/>
                                          </p:stCondLst>
                                        </p:cTn>
                                        <p:tgtEl>
                                          <p:spTgt spid="23"/>
                                        </p:tgtEl>
                                        <p:attrNameLst>
                                          <p:attrName>style.visibility</p:attrName>
                                        </p:attrNameLst>
                                      </p:cBhvr>
                                      <p:to>
                                        <p:strVal val="visible"/>
                                      </p:to>
                                    </p:set>
                                    <p:animEffect transition="in" filter="diamond(in)">
                                      <p:cBhvr additive="base">
                                        <p:cTn id="107" dur="2000" fill="hold"/>
                                        <p:tgtEl>
                                          <p:spTgt spid="23"/>
                                        </p:tgtEl>
                                      </p:cBhvr>
                                    </p:animEffect>
                                  </p:childTnLst>
                                </p:cTn>
                              </p:par>
                            </p:childTnLst>
                          </p:cTn>
                        </p:par>
                      </p:childTnLst>
                    </p:cTn>
                  </p:par>
                  <p:par>
                    <p:cTn id="108" fill="hold">
                      <p:stCondLst>
                        <p:cond delay="indefinite"/>
                      </p:stCondLst>
                      <p:childTnLst>
                        <p:par>
                          <p:cTn id="109" fill="hold">
                            <p:stCondLst>
                              <p:cond delay="0"/>
                            </p:stCondLst>
                            <p:childTnLst>
                              <p:par>
                                <p:cTn id="110" presetID="8" presetClass="entr" presetSubtype="16" fill="hold" grpId="0" nodeType="clickEffect">
                                  <p:stCondLst>
                                    <p:cond delay="0"/>
                                  </p:stCondLst>
                                  <p:childTnLst>
                                    <p:set>
                                      <p:cBhvr additive="base">
                                        <p:cTn id="111" dur="1" fill="hold">
                                          <p:stCondLst>
                                            <p:cond delay="0"/>
                                          </p:stCondLst>
                                        </p:cTn>
                                        <p:tgtEl>
                                          <p:spTgt spid="21"/>
                                        </p:tgtEl>
                                        <p:attrNameLst>
                                          <p:attrName>style.visibility</p:attrName>
                                        </p:attrNameLst>
                                      </p:cBhvr>
                                      <p:to>
                                        <p:strVal val="visible"/>
                                      </p:to>
                                    </p:set>
                                    <p:animEffect transition="in" filter="diamond(in)">
                                      <p:cBhvr additive="base">
                                        <p:cTn id="112" dur="2000" fill="hold"/>
                                        <p:tgtEl>
                                          <p:spTgt spid="21"/>
                                        </p:tgtEl>
                                      </p:cBhvr>
                                    </p:animEffect>
                                  </p:childTnLst>
                                </p:cTn>
                              </p:par>
                            </p:childTnLst>
                          </p:cTn>
                        </p:par>
                      </p:childTnLst>
                    </p:cTn>
                  </p:par>
                  <p:par>
                    <p:cTn id="113" fill="hold">
                      <p:stCondLst>
                        <p:cond delay="indefinite"/>
                      </p:stCondLst>
                      <p:childTnLst>
                        <p:par>
                          <p:cTn id="114" fill="hold">
                            <p:stCondLst>
                              <p:cond delay="0"/>
                            </p:stCondLst>
                            <p:childTnLst>
                              <p:par>
                                <p:cTn id="115" presetID="5" presetClass="entr" presetSubtype="10" fill="hold" grpId="0" nodeType="clickEffect">
                                  <p:stCondLst>
                                    <p:cond delay="0"/>
                                  </p:stCondLst>
                                  <p:childTnLst>
                                    <p:set>
                                      <p:cBhvr additive="base">
                                        <p:cTn id="116" dur="1" fill="hold">
                                          <p:stCondLst>
                                            <p:cond delay="0"/>
                                          </p:stCondLst>
                                        </p:cTn>
                                        <p:tgtEl>
                                          <p:spTgt spid="22"/>
                                        </p:tgtEl>
                                        <p:attrNameLst>
                                          <p:attrName>style.visibility</p:attrName>
                                        </p:attrNameLst>
                                      </p:cBhvr>
                                      <p:to>
                                        <p:strVal val="visible"/>
                                      </p:to>
                                    </p:set>
                                    <p:animEffect transition="in" filter="checkerboard(across)">
                                      <p:cBhvr additive="base">
                                        <p:cTn id="117" dur="500" fill="hold"/>
                                        <p:tgtEl>
                                          <p:spTgt spid="22"/>
                                        </p:tgtEl>
                                      </p:cBhvr>
                                    </p:animEffect>
                                  </p:childTnLst>
                                </p:cTn>
                              </p:par>
                            </p:childTnLst>
                          </p:cTn>
                        </p:par>
                      </p:childTnLst>
                    </p:cTn>
                  </p:par>
                  <p:par>
                    <p:cTn id="118" fill="hold">
                      <p:stCondLst>
                        <p:cond delay="indefinite"/>
                      </p:stCondLst>
                      <p:childTnLst>
                        <p:par>
                          <p:cTn id="119" fill="hold">
                            <p:stCondLst>
                              <p:cond delay="0"/>
                            </p:stCondLst>
                            <p:childTnLst>
                              <p:par>
                                <p:cTn id="120" presetID="4" presetClass="entr" presetSubtype="16" fill="hold" grpId="0" nodeType="clickEffect">
                                  <p:stCondLst>
                                    <p:cond delay="0"/>
                                  </p:stCondLst>
                                  <p:childTnLst>
                                    <p:set>
                                      <p:cBhvr additive="base">
                                        <p:cTn id="121" dur="1" fill="hold">
                                          <p:stCondLst>
                                            <p:cond delay="0"/>
                                          </p:stCondLst>
                                        </p:cTn>
                                        <p:tgtEl>
                                          <p:spTgt spid="26"/>
                                        </p:tgtEl>
                                        <p:attrNameLst>
                                          <p:attrName>style.visibility</p:attrName>
                                        </p:attrNameLst>
                                      </p:cBhvr>
                                      <p:to>
                                        <p:strVal val="visible"/>
                                      </p:to>
                                    </p:set>
                                    <p:animEffect transition="in" filter="box(in)">
                                      <p:cBhvr additive="base">
                                        <p:cTn id="122" dur="500" fill="hold"/>
                                        <p:tgtEl>
                                          <p:spTgt spid="26"/>
                                        </p:tgtEl>
                                      </p:cBhvr>
                                    </p:animEffect>
                                  </p:childTnLst>
                                </p:cTn>
                              </p:par>
                            </p:childTnLst>
                          </p:cTn>
                        </p:par>
                      </p:childTnLst>
                    </p:cTn>
                  </p:par>
                  <p:par>
                    <p:cTn id="123" fill="hold">
                      <p:stCondLst>
                        <p:cond delay="indefinite"/>
                      </p:stCondLst>
                      <p:childTnLst>
                        <p:par>
                          <p:cTn id="124" fill="hold">
                            <p:stCondLst>
                              <p:cond delay="0"/>
                            </p:stCondLst>
                            <p:childTnLst>
                              <p:par>
                                <p:cTn id="125" presetID="21" presetClass="entr" presetSubtype="4" fill="hold" grpId="0" nodeType="clickEffect">
                                  <p:stCondLst>
                                    <p:cond delay="0"/>
                                  </p:stCondLst>
                                  <p:childTnLst>
                                    <p:set>
                                      <p:cBhvr additive="base">
                                        <p:cTn id="126" dur="1" fill="hold">
                                          <p:stCondLst>
                                            <p:cond delay="0"/>
                                          </p:stCondLst>
                                        </p:cTn>
                                        <p:tgtEl>
                                          <p:spTgt spid="24"/>
                                        </p:tgtEl>
                                        <p:attrNameLst>
                                          <p:attrName>style.visibility</p:attrName>
                                        </p:attrNameLst>
                                      </p:cBhvr>
                                      <p:to>
                                        <p:strVal val="visible"/>
                                      </p:to>
                                    </p:set>
                                    <p:animEffect transition="in" filter="wheel(4)">
                                      <p:cBhvr additive="base">
                                        <p:cTn id="127" dur="2000" fill="hold"/>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P spid="9" grpId="0"/>
      <p:bldP spid="10" grpId="0"/>
      <p:bldP spid="11" grpId="0"/>
      <p:bldP spid="12" grpId="0" animBg="1"/>
      <p:bldP spid="13" grpId="0" animBg="1"/>
      <p:bldP spid="15" grpId="0" animBg="1"/>
      <p:bldP spid="16" grpId="0" animBg="1"/>
      <p:bldP spid="17" grpId="0" animBg="1"/>
      <p:bldP spid="18" grpId="0" animBg="1"/>
      <p:bldP spid="20" grpId="0" animBg="1"/>
      <p:bldP spid="21" grpId="0"/>
      <p:bldP spid="22" grpId="0"/>
      <p:bldP spid="23" grpId="0"/>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25"/>
          <p:cNvSpPr txBox="1"/>
          <p:nvPr>
            <p:custDataLst>
              <p:tags r:id="rId1"/>
            </p:custDataLst>
          </p:nvPr>
        </p:nvSpPr>
        <p:spPr>
          <a:xfrm>
            <a:off x="930275" y="1333365"/>
            <a:ext cx="10331450" cy="1152615"/>
          </a:xfrm>
          <a:prstGeom prst="rect">
            <a:avLst/>
          </a:prstGeom>
          <a:noFill/>
          <a:ln w="25400" cap="flat">
            <a:noFill/>
            <a:miter lim="400000"/>
          </a:ln>
        </p:spPr>
        <p:style>
          <a:lnRef idx="0">
            <a:srgbClr val="FFFFFF"/>
          </a:lnRef>
          <a:fillRef idx="0">
            <a:srgbClr val="FFFFFF"/>
          </a:fillRef>
          <a:effectRef idx="0">
            <a:srgbClr val="FFFFFF"/>
          </a:effectRef>
          <a:fontRef idx="none"/>
        </p:style>
        <p:txBody>
          <a:bodyPr spcFirstLastPara="1" wrap="square" lIns="34286" tIns="34286" rIns="34286" bIns="34286"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a:lnSpc>
                <a:spcPct val="110000"/>
              </a:lnSpc>
            </a:pPr>
            <a:r>
              <a:rPr lang="en-US" altLang="zh-CN" sz="3200" b="1" kern="0" dirty="0">
                <a:solidFill>
                  <a:srgbClr val="7030A0"/>
                </a:solidFill>
                <a:latin typeface="Times New Roman" pitchFamily="18" charset="0"/>
                <a:sym typeface="Calibri"/>
              </a:rPr>
              <a:t>Listen to a speech, circle the official languages of the UN and tick the two languages with the most native speakers. </a:t>
            </a:r>
          </a:p>
        </p:txBody>
      </p:sp>
      <p:sp>
        <p:nvSpPr>
          <p:cNvPr id="18437" name="椭圆 26"/>
          <p:cNvSpPr/>
          <p:nvPr>
            <p:custDataLst>
              <p:tags r:id="rId2"/>
            </p:custDataLst>
          </p:nvPr>
        </p:nvSpPr>
        <p:spPr>
          <a:xfrm>
            <a:off x="6286500" y="4640262"/>
            <a:ext cx="1354138" cy="60325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algn="ctr"/>
            <a:endParaRPr lang="zh-CN" altLang="en-US" sz="1300" kern="0">
              <a:solidFill>
                <a:srgbClr val="FFFFFF"/>
              </a:solidFill>
              <a:cs typeface="Arial"/>
            </a:endParaRPr>
          </a:p>
        </p:txBody>
      </p:sp>
      <p:sp>
        <p:nvSpPr>
          <p:cNvPr id="18438" name="矩形 11"/>
          <p:cNvSpPr/>
          <p:nvPr>
            <p:custDataLst>
              <p:tags r:id="rId3"/>
            </p:custDataLst>
          </p:nvPr>
        </p:nvSpPr>
        <p:spPr>
          <a:xfrm>
            <a:off x="2409825" y="3429000"/>
            <a:ext cx="7856538" cy="1814512"/>
          </a:xfrm>
          <a:prstGeom prst="rect">
            <a:avLst/>
          </a:prstGeom>
          <a:noFill/>
          <a:ln>
            <a:noFill/>
            <a:miter lim="800000"/>
          </a:ln>
        </p:spPr>
        <p:txBody>
          <a:bodyPr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defTabSz="2438400"/>
            <a:r>
              <a:rPr lang="en-US" altLang="zh-CN" sz="2800" b="1" kern="0" dirty="0">
                <a:solidFill>
                  <a:srgbClr val="000000"/>
                </a:solidFill>
                <a:latin typeface="Times New Roman" pitchFamily="18" charset="0"/>
              </a:rPr>
              <a:t> Russian        Chinese        Korean            Japanese</a:t>
            </a:r>
          </a:p>
          <a:p>
            <a:pPr defTabSz="2438400"/>
            <a:endParaRPr lang="en-US" altLang="zh-CN" sz="2800" b="1" kern="0" dirty="0">
              <a:solidFill>
                <a:srgbClr val="000000"/>
              </a:solidFill>
              <a:latin typeface="Times New Roman" pitchFamily="18" charset="0"/>
            </a:endParaRPr>
          </a:p>
          <a:p>
            <a:pPr defTabSz="2438400"/>
            <a:endParaRPr lang="en-US" altLang="zh-CN" sz="2800" b="1" kern="0" dirty="0">
              <a:solidFill>
                <a:srgbClr val="000000"/>
              </a:solidFill>
              <a:latin typeface="Times New Roman" pitchFamily="18" charset="0"/>
            </a:endParaRPr>
          </a:p>
          <a:p>
            <a:pPr defTabSz="2438400"/>
            <a:r>
              <a:rPr lang="en-US" altLang="zh-CN" sz="2800" b="1" kern="0" dirty="0">
                <a:solidFill>
                  <a:srgbClr val="000000"/>
                </a:solidFill>
                <a:latin typeface="Times New Roman" pitchFamily="18" charset="0"/>
              </a:rPr>
              <a:t> Spanish         Arabic          English             French</a:t>
            </a:r>
            <a:endParaRPr lang="en-US" altLang="zh-CN" sz="2800" b="1" kern="0" dirty="0">
              <a:solidFill>
                <a:srgbClr val="000000"/>
              </a:solidFill>
              <a:latin typeface="Times New Roman" pitchFamily="18" charset="0"/>
              <a:ea typeface="Times New Roman" pitchFamily="18" charset="0"/>
            </a:endParaRPr>
          </a:p>
        </p:txBody>
      </p:sp>
      <p:sp>
        <p:nvSpPr>
          <p:cNvPr id="18439" name="椭圆 44"/>
          <p:cNvSpPr/>
          <p:nvPr>
            <p:custDataLst>
              <p:tags r:id="rId4"/>
            </p:custDataLst>
          </p:nvPr>
        </p:nvSpPr>
        <p:spPr>
          <a:xfrm>
            <a:off x="8526463" y="4649787"/>
            <a:ext cx="1408113" cy="53340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algn="ctr"/>
            <a:endParaRPr lang="zh-CN" altLang="en-US" sz="1300" kern="0">
              <a:solidFill>
                <a:srgbClr val="FFFFFF"/>
              </a:solidFill>
              <a:cs typeface="Arial"/>
            </a:endParaRPr>
          </a:p>
        </p:txBody>
      </p:sp>
      <p:sp>
        <p:nvSpPr>
          <p:cNvPr id="18440" name="椭圆 45"/>
          <p:cNvSpPr/>
          <p:nvPr>
            <p:custDataLst>
              <p:tags r:id="rId5"/>
            </p:custDataLst>
          </p:nvPr>
        </p:nvSpPr>
        <p:spPr>
          <a:xfrm>
            <a:off x="4408488" y="3367088"/>
            <a:ext cx="1350963" cy="561975"/>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algn="ctr"/>
            <a:endParaRPr lang="zh-CN" altLang="en-US" sz="1300" kern="0">
              <a:solidFill>
                <a:srgbClr val="FFFFFF"/>
              </a:solidFill>
              <a:cs typeface="Arial"/>
            </a:endParaRPr>
          </a:p>
        </p:txBody>
      </p:sp>
      <p:sp>
        <p:nvSpPr>
          <p:cNvPr id="18441" name="椭圆 46"/>
          <p:cNvSpPr/>
          <p:nvPr>
            <p:custDataLst>
              <p:tags r:id="rId6"/>
            </p:custDataLst>
          </p:nvPr>
        </p:nvSpPr>
        <p:spPr>
          <a:xfrm>
            <a:off x="4488657" y="4728708"/>
            <a:ext cx="1177925" cy="465138"/>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algn="ctr"/>
            <a:endParaRPr lang="zh-CN" altLang="en-US" sz="1300" kern="0">
              <a:solidFill>
                <a:srgbClr val="FFFFFF"/>
              </a:solidFill>
              <a:cs typeface="Arial"/>
            </a:endParaRPr>
          </a:p>
        </p:txBody>
      </p:sp>
      <p:sp>
        <p:nvSpPr>
          <p:cNvPr id="18442" name="椭圆 47"/>
          <p:cNvSpPr/>
          <p:nvPr>
            <p:custDataLst>
              <p:tags r:id="rId7"/>
            </p:custDataLst>
          </p:nvPr>
        </p:nvSpPr>
        <p:spPr>
          <a:xfrm>
            <a:off x="2409825" y="4640263"/>
            <a:ext cx="1390650" cy="542925"/>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algn="ctr"/>
            <a:endParaRPr lang="zh-CN" altLang="en-US" sz="1300" kern="0">
              <a:solidFill>
                <a:srgbClr val="FFFFFF"/>
              </a:solidFill>
              <a:cs typeface="Arial"/>
            </a:endParaRPr>
          </a:p>
        </p:txBody>
      </p:sp>
      <p:sp>
        <p:nvSpPr>
          <p:cNvPr id="18443" name="椭圆 48"/>
          <p:cNvSpPr/>
          <p:nvPr>
            <p:custDataLst>
              <p:tags r:id="rId8"/>
            </p:custDataLst>
          </p:nvPr>
        </p:nvSpPr>
        <p:spPr>
          <a:xfrm flipV="1">
            <a:off x="2470150" y="3368674"/>
            <a:ext cx="1330325" cy="560388"/>
          </a:xfrm>
          <a:prstGeom prst="ellipse">
            <a:avLst/>
          </a:prstGeom>
          <a:noFill/>
          <a:ln w="50800">
            <a:solidFill>
              <a:srgbClr val="C00000"/>
            </a:solidFill>
            <a:round/>
          </a:ln>
        </p:spPr>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algn="ctr"/>
            <a:endParaRPr lang="zh-CN" altLang="en-US" sz="1300" kern="0">
              <a:solidFill>
                <a:srgbClr val="FFFFFF"/>
              </a:solidFill>
            </a:endParaRPr>
          </a:p>
        </p:txBody>
      </p:sp>
      <p:sp>
        <p:nvSpPr>
          <p:cNvPr id="18444" name="文本框 49"/>
          <p:cNvSpPr/>
          <p:nvPr>
            <p:custDataLst>
              <p:tags r:id="rId9"/>
            </p:custDataLst>
          </p:nvPr>
        </p:nvSpPr>
        <p:spPr>
          <a:xfrm>
            <a:off x="3800475" y="3429001"/>
            <a:ext cx="444500" cy="644525"/>
          </a:xfrm>
          <a:prstGeom prst="rect">
            <a:avLst/>
          </a:prstGeom>
          <a:noFill/>
          <a:ln>
            <a:noFill/>
            <a:miter lim="800000"/>
          </a:ln>
        </p:spPr>
        <p:txBody>
          <a:bodyPr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r>
              <a:rPr lang="zh-CN" altLang="en-US" sz="3600" b="1" kern="0">
                <a:solidFill>
                  <a:srgbClr val="0000FF"/>
                </a:solidFill>
                <a:latin typeface="黑体" pitchFamily="2" charset="-122"/>
                <a:ea typeface="黑体" pitchFamily="2" charset="-122"/>
              </a:rPr>
              <a:t>√</a:t>
            </a:r>
          </a:p>
        </p:txBody>
      </p:sp>
      <p:sp>
        <p:nvSpPr>
          <p:cNvPr id="18445" name="文本框 50"/>
          <p:cNvSpPr/>
          <p:nvPr>
            <p:custDataLst>
              <p:tags r:id="rId10"/>
            </p:custDataLst>
          </p:nvPr>
        </p:nvSpPr>
        <p:spPr>
          <a:xfrm>
            <a:off x="1636712" y="4627563"/>
            <a:ext cx="558800" cy="644525"/>
          </a:xfrm>
          <a:prstGeom prst="rect">
            <a:avLst/>
          </a:prstGeom>
          <a:noFill/>
          <a:ln>
            <a:noFill/>
            <a:miter lim="800000"/>
          </a:ln>
        </p:spPr>
        <p:txBody>
          <a:bodyPr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r>
              <a:rPr lang="zh-CN" altLang="en-US" sz="3600" b="1" kern="0">
                <a:solidFill>
                  <a:srgbClr val="0000FF"/>
                </a:solidFill>
                <a:latin typeface="黑体" pitchFamily="2" charset="-122"/>
                <a:ea typeface="黑体" pitchFamily="2" charset="-122"/>
              </a:rPr>
              <a:t>√</a:t>
            </a:r>
          </a:p>
        </p:txBody>
      </p:sp>
      <p:sp>
        <p:nvSpPr>
          <p:cNvPr id="18446" name="矩形 18"/>
          <p:cNvSpPr/>
          <p:nvPr>
            <p:custDataLst>
              <p:tags r:id="rId11"/>
            </p:custDataLst>
          </p:nvPr>
        </p:nvSpPr>
        <p:spPr>
          <a:xfrm>
            <a:off x="3932237" y="3497262"/>
            <a:ext cx="465138" cy="388938"/>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algn="ctr" eaLnBrk="0" hangingPunct="0"/>
            <a:endParaRPr lang="zh-CN" altLang="en-US" sz="600" kern="0">
              <a:solidFill>
                <a:srgbClr val="FFFFFF"/>
              </a:solidFill>
              <a:cs typeface="Arial"/>
            </a:endParaRPr>
          </a:p>
        </p:txBody>
      </p:sp>
      <p:sp>
        <p:nvSpPr>
          <p:cNvPr id="18447" name="矩形 23"/>
          <p:cNvSpPr/>
          <p:nvPr>
            <p:custDataLst>
              <p:tags r:id="rId12"/>
            </p:custDataLst>
          </p:nvPr>
        </p:nvSpPr>
        <p:spPr>
          <a:xfrm>
            <a:off x="1787525" y="4713288"/>
            <a:ext cx="407988" cy="39687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algn="ctr" eaLnBrk="0" hangingPunct="0"/>
            <a:endParaRPr lang="zh-CN" altLang="en-US" sz="600" kern="0">
              <a:solidFill>
                <a:srgbClr val="FFFFFF"/>
              </a:solidFill>
              <a:cs typeface="Arial"/>
            </a:endParaRPr>
          </a:p>
        </p:txBody>
      </p:sp>
      <p:sp>
        <p:nvSpPr>
          <p:cNvPr id="18449" name="矩形 3"/>
          <p:cNvSpPr/>
          <p:nvPr>
            <p:custDataLst>
              <p:tags r:id="rId13"/>
            </p:custDataLst>
          </p:nvPr>
        </p:nvSpPr>
        <p:spPr>
          <a:xfrm>
            <a:off x="1837531" y="3461883"/>
            <a:ext cx="465138" cy="388938"/>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algn="ctr" eaLnBrk="0" hangingPunct="0"/>
            <a:endParaRPr lang="zh-CN" altLang="en-US" sz="600" kern="0">
              <a:solidFill>
                <a:srgbClr val="FFFFFF"/>
              </a:solidFill>
              <a:cs typeface="Arial"/>
            </a:endParaRPr>
          </a:p>
        </p:txBody>
      </p:sp>
      <p:sp>
        <p:nvSpPr>
          <p:cNvPr id="18450" name="矩形 4"/>
          <p:cNvSpPr/>
          <p:nvPr>
            <p:custDataLst>
              <p:tags r:id="rId14"/>
            </p:custDataLst>
          </p:nvPr>
        </p:nvSpPr>
        <p:spPr>
          <a:xfrm>
            <a:off x="5821362" y="3516313"/>
            <a:ext cx="465138" cy="39052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algn="ctr" eaLnBrk="0" hangingPunct="0"/>
            <a:endParaRPr lang="zh-CN" altLang="en-US" sz="600" kern="0">
              <a:solidFill>
                <a:srgbClr val="FFFFFF"/>
              </a:solidFill>
              <a:cs typeface="Arial"/>
            </a:endParaRPr>
          </a:p>
        </p:txBody>
      </p:sp>
      <p:sp>
        <p:nvSpPr>
          <p:cNvPr id="18451" name="矩形 5"/>
          <p:cNvSpPr/>
          <p:nvPr>
            <p:custDataLst>
              <p:tags r:id="rId15"/>
            </p:custDataLst>
          </p:nvPr>
        </p:nvSpPr>
        <p:spPr>
          <a:xfrm>
            <a:off x="7877175" y="3540125"/>
            <a:ext cx="465138" cy="388938"/>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algn="ctr" eaLnBrk="0" hangingPunct="0"/>
            <a:endParaRPr lang="zh-CN" altLang="en-US" sz="600" kern="0">
              <a:solidFill>
                <a:srgbClr val="FFFFFF"/>
              </a:solidFill>
              <a:cs typeface="Arial"/>
            </a:endParaRPr>
          </a:p>
        </p:txBody>
      </p:sp>
      <p:sp>
        <p:nvSpPr>
          <p:cNvPr id="18452" name="矩形 6"/>
          <p:cNvSpPr/>
          <p:nvPr>
            <p:custDataLst>
              <p:tags r:id="rId16"/>
            </p:custDataLst>
          </p:nvPr>
        </p:nvSpPr>
        <p:spPr>
          <a:xfrm>
            <a:off x="3879850" y="4756150"/>
            <a:ext cx="465138" cy="388938"/>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algn="ctr" eaLnBrk="0" hangingPunct="0"/>
            <a:endParaRPr lang="zh-CN" altLang="en-US" sz="600" kern="0">
              <a:solidFill>
                <a:srgbClr val="FFFFFF"/>
              </a:solidFill>
              <a:cs typeface="Arial"/>
            </a:endParaRPr>
          </a:p>
        </p:txBody>
      </p:sp>
      <p:sp>
        <p:nvSpPr>
          <p:cNvPr id="18453" name="矩形 7"/>
          <p:cNvSpPr/>
          <p:nvPr>
            <p:custDataLst>
              <p:tags r:id="rId17"/>
            </p:custDataLst>
          </p:nvPr>
        </p:nvSpPr>
        <p:spPr>
          <a:xfrm>
            <a:off x="5759450" y="4756150"/>
            <a:ext cx="465138" cy="388938"/>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algn="ctr" eaLnBrk="0" hangingPunct="0"/>
            <a:endParaRPr lang="zh-CN" altLang="en-US" sz="600" kern="0">
              <a:solidFill>
                <a:srgbClr val="FFFFFF"/>
              </a:solidFill>
              <a:cs typeface="Arial"/>
            </a:endParaRPr>
          </a:p>
        </p:txBody>
      </p:sp>
      <p:sp>
        <p:nvSpPr>
          <p:cNvPr id="18454" name="矩形 8"/>
          <p:cNvSpPr/>
          <p:nvPr>
            <p:custDataLst>
              <p:tags r:id="rId18"/>
            </p:custDataLst>
          </p:nvPr>
        </p:nvSpPr>
        <p:spPr>
          <a:xfrm>
            <a:off x="7877175" y="4756150"/>
            <a:ext cx="465138" cy="388938"/>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1pPr>
            <a:lvl2pPr marL="4572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3pPr>
            <a:lvl4pPr marL="1371600" indent="0" algn="l" defTabSz="914400" rtl="0" eaLnBrk="1" fontAlgn="base" hangingPunct="1">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itchFamily="34" charset="0"/>
                <a:ea typeface="宋体" pitchFamily="2" charset="-122"/>
              </a:defRPr>
            </a:lvl5pPr>
          </a:lstStyle>
          <a:p>
            <a:pPr algn="ctr" eaLnBrk="0" hangingPunct="0"/>
            <a:endParaRPr lang="zh-CN" altLang="en-US" sz="600" kern="0">
              <a:solidFill>
                <a:srgbClr val="FFFFFF"/>
              </a:solidFill>
              <a:cs typeface="Arial"/>
            </a:endParaRPr>
          </a:p>
        </p:txBody>
      </p:sp>
      <p:pic>
        <p:nvPicPr>
          <p:cNvPr id="2" name="5单元60页 2. Listen to a speech and tick the two languages with the most native speakers.">
            <a:hlinkClick r:id="" action="ppaction://media"/>
            <a:extLst>
              <a:ext uri="{FF2B5EF4-FFF2-40B4-BE49-F238E27FC236}">
                <a16:creationId xmlns:a16="http://schemas.microsoft.com/office/drawing/2014/main" id="{ADC6D7AC-6A67-4BB9-8A42-C1AAE26BB6AC}"/>
              </a:ext>
            </a:extLst>
          </p:cNvPr>
          <p:cNvPicPr>
            <a:picLocks noChangeAspect="1"/>
          </p:cNvPicPr>
          <p:nvPr>
            <a:audioFile r:link="rId20"/>
            <p:custDataLst>
              <p:tags r:id="rId21"/>
            </p:custDataLst>
            <p:extLst>
              <p:ext uri="{DAA4B4D4-6D71-4841-9C94-3DE7FCFB9230}">
                <p14:media xmlns:p14="http://schemas.microsoft.com/office/powerpoint/2010/main" r:embed="rId19"/>
              </p:ext>
            </p:extLst>
          </p:nvPr>
        </p:nvPicPr>
        <p:blipFill>
          <a:blip r:embed="rId24"/>
          <a:stretch>
            <a:fillRect/>
          </a:stretch>
        </p:blipFill>
        <p:spPr>
          <a:xfrm>
            <a:off x="10525126" y="5330430"/>
            <a:ext cx="609600" cy="609600"/>
          </a:xfrm>
          <a:prstGeom prst="rect">
            <a:avLst/>
          </a:prstGeom>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additive="base">
                                        <p:cTn id="6" dur="1" fill="hold">
                                          <p:stCondLst>
                                            <p:cond delay="0"/>
                                          </p:stCondLst>
                                        </p:cTn>
                                        <p:tgtEl>
                                          <p:spTgt spid="184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additive="base">
                                        <p:cTn id="8" dur="1" fill="hold">
                                          <p:stCondLst>
                                            <p:cond delay="0"/>
                                          </p:stCondLst>
                                        </p:cTn>
                                        <p:tgtEl>
                                          <p:spTgt spid="184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additive="base">
                                        <p:cTn id="10" dur="1" fill="hold">
                                          <p:stCondLst>
                                            <p:cond delay="0"/>
                                          </p:stCondLst>
                                        </p:cTn>
                                        <p:tgtEl>
                                          <p:spTgt spid="184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additive="base">
                                        <p:cTn id="12" dur="1" fill="hold">
                                          <p:stCondLst>
                                            <p:cond delay="0"/>
                                          </p:stCondLst>
                                        </p:cTn>
                                        <p:tgtEl>
                                          <p:spTgt spid="184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additive="base">
                                        <p:cTn id="14" dur="1" fill="hold">
                                          <p:stCondLst>
                                            <p:cond delay="0"/>
                                          </p:stCondLst>
                                        </p:cTn>
                                        <p:tgtEl>
                                          <p:spTgt spid="184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additive="base">
                                        <p:cTn id="16" dur="1" fill="hold">
                                          <p:stCondLst>
                                            <p:cond delay="0"/>
                                          </p:stCondLst>
                                        </p:cTn>
                                        <p:tgtEl>
                                          <p:spTgt spid="1843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indefinite"/>
                            </p:stCondLst>
                          </p:cTn>
                        </p:par>
                        <p:par>
                          <p:cTn id="19" fill="hold" nodeType="afterGroup">
                            <p:stCondLst>
                              <p:cond delay="0"/>
                            </p:stCondLst>
                            <p:childTnLst>
                              <p:par>
                                <p:cTn id="20" presetID="1" presetClass="entr" presetSubtype="0" fill="hold" grpId="0" nodeType="clickEffect">
                                  <p:stCondLst>
                                    <p:cond delay="0"/>
                                  </p:stCondLst>
                                  <p:childTnLst>
                                    <p:set>
                                      <p:cBhvr additive="base">
                                        <p:cTn id="21" dur="1" fill="hold">
                                          <p:stCondLst>
                                            <p:cond delay="0"/>
                                          </p:stCondLst>
                                        </p:cTn>
                                        <p:tgtEl>
                                          <p:spTgt spid="1844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additive="base">
                                        <p:cTn id="23" dur="1" fill="hold">
                                          <p:stCondLst>
                                            <p:cond delay="0"/>
                                          </p:stCondLst>
                                        </p:cTn>
                                        <p:tgtEl>
                                          <p:spTgt spid="1844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indefinite"/>
                            </p:stCondLst>
                          </p:cTn>
                        </p:par>
                        <p:par>
                          <p:cTn id="26" fill="hold" nodeType="afterGroup">
                            <p:stCondLst>
                              <p:cond delay="0"/>
                            </p:stCondLst>
                            <p:childTnLst>
                              <p:par>
                                <p:cTn id="27" presetID="1" presetClass="mediacall" presetSubtype="0" fill="hold" nodeType="clickEffect">
                                  <p:stCondLst>
                                    <p:cond delay="0"/>
                                  </p:stCondLst>
                                  <p:childTnLst>
                                    <p:cmd type="call" cmd="playFrom(0.0)">
                                      <p:cBhvr>
                                        <p:cTn id="28" dur="138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Prev" delay="0">
                      <p:tgtEl>
                        <p:sldTgt/>
                      </p:tgtEl>
                    </p:cond>
                    <p:cond evt="onStopAudio" delay="0">
                      <p:tgtEl>
                        <p:sldTgt/>
                      </p:tgtEl>
                    </p:cond>
                  </p:endCondLst>
                </p:cTn>
                <p:tgtEl>
                  <p:spTgt spid="2"/>
                </p:tgtEl>
              </p:cMediaNode>
            </p:audio>
          </p:childTnLst>
        </p:cTn>
      </p:par>
    </p:tnLst>
    <p:bldLst>
      <p:bldP spid="18437" grpId="0" animBg="1"/>
      <p:bldP spid="18439" grpId="0" animBg="1"/>
      <p:bldP spid="18440" grpId="0" animBg="1"/>
      <p:bldP spid="18441" grpId="0" animBg="1"/>
      <p:bldP spid="18442" grpId="0" animBg="1"/>
      <p:bldP spid="18443" grpId="0" animBg="1"/>
      <p:bldP spid="18444" grpId="0"/>
      <p:bldP spid="18445" grpId="0"/>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248"/>
</p:tagLst>
</file>

<file path=ppt/tags/tag10.xml><?xml version="1.0" encoding="utf-8"?>
<p:tagLst xmlns:a="http://schemas.openxmlformats.org/drawingml/2006/main" xmlns:r="http://schemas.openxmlformats.org/officeDocument/2006/relationships" xmlns:p="http://schemas.openxmlformats.org/presentationml/2006/main">
  <p:tag name="AS_UNIQUEID" val="188"/>
</p:tagLst>
</file>

<file path=ppt/tags/tag11.xml><?xml version="1.0" encoding="utf-8"?>
<p:tagLst xmlns:a="http://schemas.openxmlformats.org/drawingml/2006/main" xmlns:r="http://schemas.openxmlformats.org/officeDocument/2006/relationships" xmlns:p="http://schemas.openxmlformats.org/presentationml/2006/main">
  <p:tag name="AS_UNIQUEID" val="189"/>
</p:tagLst>
</file>

<file path=ppt/tags/tag12.xml><?xml version="1.0" encoding="utf-8"?>
<p:tagLst xmlns:a="http://schemas.openxmlformats.org/drawingml/2006/main" xmlns:r="http://schemas.openxmlformats.org/officeDocument/2006/relationships" xmlns:p="http://schemas.openxmlformats.org/presentationml/2006/main">
  <p:tag name="AS_UNIQUEID" val="191"/>
</p:tagLst>
</file>

<file path=ppt/tags/tag13.xml><?xml version="1.0" encoding="utf-8"?>
<p:tagLst xmlns:a="http://schemas.openxmlformats.org/drawingml/2006/main" xmlns:r="http://schemas.openxmlformats.org/officeDocument/2006/relationships" xmlns:p="http://schemas.openxmlformats.org/presentationml/2006/main">
  <p:tag name="AS_UNIQUEID" val="192"/>
</p:tagLst>
</file>

<file path=ppt/tags/tag14.xml><?xml version="1.0" encoding="utf-8"?>
<p:tagLst xmlns:a="http://schemas.openxmlformats.org/drawingml/2006/main" xmlns:r="http://schemas.openxmlformats.org/officeDocument/2006/relationships" xmlns:p="http://schemas.openxmlformats.org/presentationml/2006/main">
  <p:tag name="AS_UNIQUEID" val="193"/>
</p:tagLst>
</file>

<file path=ppt/tags/tag15.xml><?xml version="1.0" encoding="utf-8"?>
<p:tagLst xmlns:a="http://schemas.openxmlformats.org/drawingml/2006/main" xmlns:r="http://schemas.openxmlformats.org/officeDocument/2006/relationships" xmlns:p="http://schemas.openxmlformats.org/presentationml/2006/main">
  <p:tag name="AS_UNIQUEID" val="194"/>
</p:tagLst>
</file>

<file path=ppt/tags/tag16.xml><?xml version="1.0" encoding="utf-8"?>
<p:tagLst xmlns:a="http://schemas.openxmlformats.org/drawingml/2006/main" xmlns:r="http://schemas.openxmlformats.org/officeDocument/2006/relationships" xmlns:p="http://schemas.openxmlformats.org/presentationml/2006/main">
  <p:tag name="AS_UNIQUEID" val="195"/>
</p:tagLst>
</file>

<file path=ppt/tags/tag17.xml><?xml version="1.0" encoding="utf-8"?>
<p:tagLst xmlns:a="http://schemas.openxmlformats.org/drawingml/2006/main" xmlns:r="http://schemas.openxmlformats.org/officeDocument/2006/relationships" xmlns:p="http://schemas.openxmlformats.org/presentationml/2006/main">
  <p:tag name="AS_UNIQUEID" val="324"/>
</p:tagLst>
</file>

<file path=ppt/tags/tag18.xml><?xml version="1.0" encoding="utf-8"?>
<p:tagLst xmlns:a="http://schemas.openxmlformats.org/drawingml/2006/main" xmlns:r="http://schemas.openxmlformats.org/officeDocument/2006/relationships" xmlns:p="http://schemas.openxmlformats.org/presentationml/2006/main">
  <p:tag name="AS_UNIQUEID" val="324"/>
</p:tagLst>
</file>

<file path=ppt/tags/tag19.xml><?xml version="1.0" encoding="utf-8"?>
<p:tagLst xmlns:a="http://schemas.openxmlformats.org/drawingml/2006/main" xmlns:r="http://schemas.openxmlformats.org/officeDocument/2006/relationships" xmlns:p="http://schemas.openxmlformats.org/presentationml/2006/main">
  <p:tag name="AS_UNIQUEID" val="327"/>
</p:tagLst>
</file>

<file path=ppt/tags/tag2.xml><?xml version="1.0" encoding="utf-8"?>
<p:tagLst xmlns:a="http://schemas.openxmlformats.org/drawingml/2006/main" xmlns:r="http://schemas.openxmlformats.org/officeDocument/2006/relationships" xmlns:p="http://schemas.openxmlformats.org/presentationml/2006/main">
  <p:tag name="AS_UNIQUEID" val="249"/>
</p:tagLst>
</file>

<file path=ppt/tags/tag20.xml><?xml version="1.0" encoding="utf-8"?>
<p:tagLst xmlns:a="http://schemas.openxmlformats.org/drawingml/2006/main" xmlns:r="http://schemas.openxmlformats.org/officeDocument/2006/relationships" xmlns:p="http://schemas.openxmlformats.org/presentationml/2006/main">
  <p:tag name="AS_UNIQUEID" val="328"/>
</p:tagLst>
</file>

<file path=ppt/tags/tag21.xml><?xml version="1.0" encoding="utf-8"?>
<p:tagLst xmlns:a="http://schemas.openxmlformats.org/drawingml/2006/main" xmlns:r="http://schemas.openxmlformats.org/officeDocument/2006/relationships" xmlns:p="http://schemas.openxmlformats.org/presentationml/2006/main">
  <p:tag name="AS_UNIQUEID" val="333"/>
</p:tagLst>
</file>

<file path=ppt/tags/tag22.xml><?xml version="1.0" encoding="utf-8"?>
<p:tagLst xmlns:a="http://schemas.openxmlformats.org/drawingml/2006/main" xmlns:r="http://schemas.openxmlformats.org/officeDocument/2006/relationships" xmlns:p="http://schemas.openxmlformats.org/presentationml/2006/main">
  <p:tag name="AS_UNIQUEID" val="0"/>
</p:tagLst>
</file>

<file path=ppt/tags/tag23.xml><?xml version="1.0" encoding="utf-8"?>
<p:tagLst xmlns:a="http://schemas.openxmlformats.org/drawingml/2006/main" xmlns:r="http://schemas.openxmlformats.org/officeDocument/2006/relationships" xmlns:p="http://schemas.openxmlformats.org/presentationml/2006/main">
  <p:tag name="AS_UNIQUEID" val="3"/>
</p:tagLst>
</file>

<file path=ppt/tags/tag24.xml><?xml version="1.0" encoding="utf-8"?>
<p:tagLst xmlns:a="http://schemas.openxmlformats.org/drawingml/2006/main" xmlns:r="http://schemas.openxmlformats.org/officeDocument/2006/relationships" xmlns:p="http://schemas.openxmlformats.org/presentationml/2006/main">
  <p:tag name="AS_UNIQUEID" val="4"/>
</p:tagLst>
</file>

<file path=ppt/tags/tag25.xml><?xml version="1.0" encoding="utf-8"?>
<p:tagLst xmlns:a="http://schemas.openxmlformats.org/drawingml/2006/main" xmlns:r="http://schemas.openxmlformats.org/officeDocument/2006/relationships" xmlns:p="http://schemas.openxmlformats.org/presentationml/2006/main">
  <p:tag name="AS_UNIQUEID" val="5"/>
</p:tagLst>
</file>

<file path=ppt/tags/tag26.xml><?xml version="1.0" encoding="utf-8"?>
<p:tagLst xmlns:a="http://schemas.openxmlformats.org/drawingml/2006/main" xmlns:r="http://schemas.openxmlformats.org/officeDocument/2006/relationships" xmlns:p="http://schemas.openxmlformats.org/presentationml/2006/main">
  <p:tag name="AS_UNIQUEID" val="6"/>
</p:tagLst>
</file>

<file path=ppt/tags/tag27.xml><?xml version="1.0" encoding="utf-8"?>
<p:tagLst xmlns:a="http://schemas.openxmlformats.org/drawingml/2006/main" xmlns:r="http://schemas.openxmlformats.org/officeDocument/2006/relationships" xmlns:p="http://schemas.openxmlformats.org/presentationml/2006/main">
  <p:tag name="AS_UNIQUEID" val="7"/>
</p:tagLst>
</file>

<file path=ppt/tags/tag28.xml><?xml version="1.0" encoding="utf-8"?>
<p:tagLst xmlns:a="http://schemas.openxmlformats.org/drawingml/2006/main" xmlns:r="http://schemas.openxmlformats.org/officeDocument/2006/relationships" xmlns:p="http://schemas.openxmlformats.org/presentationml/2006/main">
  <p:tag name="AS_UNIQUEID" val="8"/>
</p:tagLst>
</file>

<file path=ppt/tags/tag29.xml><?xml version="1.0" encoding="utf-8"?>
<p:tagLst xmlns:a="http://schemas.openxmlformats.org/drawingml/2006/main" xmlns:r="http://schemas.openxmlformats.org/officeDocument/2006/relationships" xmlns:p="http://schemas.openxmlformats.org/presentationml/2006/main">
  <p:tag name="AS_UNIQUEID" val="9"/>
</p:tagLst>
</file>

<file path=ppt/tags/tag3.xml><?xml version="1.0" encoding="utf-8"?>
<p:tagLst xmlns:a="http://schemas.openxmlformats.org/drawingml/2006/main" xmlns:r="http://schemas.openxmlformats.org/officeDocument/2006/relationships" xmlns:p="http://schemas.openxmlformats.org/presentationml/2006/main">
  <p:tag name="AS_UNIQUEID" val="250"/>
</p:tagLst>
</file>

<file path=ppt/tags/tag30.xml><?xml version="1.0" encoding="utf-8"?>
<p:tagLst xmlns:a="http://schemas.openxmlformats.org/drawingml/2006/main" xmlns:r="http://schemas.openxmlformats.org/officeDocument/2006/relationships" xmlns:p="http://schemas.openxmlformats.org/presentationml/2006/main">
  <p:tag name="AS_UNIQUEID" val="10"/>
</p:tagLst>
</file>

<file path=ppt/tags/tag31.xml><?xml version="1.0" encoding="utf-8"?>
<p:tagLst xmlns:a="http://schemas.openxmlformats.org/drawingml/2006/main" xmlns:r="http://schemas.openxmlformats.org/officeDocument/2006/relationships" xmlns:p="http://schemas.openxmlformats.org/presentationml/2006/main">
  <p:tag name="AS_UNIQUEID" val="11"/>
</p:tagLst>
</file>

<file path=ppt/tags/tag32.xml><?xml version="1.0" encoding="utf-8"?>
<p:tagLst xmlns:a="http://schemas.openxmlformats.org/drawingml/2006/main" xmlns:r="http://schemas.openxmlformats.org/officeDocument/2006/relationships" xmlns:p="http://schemas.openxmlformats.org/presentationml/2006/main">
  <p:tag name="AS_UNIQUEID" val="12"/>
</p:tagLst>
</file>

<file path=ppt/tags/tag33.xml><?xml version="1.0" encoding="utf-8"?>
<p:tagLst xmlns:a="http://schemas.openxmlformats.org/drawingml/2006/main" xmlns:r="http://schemas.openxmlformats.org/officeDocument/2006/relationships" xmlns:p="http://schemas.openxmlformats.org/presentationml/2006/main">
  <p:tag name="AS_UNIQUEID" val="13"/>
</p:tagLst>
</file>

<file path=ppt/tags/tag34.xml><?xml version="1.0" encoding="utf-8"?>
<p:tagLst xmlns:a="http://schemas.openxmlformats.org/drawingml/2006/main" xmlns:r="http://schemas.openxmlformats.org/officeDocument/2006/relationships" xmlns:p="http://schemas.openxmlformats.org/presentationml/2006/main">
  <p:tag name="AS_UNIQUEID" val="14"/>
</p:tagLst>
</file>

<file path=ppt/tags/tag35.xml><?xml version="1.0" encoding="utf-8"?>
<p:tagLst xmlns:a="http://schemas.openxmlformats.org/drawingml/2006/main" xmlns:r="http://schemas.openxmlformats.org/officeDocument/2006/relationships" xmlns:p="http://schemas.openxmlformats.org/presentationml/2006/main">
  <p:tag name="AS_UNIQUEID" val="15"/>
</p:tagLst>
</file>

<file path=ppt/tags/tag36.xml><?xml version="1.0" encoding="utf-8"?>
<p:tagLst xmlns:a="http://schemas.openxmlformats.org/drawingml/2006/main" xmlns:r="http://schemas.openxmlformats.org/officeDocument/2006/relationships" xmlns:p="http://schemas.openxmlformats.org/presentationml/2006/main">
  <p:tag name="AS_UNIQUEID" val="16"/>
</p:tagLst>
</file>

<file path=ppt/tags/tag37.xml><?xml version="1.0" encoding="utf-8"?>
<p:tagLst xmlns:a="http://schemas.openxmlformats.org/drawingml/2006/main" xmlns:r="http://schemas.openxmlformats.org/officeDocument/2006/relationships" xmlns:p="http://schemas.openxmlformats.org/presentationml/2006/main">
  <p:tag name="AS_UNIQUEID" val="20"/>
</p:tagLst>
</file>

<file path=ppt/tags/tag38.xml><?xml version="1.0" encoding="utf-8"?>
<p:tagLst xmlns:a="http://schemas.openxmlformats.org/drawingml/2006/main" xmlns:r="http://schemas.openxmlformats.org/officeDocument/2006/relationships" xmlns:p="http://schemas.openxmlformats.org/presentationml/2006/main">
  <p:tag name="AS_UNIQUEID" val="23"/>
</p:tagLst>
</file>

<file path=ppt/tags/tag39.xml><?xml version="1.0" encoding="utf-8"?>
<p:tagLst xmlns:a="http://schemas.openxmlformats.org/drawingml/2006/main" xmlns:r="http://schemas.openxmlformats.org/officeDocument/2006/relationships" xmlns:p="http://schemas.openxmlformats.org/presentationml/2006/main">
  <p:tag name="AS_UNIQUEID" val="24"/>
</p:tagLst>
</file>

<file path=ppt/tags/tag4.xml><?xml version="1.0" encoding="utf-8"?>
<p:tagLst xmlns:a="http://schemas.openxmlformats.org/drawingml/2006/main" xmlns:r="http://schemas.openxmlformats.org/officeDocument/2006/relationships" xmlns:p="http://schemas.openxmlformats.org/presentationml/2006/main">
  <p:tag name="AS_UNIQUEID" val="251"/>
</p:tagLst>
</file>

<file path=ppt/tags/tag40.xml><?xml version="1.0" encoding="utf-8"?>
<p:tagLst xmlns:a="http://schemas.openxmlformats.org/drawingml/2006/main" xmlns:r="http://schemas.openxmlformats.org/officeDocument/2006/relationships" xmlns:p="http://schemas.openxmlformats.org/presentationml/2006/main">
  <p:tag name="AS_UNIQUEID" val="22"/>
</p:tagLst>
</file>

<file path=ppt/tags/tag41.xml><?xml version="1.0" encoding="utf-8"?>
<p:tagLst xmlns:a="http://schemas.openxmlformats.org/drawingml/2006/main" xmlns:r="http://schemas.openxmlformats.org/officeDocument/2006/relationships" xmlns:p="http://schemas.openxmlformats.org/presentationml/2006/main">
  <p:tag name="AS_UNIQUEID" val="26"/>
</p:tagLst>
</file>

<file path=ppt/tags/tag42.xml><?xml version="1.0" encoding="utf-8"?>
<p:tagLst xmlns:a="http://schemas.openxmlformats.org/drawingml/2006/main" xmlns:r="http://schemas.openxmlformats.org/officeDocument/2006/relationships" xmlns:p="http://schemas.openxmlformats.org/presentationml/2006/main">
  <p:tag name="AS_UNIQUEID" val="21"/>
</p:tagLst>
</file>

<file path=ppt/tags/tag43.xml><?xml version="1.0" encoding="utf-8"?>
<p:tagLst xmlns:a="http://schemas.openxmlformats.org/drawingml/2006/main" xmlns:r="http://schemas.openxmlformats.org/officeDocument/2006/relationships" xmlns:p="http://schemas.openxmlformats.org/presentationml/2006/main">
  <p:tag name="AS_UNIQUEID" val="25"/>
</p:tagLst>
</file>

<file path=ppt/tags/tag44.xml><?xml version="1.0" encoding="utf-8"?>
<p:tagLst xmlns:a="http://schemas.openxmlformats.org/drawingml/2006/main" xmlns:r="http://schemas.openxmlformats.org/officeDocument/2006/relationships" xmlns:p="http://schemas.openxmlformats.org/presentationml/2006/main">
  <p:tag name="AS_UNIQUEID" val="43"/>
</p:tagLst>
</file>

<file path=ppt/tags/tag45.xml><?xml version="1.0" encoding="utf-8"?>
<p:tagLst xmlns:a="http://schemas.openxmlformats.org/drawingml/2006/main" xmlns:r="http://schemas.openxmlformats.org/officeDocument/2006/relationships" xmlns:p="http://schemas.openxmlformats.org/presentationml/2006/main">
  <p:tag name="AS_UNIQUEID" val="44"/>
</p:tagLst>
</file>

<file path=ppt/tags/tag46.xml><?xml version="1.0" encoding="utf-8"?>
<p:tagLst xmlns:a="http://schemas.openxmlformats.org/drawingml/2006/main" xmlns:r="http://schemas.openxmlformats.org/officeDocument/2006/relationships" xmlns:p="http://schemas.openxmlformats.org/presentationml/2006/main">
  <p:tag name="AS_UNIQUEID" val="45"/>
</p:tagLst>
</file>

<file path=ppt/tags/tag47.xml><?xml version="1.0" encoding="utf-8"?>
<p:tagLst xmlns:a="http://schemas.openxmlformats.org/drawingml/2006/main" xmlns:r="http://schemas.openxmlformats.org/officeDocument/2006/relationships" xmlns:p="http://schemas.openxmlformats.org/presentationml/2006/main">
  <p:tag name="AS_UNIQUEID" val="46"/>
</p:tagLst>
</file>

<file path=ppt/tags/tag48.xml><?xml version="1.0" encoding="utf-8"?>
<p:tagLst xmlns:a="http://schemas.openxmlformats.org/drawingml/2006/main" xmlns:r="http://schemas.openxmlformats.org/officeDocument/2006/relationships" xmlns:p="http://schemas.openxmlformats.org/presentationml/2006/main">
  <p:tag name="AS_UNIQUEID" val="47"/>
</p:tagLst>
</file>

<file path=ppt/tags/tag49.xml><?xml version="1.0" encoding="utf-8"?>
<p:tagLst xmlns:a="http://schemas.openxmlformats.org/drawingml/2006/main" xmlns:r="http://schemas.openxmlformats.org/officeDocument/2006/relationships" xmlns:p="http://schemas.openxmlformats.org/presentationml/2006/main">
  <p:tag name="AS_UNIQUEID" val="48"/>
</p:tagLst>
</file>

<file path=ppt/tags/tag5.xml><?xml version="1.0" encoding="utf-8"?>
<p:tagLst xmlns:a="http://schemas.openxmlformats.org/drawingml/2006/main" xmlns:r="http://schemas.openxmlformats.org/officeDocument/2006/relationships" xmlns:p="http://schemas.openxmlformats.org/presentationml/2006/main">
  <p:tag name="AS_UNIQUEID" val="252"/>
</p:tagLst>
</file>

<file path=ppt/tags/tag50.xml><?xml version="1.0" encoding="utf-8"?>
<p:tagLst xmlns:a="http://schemas.openxmlformats.org/drawingml/2006/main" xmlns:r="http://schemas.openxmlformats.org/officeDocument/2006/relationships" xmlns:p="http://schemas.openxmlformats.org/presentationml/2006/main">
  <p:tag name="AS_UNIQUEID" val="49"/>
</p:tagLst>
</file>

<file path=ppt/tags/tag51.xml><?xml version="1.0" encoding="utf-8"?>
<p:tagLst xmlns:a="http://schemas.openxmlformats.org/drawingml/2006/main" xmlns:r="http://schemas.openxmlformats.org/officeDocument/2006/relationships" xmlns:p="http://schemas.openxmlformats.org/presentationml/2006/main">
  <p:tag name="AS_UNIQUEID" val="50"/>
</p:tagLst>
</file>

<file path=ppt/tags/tag52.xml><?xml version="1.0" encoding="utf-8"?>
<p:tagLst xmlns:a="http://schemas.openxmlformats.org/drawingml/2006/main" xmlns:r="http://schemas.openxmlformats.org/officeDocument/2006/relationships" xmlns:p="http://schemas.openxmlformats.org/presentationml/2006/main">
  <p:tag name="AS_UNIQUEID" val="51"/>
</p:tagLst>
</file>

<file path=ppt/tags/tag53.xml><?xml version="1.0" encoding="utf-8"?>
<p:tagLst xmlns:a="http://schemas.openxmlformats.org/drawingml/2006/main" xmlns:r="http://schemas.openxmlformats.org/officeDocument/2006/relationships" xmlns:p="http://schemas.openxmlformats.org/presentationml/2006/main">
  <p:tag name="AS_UNIQUEID" val="52"/>
</p:tagLst>
</file>

<file path=ppt/tags/tag54.xml><?xml version="1.0" encoding="utf-8"?>
<p:tagLst xmlns:a="http://schemas.openxmlformats.org/drawingml/2006/main" xmlns:r="http://schemas.openxmlformats.org/officeDocument/2006/relationships" xmlns:p="http://schemas.openxmlformats.org/presentationml/2006/main">
  <p:tag name="AS_UNIQUEID" val="53"/>
</p:tagLst>
</file>

<file path=ppt/tags/tag55.xml><?xml version="1.0" encoding="utf-8"?>
<p:tagLst xmlns:a="http://schemas.openxmlformats.org/drawingml/2006/main" xmlns:r="http://schemas.openxmlformats.org/officeDocument/2006/relationships" xmlns:p="http://schemas.openxmlformats.org/presentationml/2006/main">
  <p:tag name="AS_UNIQUEID" val="54"/>
</p:tagLst>
</file>

<file path=ppt/tags/tag56.xml><?xml version="1.0" encoding="utf-8"?>
<p:tagLst xmlns:a="http://schemas.openxmlformats.org/drawingml/2006/main" xmlns:r="http://schemas.openxmlformats.org/officeDocument/2006/relationships" xmlns:p="http://schemas.openxmlformats.org/presentationml/2006/main">
  <p:tag name="AS_UNIQUEID" val="55"/>
</p:tagLst>
</file>

<file path=ppt/tags/tag57.xml><?xml version="1.0" encoding="utf-8"?>
<p:tagLst xmlns:a="http://schemas.openxmlformats.org/drawingml/2006/main" xmlns:r="http://schemas.openxmlformats.org/officeDocument/2006/relationships" xmlns:p="http://schemas.openxmlformats.org/presentationml/2006/main">
  <p:tag name="AS_UNIQUEID" val="56"/>
</p:tagLst>
</file>

<file path=ppt/tags/tag58.xml><?xml version="1.0" encoding="utf-8"?>
<p:tagLst xmlns:a="http://schemas.openxmlformats.org/drawingml/2006/main" xmlns:r="http://schemas.openxmlformats.org/officeDocument/2006/relationships" xmlns:p="http://schemas.openxmlformats.org/presentationml/2006/main">
  <p:tag name="AS_UNIQUEID" val="57"/>
</p:tagLst>
</file>

<file path=ppt/tags/tag59.xml><?xml version="1.0" encoding="utf-8"?>
<p:tagLst xmlns:a="http://schemas.openxmlformats.org/drawingml/2006/main" xmlns:r="http://schemas.openxmlformats.org/officeDocument/2006/relationships" xmlns:p="http://schemas.openxmlformats.org/presentationml/2006/main">
  <p:tag name="AS_UNIQUEID" val="58"/>
</p:tagLst>
</file>

<file path=ppt/tags/tag6.xml><?xml version="1.0" encoding="utf-8"?>
<p:tagLst xmlns:a="http://schemas.openxmlformats.org/drawingml/2006/main" xmlns:r="http://schemas.openxmlformats.org/officeDocument/2006/relationships" xmlns:p="http://schemas.openxmlformats.org/presentationml/2006/main">
  <p:tag name="AS_UNIQUEID" val="253"/>
</p:tagLst>
</file>

<file path=ppt/tags/tag60.xml><?xml version="1.0" encoding="utf-8"?>
<p:tagLst xmlns:a="http://schemas.openxmlformats.org/drawingml/2006/main" xmlns:r="http://schemas.openxmlformats.org/officeDocument/2006/relationships" xmlns:p="http://schemas.openxmlformats.org/presentationml/2006/main">
  <p:tag name="AS_UNIQUEID" val="59"/>
</p:tagLst>
</file>

<file path=ppt/tags/tag61.xml><?xml version="1.0" encoding="utf-8"?>
<p:tagLst xmlns:a="http://schemas.openxmlformats.org/drawingml/2006/main" xmlns:r="http://schemas.openxmlformats.org/officeDocument/2006/relationships" xmlns:p="http://schemas.openxmlformats.org/presentationml/2006/main">
  <p:tag name="AS_UNIQUEID" val="60"/>
</p:tagLst>
</file>

<file path=ppt/tags/tag62.xml><?xml version="1.0" encoding="utf-8"?>
<p:tagLst xmlns:a="http://schemas.openxmlformats.org/drawingml/2006/main" xmlns:r="http://schemas.openxmlformats.org/officeDocument/2006/relationships" xmlns:p="http://schemas.openxmlformats.org/presentationml/2006/main">
  <p:tag name="AS_UNIQUEID" val="62"/>
</p:tagLst>
</file>

<file path=ppt/tags/tag63.xml><?xml version="1.0" encoding="utf-8"?>
<p:tagLst xmlns:a="http://schemas.openxmlformats.org/drawingml/2006/main" xmlns:r="http://schemas.openxmlformats.org/officeDocument/2006/relationships" xmlns:p="http://schemas.openxmlformats.org/presentationml/2006/main">
  <p:tag name="AS_UNIQUEID" val="39"/>
</p:tagLst>
</file>

<file path=ppt/tags/tag64.xml><?xml version="1.0" encoding="utf-8"?>
<p:tagLst xmlns:a="http://schemas.openxmlformats.org/drawingml/2006/main" xmlns:r="http://schemas.openxmlformats.org/officeDocument/2006/relationships" xmlns:p="http://schemas.openxmlformats.org/presentationml/2006/main">
  <p:tag name="AS_UNIQUEID" val="40"/>
</p:tagLst>
</file>

<file path=ppt/tags/tag65.xml><?xml version="1.0" encoding="utf-8"?>
<p:tagLst xmlns:a="http://schemas.openxmlformats.org/drawingml/2006/main" xmlns:r="http://schemas.openxmlformats.org/officeDocument/2006/relationships" xmlns:p="http://schemas.openxmlformats.org/presentationml/2006/main">
  <p:tag name="AS_UNIQUEID" val="41"/>
</p:tagLst>
</file>

<file path=ppt/tags/tag66.xml><?xml version="1.0" encoding="utf-8"?>
<p:tagLst xmlns:a="http://schemas.openxmlformats.org/drawingml/2006/main" xmlns:r="http://schemas.openxmlformats.org/officeDocument/2006/relationships" xmlns:p="http://schemas.openxmlformats.org/presentationml/2006/main">
  <p:tag name="AS_UNIQUEID" val="70"/>
</p:tagLst>
</file>

<file path=ppt/tags/tag67.xml><?xml version="1.0" encoding="utf-8"?>
<p:tagLst xmlns:a="http://schemas.openxmlformats.org/drawingml/2006/main" xmlns:r="http://schemas.openxmlformats.org/officeDocument/2006/relationships" xmlns:p="http://schemas.openxmlformats.org/presentationml/2006/main">
  <p:tag name="AS_UNIQUEID" val="71"/>
</p:tagLst>
</file>

<file path=ppt/tags/tag68.xml><?xml version="1.0" encoding="utf-8"?>
<p:tagLst xmlns:a="http://schemas.openxmlformats.org/drawingml/2006/main" xmlns:r="http://schemas.openxmlformats.org/officeDocument/2006/relationships" xmlns:p="http://schemas.openxmlformats.org/presentationml/2006/main">
  <p:tag name="AS_UNIQUEID" val="72"/>
</p:tagLst>
</file>

<file path=ppt/tags/tag69.xml><?xml version="1.0" encoding="utf-8"?>
<p:tagLst xmlns:a="http://schemas.openxmlformats.org/drawingml/2006/main" xmlns:r="http://schemas.openxmlformats.org/officeDocument/2006/relationships" xmlns:p="http://schemas.openxmlformats.org/presentationml/2006/main">
  <p:tag name="AS_UNIQUEID" val="73"/>
</p:tagLst>
</file>

<file path=ppt/tags/tag7.xml><?xml version="1.0" encoding="utf-8"?>
<p:tagLst xmlns:a="http://schemas.openxmlformats.org/drawingml/2006/main" xmlns:r="http://schemas.openxmlformats.org/officeDocument/2006/relationships" xmlns:p="http://schemas.openxmlformats.org/presentationml/2006/main">
  <p:tag name="AS_UNIQUEID" val="185"/>
</p:tagLst>
</file>

<file path=ppt/tags/tag70.xml><?xml version="1.0" encoding="utf-8"?>
<p:tagLst xmlns:a="http://schemas.openxmlformats.org/drawingml/2006/main" xmlns:r="http://schemas.openxmlformats.org/officeDocument/2006/relationships" xmlns:p="http://schemas.openxmlformats.org/presentationml/2006/main">
  <p:tag name="AS_UNIQUEID" val="74"/>
</p:tagLst>
</file>

<file path=ppt/tags/tag71.xml><?xml version="1.0" encoding="utf-8"?>
<p:tagLst xmlns:a="http://schemas.openxmlformats.org/drawingml/2006/main" xmlns:r="http://schemas.openxmlformats.org/officeDocument/2006/relationships" xmlns:p="http://schemas.openxmlformats.org/presentationml/2006/main">
  <p:tag name="AS_UNIQUEID" val="77"/>
</p:tagLst>
</file>

<file path=ppt/tags/tag72.xml><?xml version="1.0" encoding="utf-8"?>
<p:tagLst xmlns:a="http://schemas.openxmlformats.org/drawingml/2006/main" xmlns:r="http://schemas.openxmlformats.org/officeDocument/2006/relationships" xmlns:p="http://schemas.openxmlformats.org/presentationml/2006/main">
  <p:tag name="AS_UNIQUEID" val="74"/>
</p:tagLst>
</file>

<file path=ppt/tags/tag73.xml><?xml version="1.0" encoding="utf-8"?>
<p:tagLst xmlns:a="http://schemas.openxmlformats.org/drawingml/2006/main" xmlns:r="http://schemas.openxmlformats.org/officeDocument/2006/relationships" xmlns:p="http://schemas.openxmlformats.org/presentationml/2006/main">
  <p:tag name="AS_UNIQUEID" val="91"/>
</p:tagLst>
</file>

<file path=ppt/tags/tag74.xml><?xml version="1.0" encoding="utf-8"?>
<p:tagLst xmlns:a="http://schemas.openxmlformats.org/drawingml/2006/main" xmlns:r="http://schemas.openxmlformats.org/officeDocument/2006/relationships" xmlns:p="http://schemas.openxmlformats.org/presentationml/2006/main">
  <p:tag name="AS_UNIQUEID" val="66"/>
</p:tagLst>
</file>

<file path=ppt/tags/tag75.xml><?xml version="1.0" encoding="utf-8"?>
<p:tagLst xmlns:a="http://schemas.openxmlformats.org/drawingml/2006/main" xmlns:r="http://schemas.openxmlformats.org/officeDocument/2006/relationships" xmlns:p="http://schemas.openxmlformats.org/presentationml/2006/main">
  <p:tag name="AS_UNIQUEID" val="70"/>
</p:tagLst>
</file>

<file path=ppt/tags/tag76.xml><?xml version="1.0" encoding="utf-8"?>
<p:tagLst xmlns:a="http://schemas.openxmlformats.org/drawingml/2006/main" xmlns:r="http://schemas.openxmlformats.org/officeDocument/2006/relationships" xmlns:p="http://schemas.openxmlformats.org/presentationml/2006/main">
  <p:tag name="AS_UNIQUEID" val="75"/>
</p:tagLst>
</file>

<file path=ppt/tags/tag77.xml><?xml version="1.0" encoding="utf-8"?>
<p:tagLst xmlns:a="http://schemas.openxmlformats.org/drawingml/2006/main" xmlns:r="http://schemas.openxmlformats.org/officeDocument/2006/relationships" xmlns:p="http://schemas.openxmlformats.org/presentationml/2006/main">
  <p:tag name="AS_UNIQUEID" val="91"/>
</p:tagLst>
</file>

<file path=ppt/tags/tag8.xml><?xml version="1.0" encoding="utf-8"?>
<p:tagLst xmlns:a="http://schemas.openxmlformats.org/drawingml/2006/main" xmlns:r="http://schemas.openxmlformats.org/officeDocument/2006/relationships" xmlns:p="http://schemas.openxmlformats.org/presentationml/2006/main">
  <p:tag name="AS_UNIQUEID" val="186"/>
</p:tagLst>
</file>

<file path=ppt/tags/tag9.xml><?xml version="1.0" encoding="utf-8"?>
<p:tagLst xmlns:a="http://schemas.openxmlformats.org/drawingml/2006/main" xmlns:r="http://schemas.openxmlformats.org/officeDocument/2006/relationships" xmlns:p="http://schemas.openxmlformats.org/presentationml/2006/main">
  <p:tag name="AS_UNIQUEID" val="187"/>
</p:tagLst>
</file>

<file path=ppt/theme/theme1.xml><?xml version="1.0" encoding="utf-8"?>
<a:theme xmlns:a="http://schemas.openxmlformats.org/drawingml/2006/main" name="Office 主题">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5448_TF16411253.potx" id="{0C34B79C-0ABC-423C-B7AF-F66E3D156598}" vid="{FB8A4BD2-DF59-4D39-8E6C-546071914F1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8A50AA-654B-45CA-B6AD-FDA9E9535EF9}">
  <ds:schemaRefs>
    <ds:schemaRef ds:uri="6dc4bcd6-49db-4c07-9060-8acfc67cef9f"/>
    <ds:schemaRef ds:uri="http://purl.org/dc/terms/"/>
    <ds:schemaRef ds:uri="http://schemas.microsoft.com/sharepoint/v3"/>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fb0879af-3eba-417a-a55a-ffe6dcd6ca77"/>
    <ds:schemaRef ds:uri="http://www.w3.org/XML/1998/namespace"/>
    <ds:schemaRef ds:uri="http://purl.org/dc/dcmitype/"/>
  </ds:schemaRefs>
</ds:datastoreItem>
</file>

<file path=customXml/itemProps2.xml><?xml version="1.0" encoding="utf-8"?>
<ds:datastoreItem xmlns:ds="http://schemas.openxmlformats.org/officeDocument/2006/customXml" ds:itemID="{D4F06F66-218D-4D1C-873A-158A1848B8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几何演示文稿</Template>
  <TotalTime>1264</TotalTime>
  <Words>815</Words>
  <Application>Microsoft Office PowerPoint</Application>
  <PresentationFormat>宽屏</PresentationFormat>
  <Paragraphs>112</Paragraphs>
  <Slides>16</Slides>
  <Notes>3</Notes>
  <HiddenSlides>0</HiddenSlides>
  <MMClips>6</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16</vt:i4>
      </vt:variant>
    </vt:vector>
  </HeadingPairs>
  <TitlesOfParts>
    <vt:vector size="32" baseType="lpstr">
      <vt:lpstr>HelveticaNeue</vt:lpstr>
      <vt:lpstr>Microsoft YaHei UI</vt:lpstr>
      <vt:lpstr>Microsoft YaHei UI Light</vt:lpstr>
      <vt:lpstr>黑体</vt:lpstr>
      <vt:lpstr>华文新魏</vt:lpstr>
      <vt:lpstr>宋体</vt:lpstr>
      <vt:lpstr>Arial</vt:lpstr>
      <vt:lpstr>Berlin Sans FB Demi</vt:lpstr>
      <vt:lpstr>Bodoni MT</vt:lpstr>
      <vt:lpstr>Bradley Hand ITC</vt:lpstr>
      <vt:lpstr>Calibri</vt:lpstr>
      <vt:lpstr>Calibri Light</vt:lpstr>
      <vt:lpstr>Corbel</vt:lpstr>
      <vt:lpstr>MV Boli</vt:lpstr>
      <vt:lpstr>Times New Roman</vt:lpstr>
      <vt:lpstr>Office 主题</vt:lpstr>
      <vt:lpstr>PowerPoint 演示文稿</vt:lpstr>
      <vt:lpstr>Unit 5  Languages around the world  </vt:lpstr>
      <vt:lpstr>PowerPoint 演示文稿</vt:lpstr>
      <vt:lpstr>PowerPoint 演示文稿</vt:lpstr>
      <vt:lpstr>      Explore                  Languages                   around the World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Work in pairs or groups. Discuss with you partners:   </vt:lpstr>
      <vt:lpstr>What roles do Languages play in our life?</vt:lpstr>
      <vt:lpstr>Know more languages;    Know more about the world!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Explore languages</dc:title>
  <dc:creator>李 婷婷</dc:creator>
  <cp:lastModifiedBy>陈 顺坤</cp:lastModifiedBy>
  <cp:revision>62</cp:revision>
  <dcterms:created xsi:type="dcterms:W3CDTF">2020-11-22T10:40:34Z</dcterms:created>
  <dcterms:modified xsi:type="dcterms:W3CDTF">2020-12-01T02:44:45Z</dcterms:modified>
</cp:coreProperties>
</file>