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310" r:id="rId2"/>
    <p:sldId id="256" r:id="rId3"/>
    <p:sldId id="378" r:id="rId4"/>
    <p:sldId id="366" r:id="rId5"/>
    <p:sldId id="370" r:id="rId6"/>
    <p:sldId id="374" r:id="rId7"/>
    <p:sldId id="368" r:id="rId8"/>
    <p:sldId id="379" r:id="rId9"/>
    <p:sldId id="394" r:id="rId10"/>
    <p:sldId id="387" r:id="rId11"/>
    <p:sldId id="359" r:id="rId12"/>
    <p:sldId id="395" r:id="rId13"/>
    <p:sldId id="383" r:id="rId14"/>
    <p:sldId id="393" r:id="rId15"/>
    <p:sldId id="388" r:id="rId16"/>
    <p:sldId id="396" r:id="rId17"/>
    <p:sldId id="271" r:id="rId18"/>
    <p:sldId id="397" r:id="rId19"/>
    <p:sldId id="272" r:id="rId20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90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ZXL" initials="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51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49"/>
    <p:restoredTop sz="95928"/>
  </p:normalViewPr>
  <p:slideViewPr>
    <p:cSldViewPr showGuides="1">
      <p:cViewPr varScale="1">
        <p:scale>
          <a:sx n="105" d="100"/>
          <a:sy n="105" d="100"/>
        </p:scale>
        <p:origin x="75" y="267"/>
      </p:cViewPr>
      <p:guideLst>
        <p:guide orient="horz" pos="1620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 panose="020F0502020204030204"/>
      </a:defRPr>
    </a:lvl1pPr>
    <a:lvl2pPr indent="228600" latinLnBrk="0">
      <a:defRPr sz="1200">
        <a:latin typeface="+mn-lt"/>
        <a:ea typeface="+mn-ea"/>
        <a:cs typeface="+mn-cs"/>
        <a:sym typeface="Calibri" panose="020F0502020204030204"/>
      </a:defRPr>
    </a:lvl2pPr>
    <a:lvl3pPr indent="457200" latinLnBrk="0">
      <a:defRPr sz="1200">
        <a:latin typeface="+mn-lt"/>
        <a:ea typeface="+mn-ea"/>
        <a:cs typeface="+mn-cs"/>
        <a:sym typeface="Calibri" panose="020F0502020204030204"/>
      </a:defRPr>
    </a:lvl3pPr>
    <a:lvl4pPr indent="685800" latinLnBrk="0">
      <a:defRPr sz="1200">
        <a:latin typeface="+mn-lt"/>
        <a:ea typeface="+mn-ea"/>
        <a:cs typeface="+mn-cs"/>
        <a:sym typeface="Calibri" panose="020F0502020204030204"/>
      </a:defRPr>
    </a:lvl4pPr>
    <a:lvl5pPr indent="914400" latinLnBrk="0">
      <a:defRPr sz="1200">
        <a:latin typeface="+mn-lt"/>
        <a:ea typeface="+mn-ea"/>
        <a:cs typeface="+mn-cs"/>
        <a:sym typeface="Calibri" panose="020F0502020204030204"/>
      </a:defRPr>
    </a:lvl5pPr>
    <a:lvl6pPr indent="1143000" latinLnBrk="0">
      <a:defRPr sz="1200">
        <a:latin typeface="+mn-lt"/>
        <a:ea typeface="+mn-ea"/>
        <a:cs typeface="+mn-cs"/>
        <a:sym typeface="Calibri" panose="020F0502020204030204"/>
      </a:defRPr>
    </a:lvl6pPr>
    <a:lvl7pPr indent="1371600" latinLnBrk="0">
      <a:defRPr sz="1200">
        <a:latin typeface="+mn-lt"/>
        <a:ea typeface="+mn-ea"/>
        <a:cs typeface="+mn-cs"/>
        <a:sym typeface="Calibri" panose="020F0502020204030204"/>
      </a:defRPr>
    </a:lvl7pPr>
    <a:lvl8pPr indent="1600200" latinLnBrk="0">
      <a:defRPr sz="1200">
        <a:latin typeface="+mn-lt"/>
        <a:ea typeface="+mn-ea"/>
        <a:cs typeface="+mn-cs"/>
        <a:sym typeface="Calibri" panose="020F0502020204030204"/>
      </a:defRPr>
    </a:lvl8pPr>
    <a:lvl9pPr indent="1828800" latinLnBrk="0">
      <a:defRPr sz="1200">
        <a:latin typeface="+mn-lt"/>
        <a:ea typeface="+mn-ea"/>
        <a:cs typeface="+mn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幻灯片图像占位符 1">
            <a:extLst>
              <a:ext uri="{FF2B5EF4-FFF2-40B4-BE49-F238E27FC236}">
                <a16:creationId xmlns:a16="http://schemas.microsoft.com/office/drawing/2014/main" id="{FE7604F8-D530-3344-9510-71C577CE09DB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5670550" y="5227638"/>
            <a:ext cx="2079625" cy="1169987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15043" name="备注占位符 2">
            <a:extLst>
              <a:ext uri="{FF2B5EF4-FFF2-40B4-BE49-F238E27FC236}">
                <a16:creationId xmlns:a16="http://schemas.microsoft.com/office/drawing/2014/main" id="{6DFD5993-F6F7-2D44-AB03-0C1543F6E37E}"/>
              </a:ext>
            </a:extLst>
          </p:cNvPr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ea typeface="宋体" panose="02010600030101010101" pitchFamily="2" charset="-122"/>
              </a:rPr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>
                <a:ea typeface="宋体" panose="02010600030101010101" pitchFamily="2" charset="-122"/>
              </a:rPr>
              <a:t>更改文字</a:t>
            </a:r>
            <a:r>
              <a:rPr lang="en-US" altLang="zh-CN"/>
              <a:t>】</a:t>
            </a:r>
            <a:r>
              <a:rPr lang="zh-CN" altLang="en-US">
                <a:ea typeface="宋体" panose="02010600030101010101" pitchFamily="2" charset="-122"/>
              </a:rPr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>
                <a:ea typeface="宋体" panose="02010600030101010101" pitchFamily="2" charset="-122"/>
              </a:rPr>
              <a:t>更改图片</a:t>
            </a:r>
            <a:r>
              <a:rPr lang="en-US" altLang="zh-CN"/>
              <a:t>】</a:t>
            </a:r>
            <a:r>
              <a:rPr lang="zh-CN" altLang="en-US">
                <a:ea typeface="宋体" panose="02010600030101010101" pitchFamily="2" charset="-122"/>
              </a:rPr>
              <a:t>：点中图片</a:t>
            </a:r>
            <a:r>
              <a:rPr lang="en-US" altLang="zh-CN"/>
              <a:t>》</a:t>
            </a:r>
            <a:r>
              <a:rPr lang="zh-CN" altLang="en-US">
                <a:ea typeface="宋体" panose="02010600030101010101" pitchFamily="2" charset="-122"/>
              </a:rPr>
              <a:t>绘图工具</a:t>
            </a:r>
            <a:r>
              <a:rPr lang="en-US" altLang="zh-CN"/>
              <a:t>》</a:t>
            </a:r>
            <a:r>
              <a:rPr lang="zh-CN" altLang="en-US">
                <a:ea typeface="宋体" panose="02010600030101010101" pitchFamily="2" charset="-122"/>
              </a:rPr>
              <a:t>格式</a:t>
            </a:r>
            <a:r>
              <a:rPr lang="en-US" altLang="zh-CN"/>
              <a:t>》</a:t>
            </a:r>
            <a:r>
              <a:rPr lang="zh-CN" altLang="en-US">
                <a:ea typeface="宋体" panose="02010600030101010101" pitchFamily="2" charset="-122"/>
              </a:rPr>
              <a:t>填充</a:t>
            </a:r>
            <a:r>
              <a:rPr lang="en-US" altLang="zh-CN"/>
              <a:t>》</a:t>
            </a:r>
            <a:r>
              <a:rPr lang="zh-CN" altLang="en-US">
                <a:ea typeface="宋体" panose="02010600030101010101" pitchFamily="2" charset="-122"/>
              </a:rPr>
              <a:t>图片</a:t>
            </a:r>
            <a:r>
              <a:rPr lang="en-US" altLang="zh-CN"/>
              <a:t>》</a:t>
            </a:r>
            <a:r>
              <a:rPr lang="zh-CN" altLang="en-US">
                <a:ea typeface="宋体" panose="02010600030101010101" pitchFamily="2" charset="-122"/>
              </a:rPr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>
                <a:ea typeface="宋体" panose="02010600030101010101" pitchFamily="2" charset="-122"/>
              </a:rPr>
              <a:t>增加减少图片</a:t>
            </a:r>
            <a:r>
              <a:rPr lang="en-US" altLang="zh-CN"/>
              <a:t>】</a:t>
            </a:r>
            <a:r>
              <a:rPr lang="zh-CN" altLang="en-US">
                <a:ea typeface="宋体" panose="02010600030101010101" pitchFamily="2" charset="-122"/>
              </a:rPr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>
                <a:ea typeface="宋体" panose="02010600030101010101" pitchFamily="2" charset="-122"/>
              </a:rPr>
              <a:t>更改图片</a:t>
            </a:r>
            <a:r>
              <a:rPr lang="en-US" altLang="zh-CN"/>
              <a:t>】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>
                <a:ea typeface="宋体" panose="02010600030101010101" pitchFamily="2" charset="-122"/>
              </a:rPr>
              <a:t>更改图片色彩</a:t>
            </a:r>
            <a:r>
              <a:rPr lang="en-US" altLang="zh-CN"/>
              <a:t>】</a:t>
            </a:r>
            <a:r>
              <a:rPr lang="zh-CN" altLang="en-US">
                <a:ea typeface="宋体" panose="02010600030101010101" pitchFamily="2" charset="-122"/>
              </a:rPr>
              <a:t>：点中图片</a:t>
            </a:r>
            <a:r>
              <a:rPr lang="en-US" altLang="zh-CN"/>
              <a:t>》</a:t>
            </a:r>
            <a:r>
              <a:rPr lang="zh-CN" altLang="en-US">
                <a:ea typeface="宋体" panose="02010600030101010101" pitchFamily="2" charset="-122"/>
              </a:rPr>
              <a:t>图片工具</a:t>
            </a:r>
            <a:r>
              <a:rPr lang="en-US" altLang="zh-CN"/>
              <a:t>》</a:t>
            </a:r>
            <a:r>
              <a:rPr lang="zh-CN" altLang="en-US">
                <a:ea typeface="宋体" panose="02010600030101010101" pitchFamily="2" charset="-122"/>
              </a:rPr>
              <a:t>格式</a:t>
            </a:r>
            <a:r>
              <a:rPr lang="en-US" altLang="zh-CN"/>
              <a:t>》</a:t>
            </a:r>
            <a:r>
              <a:rPr lang="zh-CN" altLang="en-US">
                <a:ea typeface="宋体" panose="02010600030101010101" pitchFamily="2" charset="-122"/>
              </a:rPr>
              <a:t>色彩（重新着色）</a:t>
            </a:r>
            <a:r>
              <a:rPr lang="en-US" altLang="zh-CN"/>
              <a:t>》</a:t>
            </a:r>
            <a:r>
              <a:rPr lang="zh-CN" altLang="en-US">
                <a:ea typeface="宋体" panose="02010600030101010101" pitchFamily="2" charset="-122"/>
              </a:rPr>
              <a:t>选择您喜欢的色彩</a:t>
            </a:r>
            <a:br>
              <a:rPr lang="zh-CN" altLang="en-US"/>
            </a:br>
            <a:r>
              <a:rPr lang="zh-CN" altLang="en-US">
                <a:ea typeface="宋体" panose="02010600030101010101" pitchFamily="2" charset="-122"/>
              </a:rPr>
              <a:t>下载更多模板、视频教程：</a:t>
            </a:r>
            <a:r>
              <a:rPr lang="en-US" altLang="zh-CN"/>
              <a:t>http://www.mysoeasy.com</a:t>
            </a:r>
          </a:p>
        </p:txBody>
      </p:sp>
    </p:spTree>
    <p:extLst>
      <p:ext uri="{BB962C8B-B14F-4D97-AF65-F5344CB8AC3E}">
        <p14:creationId xmlns:p14="http://schemas.microsoft.com/office/powerpoint/2010/main" val="831577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幻灯片图像占位符 1">
            <a:extLst>
              <a:ext uri="{FF2B5EF4-FFF2-40B4-BE49-F238E27FC236}">
                <a16:creationId xmlns:a16="http://schemas.microsoft.com/office/drawing/2014/main" id="{FE7604F8-D530-3344-9510-71C577CE09DB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5670550" y="5227638"/>
            <a:ext cx="2079625" cy="1169987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15043" name="备注占位符 2">
            <a:extLst>
              <a:ext uri="{FF2B5EF4-FFF2-40B4-BE49-F238E27FC236}">
                <a16:creationId xmlns:a16="http://schemas.microsoft.com/office/drawing/2014/main" id="{6DFD5993-F6F7-2D44-AB03-0C1543F6E37E}"/>
              </a:ext>
            </a:extLst>
          </p:cNvPr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ea typeface="宋体" panose="02010600030101010101" pitchFamily="2" charset="-122"/>
              </a:rPr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>
                <a:ea typeface="宋体" panose="02010600030101010101" pitchFamily="2" charset="-122"/>
              </a:rPr>
              <a:t>更改文字</a:t>
            </a:r>
            <a:r>
              <a:rPr lang="en-US" altLang="zh-CN"/>
              <a:t>】</a:t>
            </a:r>
            <a:r>
              <a:rPr lang="zh-CN" altLang="en-US">
                <a:ea typeface="宋体" panose="02010600030101010101" pitchFamily="2" charset="-122"/>
              </a:rPr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>
                <a:ea typeface="宋体" panose="02010600030101010101" pitchFamily="2" charset="-122"/>
              </a:rPr>
              <a:t>更改图片</a:t>
            </a:r>
            <a:r>
              <a:rPr lang="en-US" altLang="zh-CN"/>
              <a:t>】</a:t>
            </a:r>
            <a:r>
              <a:rPr lang="zh-CN" altLang="en-US">
                <a:ea typeface="宋体" panose="02010600030101010101" pitchFamily="2" charset="-122"/>
              </a:rPr>
              <a:t>：点中图片</a:t>
            </a:r>
            <a:r>
              <a:rPr lang="en-US" altLang="zh-CN"/>
              <a:t>》</a:t>
            </a:r>
            <a:r>
              <a:rPr lang="zh-CN" altLang="en-US">
                <a:ea typeface="宋体" panose="02010600030101010101" pitchFamily="2" charset="-122"/>
              </a:rPr>
              <a:t>绘图工具</a:t>
            </a:r>
            <a:r>
              <a:rPr lang="en-US" altLang="zh-CN"/>
              <a:t>》</a:t>
            </a:r>
            <a:r>
              <a:rPr lang="zh-CN" altLang="en-US">
                <a:ea typeface="宋体" panose="02010600030101010101" pitchFamily="2" charset="-122"/>
              </a:rPr>
              <a:t>格式</a:t>
            </a:r>
            <a:r>
              <a:rPr lang="en-US" altLang="zh-CN"/>
              <a:t>》</a:t>
            </a:r>
            <a:r>
              <a:rPr lang="zh-CN" altLang="en-US">
                <a:ea typeface="宋体" panose="02010600030101010101" pitchFamily="2" charset="-122"/>
              </a:rPr>
              <a:t>填充</a:t>
            </a:r>
            <a:r>
              <a:rPr lang="en-US" altLang="zh-CN"/>
              <a:t>》</a:t>
            </a:r>
            <a:r>
              <a:rPr lang="zh-CN" altLang="en-US">
                <a:ea typeface="宋体" panose="02010600030101010101" pitchFamily="2" charset="-122"/>
              </a:rPr>
              <a:t>图片</a:t>
            </a:r>
            <a:r>
              <a:rPr lang="en-US" altLang="zh-CN"/>
              <a:t>》</a:t>
            </a:r>
            <a:r>
              <a:rPr lang="zh-CN" altLang="en-US">
                <a:ea typeface="宋体" panose="02010600030101010101" pitchFamily="2" charset="-122"/>
              </a:rPr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>
                <a:ea typeface="宋体" panose="02010600030101010101" pitchFamily="2" charset="-122"/>
              </a:rPr>
              <a:t>增加减少图片</a:t>
            </a:r>
            <a:r>
              <a:rPr lang="en-US" altLang="zh-CN"/>
              <a:t>】</a:t>
            </a:r>
            <a:r>
              <a:rPr lang="zh-CN" altLang="en-US">
                <a:ea typeface="宋体" panose="02010600030101010101" pitchFamily="2" charset="-122"/>
              </a:rPr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>
                <a:ea typeface="宋体" panose="02010600030101010101" pitchFamily="2" charset="-122"/>
              </a:rPr>
              <a:t>更改图片</a:t>
            </a:r>
            <a:r>
              <a:rPr lang="en-US" altLang="zh-CN"/>
              <a:t>】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>
                <a:ea typeface="宋体" panose="02010600030101010101" pitchFamily="2" charset="-122"/>
              </a:rPr>
              <a:t>更改图片色彩</a:t>
            </a:r>
            <a:r>
              <a:rPr lang="en-US" altLang="zh-CN"/>
              <a:t>】</a:t>
            </a:r>
            <a:r>
              <a:rPr lang="zh-CN" altLang="en-US">
                <a:ea typeface="宋体" panose="02010600030101010101" pitchFamily="2" charset="-122"/>
              </a:rPr>
              <a:t>：点中图片</a:t>
            </a:r>
            <a:r>
              <a:rPr lang="en-US" altLang="zh-CN"/>
              <a:t>》</a:t>
            </a:r>
            <a:r>
              <a:rPr lang="zh-CN" altLang="en-US">
                <a:ea typeface="宋体" panose="02010600030101010101" pitchFamily="2" charset="-122"/>
              </a:rPr>
              <a:t>图片工具</a:t>
            </a:r>
            <a:r>
              <a:rPr lang="en-US" altLang="zh-CN"/>
              <a:t>》</a:t>
            </a:r>
            <a:r>
              <a:rPr lang="zh-CN" altLang="en-US">
                <a:ea typeface="宋体" panose="02010600030101010101" pitchFamily="2" charset="-122"/>
              </a:rPr>
              <a:t>格式</a:t>
            </a:r>
            <a:r>
              <a:rPr lang="en-US" altLang="zh-CN"/>
              <a:t>》</a:t>
            </a:r>
            <a:r>
              <a:rPr lang="zh-CN" altLang="en-US">
                <a:ea typeface="宋体" panose="02010600030101010101" pitchFamily="2" charset="-122"/>
              </a:rPr>
              <a:t>色彩（重新着色）</a:t>
            </a:r>
            <a:r>
              <a:rPr lang="en-US" altLang="zh-CN"/>
              <a:t>》</a:t>
            </a:r>
            <a:r>
              <a:rPr lang="zh-CN" altLang="en-US">
                <a:ea typeface="宋体" panose="02010600030101010101" pitchFamily="2" charset="-122"/>
              </a:rPr>
              <a:t>选择您喜欢的色彩</a:t>
            </a:r>
            <a:br>
              <a:rPr lang="zh-CN" altLang="en-US"/>
            </a:br>
            <a:r>
              <a:rPr lang="zh-CN" altLang="en-US">
                <a:ea typeface="宋体" panose="02010600030101010101" pitchFamily="2" charset="-122"/>
              </a:rPr>
              <a:t>下载更多模板、视频教程：</a:t>
            </a:r>
            <a:r>
              <a:rPr lang="en-US" altLang="zh-CN"/>
              <a:t>http://www.mysoeasy.com</a:t>
            </a:r>
          </a:p>
        </p:txBody>
      </p:sp>
    </p:spTree>
    <p:extLst>
      <p:ext uri="{BB962C8B-B14F-4D97-AF65-F5344CB8AC3E}">
        <p14:creationId xmlns:p14="http://schemas.microsoft.com/office/powerpoint/2010/main" val="429363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幻灯片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685958" y="1598314"/>
            <a:ext cx="7774201" cy="1102861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21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71917" y="2915550"/>
            <a:ext cx="6402284" cy="1314857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2235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9435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2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矩形 58"/>
          <p:cNvSpPr/>
          <p:nvPr/>
        </p:nvSpPr>
        <p:spPr>
          <a:xfrm>
            <a:off x="0" y="2"/>
            <a:ext cx="9146117" cy="848939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 sz="1735"/>
          </a:p>
        </p:txBody>
      </p:sp>
      <p:sp>
        <p:nvSpPr>
          <p:cNvPr id="13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278127" y="4628764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矩形 58"/>
          <p:cNvSpPr/>
          <p:nvPr/>
        </p:nvSpPr>
        <p:spPr>
          <a:xfrm>
            <a:off x="0" y="2"/>
            <a:ext cx="9146117" cy="848939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 sz="1735"/>
          </a:p>
        </p:txBody>
      </p:sp>
      <p:sp>
        <p:nvSpPr>
          <p:cNvPr id="145" name="直接连接符 9"/>
          <p:cNvSpPr/>
          <p:nvPr/>
        </p:nvSpPr>
        <p:spPr>
          <a:xfrm>
            <a:off x="562863" y="625404"/>
            <a:ext cx="8292277" cy="1"/>
          </a:xfrm>
          <a:prstGeom prst="line">
            <a:avLst/>
          </a:prstGeom>
          <a:ln w="12700">
            <a:solidFill>
              <a:srgbClr val="005188"/>
            </a:solidFill>
          </a:ln>
        </p:spPr>
        <p:txBody>
          <a:bodyPr lIns="60959" rIns="60959"/>
          <a:lstStyle/>
          <a:p>
            <a:endParaRPr sz="2400"/>
          </a:p>
        </p:txBody>
      </p:sp>
      <p:grpSp>
        <p:nvGrpSpPr>
          <p:cNvPr id="192" name="组合 11"/>
          <p:cNvGrpSpPr/>
          <p:nvPr/>
        </p:nvGrpSpPr>
        <p:grpSpPr>
          <a:xfrm>
            <a:off x="8433660" y="180780"/>
            <a:ext cx="421481" cy="444625"/>
            <a:chOff x="0" y="0"/>
            <a:chExt cx="316110" cy="444624"/>
          </a:xfrm>
        </p:grpSpPr>
        <p:sp>
          <p:nvSpPr>
            <p:cNvPr id="146" name="Freeform 166"/>
            <p:cNvSpPr/>
            <p:nvPr/>
          </p:nvSpPr>
          <p:spPr>
            <a:xfrm>
              <a:off x="16507" y="19809"/>
              <a:ext cx="20635" cy="108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41" y="146"/>
                  </a:moveTo>
                  <a:lnTo>
                    <a:pt x="17162" y="1022"/>
                  </a:lnTo>
                  <a:lnTo>
                    <a:pt x="15978" y="1824"/>
                  </a:lnTo>
                  <a:lnTo>
                    <a:pt x="13907" y="3576"/>
                  </a:lnTo>
                  <a:lnTo>
                    <a:pt x="10060" y="7005"/>
                  </a:lnTo>
                  <a:lnTo>
                    <a:pt x="7989" y="8903"/>
                  </a:lnTo>
                  <a:lnTo>
                    <a:pt x="6214" y="10873"/>
                  </a:lnTo>
                  <a:lnTo>
                    <a:pt x="2959" y="14814"/>
                  </a:lnTo>
                  <a:lnTo>
                    <a:pt x="1775" y="16200"/>
                  </a:lnTo>
                  <a:lnTo>
                    <a:pt x="888" y="17732"/>
                  </a:lnTo>
                  <a:lnTo>
                    <a:pt x="296" y="19192"/>
                  </a:lnTo>
                  <a:lnTo>
                    <a:pt x="0" y="20651"/>
                  </a:lnTo>
                  <a:lnTo>
                    <a:pt x="296" y="21162"/>
                  </a:lnTo>
                  <a:lnTo>
                    <a:pt x="888" y="21454"/>
                  </a:lnTo>
                  <a:lnTo>
                    <a:pt x="1775" y="21600"/>
                  </a:lnTo>
                  <a:lnTo>
                    <a:pt x="3255" y="21600"/>
                  </a:lnTo>
                  <a:lnTo>
                    <a:pt x="4142" y="21454"/>
                  </a:lnTo>
                  <a:lnTo>
                    <a:pt x="4438" y="21381"/>
                  </a:lnTo>
                  <a:lnTo>
                    <a:pt x="4734" y="21235"/>
                  </a:lnTo>
                  <a:lnTo>
                    <a:pt x="4438" y="20943"/>
                  </a:lnTo>
                  <a:lnTo>
                    <a:pt x="4142" y="20797"/>
                  </a:lnTo>
                  <a:lnTo>
                    <a:pt x="3551" y="20797"/>
                  </a:lnTo>
                  <a:lnTo>
                    <a:pt x="3255" y="20724"/>
                  </a:lnTo>
                  <a:lnTo>
                    <a:pt x="2663" y="20797"/>
                  </a:lnTo>
                  <a:lnTo>
                    <a:pt x="3255" y="20578"/>
                  </a:lnTo>
                  <a:lnTo>
                    <a:pt x="3551" y="20141"/>
                  </a:lnTo>
                  <a:lnTo>
                    <a:pt x="4142" y="18900"/>
                  </a:lnTo>
                  <a:lnTo>
                    <a:pt x="4142" y="16930"/>
                  </a:lnTo>
                  <a:lnTo>
                    <a:pt x="5030" y="15470"/>
                  </a:lnTo>
                  <a:lnTo>
                    <a:pt x="8581" y="11311"/>
                  </a:lnTo>
                  <a:lnTo>
                    <a:pt x="11244" y="8684"/>
                  </a:lnTo>
                  <a:lnTo>
                    <a:pt x="14203" y="6057"/>
                  </a:lnTo>
                  <a:lnTo>
                    <a:pt x="17162" y="3284"/>
                  </a:lnTo>
                  <a:lnTo>
                    <a:pt x="18937" y="1824"/>
                  </a:lnTo>
                  <a:lnTo>
                    <a:pt x="20121" y="1168"/>
                  </a:lnTo>
                  <a:lnTo>
                    <a:pt x="21304" y="584"/>
                  </a:lnTo>
                  <a:lnTo>
                    <a:pt x="21600" y="365"/>
                  </a:lnTo>
                  <a:lnTo>
                    <a:pt x="21600" y="219"/>
                  </a:lnTo>
                  <a:lnTo>
                    <a:pt x="21008" y="73"/>
                  </a:lnTo>
                  <a:lnTo>
                    <a:pt x="20416" y="0"/>
                  </a:lnTo>
                  <a:lnTo>
                    <a:pt x="19825" y="0"/>
                  </a:lnTo>
                  <a:lnTo>
                    <a:pt x="18641" y="146"/>
                  </a:lnTo>
                  <a:close/>
                </a:path>
              </a:pathLst>
            </a:custGeom>
            <a:solidFill>
              <a:srgbClr val="0051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605448"/>
                  </a:solidFill>
                </a:defRPr>
              </a:pPr>
              <a:endParaRPr sz="1735"/>
            </a:p>
          </p:txBody>
        </p:sp>
        <p:sp>
          <p:nvSpPr>
            <p:cNvPr id="147" name="Freeform 167"/>
            <p:cNvSpPr/>
            <p:nvPr/>
          </p:nvSpPr>
          <p:spPr>
            <a:xfrm>
              <a:off x="28061" y="16507"/>
              <a:ext cx="20636" cy="123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58" y="192"/>
                  </a:moveTo>
                  <a:lnTo>
                    <a:pt x="14495" y="2564"/>
                  </a:lnTo>
                  <a:lnTo>
                    <a:pt x="12505" y="3782"/>
                  </a:lnTo>
                  <a:lnTo>
                    <a:pt x="10800" y="4999"/>
                  </a:lnTo>
                  <a:lnTo>
                    <a:pt x="9379" y="6474"/>
                  </a:lnTo>
                  <a:lnTo>
                    <a:pt x="8242" y="7948"/>
                  </a:lnTo>
                  <a:lnTo>
                    <a:pt x="5684" y="10896"/>
                  </a:lnTo>
                  <a:lnTo>
                    <a:pt x="1421" y="15960"/>
                  </a:lnTo>
                  <a:lnTo>
                    <a:pt x="568" y="17306"/>
                  </a:lnTo>
                  <a:lnTo>
                    <a:pt x="284" y="18588"/>
                  </a:lnTo>
                  <a:lnTo>
                    <a:pt x="0" y="19934"/>
                  </a:lnTo>
                  <a:lnTo>
                    <a:pt x="0" y="21408"/>
                  </a:lnTo>
                  <a:lnTo>
                    <a:pt x="284" y="21536"/>
                  </a:lnTo>
                  <a:lnTo>
                    <a:pt x="853" y="21536"/>
                  </a:lnTo>
                  <a:lnTo>
                    <a:pt x="1421" y="21600"/>
                  </a:lnTo>
                  <a:lnTo>
                    <a:pt x="1705" y="21536"/>
                  </a:lnTo>
                  <a:lnTo>
                    <a:pt x="2274" y="21536"/>
                  </a:lnTo>
                  <a:lnTo>
                    <a:pt x="2558" y="21408"/>
                  </a:lnTo>
                  <a:lnTo>
                    <a:pt x="2558" y="19869"/>
                  </a:lnTo>
                  <a:lnTo>
                    <a:pt x="2842" y="18459"/>
                  </a:lnTo>
                  <a:lnTo>
                    <a:pt x="3411" y="16985"/>
                  </a:lnTo>
                  <a:lnTo>
                    <a:pt x="4547" y="15639"/>
                  </a:lnTo>
                  <a:lnTo>
                    <a:pt x="9095" y="10512"/>
                  </a:lnTo>
                  <a:lnTo>
                    <a:pt x="11084" y="7820"/>
                  </a:lnTo>
                  <a:lnTo>
                    <a:pt x="13358" y="5192"/>
                  </a:lnTo>
                  <a:lnTo>
                    <a:pt x="14779" y="3910"/>
                  </a:lnTo>
                  <a:lnTo>
                    <a:pt x="17053" y="2756"/>
                  </a:lnTo>
                  <a:lnTo>
                    <a:pt x="21316" y="385"/>
                  </a:lnTo>
                  <a:lnTo>
                    <a:pt x="21600" y="256"/>
                  </a:lnTo>
                  <a:lnTo>
                    <a:pt x="21316" y="128"/>
                  </a:lnTo>
                  <a:lnTo>
                    <a:pt x="21032" y="64"/>
                  </a:lnTo>
                  <a:lnTo>
                    <a:pt x="20463" y="0"/>
                  </a:lnTo>
                  <a:lnTo>
                    <a:pt x="19611" y="64"/>
                  </a:lnTo>
                  <a:lnTo>
                    <a:pt x="19042" y="128"/>
                  </a:lnTo>
                  <a:lnTo>
                    <a:pt x="18758" y="192"/>
                  </a:lnTo>
                  <a:close/>
                </a:path>
              </a:pathLst>
            </a:custGeom>
            <a:solidFill>
              <a:srgbClr val="0051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605448"/>
                  </a:solidFill>
                </a:defRPr>
              </a:pPr>
              <a:endParaRPr sz="1735"/>
            </a:p>
          </p:txBody>
        </p:sp>
        <p:sp>
          <p:nvSpPr>
            <p:cNvPr id="148" name="Freeform 168"/>
            <p:cNvSpPr/>
            <p:nvPr/>
          </p:nvSpPr>
          <p:spPr>
            <a:xfrm>
              <a:off x="38791" y="9904"/>
              <a:ext cx="28889" cy="135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70" y="117"/>
                  </a:moveTo>
                  <a:lnTo>
                    <a:pt x="17117" y="1518"/>
                  </a:lnTo>
                  <a:lnTo>
                    <a:pt x="14468" y="2977"/>
                  </a:lnTo>
                  <a:lnTo>
                    <a:pt x="10392" y="6013"/>
                  </a:lnTo>
                  <a:lnTo>
                    <a:pt x="8558" y="7472"/>
                  </a:lnTo>
                  <a:lnTo>
                    <a:pt x="6928" y="9049"/>
                  </a:lnTo>
                  <a:lnTo>
                    <a:pt x="5502" y="10625"/>
                  </a:lnTo>
                  <a:lnTo>
                    <a:pt x="4279" y="12201"/>
                  </a:lnTo>
                  <a:lnTo>
                    <a:pt x="2853" y="13661"/>
                  </a:lnTo>
                  <a:lnTo>
                    <a:pt x="1834" y="15120"/>
                  </a:lnTo>
                  <a:lnTo>
                    <a:pt x="1223" y="16521"/>
                  </a:lnTo>
                  <a:lnTo>
                    <a:pt x="611" y="17981"/>
                  </a:lnTo>
                  <a:lnTo>
                    <a:pt x="204" y="18856"/>
                  </a:lnTo>
                  <a:lnTo>
                    <a:pt x="0" y="19849"/>
                  </a:lnTo>
                  <a:lnTo>
                    <a:pt x="0" y="20374"/>
                  </a:lnTo>
                  <a:lnTo>
                    <a:pt x="204" y="20783"/>
                  </a:lnTo>
                  <a:lnTo>
                    <a:pt x="815" y="21191"/>
                  </a:lnTo>
                  <a:lnTo>
                    <a:pt x="1223" y="21366"/>
                  </a:lnTo>
                  <a:lnTo>
                    <a:pt x="1630" y="21483"/>
                  </a:lnTo>
                  <a:lnTo>
                    <a:pt x="2242" y="21600"/>
                  </a:lnTo>
                  <a:lnTo>
                    <a:pt x="3057" y="21483"/>
                  </a:lnTo>
                  <a:lnTo>
                    <a:pt x="3260" y="21308"/>
                  </a:lnTo>
                  <a:lnTo>
                    <a:pt x="3260" y="20958"/>
                  </a:lnTo>
                  <a:lnTo>
                    <a:pt x="3057" y="20841"/>
                  </a:lnTo>
                  <a:lnTo>
                    <a:pt x="2649" y="20783"/>
                  </a:lnTo>
                  <a:lnTo>
                    <a:pt x="2242" y="20783"/>
                  </a:lnTo>
                  <a:lnTo>
                    <a:pt x="2038" y="20374"/>
                  </a:lnTo>
                  <a:lnTo>
                    <a:pt x="2038" y="19790"/>
                  </a:lnTo>
                  <a:lnTo>
                    <a:pt x="2242" y="18915"/>
                  </a:lnTo>
                  <a:lnTo>
                    <a:pt x="2445" y="17747"/>
                  </a:lnTo>
                  <a:lnTo>
                    <a:pt x="2853" y="16521"/>
                  </a:lnTo>
                  <a:lnTo>
                    <a:pt x="4891" y="13719"/>
                  </a:lnTo>
                  <a:lnTo>
                    <a:pt x="7132" y="10800"/>
                  </a:lnTo>
                  <a:lnTo>
                    <a:pt x="9577" y="8348"/>
                  </a:lnTo>
                  <a:lnTo>
                    <a:pt x="12430" y="5955"/>
                  </a:lnTo>
                  <a:lnTo>
                    <a:pt x="14264" y="4495"/>
                  </a:lnTo>
                  <a:lnTo>
                    <a:pt x="16302" y="3094"/>
                  </a:lnTo>
                  <a:lnTo>
                    <a:pt x="18951" y="1751"/>
                  </a:lnTo>
                  <a:lnTo>
                    <a:pt x="21600" y="467"/>
                  </a:lnTo>
                  <a:lnTo>
                    <a:pt x="21600" y="175"/>
                  </a:lnTo>
                  <a:lnTo>
                    <a:pt x="21396" y="117"/>
                  </a:lnTo>
                  <a:lnTo>
                    <a:pt x="21192" y="0"/>
                  </a:lnTo>
                  <a:lnTo>
                    <a:pt x="20174" y="0"/>
                  </a:lnTo>
                  <a:lnTo>
                    <a:pt x="19970" y="117"/>
                  </a:lnTo>
                  <a:close/>
                </a:path>
              </a:pathLst>
            </a:custGeom>
            <a:solidFill>
              <a:srgbClr val="0051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605448"/>
                  </a:solidFill>
                </a:defRPr>
              </a:pPr>
              <a:endParaRPr sz="1735"/>
            </a:p>
          </p:txBody>
        </p:sp>
        <p:sp>
          <p:nvSpPr>
            <p:cNvPr id="149" name="Freeform 169"/>
            <p:cNvSpPr/>
            <p:nvPr/>
          </p:nvSpPr>
          <p:spPr>
            <a:xfrm>
              <a:off x="56123" y="11005"/>
              <a:ext cx="20635" cy="101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84" y="158"/>
                  </a:moveTo>
                  <a:lnTo>
                    <a:pt x="17856" y="788"/>
                  </a:lnTo>
                  <a:lnTo>
                    <a:pt x="16416" y="1577"/>
                  </a:lnTo>
                  <a:lnTo>
                    <a:pt x="15552" y="2444"/>
                  </a:lnTo>
                  <a:lnTo>
                    <a:pt x="15264" y="3232"/>
                  </a:lnTo>
                  <a:lnTo>
                    <a:pt x="14688" y="4020"/>
                  </a:lnTo>
                  <a:lnTo>
                    <a:pt x="14112" y="4730"/>
                  </a:lnTo>
                  <a:lnTo>
                    <a:pt x="12096" y="6307"/>
                  </a:lnTo>
                  <a:lnTo>
                    <a:pt x="10656" y="7962"/>
                  </a:lnTo>
                  <a:lnTo>
                    <a:pt x="9216" y="9460"/>
                  </a:lnTo>
                  <a:lnTo>
                    <a:pt x="4032" y="15057"/>
                  </a:lnTo>
                  <a:lnTo>
                    <a:pt x="2016" y="17895"/>
                  </a:lnTo>
                  <a:lnTo>
                    <a:pt x="864" y="19235"/>
                  </a:lnTo>
                  <a:lnTo>
                    <a:pt x="288" y="20733"/>
                  </a:lnTo>
                  <a:lnTo>
                    <a:pt x="0" y="20891"/>
                  </a:lnTo>
                  <a:lnTo>
                    <a:pt x="0" y="21442"/>
                  </a:lnTo>
                  <a:lnTo>
                    <a:pt x="288" y="21521"/>
                  </a:lnTo>
                  <a:lnTo>
                    <a:pt x="864" y="21600"/>
                  </a:lnTo>
                  <a:lnTo>
                    <a:pt x="1152" y="21600"/>
                  </a:lnTo>
                  <a:lnTo>
                    <a:pt x="2016" y="21521"/>
                  </a:lnTo>
                  <a:lnTo>
                    <a:pt x="2304" y="21442"/>
                  </a:lnTo>
                  <a:lnTo>
                    <a:pt x="2592" y="21285"/>
                  </a:lnTo>
                  <a:lnTo>
                    <a:pt x="3168" y="20023"/>
                  </a:lnTo>
                  <a:lnTo>
                    <a:pt x="4032" y="18683"/>
                  </a:lnTo>
                  <a:lnTo>
                    <a:pt x="6336" y="16082"/>
                  </a:lnTo>
                  <a:lnTo>
                    <a:pt x="10656" y="10958"/>
                  </a:lnTo>
                  <a:lnTo>
                    <a:pt x="12960" y="8356"/>
                  </a:lnTo>
                  <a:lnTo>
                    <a:pt x="15552" y="5755"/>
                  </a:lnTo>
                  <a:lnTo>
                    <a:pt x="16704" y="4415"/>
                  </a:lnTo>
                  <a:lnTo>
                    <a:pt x="17568" y="3074"/>
                  </a:lnTo>
                  <a:lnTo>
                    <a:pt x="18432" y="2444"/>
                  </a:lnTo>
                  <a:lnTo>
                    <a:pt x="19008" y="1734"/>
                  </a:lnTo>
                  <a:lnTo>
                    <a:pt x="20160" y="1104"/>
                  </a:lnTo>
                  <a:lnTo>
                    <a:pt x="21312" y="631"/>
                  </a:lnTo>
                  <a:lnTo>
                    <a:pt x="21600" y="473"/>
                  </a:lnTo>
                  <a:lnTo>
                    <a:pt x="21600" y="394"/>
                  </a:lnTo>
                  <a:lnTo>
                    <a:pt x="21312" y="79"/>
                  </a:lnTo>
                  <a:lnTo>
                    <a:pt x="20736" y="0"/>
                  </a:lnTo>
                  <a:lnTo>
                    <a:pt x="19872" y="0"/>
                  </a:lnTo>
                  <a:lnTo>
                    <a:pt x="19584" y="158"/>
                  </a:lnTo>
                  <a:close/>
                </a:path>
              </a:pathLst>
            </a:custGeom>
            <a:solidFill>
              <a:srgbClr val="0051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605448"/>
                  </a:solidFill>
                </a:defRPr>
              </a:pPr>
              <a:endParaRPr sz="1735"/>
            </a:p>
          </p:txBody>
        </p:sp>
        <p:sp>
          <p:nvSpPr>
            <p:cNvPr id="150" name="Freeform 170"/>
            <p:cNvSpPr/>
            <p:nvPr/>
          </p:nvSpPr>
          <p:spPr>
            <a:xfrm>
              <a:off x="73456" y="13206"/>
              <a:ext cx="16508" cy="78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13" y="408"/>
                  </a:moveTo>
                  <a:lnTo>
                    <a:pt x="18059" y="1019"/>
                  </a:lnTo>
                  <a:lnTo>
                    <a:pt x="16997" y="1630"/>
                  </a:lnTo>
                  <a:lnTo>
                    <a:pt x="15226" y="2955"/>
                  </a:lnTo>
                  <a:lnTo>
                    <a:pt x="13456" y="4177"/>
                  </a:lnTo>
                  <a:lnTo>
                    <a:pt x="12748" y="4789"/>
                  </a:lnTo>
                  <a:lnTo>
                    <a:pt x="12039" y="5502"/>
                  </a:lnTo>
                  <a:lnTo>
                    <a:pt x="8852" y="10494"/>
                  </a:lnTo>
                  <a:lnTo>
                    <a:pt x="8144" y="11819"/>
                  </a:lnTo>
                  <a:lnTo>
                    <a:pt x="6728" y="13143"/>
                  </a:lnTo>
                  <a:lnTo>
                    <a:pt x="3541" y="15894"/>
                  </a:lnTo>
                  <a:lnTo>
                    <a:pt x="1062" y="18442"/>
                  </a:lnTo>
                  <a:lnTo>
                    <a:pt x="354" y="19868"/>
                  </a:lnTo>
                  <a:lnTo>
                    <a:pt x="0" y="21192"/>
                  </a:lnTo>
                  <a:lnTo>
                    <a:pt x="0" y="21396"/>
                  </a:lnTo>
                  <a:lnTo>
                    <a:pt x="708" y="21600"/>
                  </a:lnTo>
                  <a:lnTo>
                    <a:pt x="2125" y="21600"/>
                  </a:lnTo>
                  <a:lnTo>
                    <a:pt x="2833" y="21396"/>
                  </a:lnTo>
                  <a:lnTo>
                    <a:pt x="3187" y="21192"/>
                  </a:lnTo>
                  <a:lnTo>
                    <a:pt x="3895" y="19562"/>
                  </a:lnTo>
                  <a:lnTo>
                    <a:pt x="5311" y="17932"/>
                  </a:lnTo>
                  <a:lnTo>
                    <a:pt x="9207" y="14672"/>
                  </a:lnTo>
                  <a:lnTo>
                    <a:pt x="10269" y="13347"/>
                  </a:lnTo>
                  <a:lnTo>
                    <a:pt x="11331" y="11921"/>
                  </a:lnTo>
                  <a:lnTo>
                    <a:pt x="13102" y="9272"/>
                  </a:lnTo>
                  <a:lnTo>
                    <a:pt x="14518" y="6826"/>
                  </a:lnTo>
                  <a:lnTo>
                    <a:pt x="16289" y="4279"/>
                  </a:lnTo>
                  <a:lnTo>
                    <a:pt x="17705" y="3362"/>
                  </a:lnTo>
                  <a:lnTo>
                    <a:pt x="19475" y="2343"/>
                  </a:lnTo>
                  <a:lnTo>
                    <a:pt x="20892" y="1426"/>
                  </a:lnTo>
                  <a:lnTo>
                    <a:pt x="21600" y="408"/>
                  </a:lnTo>
                  <a:lnTo>
                    <a:pt x="21600" y="306"/>
                  </a:lnTo>
                  <a:lnTo>
                    <a:pt x="21246" y="102"/>
                  </a:lnTo>
                  <a:lnTo>
                    <a:pt x="20892" y="0"/>
                  </a:lnTo>
                  <a:lnTo>
                    <a:pt x="20184" y="0"/>
                  </a:lnTo>
                  <a:lnTo>
                    <a:pt x="19121" y="102"/>
                  </a:lnTo>
                  <a:lnTo>
                    <a:pt x="18767" y="306"/>
                  </a:lnTo>
                  <a:lnTo>
                    <a:pt x="18413" y="408"/>
                  </a:lnTo>
                  <a:close/>
                </a:path>
              </a:pathLst>
            </a:custGeom>
            <a:solidFill>
              <a:srgbClr val="0051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605448"/>
                  </a:solidFill>
                </a:defRPr>
              </a:pPr>
              <a:endParaRPr sz="1735"/>
            </a:p>
          </p:txBody>
        </p:sp>
        <p:sp>
          <p:nvSpPr>
            <p:cNvPr id="151" name="Freeform 171"/>
            <p:cNvSpPr/>
            <p:nvPr/>
          </p:nvSpPr>
          <p:spPr>
            <a:xfrm>
              <a:off x="83360" y="18709"/>
              <a:ext cx="18985" cy="62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59" y="126"/>
                  </a:moveTo>
                  <a:lnTo>
                    <a:pt x="16200" y="1263"/>
                  </a:lnTo>
                  <a:lnTo>
                    <a:pt x="13659" y="2779"/>
                  </a:lnTo>
                  <a:lnTo>
                    <a:pt x="11753" y="4295"/>
                  </a:lnTo>
                  <a:lnTo>
                    <a:pt x="10482" y="6063"/>
                  </a:lnTo>
                  <a:lnTo>
                    <a:pt x="9212" y="7705"/>
                  </a:lnTo>
                  <a:lnTo>
                    <a:pt x="7941" y="9474"/>
                  </a:lnTo>
                  <a:lnTo>
                    <a:pt x="6353" y="12632"/>
                  </a:lnTo>
                  <a:lnTo>
                    <a:pt x="4765" y="14526"/>
                  </a:lnTo>
                  <a:lnTo>
                    <a:pt x="1906" y="17053"/>
                  </a:lnTo>
                  <a:lnTo>
                    <a:pt x="953" y="18568"/>
                  </a:lnTo>
                  <a:lnTo>
                    <a:pt x="0" y="19705"/>
                  </a:lnTo>
                  <a:lnTo>
                    <a:pt x="0" y="20716"/>
                  </a:lnTo>
                  <a:lnTo>
                    <a:pt x="953" y="21474"/>
                  </a:lnTo>
                  <a:lnTo>
                    <a:pt x="1271" y="21474"/>
                  </a:lnTo>
                  <a:lnTo>
                    <a:pt x="1906" y="21600"/>
                  </a:lnTo>
                  <a:lnTo>
                    <a:pt x="2859" y="21347"/>
                  </a:lnTo>
                  <a:lnTo>
                    <a:pt x="3494" y="20842"/>
                  </a:lnTo>
                  <a:lnTo>
                    <a:pt x="3176" y="20716"/>
                  </a:lnTo>
                  <a:lnTo>
                    <a:pt x="2859" y="20463"/>
                  </a:lnTo>
                  <a:lnTo>
                    <a:pt x="3176" y="20084"/>
                  </a:lnTo>
                  <a:lnTo>
                    <a:pt x="4447" y="19200"/>
                  </a:lnTo>
                  <a:lnTo>
                    <a:pt x="5718" y="17432"/>
                  </a:lnTo>
                  <a:lnTo>
                    <a:pt x="7624" y="15032"/>
                  </a:lnTo>
                  <a:lnTo>
                    <a:pt x="9212" y="12632"/>
                  </a:lnTo>
                  <a:lnTo>
                    <a:pt x="10800" y="9600"/>
                  </a:lnTo>
                  <a:lnTo>
                    <a:pt x="12071" y="7958"/>
                  </a:lnTo>
                  <a:lnTo>
                    <a:pt x="13024" y="6442"/>
                  </a:lnTo>
                  <a:lnTo>
                    <a:pt x="14929" y="4800"/>
                  </a:lnTo>
                  <a:lnTo>
                    <a:pt x="16518" y="3411"/>
                  </a:lnTo>
                  <a:lnTo>
                    <a:pt x="18424" y="2147"/>
                  </a:lnTo>
                  <a:lnTo>
                    <a:pt x="20965" y="884"/>
                  </a:lnTo>
                  <a:lnTo>
                    <a:pt x="21282" y="758"/>
                  </a:lnTo>
                  <a:lnTo>
                    <a:pt x="21600" y="505"/>
                  </a:lnTo>
                  <a:lnTo>
                    <a:pt x="21282" y="379"/>
                  </a:lnTo>
                  <a:lnTo>
                    <a:pt x="20965" y="126"/>
                  </a:lnTo>
                  <a:lnTo>
                    <a:pt x="20647" y="0"/>
                  </a:lnTo>
                  <a:lnTo>
                    <a:pt x="19376" y="0"/>
                  </a:lnTo>
                  <a:lnTo>
                    <a:pt x="19059" y="126"/>
                  </a:lnTo>
                  <a:close/>
                </a:path>
              </a:pathLst>
            </a:custGeom>
            <a:solidFill>
              <a:srgbClr val="0051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605448"/>
                  </a:solidFill>
                </a:defRPr>
              </a:pPr>
              <a:endParaRPr sz="1735"/>
            </a:p>
          </p:txBody>
        </p:sp>
        <p:sp>
          <p:nvSpPr>
            <p:cNvPr id="152" name="Freeform 172"/>
            <p:cNvSpPr/>
            <p:nvPr/>
          </p:nvSpPr>
          <p:spPr>
            <a:xfrm>
              <a:off x="96566" y="25312"/>
              <a:ext cx="17334" cy="44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61" y="0"/>
                  </a:moveTo>
                  <a:lnTo>
                    <a:pt x="17419" y="363"/>
                  </a:lnTo>
                  <a:lnTo>
                    <a:pt x="14632" y="1452"/>
                  </a:lnTo>
                  <a:lnTo>
                    <a:pt x="13587" y="1997"/>
                  </a:lnTo>
                  <a:lnTo>
                    <a:pt x="11497" y="3449"/>
                  </a:lnTo>
                  <a:lnTo>
                    <a:pt x="10103" y="5445"/>
                  </a:lnTo>
                  <a:lnTo>
                    <a:pt x="4529" y="12706"/>
                  </a:lnTo>
                  <a:lnTo>
                    <a:pt x="2090" y="16518"/>
                  </a:lnTo>
                  <a:lnTo>
                    <a:pt x="0" y="20329"/>
                  </a:lnTo>
                  <a:lnTo>
                    <a:pt x="0" y="20692"/>
                  </a:lnTo>
                  <a:lnTo>
                    <a:pt x="697" y="21418"/>
                  </a:lnTo>
                  <a:lnTo>
                    <a:pt x="1394" y="21418"/>
                  </a:lnTo>
                  <a:lnTo>
                    <a:pt x="2090" y="21600"/>
                  </a:lnTo>
                  <a:lnTo>
                    <a:pt x="2439" y="21418"/>
                  </a:lnTo>
                  <a:lnTo>
                    <a:pt x="3135" y="20692"/>
                  </a:lnTo>
                  <a:lnTo>
                    <a:pt x="4529" y="18151"/>
                  </a:lnTo>
                  <a:lnTo>
                    <a:pt x="5923" y="15247"/>
                  </a:lnTo>
                  <a:lnTo>
                    <a:pt x="8013" y="12706"/>
                  </a:lnTo>
                  <a:lnTo>
                    <a:pt x="10452" y="10165"/>
                  </a:lnTo>
                  <a:lnTo>
                    <a:pt x="11845" y="7624"/>
                  </a:lnTo>
                  <a:lnTo>
                    <a:pt x="13587" y="5264"/>
                  </a:lnTo>
                  <a:lnTo>
                    <a:pt x="14632" y="3993"/>
                  </a:lnTo>
                  <a:lnTo>
                    <a:pt x="16026" y="3086"/>
                  </a:lnTo>
                  <a:lnTo>
                    <a:pt x="17768" y="2178"/>
                  </a:lnTo>
                  <a:lnTo>
                    <a:pt x="19858" y="1634"/>
                  </a:lnTo>
                  <a:lnTo>
                    <a:pt x="20903" y="1452"/>
                  </a:lnTo>
                  <a:lnTo>
                    <a:pt x="21252" y="1271"/>
                  </a:lnTo>
                  <a:lnTo>
                    <a:pt x="21600" y="908"/>
                  </a:lnTo>
                  <a:lnTo>
                    <a:pt x="21252" y="545"/>
                  </a:lnTo>
                  <a:lnTo>
                    <a:pt x="21252" y="363"/>
                  </a:lnTo>
                  <a:lnTo>
                    <a:pt x="20903" y="0"/>
                  </a:lnTo>
                  <a:lnTo>
                    <a:pt x="19161" y="0"/>
                  </a:lnTo>
                  <a:close/>
                </a:path>
              </a:pathLst>
            </a:custGeom>
            <a:solidFill>
              <a:srgbClr val="0051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605448"/>
                  </a:solidFill>
                </a:defRPr>
              </a:pPr>
              <a:endParaRPr sz="1735"/>
            </a:p>
          </p:txBody>
        </p:sp>
        <p:sp>
          <p:nvSpPr>
            <p:cNvPr id="153" name="Freeform 173"/>
            <p:cNvSpPr/>
            <p:nvPr/>
          </p:nvSpPr>
          <p:spPr>
            <a:xfrm>
              <a:off x="105485" y="31915"/>
              <a:ext cx="12701" cy="36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73" y="216"/>
                  </a:moveTo>
                  <a:lnTo>
                    <a:pt x="15709" y="432"/>
                  </a:lnTo>
                  <a:lnTo>
                    <a:pt x="14400" y="1296"/>
                  </a:lnTo>
                  <a:lnTo>
                    <a:pt x="11127" y="2592"/>
                  </a:lnTo>
                  <a:lnTo>
                    <a:pt x="9818" y="4320"/>
                  </a:lnTo>
                  <a:lnTo>
                    <a:pt x="9164" y="5832"/>
                  </a:lnTo>
                  <a:lnTo>
                    <a:pt x="7855" y="9720"/>
                  </a:lnTo>
                  <a:lnTo>
                    <a:pt x="6545" y="13176"/>
                  </a:lnTo>
                  <a:lnTo>
                    <a:pt x="3927" y="16848"/>
                  </a:lnTo>
                  <a:lnTo>
                    <a:pt x="0" y="20304"/>
                  </a:lnTo>
                  <a:lnTo>
                    <a:pt x="0" y="20952"/>
                  </a:lnTo>
                  <a:lnTo>
                    <a:pt x="655" y="21600"/>
                  </a:lnTo>
                  <a:lnTo>
                    <a:pt x="3927" y="21600"/>
                  </a:lnTo>
                  <a:lnTo>
                    <a:pt x="5236" y="21168"/>
                  </a:lnTo>
                  <a:lnTo>
                    <a:pt x="5891" y="20736"/>
                  </a:lnTo>
                  <a:lnTo>
                    <a:pt x="8509" y="18360"/>
                  </a:lnTo>
                  <a:lnTo>
                    <a:pt x="9818" y="17280"/>
                  </a:lnTo>
                  <a:lnTo>
                    <a:pt x="11782" y="16200"/>
                  </a:lnTo>
                  <a:lnTo>
                    <a:pt x="12436" y="15552"/>
                  </a:lnTo>
                  <a:lnTo>
                    <a:pt x="13745" y="14904"/>
                  </a:lnTo>
                  <a:lnTo>
                    <a:pt x="13745" y="13392"/>
                  </a:lnTo>
                  <a:lnTo>
                    <a:pt x="14400" y="10584"/>
                  </a:lnTo>
                  <a:lnTo>
                    <a:pt x="15055" y="6048"/>
                  </a:lnTo>
                  <a:lnTo>
                    <a:pt x="15709" y="4752"/>
                  </a:lnTo>
                  <a:lnTo>
                    <a:pt x="16364" y="3672"/>
                  </a:lnTo>
                  <a:lnTo>
                    <a:pt x="17673" y="2808"/>
                  </a:lnTo>
                  <a:lnTo>
                    <a:pt x="20945" y="1728"/>
                  </a:lnTo>
                  <a:lnTo>
                    <a:pt x="21600" y="648"/>
                  </a:lnTo>
                  <a:lnTo>
                    <a:pt x="20291" y="216"/>
                  </a:lnTo>
                  <a:lnTo>
                    <a:pt x="18982" y="0"/>
                  </a:lnTo>
                  <a:lnTo>
                    <a:pt x="17673" y="216"/>
                  </a:lnTo>
                  <a:close/>
                </a:path>
              </a:pathLst>
            </a:custGeom>
            <a:solidFill>
              <a:srgbClr val="0051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605448"/>
                  </a:solidFill>
                </a:defRPr>
              </a:pPr>
              <a:endParaRPr sz="1735"/>
            </a:p>
          </p:txBody>
        </p:sp>
        <p:sp>
          <p:nvSpPr>
            <p:cNvPr id="154" name="Freeform 174"/>
            <p:cNvSpPr/>
            <p:nvPr/>
          </p:nvSpPr>
          <p:spPr>
            <a:xfrm>
              <a:off x="69169" y="176088"/>
              <a:ext cx="12701" cy="29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50"/>
                  </a:moveTo>
                  <a:lnTo>
                    <a:pt x="0" y="20520"/>
                  </a:lnTo>
                  <a:lnTo>
                    <a:pt x="2400" y="21060"/>
                  </a:lnTo>
                  <a:lnTo>
                    <a:pt x="7200" y="21600"/>
                  </a:lnTo>
                  <a:lnTo>
                    <a:pt x="14400" y="21600"/>
                  </a:lnTo>
                  <a:lnTo>
                    <a:pt x="19200" y="21330"/>
                  </a:lnTo>
                  <a:lnTo>
                    <a:pt x="21600" y="21060"/>
                  </a:lnTo>
                  <a:lnTo>
                    <a:pt x="21600" y="810"/>
                  </a:lnTo>
                  <a:lnTo>
                    <a:pt x="19200" y="540"/>
                  </a:lnTo>
                  <a:lnTo>
                    <a:pt x="14400" y="270"/>
                  </a:lnTo>
                  <a:lnTo>
                    <a:pt x="12000" y="0"/>
                  </a:lnTo>
                  <a:lnTo>
                    <a:pt x="7200" y="270"/>
                  </a:lnTo>
                  <a:lnTo>
                    <a:pt x="2400" y="810"/>
                  </a:lnTo>
                  <a:lnTo>
                    <a:pt x="0" y="1350"/>
                  </a:lnTo>
                  <a:close/>
                </a:path>
              </a:pathLst>
            </a:custGeom>
            <a:solidFill>
              <a:srgbClr val="0051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605448"/>
                  </a:solidFill>
                </a:defRPr>
              </a:pPr>
              <a:endParaRPr sz="1735"/>
            </a:p>
          </p:txBody>
        </p:sp>
        <p:sp>
          <p:nvSpPr>
            <p:cNvPr id="155" name="Freeform 175"/>
            <p:cNvSpPr/>
            <p:nvPr/>
          </p:nvSpPr>
          <p:spPr>
            <a:xfrm>
              <a:off x="86502" y="192596"/>
              <a:ext cx="12701" cy="45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82" y="351"/>
                  </a:moveTo>
                  <a:lnTo>
                    <a:pt x="8836" y="1580"/>
                  </a:lnTo>
                  <a:lnTo>
                    <a:pt x="6873" y="2634"/>
                  </a:lnTo>
                  <a:lnTo>
                    <a:pt x="2945" y="5093"/>
                  </a:lnTo>
                  <a:lnTo>
                    <a:pt x="982" y="7727"/>
                  </a:lnTo>
                  <a:lnTo>
                    <a:pt x="0" y="10361"/>
                  </a:lnTo>
                  <a:lnTo>
                    <a:pt x="982" y="15805"/>
                  </a:lnTo>
                  <a:lnTo>
                    <a:pt x="1964" y="20722"/>
                  </a:lnTo>
                  <a:lnTo>
                    <a:pt x="3927" y="21424"/>
                  </a:lnTo>
                  <a:lnTo>
                    <a:pt x="4909" y="21600"/>
                  </a:lnTo>
                  <a:lnTo>
                    <a:pt x="8836" y="21600"/>
                  </a:lnTo>
                  <a:lnTo>
                    <a:pt x="9818" y="21424"/>
                  </a:lnTo>
                  <a:lnTo>
                    <a:pt x="10800" y="21073"/>
                  </a:lnTo>
                  <a:lnTo>
                    <a:pt x="10800" y="20722"/>
                  </a:lnTo>
                  <a:lnTo>
                    <a:pt x="9818" y="15980"/>
                  </a:lnTo>
                  <a:lnTo>
                    <a:pt x="9818" y="8254"/>
                  </a:lnTo>
                  <a:lnTo>
                    <a:pt x="11782" y="5620"/>
                  </a:lnTo>
                  <a:lnTo>
                    <a:pt x="14727" y="3337"/>
                  </a:lnTo>
                  <a:lnTo>
                    <a:pt x="16691" y="2283"/>
                  </a:lnTo>
                  <a:lnTo>
                    <a:pt x="19636" y="1405"/>
                  </a:lnTo>
                  <a:lnTo>
                    <a:pt x="21600" y="878"/>
                  </a:lnTo>
                  <a:lnTo>
                    <a:pt x="19636" y="527"/>
                  </a:lnTo>
                  <a:lnTo>
                    <a:pt x="18655" y="176"/>
                  </a:lnTo>
                  <a:lnTo>
                    <a:pt x="17673" y="0"/>
                  </a:lnTo>
                  <a:lnTo>
                    <a:pt x="12764" y="0"/>
                  </a:lnTo>
                  <a:lnTo>
                    <a:pt x="11782" y="351"/>
                  </a:lnTo>
                  <a:close/>
                </a:path>
              </a:pathLst>
            </a:custGeom>
            <a:solidFill>
              <a:srgbClr val="0051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605448"/>
                  </a:solidFill>
                </a:defRPr>
              </a:pPr>
              <a:endParaRPr sz="1735"/>
            </a:p>
          </p:txBody>
        </p:sp>
        <p:sp>
          <p:nvSpPr>
            <p:cNvPr id="156" name="Freeform 176"/>
            <p:cNvSpPr/>
            <p:nvPr/>
          </p:nvSpPr>
          <p:spPr>
            <a:xfrm>
              <a:off x="98882" y="214607"/>
              <a:ext cx="12701" cy="38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0" y="1029"/>
                  </a:moveTo>
                  <a:lnTo>
                    <a:pt x="7200" y="5966"/>
                  </a:lnTo>
                  <a:lnTo>
                    <a:pt x="2880" y="10903"/>
                  </a:lnTo>
                  <a:lnTo>
                    <a:pt x="1440" y="15840"/>
                  </a:lnTo>
                  <a:lnTo>
                    <a:pt x="0" y="20571"/>
                  </a:lnTo>
                  <a:lnTo>
                    <a:pt x="2880" y="21394"/>
                  </a:lnTo>
                  <a:lnTo>
                    <a:pt x="5760" y="21600"/>
                  </a:lnTo>
                  <a:lnTo>
                    <a:pt x="10080" y="21600"/>
                  </a:lnTo>
                  <a:lnTo>
                    <a:pt x="12960" y="21394"/>
                  </a:lnTo>
                  <a:lnTo>
                    <a:pt x="14400" y="20983"/>
                  </a:lnTo>
                  <a:lnTo>
                    <a:pt x="14400" y="20571"/>
                  </a:lnTo>
                  <a:lnTo>
                    <a:pt x="15840" y="15840"/>
                  </a:lnTo>
                  <a:lnTo>
                    <a:pt x="18720" y="10903"/>
                  </a:lnTo>
                  <a:lnTo>
                    <a:pt x="21600" y="1029"/>
                  </a:lnTo>
                  <a:lnTo>
                    <a:pt x="21600" y="617"/>
                  </a:lnTo>
                  <a:lnTo>
                    <a:pt x="20160" y="411"/>
                  </a:lnTo>
                  <a:lnTo>
                    <a:pt x="14400" y="0"/>
                  </a:lnTo>
                  <a:lnTo>
                    <a:pt x="12960" y="206"/>
                  </a:lnTo>
                  <a:lnTo>
                    <a:pt x="10080" y="411"/>
                  </a:lnTo>
                  <a:lnTo>
                    <a:pt x="8640" y="617"/>
                  </a:lnTo>
                  <a:lnTo>
                    <a:pt x="8640" y="1029"/>
                  </a:lnTo>
                  <a:close/>
                </a:path>
              </a:pathLst>
            </a:custGeom>
            <a:solidFill>
              <a:srgbClr val="0051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605448"/>
                  </a:solidFill>
                </a:defRPr>
              </a:pPr>
              <a:endParaRPr sz="1735"/>
            </a:p>
          </p:txBody>
        </p:sp>
        <p:sp>
          <p:nvSpPr>
            <p:cNvPr id="157" name="Freeform 177"/>
            <p:cNvSpPr/>
            <p:nvPr/>
          </p:nvSpPr>
          <p:spPr>
            <a:xfrm>
              <a:off x="112913" y="234417"/>
              <a:ext cx="12701" cy="49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31"/>
                  </a:moveTo>
                  <a:lnTo>
                    <a:pt x="0" y="21127"/>
                  </a:lnTo>
                  <a:lnTo>
                    <a:pt x="2400" y="21442"/>
                  </a:lnTo>
                  <a:lnTo>
                    <a:pt x="7200" y="21442"/>
                  </a:lnTo>
                  <a:lnTo>
                    <a:pt x="9600" y="21600"/>
                  </a:lnTo>
                  <a:lnTo>
                    <a:pt x="14400" y="21442"/>
                  </a:lnTo>
                  <a:lnTo>
                    <a:pt x="16800" y="21442"/>
                  </a:lnTo>
                  <a:lnTo>
                    <a:pt x="21600" y="20812"/>
                  </a:lnTo>
                  <a:lnTo>
                    <a:pt x="21600" y="631"/>
                  </a:lnTo>
                  <a:lnTo>
                    <a:pt x="19200" y="315"/>
                  </a:lnTo>
                  <a:lnTo>
                    <a:pt x="14400" y="0"/>
                  </a:lnTo>
                  <a:lnTo>
                    <a:pt x="7200" y="0"/>
                  </a:lnTo>
                  <a:lnTo>
                    <a:pt x="2400" y="158"/>
                  </a:lnTo>
                  <a:lnTo>
                    <a:pt x="0" y="315"/>
                  </a:lnTo>
                  <a:lnTo>
                    <a:pt x="0" y="631"/>
                  </a:lnTo>
                  <a:close/>
                </a:path>
              </a:pathLst>
            </a:custGeom>
            <a:solidFill>
              <a:srgbClr val="0051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605448"/>
                  </a:solidFill>
                </a:defRPr>
              </a:pPr>
              <a:endParaRPr sz="1735"/>
            </a:p>
          </p:txBody>
        </p:sp>
        <p:sp>
          <p:nvSpPr>
            <p:cNvPr id="158" name="Freeform 178"/>
            <p:cNvSpPr/>
            <p:nvPr/>
          </p:nvSpPr>
          <p:spPr>
            <a:xfrm>
              <a:off x="127769" y="253127"/>
              <a:ext cx="12701" cy="47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14" y="844"/>
                  </a:moveTo>
                  <a:lnTo>
                    <a:pt x="3086" y="5569"/>
                  </a:lnTo>
                  <a:lnTo>
                    <a:pt x="1543" y="7931"/>
                  </a:lnTo>
                  <a:lnTo>
                    <a:pt x="0" y="10463"/>
                  </a:lnTo>
                  <a:lnTo>
                    <a:pt x="0" y="20925"/>
                  </a:lnTo>
                  <a:lnTo>
                    <a:pt x="1543" y="21262"/>
                  </a:lnTo>
                  <a:lnTo>
                    <a:pt x="4629" y="21600"/>
                  </a:lnTo>
                  <a:lnTo>
                    <a:pt x="9257" y="21600"/>
                  </a:lnTo>
                  <a:lnTo>
                    <a:pt x="12343" y="21431"/>
                  </a:lnTo>
                  <a:lnTo>
                    <a:pt x="13886" y="21262"/>
                  </a:lnTo>
                  <a:lnTo>
                    <a:pt x="13886" y="11644"/>
                  </a:lnTo>
                  <a:lnTo>
                    <a:pt x="15429" y="8775"/>
                  </a:lnTo>
                  <a:lnTo>
                    <a:pt x="16971" y="6244"/>
                  </a:lnTo>
                  <a:lnTo>
                    <a:pt x="21600" y="844"/>
                  </a:lnTo>
                  <a:lnTo>
                    <a:pt x="21600" y="506"/>
                  </a:lnTo>
                  <a:lnTo>
                    <a:pt x="20057" y="338"/>
                  </a:lnTo>
                  <a:lnTo>
                    <a:pt x="16971" y="169"/>
                  </a:lnTo>
                  <a:lnTo>
                    <a:pt x="15429" y="0"/>
                  </a:lnTo>
                  <a:lnTo>
                    <a:pt x="9257" y="338"/>
                  </a:lnTo>
                  <a:lnTo>
                    <a:pt x="7714" y="506"/>
                  </a:lnTo>
                  <a:lnTo>
                    <a:pt x="7714" y="844"/>
                  </a:lnTo>
                  <a:close/>
                </a:path>
              </a:pathLst>
            </a:custGeom>
            <a:solidFill>
              <a:srgbClr val="0051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605448"/>
                  </a:solidFill>
                </a:defRPr>
              </a:pPr>
              <a:endParaRPr sz="1735"/>
            </a:p>
          </p:txBody>
        </p:sp>
        <p:sp>
          <p:nvSpPr>
            <p:cNvPr id="159" name="Freeform 179"/>
            <p:cNvSpPr/>
            <p:nvPr/>
          </p:nvSpPr>
          <p:spPr>
            <a:xfrm>
              <a:off x="141388" y="274037"/>
              <a:ext cx="12701" cy="38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38"/>
                  </a:moveTo>
                  <a:lnTo>
                    <a:pt x="0" y="21185"/>
                  </a:lnTo>
                  <a:lnTo>
                    <a:pt x="2160" y="21392"/>
                  </a:lnTo>
                  <a:lnTo>
                    <a:pt x="8640" y="21600"/>
                  </a:lnTo>
                  <a:lnTo>
                    <a:pt x="15120" y="21600"/>
                  </a:lnTo>
                  <a:lnTo>
                    <a:pt x="19440" y="21185"/>
                  </a:lnTo>
                  <a:lnTo>
                    <a:pt x="21600" y="20769"/>
                  </a:lnTo>
                  <a:lnTo>
                    <a:pt x="21600" y="1038"/>
                  </a:lnTo>
                  <a:lnTo>
                    <a:pt x="19440" y="415"/>
                  </a:lnTo>
                  <a:lnTo>
                    <a:pt x="15120" y="0"/>
                  </a:lnTo>
                  <a:lnTo>
                    <a:pt x="8640" y="0"/>
                  </a:lnTo>
                  <a:lnTo>
                    <a:pt x="2160" y="208"/>
                  </a:lnTo>
                  <a:lnTo>
                    <a:pt x="0" y="415"/>
                  </a:lnTo>
                  <a:lnTo>
                    <a:pt x="0" y="1038"/>
                  </a:lnTo>
                  <a:close/>
                </a:path>
              </a:pathLst>
            </a:custGeom>
            <a:solidFill>
              <a:srgbClr val="0051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605448"/>
                  </a:solidFill>
                </a:defRPr>
              </a:pPr>
              <a:endParaRPr sz="1735"/>
            </a:p>
          </p:txBody>
        </p:sp>
        <p:sp>
          <p:nvSpPr>
            <p:cNvPr id="160" name="Freeform 180"/>
            <p:cNvSpPr/>
            <p:nvPr/>
          </p:nvSpPr>
          <p:spPr>
            <a:xfrm>
              <a:off x="153355" y="294948"/>
              <a:ext cx="12701" cy="34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221"/>
                  </a:moveTo>
                  <a:lnTo>
                    <a:pt x="17280" y="18153"/>
                  </a:lnTo>
                  <a:lnTo>
                    <a:pt x="14400" y="15626"/>
                  </a:lnTo>
                  <a:lnTo>
                    <a:pt x="12960" y="13098"/>
                  </a:lnTo>
                  <a:lnTo>
                    <a:pt x="12960" y="5745"/>
                  </a:lnTo>
                  <a:lnTo>
                    <a:pt x="14400" y="919"/>
                  </a:lnTo>
                  <a:lnTo>
                    <a:pt x="14400" y="460"/>
                  </a:lnTo>
                  <a:lnTo>
                    <a:pt x="12960" y="230"/>
                  </a:lnTo>
                  <a:lnTo>
                    <a:pt x="10080" y="0"/>
                  </a:lnTo>
                  <a:lnTo>
                    <a:pt x="5760" y="0"/>
                  </a:lnTo>
                  <a:lnTo>
                    <a:pt x="2880" y="230"/>
                  </a:lnTo>
                  <a:lnTo>
                    <a:pt x="1440" y="460"/>
                  </a:lnTo>
                  <a:lnTo>
                    <a:pt x="1440" y="919"/>
                  </a:lnTo>
                  <a:lnTo>
                    <a:pt x="0" y="5974"/>
                  </a:lnTo>
                  <a:lnTo>
                    <a:pt x="0" y="13557"/>
                  </a:lnTo>
                  <a:lnTo>
                    <a:pt x="1440" y="15855"/>
                  </a:lnTo>
                  <a:lnTo>
                    <a:pt x="4320" y="18613"/>
                  </a:lnTo>
                  <a:lnTo>
                    <a:pt x="8640" y="20911"/>
                  </a:lnTo>
                  <a:lnTo>
                    <a:pt x="10080" y="21370"/>
                  </a:lnTo>
                  <a:lnTo>
                    <a:pt x="11520" y="21600"/>
                  </a:lnTo>
                  <a:lnTo>
                    <a:pt x="17280" y="21600"/>
                  </a:lnTo>
                  <a:lnTo>
                    <a:pt x="20160" y="21140"/>
                  </a:lnTo>
                  <a:lnTo>
                    <a:pt x="21600" y="20681"/>
                  </a:lnTo>
                  <a:lnTo>
                    <a:pt x="21600" y="20221"/>
                  </a:lnTo>
                  <a:close/>
                </a:path>
              </a:pathLst>
            </a:custGeom>
            <a:solidFill>
              <a:srgbClr val="0051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605448"/>
                  </a:solidFill>
                </a:defRPr>
              </a:pPr>
              <a:endParaRPr sz="1735"/>
            </a:p>
          </p:txBody>
        </p:sp>
        <p:sp>
          <p:nvSpPr>
            <p:cNvPr id="161" name="Freeform 181"/>
            <p:cNvSpPr/>
            <p:nvPr/>
          </p:nvSpPr>
          <p:spPr>
            <a:xfrm>
              <a:off x="168212" y="304853"/>
              <a:ext cx="12701" cy="44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0" y="908"/>
                  </a:moveTo>
                  <a:lnTo>
                    <a:pt x="7200" y="3267"/>
                  </a:lnTo>
                  <a:lnTo>
                    <a:pt x="4320" y="5627"/>
                  </a:lnTo>
                  <a:lnTo>
                    <a:pt x="1440" y="7805"/>
                  </a:lnTo>
                  <a:lnTo>
                    <a:pt x="0" y="10346"/>
                  </a:lnTo>
                  <a:lnTo>
                    <a:pt x="0" y="20692"/>
                  </a:lnTo>
                  <a:lnTo>
                    <a:pt x="1440" y="21055"/>
                  </a:lnTo>
                  <a:lnTo>
                    <a:pt x="4320" y="21418"/>
                  </a:lnTo>
                  <a:lnTo>
                    <a:pt x="8640" y="21600"/>
                  </a:lnTo>
                  <a:lnTo>
                    <a:pt x="11520" y="21418"/>
                  </a:lnTo>
                  <a:lnTo>
                    <a:pt x="14400" y="21055"/>
                  </a:lnTo>
                  <a:lnTo>
                    <a:pt x="15840" y="20692"/>
                  </a:lnTo>
                  <a:lnTo>
                    <a:pt x="15840" y="7805"/>
                  </a:lnTo>
                  <a:lnTo>
                    <a:pt x="18720" y="5627"/>
                  </a:lnTo>
                  <a:lnTo>
                    <a:pt x="21600" y="908"/>
                  </a:lnTo>
                  <a:lnTo>
                    <a:pt x="21600" y="545"/>
                  </a:lnTo>
                  <a:lnTo>
                    <a:pt x="20160" y="182"/>
                  </a:lnTo>
                  <a:lnTo>
                    <a:pt x="17280" y="0"/>
                  </a:lnTo>
                  <a:lnTo>
                    <a:pt x="12960" y="0"/>
                  </a:lnTo>
                  <a:lnTo>
                    <a:pt x="8640" y="545"/>
                  </a:lnTo>
                  <a:lnTo>
                    <a:pt x="8640" y="908"/>
                  </a:lnTo>
                  <a:close/>
                </a:path>
              </a:pathLst>
            </a:custGeom>
            <a:solidFill>
              <a:srgbClr val="0051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605448"/>
                  </a:solidFill>
                </a:defRPr>
              </a:pPr>
              <a:endParaRPr sz="1735"/>
            </a:p>
          </p:txBody>
        </p:sp>
        <p:sp>
          <p:nvSpPr>
            <p:cNvPr id="162" name="Freeform 182"/>
            <p:cNvSpPr/>
            <p:nvPr/>
          </p:nvSpPr>
          <p:spPr>
            <a:xfrm>
              <a:off x="178941" y="325764"/>
              <a:ext cx="12701" cy="38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38"/>
                  </a:moveTo>
                  <a:lnTo>
                    <a:pt x="21600" y="623"/>
                  </a:lnTo>
                  <a:lnTo>
                    <a:pt x="19636" y="208"/>
                  </a:lnTo>
                  <a:lnTo>
                    <a:pt x="15709" y="0"/>
                  </a:lnTo>
                  <a:lnTo>
                    <a:pt x="9818" y="0"/>
                  </a:lnTo>
                  <a:lnTo>
                    <a:pt x="5891" y="208"/>
                  </a:lnTo>
                  <a:lnTo>
                    <a:pt x="3927" y="623"/>
                  </a:lnTo>
                  <a:lnTo>
                    <a:pt x="3927" y="1038"/>
                  </a:lnTo>
                  <a:lnTo>
                    <a:pt x="0" y="11008"/>
                  </a:lnTo>
                  <a:lnTo>
                    <a:pt x="0" y="15577"/>
                  </a:lnTo>
                  <a:lnTo>
                    <a:pt x="3927" y="20562"/>
                  </a:lnTo>
                  <a:lnTo>
                    <a:pt x="3927" y="20977"/>
                  </a:lnTo>
                  <a:lnTo>
                    <a:pt x="7855" y="21392"/>
                  </a:lnTo>
                  <a:lnTo>
                    <a:pt x="13745" y="21600"/>
                  </a:lnTo>
                  <a:lnTo>
                    <a:pt x="17673" y="21600"/>
                  </a:lnTo>
                  <a:lnTo>
                    <a:pt x="19636" y="21392"/>
                  </a:lnTo>
                  <a:lnTo>
                    <a:pt x="21600" y="20977"/>
                  </a:lnTo>
                  <a:lnTo>
                    <a:pt x="21600" y="20562"/>
                  </a:lnTo>
                  <a:lnTo>
                    <a:pt x="17673" y="15577"/>
                  </a:lnTo>
                  <a:lnTo>
                    <a:pt x="17673" y="11008"/>
                  </a:lnTo>
                  <a:lnTo>
                    <a:pt x="21600" y="1038"/>
                  </a:lnTo>
                  <a:close/>
                </a:path>
              </a:pathLst>
            </a:custGeom>
            <a:solidFill>
              <a:srgbClr val="0051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605448"/>
                  </a:solidFill>
                </a:defRPr>
              </a:pPr>
              <a:endParaRPr sz="1735"/>
            </a:p>
          </p:txBody>
        </p:sp>
        <p:sp>
          <p:nvSpPr>
            <p:cNvPr id="163" name="Freeform 183"/>
            <p:cNvSpPr/>
            <p:nvPr/>
          </p:nvSpPr>
          <p:spPr>
            <a:xfrm>
              <a:off x="190083" y="342272"/>
              <a:ext cx="12701" cy="40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29" y="765"/>
                  </a:moveTo>
                  <a:lnTo>
                    <a:pt x="13886" y="382"/>
                  </a:lnTo>
                  <a:lnTo>
                    <a:pt x="10800" y="0"/>
                  </a:lnTo>
                  <a:lnTo>
                    <a:pt x="4629" y="0"/>
                  </a:lnTo>
                  <a:lnTo>
                    <a:pt x="1543" y="382"/>
                  </a:lnTo>
                  <a:lnTo>
                    <a:pt x="0" y="765"/>
                  </a:lnTo>
                  <a:lnTo>
                    <a:pt x="1543" y="10896"/>
                  </a:lnTo>
                  <a:lnTo>
                    <a:pt x="3086" y="15865"/>
                  </a:lnTo>
                  <a:lnTo>
                    <a:pt x="7714" y="20835"/>
                  </a:lnTo>
                  <a:lnTo>
                    <a:pt x="9257" y="21218"/>
                  </a:lnTo>
                  <a:lnTo>
                    <a:pt x="10800" y="21409"/>
                  </a:lnTo>
                  <a:lnTo>
                    <a:pt x="15429" y="21600"/>
                  </a:lnTo>
                  <a:lnTo>
                    <a:pt x="18514" y="21600"/>
                  </a:lnTo>
                  <a:lnTo>
                    <a:pt x="21600" y="21218"/>
                  </a:lnTo>
                  <a:lnTo>
                    <a:pt x="21600" y="20835"/>
                  </a:lnTo>
                  <a:lnTo>
                    <a:pt x="15429" y="10896"/>
                  </a:lnTo>
                  <a:lnTo>
                    <a:pt x="15429" y="765"/>
                  </a:lnTo>
                  <a:close/>
                </a:path>
              </a:pathLst>
            </a:custGeom>
            <a:solidFill>
              <a:srgbClr val="0051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605448"/>
                  </a:solidFill>
                </a:defRPr>
              </a:pPr>
              <a:endParaRPr sz="1735"/>
            </a:p>
          </p:txBody>
        </p:sp>
        <p:sp>
          <p:nvSpPr>
            <p:cNvPr id="164" name="Freeform 184"/>
            <p:cNvSpPr/>
            <p:nvPr/>
          </p:nvSpPr>
          <p:spPr>
            <a:xfrm>
              <a:off x="144689" y="84742"/>
              <a:ext cx="12701" cy="42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22" y="19785"/>
                  </a:moveTo>
                  <a:lnTo>
                    <a:pt x="15026" y="19059"/>
                  </a:lnTo>
                  <a:lnTo>
                    <a:pt x="12209" y="18333"/>
                  </a:lnTo>
                  <a:lnTo>
                    <a:pt x="8452" y="16155"/>
                  </a:lnTo>
                  <a:lnTo>
                    <a:pt x="8452" y="11617"/>
                  </a:lnTo>
                  <a:lnTo>
                    <a:pt x="9391" y="6171"/>
                  </a:lnTo>
                  <a:lnTo>
                    <a:pt x="8452" y="908"/>
                  </a:lnTo>
                  <a:lnTo>
                    <a:pt x="8452" y="545"/>
                  </a:lnTo>
                  <a:lnTo>
                    <a:pt x="7513" y="182"/>
                  </a:lnTo>
                  <a:lnTo>
                    <a:pt x="5635" y="0"/>
                  </a:lnTo>
                  <a:lnTo>
                    <a:pt x="2817" y="0"/>
                  </a:lnTo>
                  <a:lnTo>
                    <a:pt x="1878" y="182"/>
                  </a:lnTo>
                  <a:lnTo>
                    <a:pt x="0" y="908"/>
                  </a:lnTo>
                  <a:lnTo>
                    <a:pt x="0" y="16155"/>
                  </a:lnTo>
                  <a:lnTo>
                    <a:pt x="939" y="17244"/>
                  </a:lnTo>
                  <a:lnTo>
                    <a:pt x="4696" y="19059"/>
                  </a:lnTo>
                  <a:lnTo>
                    <a:pt x="7513" y="19966"/>
                  </a:lnTo>
                  <a:lnTo>
                    <a:pt x="11270" y="20874"/>
                  </a:lnTo>
                  <a:lnTo>
                    <a:pt x="15026" y="21418"/>
                  </a:lnTo>
                  <a:lnTo>
                    <a:pt x="16904" y="21600"/>
                  </a:lnTo>
                  <a:lnTo>
                    <a:pt x="18783" y="21600"/>
                  </a:lnTo>
                  <a:lnTo>
                    <a:pt x="20661" y="21237"/>
                  </a:lnTo>
                  <a:lnTo>
                    <a:pt x="21600" y="20874"/>
                  </a:lnTo>
                  <a:lnTo>
                    <a:pt x="21600" y="20329"/>
                  </a:lnTo>
                  <a:lnTo>
                    <a:pt x="20661" y="20148"/>
                  </a:lnTo>
                  <a:lnTo>
                    <a:pt x="19722" y="19785"/>
                  </a:lnTo>
                  <a:close/>
                </a:path>
              </a:pathLst>
            </a:custGeom>
            <a:solidFill>
              <a:srgbClr val="0051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605448"/>
                  </a:solidFill>
                </a:defRPr>
              </a:pPr>
              <a:endParaRPr sz="1735"/>
            </a:p>
          </p:txBody>
        </p:sp>
        <p:sp>
          <p:nvSpPr>
            <p:cNvPr id="165" name="Freeform 185"/>
            <p:cNvSpPr/>
            <p:nvPr/>
          </p:nvSpPr>
          <p:spPr>
            <a:xfrm>
              <a:off x="163672" y="106753"/>
              <a:ext cx="12701" cy="38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623"/>
                  </a:moveTo>
                  <a:lnTo>
                    <a:pt x="8400" y="3115"/>
                  </a:lnTo>
                  <a:lnTo>
                    <a:pt x="4800" y="5608"/>
                  </a:lnTo>
                  <a:lnTo>
                    <a:pt x="2400" y="10385"/>
                  </a:lnTo>
                  <a:lnTo>
                    <a:pt x="0" y="15577"/>
                  </a:lnTo>
                  <a:lnTo>
                    <a:pt x="0" y="20977"/>
                  </a:lnTo>
                  <a:lnTo>
                    <a:pt x="1200" y="21185"/>
                  </a:lnTo>
                  <a:lnTo>
                    <a:pt x="6000" y="21600"/>
                  </a:lnTo>
                  <a:lnTo>
                    <a:pt x="7200" y="21392"/>
                  </a:lnTo>
                  <a:lnTo>
                    <a:pt x="9600" y="21185"/>
                  </a:lnTo>
                  <a:lnTo>
                    <a:pt x="10800" y="20977"/>
                  </a:lnTo>
                  <a:lnTo>
                    <a:pt x="10800" y="20562"/>
                  </a:lnTo>
                  <a:lnTo>
                    <a:pt x="12000" y="15577"/>
                  </a:lnTo>
                  <a:lnTo>
                    <a:pt x="13200" y="10800"/>
                  </a:lnTo>
                  <a:lnTo>
                    <a:pt x="15600" y="6023"/>
                  </a:lnTo>
                  <a:lnTo>
                    <a:pt x="19200" y="3531"/>
                  </a:lnTo>
                  <a:lnTo>
                    <a:pt x="21600" y="1246"/>
                  </a:lnTo>
                  <a:lnTo>
                    <a:pt x="21600" y="415"/>
                  </a:lnTo>
                  <a:lnTo>
                    <a:pt x="20400" y="208"/>
                  </a:lnTo>
                  <a:lnTo>
                    <a:pt x="18000" y="0"/>
                  </a:lnTo>
                  <a:lnTo>
                    <a:pt x="14400" y="0"/>
                  </a:lnTo>
                  <a:lnTo>
                    <a:pt x="12000" y="208"/>
                  </a:lnTo>
                  <a:lnTo>
                    <a:pt x="10800" y="623"/>
                  </a:lnTo>
                  <a:close/>
                </a:path>
              </a:pathLst>
            </a:custGeom>
            <a:solidFill>
              <a:srgbClr val="0051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605448"/>
                  </a:solidFill>
                </a:defRPr>
              </a:pPr>
              <a:endParaRPr sz="1735"/>
            </a:p>
          </p:txBody>
        </p:sp>
        <p:sp>
          <p:nvSpPr>
            <p:cNvPr id="166" name="Freeform 186"/>
            <p:cNvSpPr/>
            <p:nvPr/>
          </p:nvSpPr>
          <p:spPr>
            <a:xfrm>
              <a:off x="175640" y="129865"/>
              <a:ext cx="12701" cy="4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635"/>
                  </a:moveTo>
                  <a:lnTo>
                    <a:pt x="4320" y="10800"/>
                  </a:lnTo>
                  <a:lnTo>
                    <a:pt x="1440" y="15882"/>
                  </a:lnTo>
                  <a:lnTo>
                    <a:pt x="0" y="20965"/>
                  </a:lnTo>
                  <a:lnTo>
                    <a:pt x="0" y="21282"/>
                  </a:lnTo>
                  <a:lnTo>
                    <a:pt x="1440" y="21441"/>
                  </a:lnTo>
                  <a:lnTo>
                    <a:pt x="4320" y="21600"/>
                  </a:lnTo>
                  <a:lnTo>
                    <a:pt x="10080" y="21600"/>
                  </a:lnTo>
                  <a:lnTo>
                    <a:pt x="12960" y="21441"/>
                  </a:lnTo>
                  <a:lnTo>
                    <a:pt x="14400" y="21282"/>
                  </a:lnTo>
                  <a:lnTo>
                    <a:pt x="14400" y="20965"/>
                  </a:lnTo>
                  <a:lnTo>
                    <a:pt x="15840" y="15882"/>
                  </a:lnTo>
                  <a:lnTo>
                    <a:pt x="18720" y="10800"/>
                  </a:lnTo>
                  <a:lnTo>
                    <a:pt x="21600" y="635"/>
                  </a:lnTo>
                  <a:lnTo>
                    <a:pt x="20160" y="318"/>
                  </a:lnTo>
                  <a:lnTo>
                    <a:pt x="17280" y="0"/>
                  </a:lnTo>
                  <a:lnTo>
                    <a:pt x="11520" y="0"/>
                  </a:lnTo>
                  <a:lnTo>
                    <a:pt x="10080" y="159"/>
                  </a:lnTo>
                  <a:lnTo>
                    <a:pt x="7200" y="318"/>
                  </a:lnTo>
                  <a:lnTo>
                    <a:pt x="7200" y="635"/>
                  </a:lnTo>
                  <a:close/>
                </a:path>
              </a:pathLst>
            </a:custGeom>
            <a:solidFill>
              <a:srgbClr val="0051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605448"/>
                  </a:solidFill>
                </a:defRPr>
              </a:pPr>
              <a:endParaRPr sz="1735"/>
            </a:p>
          </p:txBody>
        </p:sp>
        <p:sp>
          <p:nvSpPr>
            <p:cNvPr id="167" name="Freeform 187"/>
            <p:cNvSpPr/>
            <p:nvPr/>
          </p:nvSpPr>
          <p:spPr>
            <a:xfrm>
              <a:off x="190496" y="155177"/>
              <a:ext cx="12701" cy="49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12"/>
                  </a:moveTo>
                  <a:lnTo>
                    <a:pt x="0" y="21113"/>
                  </a:lnTo>
                  <a:lnTo>
                    <a:pt x="2400" y="21275"/>
                  </a:lnTo>
                  <a:lnTo>
                    <a:pt x="12000" y="21600"/>
                  </a:lnTo>
                  <a:lnTo>
                    <a:pt x="14400" y="21438"/>
                  </a:lnTo>
                  <a:lnTo>
                    <a:pt x="19200" y="21275"/>
                  </a:lnTo>
                  <a:lnTo>
                    <a:pt x="21600" y="21113"/>
                  </a:lnTo>
                  <a:lnTo>
                    <a:pt x="21600" y="487"/>
                  </a:lnTo>
                  <a:lnTo>
                    <a:pt x="19200" y="162"/>
                  </a:lnTo>
                  <a:lnTo>
                    <a:pt x="14400" y="162"/>
                  </a:lnTo>
                  <a:lnTo>
                    <a:pt x="12000" y="0"/>
                  </a:lnTo>
                  <a:lnTo>
                    <a:pt x="7200" y="162"/>
                  </a:lnTo>
                  <a:lnTo>
                    <a:pt x="2400" y="162"/>
                  </a:lnTo>
                  <a:lnTo>
                    <a:pt x="0" y="487"/>
                  </a:lnTo>
                  <a:lnTo>
                    <a:pt x="0" y="812"/>
                  </a:lnTo>
                  <a:close/>
                </a:path>
              </a:pathLst>
            </a:custGeom>
            <a:solidFill>
              <a:srgbClr val="0051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605448"/>
                  </a:solidFill>
                </a:defRPr>
              </a:pPr>
              <a:endParaRPr sz="1735"/>
            </a:p>
          </p:txBody>
        </p:sp>
        <p:sp>
          <p:nvSpPr>
            <p:cNvPr id="168" name="Freeform 188"/>
            <p:cNvSpPr/>
            <p:nvPr/>
          </p:nvSpPr>
          <p:spPr>
            <a:xfrm>
              <a:off x="205353" y="172786"/>
              <a:ext cx="12701" cy="45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78"/>
                  </a:moveTo>
                  <a:lnTo>
                    <a:pt x="0" y="21073"/>
                  </a:lnTo>
                  <a:lnTo>
                    <a:pt x="2400" y="21249"/>
                  </a:lnTo>
                  <a:lnTo>
                    <a:pt x="4800" y="21600"/>
                  </a:lnTo>
                  <a:lnTo>
                    <a:pt x="14400" y="21600"/>
                  </a:lnTo>
                  <a:lnTo>
                    <a:pt x="16800" y="21249"/>
                  </a:lnTo>
                  <a:lnTo>
                    <a:pt x="19200" y="21073"/>
                  </a:lnTo>
                  <a:lnTo>
                    <a:pt x="21600" y="20722"/>
                  </a:lnTo>
                  <a:lnTo>
                    <a:pt x="21600" y="878"/>
                  </a:lnTo>
                  <a:lnTo>
                    <a:pt x="16800" y="176"/>
                  </a:lnTo>
                  <a:lnTo>
                    <a:pt x="14400" y="176"/>
                  </a:lnTo>
                  <a:lnTo>
                    <a:pt x="9600" y="0"/>
                  </a:lnTo>
                  <a:lnTo>
                    <a:pt x="4800" y="176"/>
                  </a:lnTo>
                  <a:lnTo>
                    <a:pt x="2400" y="176"/>
                  </a:lnTo>
                  <a:lnTo>
                    <a:pt x="0" y="527"/>
                  </a:lnTo>
                  <a:lnTo>
                    <a:pt x="0" y="878"/>
                  </a:lnTo>
                  <a:close/>
                </a:path>
              </a:pathLst>
            </a:custGeom>
            <a:solidFill>
              <a:srgbClr val="0051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605448"/>
                  </a:solidFill>
                </a:defRPr>
              </a:pPr>
              <a:endParaRPr sz="1735"/>
            </a:p>
          </p:txBody>
        </p:sp>
        <p:sp>
          <p:nvSpPr>
            <p:cNvPr id="169" name="Freeform 189"/>
            <p:cNvSpPr/>
            <p:nvPr/>
          </p:nvSpPr>
          <p:spPr>
            <a:xfrm>
              <a:off x="216908" y="190395"/>
              <a:ext cx="12701" cy="45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78"/>
                  </a:moveTo>
                  <a:lnTo>
                    <a:pt x="0" y="21249"/>
                  </a:lnTo>
                  <a:lnTo>
                    <a:pt x="2400" y="21424"/>
                  </a:lnTo>
                  <a:lnTo>
                    <a:pt x="7200" y="21600"/>
                  </a:lnTo>
                  <a:lnTo>
                    <a:pt x="14400" y="21600"/>
                  </a:lnTo>
                  <a:lnTo>
                    <a:pt x="19200" y="21424"/>
                  </a:lnTo>
                  <a:lnTo>
                    <a:pt x="21600" y="21249"/>
                  </a:lnTo>
                  <a:lnTo>
                    <a:pt x="21600" y="527"/>
                  </a:lnTo>
                  <a:lnTo>
                    <a:pt x="19200" y="176"/>
                  </a:lnTo>
                  <a:lnTo>
                    <a:pt x="14400" y="0"/>
                  </a:lnTo>
                  <a:lnTo>
                    <a:pt x="7200" y="0"/>
                  </a:lnTo>
                  <a:lnTo>
                    <a:pt x="2400" y="176"/>
                  </a:lnTo>
                  <a:lnTo>
                    <a:pt x="0" y="527"/>
                  </a:lnTo>
                  <a:lnTo>
                    <a:pt x="0" y="878"/>
                  </a:lnTo>
                  <a:close/>
                </a:path>
              </a:pathLst>
            </a:custGeom>
            <a:solidFill>
              <a:srgbClr val="0051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605448"/>
                  </a:solidFill>
                </a:defRPr>
              </a:pPr>
              <a:endParaRPr sz="1735"/>
            </a:p>
          </p:txBody>
        </p:sp>
        <p:sp>
          <p:nvSpPr>
            <p:cNvPr id="170" name="Freeform 190"/>
            <p:cNvSpPr/>
            <p:nvPr/>
          </p:nvSpPr>
          <p:spPr>
            <a:xfrm>
              <a:off x="231764" y="208004"/>
              <a:ext cx="12701" cy="5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14" y="788"/>
                  </a:moveTo>
                  <a:lnTo>
                    <a:pt x="3086" y="4730"/>
                  </a:lnTo>
                  <a:lnTo>
                    <a:pt x="1543" y="6622"/>
                  </a:lnTo>
                  <a:lnTo>
                    <a:pt x="0" y="8672"/>
                  </a:lnTo>
                  <a:lnTo>
                    <a:pt x="0" y="20812"/>
                  </a:lnTo>
                  <a:lnTo>
                    <a:pt x="3086" y="21442"/>
                  </a:lnTo>
                  <a:lnTo>
                    <a:pt x="4629" y="21600"/>
                  </a:lnTo>
                  <a:lnTo>
                    <a:pt x="10800" y="21600"/>
                  </a:lnTo>
                  <a:lnTo>
                    <a:pt x="12343" y="21442"/>
                  </a:lnTo>
                  <a:lnTo>
                    <a:pt x="15429" y="20812"/>
                  </a:lnTo>
                  <a:lnTo>
                    <a:pt x="15429" y="7410"/>
                  </a:lnTo>
                  <a:lnTo>
                    <a:pt x="16971" y="5203"/>
                  </a:lnTo>
                  <a:lnTo>
                    <a:pt x="21600" y="788"/>
                  </a:lnTo>
                  <a:lnTo>
                    <a:pt x="21600" y="473"/>
                  </a:lnTo>
                  <a:lnTo>
                    <a:pt x="20057" y="158"/>
                  </a:lnTo>
                  <a:lnTo>
                    <a:pt x="18514" y="0"/>
                  </a:lnTo>
                  <a:lnTo>
                    <a:pt x="15429" y="0"/>
                  </a:lnTo>
                  <a:lnTo>
                    <a:pt x="10800" y="158"/>
                  </a:lnTo>
                  <a:lnTo>
                    <a:pt x="7714" y="788"/>
                  </a:lnTo>
                  <a:close/>
                </a:path>
              </a:pathLst>
            </a:custGeom>
            <a:solidFill>
              <a:srgbClr val="0051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605448"/>
                  </a:solidFill>
                </a:defRPr>
              </a:pPr>
              <a:endParaRPr sz="1735"/>
            </a:p>
          </p:txBody>
        </p:sp>
        <p:sp>
          <p:nvSpPr>
            <p:cNvPr id="171" name="Freeform 191"/>
            <p:cNvSpPr/>
            <p:nvPr/>
          </p:nvSpPr>
          <p:spPr>
            <a:xfrm>
              <a:off x="248271" y="220110"/>
              <a:ext cx="12701" cy="60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51"/>
                  </a:moveTo>
                  <a:lnTo>
                    <a:pt x="0" y="21210"/>
                  </a:lnTo>
                  <a:lnTo>
                    <a:pt x="2400" y="21340"/>
                  </a:lnTo>
                  <a:lnTo>
                    <a:pt x="12000" y="21600"/>
                  </a:lnTo>
                  <a:lnTo>
                    <a:pt x="14400" y="21470"/>
                  </a:lnTo>
                  <a:lnTo>
                    <a:pt x="19200" y="21340"/>
                  </a:lnTo>
                  <a:lnTo>
                    <a:pt x="21600" y="21210"/>
                  </a:lnTo>
                  <a:lnTo>
                    <a:pt x="21600" y="390"/>
                  </a:lnTo>
                  <a:lnTo>
                    <a:pt x="19200" y="130"/>
                  </a:lnTo>
                  <a:lnTo>
                    <a:pt x="14400" y="0"/>
                  </a:lnTo>
                  <a:lnTo>
                    <a:pt x="7200" y="0"/>
                  </a:lnTo>
                  <a:lnTo>
                    <a:pt x="2400" y="130"/>
                  </a:lnTo>
                  <a:lnTo>
                    <a:pt x="0" y="390"/>
                  </a:lnTo>
                  <a:lnTo>
                    <a:pt x="0" y="651"/>
                  </a:lnTo>
                  <a:close/>
                </a:path>
              </a:pathLst>
            </a:custGeom>
            <a:solidFill>
              <a:srgbClr val="0051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605448"/>
                  </a:solidFill>
                </a:defRPr>
              </a:pPr>
              <a:endParaRPr sz="1735"/>
            </a:p>
          </p:txBody>
        </p:sp>
        <p:sp>
          <p:nvSpPr>
            <p:cNvPr id="172" name="Freeform 192"/>
            <p:cNvSpPr/>
            <p:nvPr/>
          </p:nvSpPr>
          <p:spPr>
            <a:xfrm>
              <a:off x="258175" y="247624"/>
              <a:ext cx="12701" cy="48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0" y="491"/>
                  </a:moveTo>
                  <a:lnTo>
                    <a:pt x="4320" y="3109"/>
                  </a:lnTo>
                  <a:lnTo>
                    <a:pt x="1440" y="5564"/>
                  </a:lnTo>
                  <a:lnTo>
                    <a:pt x="0" y="8182"/>
                  </a:lnTo>
                  <a:lnTo>
                    <a:pt x="0" y="10636"/>
                  </a:lnTo>
                  <a:lnTo>
                    <a:pt x="1440" y="15709"/>
                  </a:lnTo>
                  <a:lnTo>
                    <a:pt x="1440" y="20782"/>
                  </a:lnTo>
                  <a:lnTo>
                    <a:pt x="4320" y="21436"/>
                  </a:lnTo>
                  <a:lnTo>
                    <a:pt x="5760" y="21600"/>
                  </a:lnTo>
                  <a:lnTo>
                    <a:pt x="10080" y="21600"/>
                  </a:lnTo>
                  <a:lnTo>
                    <a:pt x="12960" y="21436"/>
                  </a:lnTo>
                  <a:lnTo>
                    <a:pt x="14400" y="21109"/>
                  </a:lnTo>
                  <a:lnTo>
                    <a:pt x="14400" y="15873"/>
                  </a:lnTo>
                  <a:lnTo>
                    <a:pt x="12960" y="10800"/>
                  </a:lnTo>
                  <a:lnTo>
                    <a:pt x="12960" y="8345"/>
                  </a:lnTo>
                  <a:lnTo>
                    <a:pt x="14400" y="5891"/>
                  </a:lnTo>
                  <a:lnTo>
                    <a:pt x="17280" y="3436"/>
                  </a:lnTo>
                  <a:lnTo>
                    <a:pt x="21600" y="818"/>
                  </a:lnTo>
                  <a:lnTo>
                    <a:pt x="21600" y="491"/>
                  </a:lnTo>
                  <a:lnTo>
                    <a:pt x="20160" y="327"/>
                  </a:lnTo>
                  <a:lnTo>
                    <a:pt x="18720" y="0"/>
                  </a:lnTo>
                  <a:lnTo>
                    <a:pt x="11520" y="0"/>
                  </a:lnTo>
                  <a:lnTo>
                    <a:pt x="10080" y="164"/>
                  </a:lnTo>
                  <a:lnTo>
                    <a:pt x="8640" y="491"/>
                  </a:lnTo>
                  <a:close/>
                </a:path>
              </a:pathLst>
            </a:custGeom>
            <a:solidFill>
              <a:srgbClr val="0051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605448"/>
                  </a:solidFill>
                </a:defRPr>
              </a:pPr>
              <a:endParaRPr sz="1735"/>
            </a:p>
          </p:txBody>
        </p:sp>
        <p:sp>
          <p:nvSpPr>
            <p:cNvPr id="173" name="Freeform 193"/>
            <p:cNvSpPr/>
            <p:nvPr/>
          </p:nvSpPr>
          <p:spPr>
            <a:xfrm>
              <a:off x="271793" y="267434"/>
              <a:ext cx="12701" cy="36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68" y="655"/>
                  </a:moveTo>
                  <a:lnTo>
                    <a:pt x="3411" y="10473"/>
                  </a:lnTo>
                  <a:lnTo>
                    <a:pt x="1137" y="15709"/>
                  </a:lnTo>
                  <a:lnTo>
                    <a:pt x="0" y="20727"/>
                  </a:lnTo>
                  <a:lnTo>
                    <a:pt x="0" y="21164"/>
                  </a:lnTo>
                  <a:lnTo>
                    <a:pt x="1137" y="21382"/>
                  </a:lnTo>
                  <a:lnTo>
                    <a:pt x="3411" y="21600"/>
                  </a:lnTo>
                  <a:lnTo>
                    <a:pt x="7958" y="21600"/>
                  </a:lnTo>
                  <a:lnTo>
                    <a:pt x="10232" y="21382"/>
                  </a:lnTo>
                  <a:lnTo>
                    <a:pt x="11368" y="21164"/>
                  </a:lnTo>
                  <a:lnTo>
                    <a:pt x="11368" y="20727"/>
                  </a:lnTo>
                  <a:lnTo>
                    <a:pt x="12505" y="15709"/>
                  </a:lnTo>
                  <a:lnTo>
                    <a:pt x="14779" y="10909"/>
                  </a:lnTo>
                  <a:lnTo>
                    <a:pt x="21600" y="1309"/>
                  </a:lnTo>
                  <a:lnTo>
                    <a:pt x="21600" y="873"/>
                  </a:lnTo>
                  <a:lnTo>
                    <a:pt x="20463" y="436"/>
                  </a:lnTo>
                  <a:lnTo>
                    <a:pt x="17053" y="0"/>
                  </a:lnTo>
                  <a:lnTo>
                    <a:pt x="13642" y="0"/>
                  </a:lnTo>
                  <a:lnTo>
                    <a:pt x="12505" y="436"/>
                  </a:lnTo>
                  <a:lnTo>
                    <a:pt x="11368" y="655"/>
                  </a:lnTo>
                  <a:close/>
                </a:path>
              </a:pathLst>
            </a:custGeom>
            <a:solidFill>
              <a:srgbClr val="0051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605448"/>
                  </a:solidFill>
                </a:defRPr>
              </a:pPr>
              <a:endParaRPr sz="1735"/>
            </a:p>
          </p:txBody>
        </p:sp>
        <p:sp>
          <p:nvSpPr>
            <p:cNvPr id="174" name="Freeform 194"/>
            <p:cNvSpPr/>
            <p:nvPr/>
          </p:nvSpPr>
          <p:spPr>
            <a:xfrm>
              <a:off x="281285" y="282842"/>
              <a:ext cx="12701" cy="39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82"/>
                  </a:moveTo>
                  <a:lnTo>
                    <a:pt x="0" y="21011"/>
                  </a:lnTo>
                  <a:lnTo>
                    <a:pt x="2400" y="21404"/>
                  </a:lnTo>
                  <a:lnTo>
                    <a:pt x="7200" y="21404"/>
                  </a:lnTo>
                  <a:lnTo>
                    <a:pt x="9600" y="21600"/>
                  </a:lnTo>
                  <a:lnTo>
                    <a:pt x="14400" y="21404"/>
                  </a:lnTo>
                  <a:lnTo>
                    <a:pt x="16800" y="21404"/>
                  </a:lnTo>
                  <a:lnTo>
                    <a:pt x="21600" y="21011"/>
                  </a:lnTo>
                  <a:lnTo>
                    <a:pt x="21600" y="589"/>
                  </a:lnTo>
                  <a:lnTo>
                    <a:pt x="16800" y="393"/>
                  </a:lnTo>
                  <a:lnTo>
                    <a:pt x="14400" y="196"/>
                  </a:lnTo>
                  <a:lnTo>
                    <a:pt x="9600" y="0"/>
                  </a:lnTo>
                  <a:lnTo>
                    <a:pt x="7200" y="196"/>
                  </a:lnTo>
                  <a:lnTo>
                    <a:pt x="2400" y="393"/>
                  </a:lnTo>
                  <a:lnTo>
                    <a:pt x="0" y="589"/>
                  </a:lnTo>
                  <a:lnTo>
                    <a:pt x="0" y="982"/>
                  </a:lnTo>
                  <a:close/>
                </a:path>
              </a:pathLst>
            </a:custGeom>
            <a:solidFill>
              <a:srgbClr val="0051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605448"/>
                  </a:solidFill>
                </a:defRPr>
              </a:pPr>
              <a:endParaRPr sz="1735"/>
            </a:p>
          </p:txBody>
        </p:sp>
        <p:sp>
          <p:nvSpPr>
            <p:cNvPr id="175" name="Freeform 195"/>
            <p:cNvSpPr/>
            <p:nvPr/>
          </p:nvSpPr>
          <p:spPr>
            <a:xfrm>
              <a:off x="226812" y="393998"/>
              <a:ext cx="12701" cy="1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482"/>
                  </a:moveTo>
                  <a:lnTo>
                    <a:pt x="17280" y="15247"/>
                  </a:lnTo>
                  <a:lnTo>
                    <a:pt x="15840" y="11012"/>
                  </a:lnTo>
                  <a:lnTo>
                    <a:pt x="14400" y="2118"/>
                  </a:lnTo>
                  <a:lnTo>
                    <a:pt x="14400" y="1271"/>
                  </a:lnTo>
                  <a:lnTo>
                    <a:pt x="11520" y="424"/>
                  </a:lnTo>
                  <a:lnTo>
                    <a:pt x="8640" y="424"/>
                  </a:lnTo>
                  <a:lnTo>
                    <a:pt x="7200" y="0"/>
                  </a:lnTo>
                  <a:lnTo>
                    <a:pt x="4320" y="424"/>
                  </a:lnTo>
                  <a:lnTo>
                    <a:pt x="1440" y="424"/>
                  </a:lnTo>
                  <a:lnTo>
                    <a:pt x="0" y="1271"/>
                  </a:lnTo>
                  <a:lnTo>
                    <a:pt x="0" y="2118"/>
                  </a:lnTo>
                  <a:lnTo>
                    <a:pt x="1440" y="11435"/>
                  </a:lnTo>
                  <a:lnTo>
                    <a:pt x="2880" y="16094"/>
                  </a:lnTo>
                  <a:lnTo>
                    <a:pt x="7200" y="20329"/>
                  </a:lnTo>
                  <a:lnTo>
                    <a:pt x="8640" y="21176"/>
                  </a:lnTo>
                  <a:lnTo>
                    <a:pt x="10080" y="21600"/>
                  </a:lnTo>
                  <a:lnTo>
                    <a:pt x="18720" y="21600"/>
                  </a:lnTo>
                  <a:lnTo>
                    <a:pt x="20160" y="20753"/>
                  </a:lnTo>
                  <a:lnTo>
                    <a:pt x="21600" y="20329"/>
                  </a:lnTo>
                  <a:lnTo>
                    <a:pt x="21600" y="19482"/>
                  </a:lnTo>
                  <a:close/>
                </a:path>
              </a:pathLst>
            </a:custGeom>
            <a:solidFill>
              <a:srgbClr val="0051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605448"/>
                  </a:solidFill>
                </a:defRPr>
              </a:pPr>
              <a:endParaRPr sz="1735"/>
            </a:p>
          </p:txBody>
        </p:sp>
        <p:sp>
          <p:nvSpPr>
            <p:cNvPr id="176" name="Freeform 196"/>
            <p:cNvSpPr/>
            <p:nvPr/>
          </p:nvSpPr>
          <p:spPr>
            <a:xfrm>
              <a:off x="245382" y="393998"/>
              <a:ext cx="12701" cy="24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00" y="12764"/>
                  </a:moveTo>
                  <a:lnTo>
                    <a:pt x="12600" y="10145"/>
                  </a:lnTo>
                  <a:lnTo>
                    <a:pt x="10800" y="7527"/>
                  </a:lnTo>
                  <a:lnTo>
                    <a:pt x="8100" y="4255"/>
                  </a:lnTo>
                  <a:lnTo>
                    <a:pt x="8100" y="1636"/>
                  </a:lnTo>
                  <a:lnTo>
                    <a:pt x="6300" y="327"/>
                  </a:lnTo>
                  <a:lnTo>
                    <a:pt x="5400" y="327"/>
                  </a:lnTo>
                  <a:lnTo>
                    <a:pt x="3600" y="0"/>
                  </a:lnTo>
                  <a:lnTo>
                    <a:pt x="2700" y="327"/>
                  </a:lnTo>
                  <a:lnTo>
                    <a:pt x="900" y="327"/>
                  </a:lnTo>
                  <a:lnTo>
                    <a:pt x="0" y="982"/>
                  </a:lnTo>
                  <a:lnTo>
                    <a:pt x="0" y="5564"/>
                  </a:lnTo>
                  <a:lnTo>
                    <a:pt x="900" y="7855"/>
                  </a:lnTo>
                  <a:lnTo>
                    <a:pt x="2700" y="9818"/>
                  </a:lnTo>
                  <a:lnTo>
                    <a:pt x="5400" y="12436"/>
                  </a:lnTo>
                  <a:lnTo>
                    <a:pt x="8100" y="14727"/>
                  </a:lnTo>
                  <a:lnTo>
                    <a:pt x="11700" y="17673"/>
                  </a:lnTo>
                  <a:lnTo>
                    <a:pt x="12600" y="20291"/>
                  </a:lnTo>
                  <a:lnTo>
                    <a:pt x="13500" y="20945"/>
                  </a:lnTo>
                  <a:lnTo>
                    <a:pt x="14400" y="21273"/>
                  </a:lnTo>
                  <a:lnTo>
                    <a:pt x="16200" y="21600"/>
                  </a:lnTo>
                  <a:lnTo>
                    <a:pt x="18900" y="21600"/>
                  </a:lnTo>
                  <a:lnTo>
                    <a:pt x="20700" y="20945"/>
                  </a:lnTo>
                  <a:lnTo>
                    <a:pt x="21600" y="20291"/>
                  </a:lnTo>
                  <a:lnTo>
                    <a:pt x="20700" y="18327"/>
                  </a:lnTo>
                  <a:lnTo>
                    <a:pt x="19800" y="16036"/>
                  </a:lnTo>
                  <a:lnTo>
                    <a:pt x="16200" y="12764"/>
                  </a:lnTo>
                  <a:close/>
                </a:path>
              </a:pathLst>
            </a:custGeom>
            <a:solidFill>
              <a:srgbClr val="0051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605448"/>
                  </a:solidFill>
                </a:defRPr>
              </a:pPr>
              <a:endParaRPr sz="1735"/>
            </a:p>
          </p:txBody>
        </p:sp>
        <p:sp>
          <p:nvSpPr>
            <p:cNvPr id="177" name="Freeform 197"/>
            <p:cNvSpPr/>
            <p:nvPr/>
          </p:nvSpPr>
          <p:spPr>
            <a:xfrm>
              <a:off x="262714" y="399500"/>
              <a:ext cx="12701" cy="30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68" y="1016"/>
                  </a:moveTo>
                  <a:lnTo>
                    <a:pt x="11368" y="508"/>
                  </a:lnTo>
                  <a:lnTo>
                    <a:pt x="10232" y="254"/>
                  </a:lnTo>
                  <a:lnTo>
                    <a:pt x="6821" y="0"/>
                  </a:lnTo>
                  <a:lnTo>
                    <a:pt x="3411" y="0"/>
                  </a:lnTo>
                  <a:lnTo>
                    <a:pt x="1137" y="254"/>
                  </a:lnTo>
                  <a:lnTo>
                    <a:pt x="0" y="508"/>
                  </a:lnTo>
                  <a:lnTo>
                    <a:pt x="0" y="1016"/>
                  </a:lnTo>
                  <a:lnTo>
                    <a:pt x="1137" y="6099"/>
                  </a:lnTo>
                  <a:lnTo>
                    <a:pt x="3411" y="11181"/>
                  </a:lnTo>
                  <a:lnTo>
                    <a:pt x="6821" y="16009"/>
                  </a:lnTo>
                  <a:lnTo>
                    <a:pt x="11368" y="20838"/>
                  </a:lnTo>
                  <a:lnTo>
                    <a:pt x="12505" y="21346"/>
                  </a:lnTo>
                  <a:lnTo>
                    <a:pt x="13642" y="21600"/>
                  </a:lnTo>
                  <a:lnTo>
                    <a:pt x="18189" y="21600"/>
                  </a:lnTo>
                  <a:lnTo>
                    <a:pt x="21600" y="20838"/>
                  </a:lnTo>
                  <a:lnTo>
                    <a:pt x="21600" y="20329"/>
                  </a:lnTo>
                  <a:lnTo>
                    <a:pt x="18189" y="15501"/>
                  </a:lnTo>
                  <a:lnTo>
                    <a:pt x="14779" y="10927"/>
                  </a:lnTo>
                  <a:lnTo>
                    <a:pt x="12505" y="6099"/>
                  </a:lnTo>
                  <a:lnTo>
                    <a:pt x="11368" y="1016"/>
                  </a:lnTo>
                  <a:close/>
                </a:path>
              </a:pathLst>
            </a:custGeom>
            <a:solidFill>
              <a:srgbClr val="0051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605448"/>
                  </a:solidFill>
                </a:defRPr>
              </a:pPr>
              <a:endParaRPr sz="1735"/>
            </a:p>
          </p:txBody>
        </p:sp>
        <p:sp>
          <p:nvSpPr>
            <p:cNvPr id="178" name="Freeform 198"/>
            <p:cNvSpPr/>
            <p:nvPr/>
          </p:nvSpPr>
          <p:spPr>
            <a:xfrm>
              <a:off x="111675" y="129865"/>
              <a:ext cx="12701" cy="73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152" y="326"/>
                  </a:moveTo>
                  <a:lnTo>
                    <a:pt x="10428" y="2605"/>
                  </a:lnTo>
                  <a:lnTo>
                    <a:pt x="9683" y="3690"/>
                  </a:lnTo>
                  <a:lnTo>
                    <a:pt x="9683" y="13459"/>
                  </a:lnTo>
                  <a:lnTo>
                    <a:pt x="8938" y="14762"/>
                  </a:lnTo>
                  <a:lnTo>
                    <a:pt x="7448" y="16173"/>
                  </a:lnTo>
                  <a:lnTo>
                    <a:pt x="2979" y="18561"/>
                  </a:lnTo>
                  <a:lnTo>
                    <a:pt x="1490" y="19863"/>
                  </a:lnTo>
                  <a:lnTo>
                    <a:pt x="0" y="21057"/>
                  </a:lnTo>
                  <a:lnTo>
                    <a:pt x="745" y="21274"/>
                  </a:lnTo>
                  <a:lnTo>
                    <a:pt x="2234" y="21491"/>
                  </a:lnTo>
                  <a:lnTo>
                    <a:pt x="3724" y="21600"/>
                  </a:lnTo>
                  <a:lnTo>
                    <a:pt x="4469" y="21491"/>
                  </a:lnTo>
                  <a:lnTo>
                    <a:pt x="5959" y="21383"/>
                  </a:lnTo>
                  <a:lnTo>
                    <a:pt x="6703" y="21274"/>
                  </a:lnTo>
                  <a:lnTo>
                    <a:pt x="7448" y="21057"/>
                  </a:lnTo>
                  <a:lnTo>
                    <a:pt x="8193" y="19755"/>
                  </a:lnTo>
                  <a:lnTo>
                    <a:pt x="10428" y="18344"/>
                  </a:lnTo>
                  <a:lnTo>
                    <a:pt x="14897" y="15630"/>
                  </a:lnTo>
                  <a:lnTo>
                    <a:pt x="16386" y="14653"/>
                  </a:lnTo>
                  <a:lnTo>
                    <a:pt x="16386" y="5970"/>
                  </a:lnTo>
                  <a:lnTo>
                    <a:pt x="17131" y="3365"/>
                  </a:lnTo>
                  <a:lnTo>
                    <a:pt x="18621" y="1954"/>
                  </a:lnTo>
                  <a:lnTo>
                    <a:pt x="21600" y="651"/>
                  </a:lnTo>
                  <a:lnTo>
                    <a:pt x="21600" y="434"/>
                  </a:lnTo>
                  <a:lnTo>
                    <a:pt x="20855" y="217"/>
                  </a:lnTo>
                  <a:lnTo>
                    <a:pt x="20110" y="109"/>
                  </a:lnTo>
                  <a:lnTo>
                    <a:pt x="17876" y="0"/>
                  </a:lnTo>
                  <a:lnTo>
                    <a:pt x="15641" y="0"/>
                  </a:lnTo>
                  <a:lnTo>
                    <a:pt x="14897" y="217"/>
                  </a:lnTo>
                  <a:lnTo>
                    <a:pt x="14152" y="326"/>
                  </a:lnTo>
                  <a:close/>
                </a:path>
              </a:pathLst>
            </a:custGeom>
            <a:solidFill>
              <a:srgbClr val="0051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605448"/>
                  </a:solidFill>
                </a:defRPr>
              </a:pPr>
              <a:endParaRPr sz="1735"/>
            </a:p>
          </p:txBody>
        </p:sp>
        <p:sp>
          <p:nvSpPr>
            <p:cNvPr id="179" name="Freeform 199"/>
            <p:cNvSpPr/>
            <p:nvPr/>
          </p:nvSpPr>
          <p:spPr>
            <a:xfrm>
              <a:off x="137261" y="167284"/>
              <a:ext cx="12701" cy="61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00" y="388"/>
                  </a:moveTo>
                  <a:lnTo>
                    <a:pt x="10800" y="5432"/>
                  </a:lnTo>
                  <a:lnTo>
                    <a:pt x="6600" y="10735"/>
                  </a:lnTo>
                  <a:lnTo>
                    <a:pt x="3600" y="15909"/>
                  </a:lnTo>
                  <a:lnTo>
                    <a:pt x="0" y="20953"/>
                  </a:lnTo>
                  <a:lnTo>
                    <a:pt x="0" y="21212"/>
                  </a:lnTo>
                  <a:lnTo>
                    <a:pt x="1800" y="21600"/>
                  </a:lnTo>
                  <a:lnTo>
                    <a:pt x="3000" y="21600"/>
                  </a:lnTo>
                  <a:lnTo>
                    <a:pt x="4800" y="21471"/>
                  </a:lnTo>
                  <a:lnTo>
                    <a:pt x="6000" y="21212"/>
                  </a:lnTo>
                  <a:lnTo>
                    <a:pt x="6000" y="20953"/>
                  </a:lnTo>
                  <a:lnTo>
                    <a:pt x="12000" y="10865"/>
                  </a:lnTo>
                  <a:lnTo>
                    <a:pt x="15600" y="5820"/>
                  </a:lnTo>
                  <a:lnTo>
                    <a:pt x="21600" y="776"/>
                  </a:lnTo>
                  <a:lnTo>
                    <a:pt x="21600" y="517"/>
                  </a:lnTo>
                  <a:lnTo>
                    <a:pt x="21000" y="259"/>
                  </a:lnTo>
                  <a:lnTo>
                    <a:pt x="20400" y="129"/>
                  </a:lnTo>
                  <a:lnTo>
                    <a:pt x="18600" y="0"/>
                  </a:lnTo>
                  <a:lnTo>
                    <a:pt x="16800" y="0"/>
                  </a:lnTo>
                  <a:lnTo>
                    <a:pt x="15600" y="129"/>
                  </a:lnTo>
                  <a:lnTo>
                    <a:pt x="15600" y="388"/>
                  </a:lnTo>
                  <a:close/>
                </a:path>
              </a:pathLst>
            </a:custGeom>
            <a:solidFill>
              <a:srgbClr val="0051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605448"/>
                  </a:solidFill>
                </a:defRPr>
              </a:pPr>
              <a:endParaRPr sz="1735"/>
            </a:p>
          </p:txBody>
        </p:sp>
        <p:sp>
          <p:nvSpPr>
            <p:cNvPr id="180" name="Freeform 200"/>
            <p:cNvSpPr/>
            <p:nvPr/>
          </p:nvSpPr>
          <p:spPr>
            <a:xfrm>
              <a:off x="166561" y="209105"/>
              <a:ext cx="12701" cy="66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46" y="603"/>
                  </a:moveTo>
                  <a:lnTo>
                    <a:pt x="15429" y="3137"/>
                  </a:lnTo>
                  <a:lnTo>
                    <a:pt x="14194" y="5551"/>
                  </a:lnTo>
                  <a:lnTo>
                    <a:pt x="12343" y="8085"/>
                  </a:lnTo>
                  <a:lnTo>
                    <a:pt x="8640" y="10619"/>
                  </a:lnTo>
                  <a:lnTo>
                    <a:pt x="6789" y="11826"/>
                  </a:lnTo>
                  <a:lnTo>
                    <a:pt x="5554" y="13153"/>
                  </a:lnTo>
                  <a:lnTo>
                    <a:pt x="1851" y="18463"/>
                  </a:lnTo>
                  <a:lnTo>
                    <a:pt x="0" y="20997"/>
                  </a:lnTo>
                  <a:lnTo>
                    <a:pt x="0" y="21238"/>
                  </a:lnTo>
                  <a:lnTo>
                    <a:pt x="617" y="21359"/>
                  </a:lnTo>
                  <a:lnTo>
                    <a:pt x="2469" y="21600"/>
                  </a:lnTo>
                  <a:lnTo>
                    <a:pt x="4320" y="21600"/>
                  </a:lnTo>
                  <a:lnTo>
                    <a:pt x="4937" y="21479"/>
                  </a:lnTo>
                  <a:lnTo>
                    <a:pt x="5554" y="21238"/>
                  </a:lnTo>
                  <a:lnTo>
                    <a:pt x="7406" y="18704"/>
                  </a:lnTo>
                  <a:lnTo>
                    <a:pt x="11109" y="13394"/>
                  </a:lnTo>
                  <a:lnTo>
                    <a:pt x="14811" y="10981"/>
                  </a:lnTo>
                  <a:lnTo>
                    <a:pt x="17280" y="8326"/>
                  </a:lnTo>
                  <a:lnTo>
                    <a:pt x="19749" y="5792"/>
                  </a:lnTo>
                  <a:lnTo>
                    <a:pt x="20983" y="3258"/>
                  </a:lnTo>
                  <a:lnTo>
                    <a:pt x="21600" y="603"/>
                  </a:lnTo>
                  <a:lnTo>
                    <a:pt x="20366" y="121"/>
                  </a:lnTo>
                  <a:lnTo>
                    <a:pt x="19749" y="0"/>
                  </a:lnTo>
                  <a:lnTo>
                    <a:pt x="17280" y="0"/>
                  </a:lnTo>
                  <a:lnTo>
                    <a:pt x="16663" y="121"/>
                  </a:lnTo>
                  <a:lnTo>
                    <a:pt x="16046" y="362"/>
                  </a:lnTo>
                  <a:lnTo>
                    <a:pt x="16046" y="603"/>
                  </a:lnTo>
                  <a:close/>
                </a:path>
              </a:pathLst>
            </a:custGeom>
            <a:solidFill>
              <a:srgbClr val="0051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605448"/>
                  </a:solidFill>
                </a:defRPr>
              </a:pPr>
              <a:endParaRPr sz="1735"/>
            </a:p>
          </p:txBody>
        </p:sp>
        <p:sp>
          <p:nvSpPr>
            <p:cNvPr id="181" name="Freeform 201"/>
            <p:cNvSpPr/>
            <p:nvPr/>
          </p:nvSpPr>
          <p:spPr>
            <a:xfrm>
              <a:off x="190909" y="225613"/>
              <a:ext cx="12701" cy="28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82" y="820"/>
                  </a:moveTo>
                  <a:lnTo>
                    <a:pt x="7855" y="5742"/>
                  </a:lnTo>
                  <a:lnTo>
                    <a:pt x="5891" y="10390"/>
                  </a:lnTo>
                  <a:lnTo>
                    <a:pt x="2945" y="15311"/>
                  </a:lnTo>
                  <a:lnTo>
                    <a:pt x="0" y="19959"/>
                  </a:lnTo>
                  <a:lnTo>
                    <a:pt x="0" y="20780"/>
                  </a:lnTo>
                  <a:lnTo>
                    <a:pt x="2945" y="21600"/>
                  </a:lnTo>
                  <a:lnTo>
                    <a:pt x="6873" y="21600"/>
                  </a:lnTo>
                  <a:lnTo>
                    <a:pt x="7855" y="21327"/>
                  </a:lnTo>
                  <a:lnTo>
                    <a:pt x="8836" y="20780"/>
                  </a:lnTo>
                  <a:lnTo>
                    <a:pt x="11782" y="15858"/>
                  </a:lnTo>
                  <a:lnTo>
                    <a:pt x="13745" y="10937"/>
                  </a:lnTo>
                  <a:lnTo>
                    <a:pt x="16691" y="6289"/>
                  </a:lnTo>
                  <a:lnTo>
                    <a:pt x="21600" y="1641"/>
                  </a:lnTo>
                  <a:lnTo>
                    <a:pt x="21600" y="547"/>
                  </a:lnTo>
                  <a:lnTo>
                    <a:pt x="20618" y="273"/>
                  </a:lnTo>
                  <a:lnTo>
                    <a:pt x="18655" y="0"/>
                  </a:lnTo>
                  <a:lnTo>
                    <a:pt x="14727" y="0"/>
                  </a:lnTo>
                  <a:lnTo>
                    <a:pt x="12764" y="273"/>
                  </a:lnTo>
                  <a:lnTo>
                    <a:pt x="11782" y="820"/>
                  </a:lnTo>
                  <a:close/>
                </a:path>
              </a:pathLst>
            </a:custGeom>
            <a:solidFill>
              <a:srgbClr val="0051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605448"/>
                  </a:solidFill>
                </a:defRPr>
              </a:pPr>
              <a:endParaRPr sz="1735"/>
            </a:p>
          </p:txBody>
        </p:sp>
        <p:sp>
          <p:nvSpPr>
            <p:cNvPr id="182" name="Freeform 202"/>
            <p:cNvSpPr/>
            <p:nvPr/>
          </p:nvSpPr>
          <p:spPr>
            <a:xfrm>
              <a:off x="209066" y="259730"/>
              <a:ext cx="12701" cy="3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7" y="762"/>
                  </a:moveTo>
                  <a:lnTo>
                    <a:pt x="0" y="20075"/>
                  </a:lnTo>
                  <a:lnTo>
                    <a:pt x="0" y="20584"/>
                  </a:lnTo>
                  <a:lnTo>
                    <a:pt x="745" y="21092"/>
                  </a:lnTo>
                  <a:lnTo>
                    <a:pt x="1490" y="21346"/>
                  </a:lnTo>
                  <a:lnTo>
                    <a:pt x="2979" y="21600"/>
                  </a:lnTo>
                  <a:lnTo>
                    <a:pt x="5214" y="21600"/>
                  </a:lnTo>
                  <a:lnTo>
                    <a:pt x="5959" y="21346"/>
                  </a:lnTo>
                  <a:lnTo>
                    <a:pt x="6703" y="20838"/>
                  </a:lnTo>
                  <a:lnTo>
                    <a:pt x="20855" y="1271"/>
                  </a:lnTo>
                  <a:lnTo>
                    <a:pt x="21600" y="762"/>
                  </a:lnTo>
                  <a:lnTo>
                    <a:pt x="20110" y="254"/>
                  </a:lnTo>
                  <a:lnTo>
                    <a:pt x="18621" y="0"/>
                  </a:lnTo>
                  <a:lnTo>
                    <a:pt x="16386" y="0"/>
                  </a:lnTo>
                  <a:lnTo>
                    <a:pt x="14897" y="254"/>
                  </a:lnTo>
                  <a:lnTo>
                    <a:pt x="14897" y="762"/>
                  </a:lnTo>
                  <a:close/>
                </a:path>
              </a:pathLst>
            </a:custGeom>
            <a:solidFill>
              <a:srgbClr val="0051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605448"/>
                  </a:solidFill>
                </a:defRPr>
              </a:pPr>
              <a:endParaRPr sz="1735"/>
            </a:p>
          </p:txBody>
        </p:sp>
        <p:sp>
          <p:nvSpPr>
            <p:cNvPr id="183" name="Freeform 203"/>
            <p:cNvSpPr/>
            <p:nvPr/>
          </p:nvSpPr>
          <p:spPr>
            <a:xfrm>
              <a:off x="252810" y="336769"/>
              <a:ext cx="12701" cy="42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152" y="745"/>
                  </a:moveTo>
                  <a:lnTo>
                    <a:pt x="14152" y="2234"/>
                  </a:lnTo>
                  <a:lnTo>
                    <a:pt x="12662" y="3538"/>
                  </a:lnTo>
                  <a:lnTo>
                    <a:pt x="8938" y="6517"/>
                  </a:lnTo>
                  <a:lnTo>
                    <a:pt x="5959" y="9310"/>
                  </a:lnTo>
                  <a:lnTo>
                    <a:pt x="5214" y="10800"/>
                  </a:lnTo>
                  <a:lnTo>
                    <a:pt x="4469" y="12103"/>
                  </a:lnTo>
                  <a:lnTo>
                    <a:pt x="4469" y="14152"/>
                  </a:lnTo>
                  <a:lnTo>
                    <a:pt x="3724" y="16572"/>
                  </a:lnTo>
                  <a:lnTo>
                    <a:pt x="2979" y="18434"/>
                  </a:lnTo>
                  <a:lnTo>
                    <a:pt x="0" y="20483"/>
                  </a:lnTo>
                  <a:lnTo>
                    <a:pt x="0" y="21041"/>
                  </a:lnTo>
                  <a:lnTo>
                    <a:pt x="745" y="21600"/>
                  </a:lnTo>
                  <a:lnTo>
                    <a:pt x="4469" y="21600"/>
                  </a:lnTo>
                  <a:lnTo>
                    <a:pt x="5959" y="21228"/>
                  </a:lnTo>
                  <a:lnTo>
                    <a:pt x="6703" y="20855"/>
                  </a:lnTo>
                  <a:lnTo>
                    <a:pt x="8938" y="18993"/>
                  </a:lnTo>
                  <a:lnTo>
                    <a:pt x="10428" y="17131"/>
                  </a:lnTo>
                  <a:lnTo>
                    <a:pt x="11172" y="14897"/>
                  </a:lnTo>
                  <a:lnTo>
                    <a:pt x="11172" y="13034"/>
                  </a:lnTo>
                  <a:lnTo>
                    <a:pt x="12662" y="11545"/>
                  </a:lnTo>
                  <a:lnTo>
                    <a:pt x="13407" y="10055"/>
                  </a:lnTo>
                  <a:lnTo>
                    <a:pt x="19366" y="3724"/>
                  </a:lnTo>
                  <a:lnTo>
                    <a:pt x="20855" y="2234"/>
                  </a:lnTo>
                  <a:lnTo>
                    <a:pt x="21600" y="745"/>
                  </a:lnTo>
                  <a:lnTo>
                    <a:pt x="20855" y="372"/>
                  </a:lnTo>
                  <a:lnTo>
                    <a:pt x="19366" y="0"/>
                  </a:lnTo>
                  <a:lnTo>
                    <a:pt x="16386" y="0"/>
                  </a:lnTo>
                  <a:lnTo>
                    <a:pt x="14897" y="372"/>
                  </a:lnTo>
                  <a:lnTo>
                    <a:pt x="14152" y="745"/>
                  </a:lnTo>
                  <a:close/>
                </a:path>
              </a:pathLst>
            </a:custGeom>
            <a:solidFill>
              <a:srgbClr val="0051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605448"/>
                  </a:solidFill>
                </a:defRPr>
              </a:pPr>
              <a:endParaRPr sz="1735"/>
            </a:p>
          </p:txBody>
        </p:sp>
        <p:sp>
          <p:nvSpPr>
            <p:cNvPr id="184" name="Freeform 204"/>
            <p:cNvSpPr/>
            <p:nvPr/>
          </p:nvSpPr>
          <p:spPr>
            <a:xfrm>
              <a:off x="265603" y="329065"/>
              <a:ext cx="12701" cy="42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43" y="923"/>
                  </a:moveTo>
                  <a:lnTo>
                    <a:pt x="10286" y="5908"/>
                  </a:lnTo>
                  <a:lnTo>
                    <a:pt x="2057" y="15877"/>
                  </a:lnTo>
                  <a:lnTo>
                    <a:pt x="0" y="20862"/>
                  </a:lnTo>
                  <a:lnTo>
                    <a:pt x="0" y="21231"/>
                  </a:lnTo>
                  <a:lnTo>
                    <a:pt x="1029" y="21415"/>
                  </a:lnTo>
                  <a:lnTo>
                    <a:pt x="3086" y="21600"/>
                  </a:lnTo>
                  <a:lnTo>
                    <a:pt x="6171" y="21600"/>
                  </a:lnTo>
                  <a:lnTo>
                    <a:pt x="8229" y="21415"/>
                  </a:lnTo>
                  <a:lnTo>
                    <a:pt x="9257" y="21231"/>
                  </a:lnTo>
                  <a:lnTo>
                    <a:pt x="9257" y="20862"/>
                  </a:lnTo>
                  <a:lnTo>
                    <a:pt x="11314" y="15877"/>
                  </a:lnTo>
                  <a:lnTo>
                    <a:pt x="19543" y="5908"/>
                  </a:lnTo>
                  <a:lnTo>
                    <a:pt x="21600" y="923"/>
                  </a:lnTo>
                  <a:lnTo>
                    <a:pt x="21600" y="554"/>
                  </a:lnTo>
                  <a:lnTo>
                    <a:pt x="19543" y="185"/>
                  </a:lnTo>
                  <a:lnTo>
                    <a:pt x="17486" y="0"/>
                  </a:lnTo>
                  <a:lnTo>
                    <a:pt x="15429" y="185"/>
                  </a:lnTo>
                  <a:lnTo>
                    <a:pt x="13371" y="554"/>
                  </a:lnTo>
                  <a:lnTo>
                    <a:pt x="12343" y="923"/>
                  </a:lnTo>
                  <a:close/>
                </a:path>
              </a:pathLst>
            </a:custGeom>
            <a:solidFill>
              <a:srgbClr val="0051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605448"/>
                  </a:solidFill>
                </a:defRPr>
              </a:pPr>
              <a:endParaRPr sz="1735"/>
            </a:p>
          </p:txBody>
        </p:sp>
        <p:sp>
          <p:nvSpPr>
            <p:cNvPr id="185" name="Freeform 206"/>
            <p:cNvSpPr/>
            <p:nvPr/>
          </p:nvSpPr>
          <p:spPr>
            <a:xfrm>
              <a:off x="27236" y="46223"/>
              <a:ext cx="288874" cy="398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67" y="21600"/>
                  </a:moveTo>
                  <a:lnTo>
                    <a:pt x="19565" y="21521"/>
                  </a:lnTo>
                  <a:lnTo>
                    <a:pt x="18723" y="21401"/>
                  </a:lnTo>
                  <a:lnTo>
                    <a:pt x="17798" y="21223"/>
                  </a:lnTo>
                  <a:lnTo>
                    <a:pt x="16791" y="20965"/>
                  </a:lnTo>
                  <a:lnTo>
                    <a:pt x="15434" y="20667"/>
                  </a:lnTo>
                  <a:lnTo>
                    <a:pt x="14962" y="20587"/>
                  </a:lnTo>
                  <a:lnTo>
                    <a:pt x="14715" y="20548"/>
                  </a:lnTo>
                  <a:lnTo>
                    <a:pt x="14510" y="20468"/>
                  </a:lnTo>
                  <a:lnTo>
                    <a:pt x="14099" y="20349"/>
                  </a:lnTo>
                  <a:lnTo>
                    <a:pt x="13831" y="20250"/>
                  </a:lnTo>
                  <a:lnTo>
                    <a:pt x="13544" y="20171"/>
                  </a:lnTo>
                  <a:lnTo>
                    <a:pt x="13441" y="20151"/>
                  </a:lnTo>
                  <a:lnTo>
                    <a:pt x="13379" y="20111"/>
                  </a:lnTo>
                  <a:lnTo>
                    <a:pt x="13338" y="20071"/>
                  </a:lnTo>
                  <a:lnTo>
                    <a:pt x="13256" y="20051"/>
                  </a:lnTo>
                  <a:lnTo>
                    <a:pt x="13153" y="19972"/>
                  </a:lnTo>
                  <a:lnTo>
                    <a:pt x="13050" y="19873"/>
                  </a:lnTo>
                  <a:lnTo>
                    <a:pt x="12907" y="19674"/>
                  </a:lnTo>
                  <a:lnTo>
                    <a:pt x="12722" y="19496"/>
                  </a:lnTo>
                  <a:lnTo>
                    <a:pt x="12619" y="19436"/>
                  </a:lnTo>
                  <a:lnTo>
                    <a:pt x="12557" y="19376"/>
                  </a:lnTo>
                  <a:lnTo>
                    <a:pt x="12496" y="19257"/>
                  </a:lnTo>
                  <a:lnTo>
                    <a:pt x="12496" y="19118"/>
                  </a:lnTo>
                  <a:lnTo>
                    <a:pt x="12146" y="18781"/>
                  </a:lnTo>
                  <a:lnTo>
                    <a:pt x="11858" y="18443"/>
                  </a:lnTo>
                  <a:lnTo>
                    <a:pt x="11530" y="18106"/>
                  </a:lnTo>
                  <a:lnTo>
                    <a:pt x="11221" y="17768"/>
                  </a:lnTo>
                  <a:lnTo>
                    <a:pt x="10872" y="17451"/>
                  </a:lnTo>
                  <a:lnTo>
                    <a:pt x="10543" y="17153"/>
                  </a:lnTo>
                  <a:lnTo>
                    <a:pt x="10070" y="16796"/>
                  </a:lnTo>
                  <a:lnTo>
                    <a:pt x="9639" y="16418"/>
                  </a:lnTo>
                  <a:lnTo>
                    <a:pt x="8796" y="15664"/>
                  </a:lnTo>
                  <a:lnTo>
                    <a:pt x="8550" y="15426"/>
                  </a:lnTo>
                  <a:lnTo>
                    <a:pt x="8282" y="15227"/>
                  </a:lnTo>
                  <a:lnTo>
                    <a:pt x="7769" y="14790"/>
                  </a:lnTo>
                  <a:lnTo>
                    <a:pt x="7316" y="14473"/>
                  </a:lnTo>
                  <a:lnTo>
                    <a:pt x="6905" y="14115"/>
                  </a:lnTo>
                  <a:lnTo>
                    <a:pt x="6515" y="13758"/>
                  </a:lnTo>
                  <a:lnTo>
                    <a:pt x="6309" y="13560"/>
                  </a:lnTo>
                  <a:lnTo>
                    <a:pt x="5570" y="12666"/>
                  </a:lnTo>
                  <a:lnTo>
                    <a:pt x="4891" y="11832"/>
                  </a:lnTo>
                  <a:lnTo>
                    <a:pt x="4563" y="11396"/>
                  </a:lnTo>
                  <a:lnTo>
                    <a:pt x="4254" y="10959"/>
                  </a:lnTo>
                  <a:lnTo>
                    <a:pt x="3987" y="10601"/>
                  </a:lnTo>
                  <a:lnTo>
                    <a:pt x="3658" y="10204"/>
                  </a:lnTo>
                  <a:lnTo>
                    <a:pt x="3288" y="9788"/>
                  </a:lnTo>
                  <a:lnTo>
                    <a:pt x="2631" y="9152"/>
                  </a:lnTo>
                  <a:lnTo>
                    <a:pt x="2363" y="8993"/>
                  </a:lnTo>
                  <a:lnTo>
                    <a:pt x="2117" y="8815"/>
                  </a:lnTo>
                  <a:lnTo>
                    <a:pt x="1994" y="8715"/>
                  </a:lnTo>
                  <a:lnTo>
                    <a:pt x="1891" y="8596"/>
                  </a:lnTo>
                  <a:lnTo>
                    <a:pt x="1521" y="8219"/>
                  </a:lnTo>
                  <a:lnTo>
                    <a:pt x="1171" y="7802"/>
                  </a:lnTo>
                  <a:lnTo>
                    <a:pt x="637" y="7147"/>
                  </a:lnTo>
                  <a:lnTo>
                    <a:pt x="329" y="6849"/>
                  </a:lnTo>
                  <a:lnTo>
                    <a:pt x="41" y="6532"/>
                  </a:lnTo>
                  <a:lnTo>
                    <a:pt x="0" y="6492"/>
                  </a:lnTo>
                  <a:lnTo>
                    <a:pt x="555" y="5956"/>
                  </a:lnTo>
                  <a:lnTo>
                    <a:pt x="925" y="6393"/>
                  </a:lnTo>
                  <a:lnTo>
                    <a:pt x="1398" y="6968"/>
                  </a:lnTo>
                  <a:lnTo>
                    <a:pt x="1726" y="7365"/>
                  </a:lnTo>
                  <a:lnTo>
                    <a:pt x="2096" y="7782"/>
                  </a:lnTo>
                  <a:lnTo>
                    <a:pt x="2281" y="7961"/>
                  </a:lnTo>
                  <a:lnTo>
                    <a:pt x="2466" y="8160"/>
                  </a:lnTo>
                  <a:lnTo>
                    <a:pt x="2692" y="8318"/>
                  </a:lnTo>
                  <a:lnTo>
                    <a:pt x="2898" y="8457"/>
                  </a:lnTo>
                  <a:lnTo>
                    <a:pt x="3103" y="8616"/>
                  </a:lnTo>
                  <a:lnTo>
                    <a:pt x="3350" y="8815"/>
                  </a:lnTo>
                  <a:lnTo>
                    <a:pt x="3576" y="9013"/>
                  </a:lnTo>
                  <a:lnTo>
                    <a:pt x="3823" y="9232"/>
                  </a:lnTo>
                  <a:lnTo>
                    <a:pt x="4275" y="9748"/>
                  </a:lnTo>
                  <a:lnTo>
                    <a:pt x="4501" y="10046"/>
                  </a:lnTo>
                  <a:lnTo>
                    <a:pt x="4706" y="10343"/>
                  </a:lnTo>
                  <a:lnTo>
                    <a:pt x="5364" y="11257"/>
                  </a:lnTo>
                  <a:lnTo>
                    <a:pt x="5981" y="12051"/>
                  </a:lnTo>
                  <a:lnTo>
                    <a:pt x="6268" y="12388"/>
                  </a:lnTo>
                  <a:lnTo>
                    <a:pt x="6556" y="12706"/>
                  </a:lnTo>
                  <a:lnTo>
                    <a:pt x="6823" y="12984"/>
                  </a:lnTo>
                  <a:lnTo>
                    <a:pt x="7111" y="13262"/>
                  </a:lnTo>
                  <a:lnTo>
                    <a:pt x="7625" y="13738"/>
                  </a:lnTo>
                  <a:lnTo>
                    <a:pt x="8180" y="14175"/>
                  </a:lnTo>
                  <a:lnTo>
                    <a:pt x="8817" y="14711"/>
                  </a:lnTo>
                  <a:lnTo>
                    <a:pt x="9146" y="14989"/>
                  </a:lnTo>
                  <a:lnTo>
                    <a:pt x="9433" y="15267"/>
                  </a:lnTo>
                  <a:lnTo>
                    <a:pt x="9885" y="15684"/>
                  </a:lnTo>
                  <a:lnTo>
                    <a:pt x="10358" y="16061"/>
                  </a:lnTo>
                  <a:lnTo>
                    <a:pt x="10810" y="16438"/>
                  </a:lnTo>
                  <a:lnTo>
                    <a:pt x="11262" y="16855"/>
                  </a:lnTo>
                  <a:lnTo>
                    <a:pt x="11735" y="17312"/>
                  </a:lnTo>
                  <a:lnTo>
                    <a:pt x="12208" y="17788"/>
                  </a:lnTo>
                  <a:lnTo>
                    <a:pt x="12639" y="18265"/>
                  </a:lnTo>
                  <a:lnTo>
                    <a:pt x="13215" y="18821"/>
                  </a:lnTo>
                  <a:lnTo>
                    <a:pt x="13276" y="18721"/>
                  </a:lnTo>
                  <a:lnTo>
                    <a:pt x="13523" y="18443"/>
                  </a:lnTo>
                  <a:lnTo>
                    <a:pt x="13749" y="18205"/>
                  </a:lnTo>
                  <a:lnTo>
                    <a:pt x="14016" y="17947"/>
                  </a:lnTo>
                  <a:lnTo>
                    <a:pt x="14880" y="17292"/>
                  </a:lnTo>
                  <a:lnTo>
                    <a:pt x="15476" y="16895"/>
                  </a:lnTo>
                  <a:lnTo>
                    <a:pt x="16113" y="16458"/>
                  </a:lnTo>
                  <a:lnTo>
                    <a:pt x="16688" y="16021"/>
                  </a:lnTo>
                  <a:lnTo>
                    <a:pt x="17325" y="15624"/>
                  </a:lnTo>
                  <a:lnTo>
                    <a:pt x="18620" y="14850"/>
                  </a:lnTo>
                  <a:lnTo>
                    <a:pt x="19401" y="14393"/>
                  </a:lnTo>
                  <a:lnTo>
                    <a:pt x="20141" y="13937"/>
                  </a:lnTo>
                  <a:lnTo>
                    <a:pt x="20264" y="13857"/>
                  </a:lnTo>
                  <a:lnTo>
                    <a:pt x="19812" y="13421"/>
                  </a:lnTo>
                  <a:lnTo>
                    <a:pt x="19504" y="13103"/>
                  </a:lnTo>
                  <a:lnTo>
                    <a:pt x="18908" y="12388"/>
                  </a:lnTo>
                  <a:lnTo>
                    <a:pt x="18846" y="12309"/>
                  </a:lnTo>
                  <a:lnTo>
                    <a:pt x="18127" y="11495"/>
                  </a:lnTo>
                  <a:lnTo>
                    <a:pt x="17469" y="10780"/>
                  </a:lnTo>
                  <a:lnTo>
                    <a:pt x="16832" y="10125"/>
                  </a:lnTo>
                  <a:lnTo>
                    <a:pt x="16215" y="9529"/>
                  </a:lnTo>
                  <a:lnTo>
                    <a:pt x="15434" y="8854"/>
                  </a:lnTo>
                  <a:lnTo>
                    <a:pt x="14633" y="8179"/>
                  </a:lnTo>
                  <a:lnTo>
                    <a:pt x="12824" y="6591"/>
                  </a:lnTo>
                  <a:lnTo>
                    <a:pt x="12413" y="6214"/>
                  </a:lnTo>
                  <a:lnTo>
                    <a:pt x="11982" y="5777"/>
                  </a:lnTo>
                  <a:lnTo>
                    <a:pt x="11591" y="5340"/>
                  </a:lnTo>
                  <a:lnTo>
                    <a:pt x="11180" y="4884"/>
                  </a:lnTo>
                  <a:lnTo>
                    <a:pt x="10728" y="4387"/>
                  </a:lnTo>
                  <a:lnTo>
                    <a:pt x="10296" y="3871"/>
                  </a:lnTo>
                  <a:lnTo>
                    <a:pt x="9762" y="3276"/>
                  </a:lnTo>
                  <a:lnTo>
                    <a:pt x="9248" y="2680"/>
                  </a:lnTo>
                  <a:lnTo>
                    <a:pt x="9063" y="2482"/>
                  </a:lnTo>
                  <a:lnTo>
                    <a:pt x="8858" y="2303"/>
                  </a:lnTo>
                  <a:lnTo>
                    <a:pt x="8488" y="1946"/>
                  </a:lnTo>
                  <a:lnTo>
                    <a:pt x="8221" y="1608"/>
                  </a:lnTo>
                  <a:lnTo>
                    <a:pt x="7995" y="1330"/>
                  </a:lnTo>
                  <a:lnTo>
                    <a:pt x="7769" y="1072"/>
                  </a:lnTo>
                  <a:lnTo>
                    <a:pt x="7522" y="874"/>
                  </a:lnTo>
                  <a:lnTo>
                    <a:pt x="7296" y="655"/>
                  </a:lnTo>
                  <a:lnTo>
                    <a:pt x="7111" y="417"/>
                  </a:lnTo>
                  <a:lnTo>
                    <a:pt x="7748" y="0"/>
                  </a:lnTo>
                  <a:lnTo>
                    <a:pt x="7851" y="119"/>
                  </a:lnTo>
                  <a:lnTo>
                    <a:pt x="8899" y="1271"/>
                  </a:lnTo>
                  <a:lnTo>
                    <a:pt x="10194" y="2660"/>
                  </a:lnTo>
                  <a:lnTo>
                    <a:pt x="10831" y="3375"/>
                  </a:lnTo>
                  <a:lnTo>
                    <a:pt x="11468" y="4110"/>
                  </a:lnTo>
                  <a:lnTo>
                    <a:pt x="12023" y="4745"/>
                  </a:lnTo>
                  <a:lnTo>
                    <a:pt x="12619" y="5420"/>
                  </a:lnTo>
                  <a:lnTo>
                    <a:pt x="12968" y="5757"/>
                  </a:lnTo>
                  <a:lnTo>
                    <a:pt x="13297" y="6095"/>
                  </a:lnTo>
                  <a:lnTo>
                    <a:pt x="14037" y="6770"/>
                  </a:lnTo>
                  <a:lnTo>
                    <a:pt x="14982" y="7544"/>
                  </a:lnTo>
                  <a:lnTo>
                    <a:pt x="15722" y="8160"/>
                  </a:lnTo>
                  <a:lnTo>
                    <a:pt x="16462" y="8815"/>
                  </a:lnTo>
                  <a:lnTo>
                    <a:pt x="17181" y="9470"/>
                  </a:lnTo>
                  <a:lnTo>
                    <a:pt x="17860" y="10145"/>
                  </a:lnTo>
                  <a:lnTo>
                    <a:pt x="18497" y="10840"/>
                  </a:lnTo>
                  <a:lnTo>
                    <a:pt x="19113" y="11535"/>
                  </a:lnTo>
                  <a:lnTo>
                    <a:pt x="19442" y="11912"/>
                  </a:lnTo>
                  <a:lnTo>
                    <a:pt x="19771" y="12309"/>
                  </a:lnTo>
                  <a:lnTo>
                    <a:pt x="20141" y="12726"/>
                  </a:lnTo>
                  <a:lnTo>
                    <a:pt x="20511" y="13123"/>
                  </a:lnTo>
                  <a:lnTo>
                    <a:pt x="20922" y="13440"/>
                  </a:lnTo>
                  <a:lnTo>
                    <a:pt x="20942" y="13460"/>
                  </a:lnTo>
                  <a:lnTo>
                    <a:pt x="20963" y="13460"/>
                  </a:lnTo>
                  <a:lnTo>
                    <a:pt x="21066" y="13500"/>
                  </a:lnTo>
                  <a:lnTo>
                    <a:pt x="21148" y="13579"/>
                  </a:lnTo>
                  <a:lnTo>
                    <a:pt x="21148" y="13599"/>
                  </a:lnTo>
                  <a:lnTo>
                    <a:pt x="21168" y="13619"/>
                  </a:lnTo>
                  <a:lnTo>
                    <a:pt x="21210" y="13679"/>
                  </a:lnTo>
                  <a:lnTo>
                    <a:pt x="21271" y="13738"/>
                  </a:lnTo>
                  <a:lnTo>
                    <a:pt x="21312" y="13857"/>
                  </a:lnTo>
                  <a:lnTo>
                    <a:pt x="21312" y="13897"/>
                  </a:lnTo>
                  <a:lnTo>
                    <a:pt x="21394" y="14115"/>
                  </a:lnTo>
                  <a:lnTo>
                    <a:pt x="21477" y="14354"/>
                  </a:lnTo>
                  <a:lnTo>
                    <a:pt x="21518" y="14592"/>
                  </a:lnTo>
                  <a:lnTo>
                    <a:pt x="21559" y="14850"/>
                  </a:lnTo>
                  <a:lnTo>
                    <a:pt x="21600" y="15366"/>
                  </a:lnTo>
                  <a:lnTo>
                    <a:pt x="21600" y="15882"/>
                  </a:lnTo>
                  <a:lnTo>
                    <a:pt x="21579" y="16399"/>
                  </a:lnTo>
                  <a:lnTo>
                    <a:pt x="21518" y="16895"/>
                  </a:lnTo>
                  <a:lnTo>
                    <a:pt x="21456" y="17312"/>
                  </a:lnTo>
                  <a:lnTo>
                    <a:pt x="21374" y="17709"/>
                  </a:lnTo>
                  <a:lnTo>
                    <a:pt x="21312" y="18086"/>
                  </a:lnTo>
                  <a:lnTo>
                    <a:pt x="21271" y="18443"/>
                  </a:lnTo>
                  <a:lnTo>
                    <a:pt x="21168" y="19198"/>
                  </a:lnTo>
                  <a:lnTo>
                    <a:pt x="21168" y="19317"/>
                  </a:lnTo>
                  <a:lnTo>
                    <a:pt x="21148" y="19674"/>
                  </a:lnTo>
                  <a:lnTo>
                    <a:pt x="21148" y="20032"/>
                  </a:lnTo>
                  <a:lnTo>
                    <a:pt x="21127" y="20190"/>
                  </a:lnTo>
                  <a:lnTo>
                    <a:pt x="21045" y="20468"/>
                  </a:lnTo>
                  <a:lnTo>
                    <a:pt x="21025" y="20627"/>
                  </a:lnTo>
                  <a:lnTo>
                    <a:pt x="21025" y="21024"/>
                  </a:lnTo>
                  <a:lnTo>
                    <a:pt x="20983" y="21203"/>
                  </a:lnTo>
                  <a:lnTo>
                    <a:pt x="20942" y="21342"/>
                  </a:lnTo>
                  <a:lnTo>
                    <a:pt x="20819" y="21501"/>
                  </a:lnTo>
                  <a:lnTo>
                    <a:pt x="20757" y="21540"/>
                  </a:lnTo>
                  <a:lnTo>
                    <a:pt x="20716" y="21560"/>
                  </a:lnTo>
                  <a:lnTo>
                    <a:pt x="20593" y="21600"/>
                  </a:lnTo>
                  <a:lnTo>
                    <a:pt x="20511" y="21580"/>
                  </a:lnTo>
                  <a:lnTo>
                    <a:pt x="20470" y="21580"/>
                  </a:lnTo>
                  <a:lnTo>
                    <a:pt x="20387" y="21600"/>
                  </a:lnTo>
                  <a:lnTo>
                    <a:pt x="20367" y="21600"/>
                  </a:lnTo>
                  <a:close/>
                  <a:moveTo>
                    <a:pt x="20593" y="14512"/>
                  </a:moveTo>
                  <a:lnTo>
                    <a:pt x="19606" y="15108"/>
                  </a:lnTo>
                  <a:lnTo>
                    <a:pt x="18867" y="15565"/>
                  </a:lnTo>
                  <a:lnTo>
                    <a:pt x="18188" y="15942"/>
                  </a:lnTo>
                  <a:lnTo>
                    <a:pt x="17592" y="16299"/>
                  </a:lnTo>
                  <a:lnTo>
                    <a:pt x="17305" y="16478"/>
                  </a:lnTo>
                  <a:lnTo>
                    <a:pt x="17037" y="16657"/>
                  </a:lnTo>
                  <a:lnTo>
                    <a:pt x="16832" y="16815"/>
                  </a:lnTo>
                  <a:lnTo>
                    <a:pt x="15887" y="17490"/>
                  </a:lnTo>
                  <a:lnTo>
                    <a:pt x="14982" y="18205"/>
                  </a:lnTo>
                  <a:lnTo>
                    <a:pt x="14736" y="18364"/>
                  </a:lnTo>
                  <a:lnTo>
                    <a:pt x="14469" y="18582"/>
                  </a:lnTo>
                  <a:lnTo>
                    <a:pt x="13934" y="19059"/>
                  </a:lnTo>
                  <a:lnTo>
                    <a:pt x="13811" y="19198"/>
                  </a:lnTo>
                  <a:lnTo>
                    <a:pt x="13729" y="19337"/>
                  </a:lnTo>
                  <a:lnTo>
                    <a:pt x="13646" y="19456"/>
                  </a:lnTo>
                  <a:lnTo>
                    <a:pt x="13790" y="19496"/>
                  </a:lnTo>
                  <a:lnTo>
                    <a:pt x="14366" y="19674"/>
                  </a:lnTo>
                  <a:lnTo>
                    <a:pt x="14756" y="19774"/>
                  </a:lnTo>
                  <a:lnTo>
                    <a:pt x="15167" y="19912"/>
                  </a:lnTo>
                  <a:lnTo>
                    <a:pt x="15537" y="19992"/>
                  </a:lnTo>
                  <a:lnTo>
                    <a:pt x="15866" y="20051"/>
                  </a:lnTo>
                  <a:lnTo>
                    <a:pt x="16277" y="20131"/>
                  </a:lnTo>
                  <a:lnTo>
                    <a:pt x="16668" y="20210"/>
                  </a:lnTo>
                  <a:lnTo>
                    <a:pt x="17551" y="20409"/>
                  </a:lnTo>
                  <a:lnTo>
                    <a:pt x="18435" y="20627"/>
                  </a:lnTo>
                  <a:lnTo>
                    <a:pt x="19339" y="20766"/>
                  </a:lnTo>
                  <a:lnTo>
                    <a:pt x="19771" y="20826"/>
                  </a:lnTo>
                  <a:lnTo>
                    <a:pt x="20223" y="20865"/>
                  </a:lnTo>
                  <a:lnTo>
                    <a:pt x="20367" y="20885"/>
                  </a:lnTo>
                  <a:lnTo>
                    <a:pt x="20346" y="20746"/>
                  </a:lnTo>
                  <a:lnTo>
                    <a:pt x="20326" y="20627"/>
                  </a:lnTo>
                  <a:lnTo>
                    <a:pt x="20285" y="20488"/>
                  </a:lnTo>
                  <a:lnTo>
                    <a:pt x="20285" y="20389"/>
                  </a:lnTo>
                  <a:lnTo>
                    <a:pt x="20346" y="20210"/>
                  </a:lnTo>
                  <a:lnTo>
                    <a:pt x="20387" y="20012"/>
                  </a:lnTo>
                  <a:lnTo>
                    <a:pt x="20408" y="19615"/>
                  </a:lnTo>
                  <a:lnTo>
                    <a:pt x="20429" y="19337"/>
                  </a:lnTo>
                  <a:lnTo>
                    <a:pt x="20449" y="18999"/>
                  </a:lnTo>
                  <a:lnTo>
                    <a:pt x="20511" y="18364"/>
                  </a:lnTo>
                  <a:lnTo>
                    <a:pt x="20552" y="18066"/>
                  </a:lnTo>
                  <a:lnTo>
                    <a:pt x="20634" y="17729"/>
                  </a:lnTo>
                  <a:lnTo>
                    <a:pt x="20757" y="16994"/>
                  </a:lnTo>
                  <a:lnTo>
                    <a:pt x="20819" y="16577"/>
                  </a:lnTo>
                  <a:lnTo>
                    <a:pt x="20860" y="16140"/>
                  </a:lnTo>
                  <a:lnTo>
                    <a:pt x="20881" y="15743"/>
                  </a:lnTo>
                  <a:lnTo>
                    <a:pt x="20860" y="15326"/>
                  </a:lnTo>
                  <a:lnTo>
                    <a:pt x="20840" y="14949"/>
                  </a:lnTo>
                  <a:lnTo>
                    <a:pt x="20757" y="14572"/>
                  </a:lnTo>
                  <a:lnTo>
                    <a:pt x="20716" y="14413"/>
                  </a:lnTo>
                  <a:lnTo>
                    <a:pt x="20593" y="14512"/>
                  </a:lnTo>
                  <a:close/>
                </a:path>
              </a:pathLst>
            </a:custGeom>
            <a:solidFill>
              <a:srgbClr val="0051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605448"/>
                  </a:solidFill>
                </a:defRPr>
              </a:pPr>
              <a:endParaRPr sz="1735"/>
            </a:p>
          </p:txBody>
        </p:sp>
        <p:sp>
          <p:nvSpPr>
            <p:cNvPr id="186" name="Freeform 207"/>
            <p:cNvSpPr/>
            <p:nvPr/>
          </p:nvSpPr>
          <p:spPr>
            <a:xfrm>
              <a:off x="28061" y="47323"/>
              <a:ext cx="101520" cy="112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8" y="21600"/>
                  </a:moveTo>
                  <a:lnTo>
                    <a:pt x="702" y="21600"/>
                  </a:lnTo>
                  <a:lnTo>
                    <a:pt x="527" y="21530"/>
                  </a:lnTo>
                  <a:lnTo>
                    <a:pt x="293" y="21319"/>
                  </a:lnTo>
                  <a:lnTo>
                    <a:pt x="117" y="20967"/>
                  </a:lnTo>
                  <a:lnTo>
                    <a:pt x="0" y="20615"/>
                  </a:lnTo>
                  <a:lnTo>
                    <a:pt x="0" y="20193"/>
                  </a:lnTo>
                  <a:lnTo>
                    <a:pt x="117" y="19771"/>
                  </a:lnTo>
                  <a:lnTo>
                    <a:pt x="234" y="19489"/>
                  </a:lnTo>
                  <a:lnTo>
                    <a:pt x="351" y="19349"/>
                  </a:lnTo>
                  <a:lnTo>
                    <a:pt x="527" y="19208"/>
                  </a:lnTo>
                  <a:lnTo>
                    <a:pt x="702" y="19137"/>
                  </a:lnTo>
                  <a:lnTo>
                    <a:pt x="1054" y="18926"/>
                  </a:lnTo>
                  <a:lnTo>
                    <a:pt x="1405" y="18645"/>
                  </a:lnTo>
                  <a:lnTo>
                    <a:pt x="2107" y="17801"/>
                  </a:lnTo>
                  <a:lnTo>
                    <a:pt x="2810" y="16745"/>
                  </a:lnTo>
                  <a:lnTo>
                    <a:pt x="3454" y="15620"/>
                  </a:lnTo>
                  <a:lnTo>
                    <a:pt x="3980" y="14775"/>
                  </a:lnTo>
                  <a:lnTo>
                    <a:pt x="4390" y="14142"/>
                  </a:lnTo>
                  <a:lnTo>
                    <a:pt x="5502" y="12664"/>
                  </a:lnTo>
                  <a:lnTo>
                    <a:pt x="6673" y="11398"/>
                  </a:lnTo>
                  <a:lnTo>
                    <a:pt x="7961" y="10061"/>
                  </a:lnTo>
                  <a:lnTo>
                    <a:pt x="9190" y="8865"/>
                  </a:lnTo>
                  <a:lnTo>
                    <a:pt x="9366" y="8724"/>
                  </a:lnTo>
                  <a:lnTo>
                    <a:pt x="10185" y="7880"/>
                  </a:lnTo>
                  <a:lnTo>
                    <a:pt x="11122" y="7177"/>
                  </a:lnTo>
                  <a:lnTo>
                    <a:pt x="13112" y="5840"/>
                  </a:lnTo>
                  <a:lnTo>
                    <a:pt x="14107" y="5136"/>
                  </a:lnTo>
                  <a:lnTo>
                    <a:pt x="15161" y="4433"/>
                  </a:lnTo>
                  <a:lnTo>
                    <a:pt x="16566" y="3307"/>
                  </a:lnTo>
                  <a:lnTo>
                    <a:pt x="17854" y="2251"/>
                  </a:lnTo>
                  <a:lnTo>
                    <a:pt x="20195" y="211"/>
                  </a:lnTo>
                  <a:lnTo>
                    <a:pt x="20488" y="70"/>
                  </a:lnTo>
                  <a:lnTo>
                    <a:pt x="20722" y="0"/>
                  </a:lnTo>
                  <a:lnTo>
                    <a:pt x="21015" y="70"/>
                  </a:lnTo>
                  <a:lnTo>
                    <a:pt x="21249" y="281"/>
                  </a:lnTo>
                  <a:lnTo>
                    <a:pt x="21424" y="563"/>
                  </a:lnTo>
                  <a:lnTo>
                    <a:pt x="21541" y="844"/>
                  </a:lnTo>
                  <a:lnTo>
                    <a:pt x="21600" y="1126"/>
                  </a:lnTo>
                  <a:lnTo>
                    <a:pt x="21600" y="1759"/>
                  </a:lnTo>
                  <a:lnTo>
                    <a:pt x="21483" y="2040"/>
                  </a:lnTo>
                  <a:lnTo>
                    <a:pt x="21366" y="2251"/>
                  </a:lnTo>
                  <a:lnTo>
                    <a:pt x="21190" y="2463"/>
                  </a:lnTo>
                  <a:lnTo>
                    <a:pt x="19844" y="3588"/>
                  </a:lnTo>
                  <a:lnTo>
                    <a:pt x="18556" y="4714"/>
                  </a:lnTo>
                  <a:lnTo>
                    <a:pt x="15805" y="6754"/>
                  </a:lnTo>
                  <a:lnTo>
                    <a:pt x="14049" y="8091"/>
                  </a:lnTo>
                  <a:lnTo>
                    <a:pt x="12293" y="9498"/>
                  </a:lnTo>
                  <a:lnTo>
                    <a:pt x="10537" y="11046"/>
                  </a:lnTo>
                  <a:lnTo>
                    <a:pt x="8839" y="12594"/>
                  </a:lnTo>
                  <a:lnTo>
                    <a:pt x="7668" y="13931"/>
                  </a:lnTo>
                  <a:lnTo>
                    <a:pt x="6380" y="15338"/>
                  </a:lnTo>
                  <a:lnTo>
                    <a:pt x="5151" y="16816"/>
                  </a:lnTo>
                  <a:lnTo>
                    <a:pt x="4566" y="17730"/>
                  </a:lnTo>
                  <a:lnTo>
                    <a:pt x="4039" y="18575"/>
                  </a:lnTo>
                  <a:lnTo>
                    <a:pt x="3454" y="19489"/>
                  </a:lnTo>
                  <a:lnTo>
                    <a:pt x="2751" y="20404"/>
                  </a:lnTo>
                  <a:lnTo>
                    <a:pt x="2459" y="20756"/>
                  </a:lnTo>
                  <a:lnTo>
                    <a:pt x="2049" y="21107"/>
                  </a:lnTo>
                  <a:lnTo>
                    <a:pt x="1698" y="21389"/>
                  </a:lnTo>
                  <a:lnTo>
                    <a:pt x="1229" y="21530"/>
                  </a:lnTo>
                  <a:lnTo>
                    <a:pt x="878" y="21600"/>
                  </a:lnTo>
                  <a:close/>
                </a:path>
              </a:pathLst>
            </a:custGeom>
            <a:solidFill>
              <a:srgbClr val="0051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605448"/>
                  </a:solidFill>
                </a:defRPr>
              </a:pPr>
              <a:endParaRPr sz="1735"/>
            </a:p>
          </p:txBody>
        </p:sp>
        <p:sp>
          <p:nvSpPr>
            <p:cNvPr id="187" name="Freeform 208"/>
            <p:cNvSpPr/>
            <p:nvPr/>
          </p:nvSpPr>
          <p:spPr>
            <a:xfrm>
              <a:off x="45394" y="69334"/>
              <a:ext cx="101520" cy="118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8" y="21600"/>
                  </a:moveTo>
                  <a:lnTo>
                    <a:pt x="585" y="21533"/>
                  </a:lnTo>
                  <a:lnTo>
                    <a:pt x="351" y="21333"/>
                  </a:lnTo>
                  <a:lnTo>
                    <a:pt x="176" y="21065"/>
                  </a:lnTo>
                  <a:lnTo>
                    <a:pt x="0" y="20463"/>
                  </a:lnTo>
                  <a:lnTo>
                    <a:pt x="0" y="19861"/>
                  </a:lnTo>
                  <a:lnTo>
                    <a:pt x="117" y="19661"/>
                  </a:lnTo>
                  <a:lnTo>
                    <a:pt x="234" y="19393"/>
                  </a:lnTo>
                  <a:lnTo>
                    <a:pt x="644" y="18925"/>
                  </a:lnTo>
                  <a:lnTo>
                    <a:pt x="878" y="18524"/>
                  </a:lnTo>
                  <a:lnTo>
                    <a:pt x="1171" y="17788"/>
                  </a:lnTo>
                  <a:lnTo>
                    <a:pt x="1405" y="17320"/>
                  </a:lnTo>
                  <a:lnTo>
                    <a:pt x="1698" y="16919"/>
                  </a:lnTo>
                  <a:lnTo>
                    <a:pt x="2810" y="15381"/>
                  </a:lnTo>
                  <a:lnTo>
                    <a:pt x="3454" y="14779"/>
                  </a:lnTo>
                  <a:lnTo>
                    <a:pt x="3980" y="14110"/>
                  </a:lnTo>
                  <a:lnTo>
                    <a:pt x="5502" y="12706"/>
                  </a:lnTo>
                  <a:lnTo>
                    <a:pt x="7376" y="10833"/>
                  </a:lnTo>
                  <a:lnTo>
                    <a:pt x="9307" y="9028"/>
                  </a:lnTo>
                  <a:lnTo>
                    <a:pt x="10946" y="7423"/>
                  </a:lnTo>
                  <a:lnTo>
                    <a:pt x="12878" y="5684"/>
                  </a:lnTo>
                  <a:lnTo>
                    <a:pt x="13815" y="4882"/>
                  </a:lnTo>
                  <a:lnTo>
                    <a:pt x="14868" y="4079"/>
                  </a:lnTo>
                  <a:lnTo>
                    <a:pt x="16507" y="2742"/>
                  </a:lnTo>
                  <a:lnTo>
                    <a:pt x="18205" y="1538"/>
                  </a:lnTo>
                  <a:lnTo>
                    <a:pt x="20137" y="201"/>
                  </a:lnTo>
                  <a:lnTo>
                    <a:pt x="20371" y="67"/>
                  </a:lnTo>
                  <a:lnTo>
                    <a:pt x="20605" y="0"/>
                  </a:lnTo>
                  <a:lnTo>
                    <a:pt x="20956" y="134"/>
                  </a:lnTo>
                  <a:lnTo>
                    <a:pt x="21249" y="334"/>
                  </a:lnTo>
                  <a:lnTo>
                    <a:pt x="21424" y="602"/>
                  </a:lnTo>
                  <a:lnTo>
                    <a:pt x="21541" y="936"/>
                  </a:lnTo>
                  <a:lnTo>
                    <a:pt x="21600" y="1137"/>
                  </a:lnTo>
                  <a:lnTo>
                    <a:pt x="21600" y="1471"/>
                  </a:lnTo>
                  <a:lnTo>
                    <a:pt x="21541" y="1672"/>
                  </a:lnTo>
                  <a:lnTo>
                    <a:pt x="21424" y="1939"/>
                  </a:lnTo>
                  <a:lnTo>
                    <a:pt x="21307" y="2140"/>
                  </a:lnTo>
                  <a:lnTo>
                    <a:pt x="21132" y="2341"/>
                  </a:lnTo>
                  <a:lnTo>
                    <a:pt x="19024" y="3812"/>
                  </a:lnTo>
                  <a:lnTo>
                    <a:pt x="15863" y="6152"/>
                  </a:lnTo>
                  <a:lnTo>
                    <a:pt x="14634" y="7155"/>
                  </a:lnTo>
                  <a:lnTo>
                    <a:pt x="13405" y="8225"/>
                  </a:lnTo>
                  <a:lnTo>
                    <a:pt x="11122" y="10499"/>
                  </a:lnTo>
                  <a:lnTo>
                    <a:pt x="9600" y="11970"/>
                  </a:lnTo>
                  <a:lnTo>
                    <a:pt x="7844" y="13575"/>
                  </a:lnTo>
                  <a:lnTo>
                    <a:pt x="5034" y="16183"/>
                  </a:lnTo>
                  <a:lnTo>
                    <a:pt x="4215" y="17253"/>
                  </a:lnTo>
                  <a:lnTo>
                    <a:pt x="3863" y="17654"/>
                  </a:lnTo>
                  <a:lnTo>
                    <a:pt x="3571" y="18123"/>
                  </a:lnTo>
                  <a:lnTo>
                    <a:pt x="2985" y="19126"/>
                  </a:lnTo>
                  <a:lnTo>
                    <a:pt x="2693" y="19728"/>
                  </a:lnTo>
                  <a:lnTo>
                    <a:pt x="2341" y="20263"/>
                  </a:lnTo>
                  <a:lnTo>
                    <a:pt x="1932" y="20864"/>
                  </a:lnTo>
                  <a:lnTo>
                    <a:pt x="1405" y="21333"/>
                  </a:lnTo>
                  <a:lnTo>
                    <a:pt x="1112" y="21533"/>
                  </a:lnTo>
                  <a:lnTo>
                    <a:pt x="878" y="21600"/>
                  </a:lnTo>
                  <a:close/>
                </a:path>
              </a:pathLst>
            </a:custGeom>
            <a:solidFill>
              <a:srgbClr val="0051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605448"/>
                  </a:solidFill>
                </a:defRPr>
              </a:pPr>
              <a:endParaRPr sz="1735"/>
            </a:p>
          </p:txBody>
        </p:sp>
        <p:sp>
          <p:nvSpPr>
            <p:cNvPr id="188" name="Freeform 209"/>
            <p:cNvSpPr/>
            <p:nvPr/>
          </p:nvSpPr>
          <p:spPr>
            <a:xfrm>
              <a:off x="129580" y="113356"/>
              <a:ext cx="148564" cy="213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21" y="21600"/>
                  </a:moveTo>
                  <a:lnTo>
                    <a:pt x="20762" y="21563"/>
                  </a:lnTo>
                  <a:lnTo>
                    <a:pt x="20562" y="21489"/>
                  </a:lnTo>
                  <a:lnTo>
                    <a:pt x="20003" y="21155"/>
                  </a:lnTo>
                  <a:lnTo>
                    <a:pt x="19484" y="20748"/>
                  </a:lnTo>
                  <a:lnTo>
                    <a:pt x="19005" y="20340"/>
                  </a:lnTo>
                  <a:lnTo>
                    <a:pt x="18446" y="19933"/>
                  </a:lnTo>
                  <a:lnTo>
                    <a:pt x="17448" y="19007"/>
                  </a:lnTo>
                  <a:lnTo>
                    <a:pt x="16529" y="18080"/>
                  </a:lnTo>
                  <a:lnTo>
                    <a:pt x="15491" y="17043"/>
                  </a:lnTo>
                  <a:lnTo>
                    <a:pt x="14573" y="16191"/>
                  </a:lnTo>
                  <a:lnTo>
                    <a:pt x="13535" y="15153"/>
                  </a:lnTo>
                  <a:lnTo>
                    <a:pt x="11978" y="13375"/>
                  </a:lnTo>
                  <a:lnTo>
                    <a:pt x="11499" y="12745"/>
                  </a:lnTo>
                  <a:lnTo>
                    <a:pt x="10700" y="11819"/>
                  </a:lnTo>
                  <a:lnTo>
                    <a:pt x="9822" y="10856"/>
                  </a:lnTo>
                  <a:lnTo>
                    <a:pt x="8065" y="9077"/>
                  </a:lnTo>
                  <a:lnTo>
                    <a:pt x="6668" y="7706"/>
                  </a:lnTo>
                  <a:lnTo>
                    <a:pt x="5989" y="7002"/>
                  </a:lnTo>
                  <a:lnTo>
                    <a:pt x="5350" y="6298"/>
                  </a:lnTo>
                  <a:lnTo>
                    <a:pt x="4831" y="5669"/>
                  </a:lnTo>
                  <a:lnTo>
                    <a:pt x="3793" y="4483"/>
                  </a:lnTo>
                  <a:lnTo>
                    <a:pt x="2755" y="3334"/>
                  </a:lnTo>
                  <a:lnTo>
                    <a:pt x="2156" y="2816"/>
                  </a:lnTo>
                  <a:lnTo>
                    <a:pt x="1597" y="2260"/>
                  </a:lnTo>
                  <a:lnTo>
                    <a:pt x="958" y="1778"/>
                  </a:lnTo>
                  <a:lnTo>
                    <a:pt x="319" y="1334"/>
                  </a:lnTo>
                  <a:lnTo>
                    <a:pt x="200" y="1186"/>
                  </a:lnTo>
                  <a:lnTo>
                    <a:pt x="120" y="1074"/>
                  </a:lnTo>
                  <a:lnTo>
                    <a:pt x="0" y="926"/>
                  </a:lnTo>
                  <a:lnTo>
                    <a:pt x="0" y="630"/>
                  </a:lnTo>
                  <a:lnTo>
                    <a:pt x="40" y="482"/>
                  </a:lnTo>
                  <a:lnTo>
                    <a:pt x="279" y="111"/>
                  </a:lnTo>
                  <a:lnTo>
                    <a:pt x="479" y="37"/>
                  </a:lnTo>
                  <a:lnTo>
                    <a:pt x="639" y="0"/>
                  </a:lnTo>
                  <a:lnTo>
                    <a:pt x="838" y="0"/>
                  </a:lnTo>
                  <a:lnTo>
                    <a:pt x="1637" y="556"/>
                  </a:lnTo>
                  <a:lnTo>
                    <a:pt x="2196" y="1037"/>
                  </a:lnTo>
                  <a:lnTo>
                    <a:pt x="2795" y="1519"/>
                  </a:lnTo>
                  <a:lnTo>
                    <a:pt x="3314" y="2038"/>
                  </a:lnTo>
                  <a:lnTo>
                    <a:pt x="4392" y="3112"/>
                  </a:lnTo>
                  <a:lnTo>
                    <a:pt x="5430" y="4261"/>
                  </a:lnTo>
                  <a:lnTo>
                    <a:pt x="6787" y="5780"/>
                  </a:lnTo>
                  <a:lnTo>
                    <a:pt x="8225" y="7336"/>
                  </a:lnTo>
                  <a:lnTo>
                    <a:pt x="9822" y="8966"/>
                  </a:lnTo>
                  <a:lnTo>
                    <a:pt x="11579" y="10781"/>
                  </a:lnTo>
                  <a:lnTo>
                    <a:pt x="12098" y="11337"/>
                  </a:lnTo>
                  <a:lnTo>
                    <a:pt x="12657" y="11930"/>
                  </a:lnTo>
                  <a:lnTo>
                    <a:pt x="13615" y="13079"/>
                  </a:lnTo>
                  <a:lnTo>
                    <a:pt x="14813" y="14449"/>
                  </a:lnTo>
                  <a:lnTo>
                    <a:pt x="15451" y="15079"/>
                  </a:lnTo>
                  <a:lnTo>
                    <a:pt x="16090" y="15746"/>
                  </a:lnTo>
                  <a:lnTo>
                    <a:pt x="17288" y="16932"/>
                  </a:lnTo>
                  <a:lnTo>
                    <a:pt x="19204" y="18784"/>
                  </a:lnTo>
                  <a:lnTo>
                    <a:pt x="19684" y="19192"/>
                  </a:lnTo>
                  <a:lnTo>
                    <a:pt x="20243" y="19599"/>
                  </a:lnTo>
                  <a:lnTo>
                    <a:pt x="20722" y="20007"/>
                  </a:lnTo>
                  <a:lnTo>
                    <a:pt x="21241" y="20340"/>
                  </a:lnTo>
                  <a:lnTo>
                    <a:pt x="21440" y="20451"/>
                  </a:lnTo>
                  <a:lnTo>
                    <a:pt x="21520" y="20526"/>
                  </a:lnTo>
                  <a:lnTo>
                    <a:pt x="21600" y="20748"/>
                  </a:lnTo>
                  <a:lnTo>
                    <a:pt x="21600" y="21118"/>
                  </a:lnTo>
                  <a:lnTo>
                    <a:pt x="21520" y="21304"/>
                  </a:lnTo>
                  <a:lnTo>
                    <a:pt x="21321" y="21452"/>
                  </a:lnTo>
                  <a:lnTo>
                    <a:pt x="21161" y="21563"/>
                  </a:lnTo>
                  <a:lnTo>
                    <a:pt x="21041" y="21600"/>
                  </a:lnTo>
                  <a:lnTo>
                    <a:pt x="20921" y="21600"/>
                  </a:lnTo>
                  <a:close/>
                </a:path>
              </a:pathLst>
            </a:custGeom>
            <a:solidFill>
              <a:srgbClr val="0051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605448"/>
                  </a:solidFill>
                </a:defRPr>
              </a:pPr>
              <a:endParaRPr sz="1735"/>
            </a:p>
          </p:txBody>
        </p:sp>
        <p:sp>
          <p:nvSpPr>
            <p:cNvPr id="189" name="Freeform 210"/>
            <p:cNvSpPr/>
            <p:nvPr/>
          </p:nvSpPr>
          <p:spPr>
            <a:xfrm>
              <a:off x="79233" y="174987"/>
              <a:ext cx="141962" cy="200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29" y="21600"/>
                  </a:moveTo>
                  <a:lnTo>
                    <a:pt x="20677" y="21600"/>
                  </a:lnTo>
                  <a:lnTo>
                    <a:pt x="20258" y="21363"/>
                  </a:lnTo>
                  <a:lnTo>
                    <a:pt x="20174" y="21244"/>
                  </a:lnTo>
                  <a:lnTo>
                    <a:pt x="20132" y="21125"/>
                  </a:lnTo>
                  <a:lnTo>
                    <a:pt x="19922" y="20730"/>
                  </a:lnTo>
                  <a:lnTo>
                    <a:pt x="19713" y="20453"/>
                  </a:lnTo>
                  <a:lnTo>
                    <a:pt x="19419" y="20215"/>
                  </a:lnTo>
                  <a:lnTo>
                    <a:pt x="18874" y="19701"/>
                  </a:lnTo>
                  <a:lnTo>
                    <a:pt x="18622" y="19385"/>
                  </a:lnTo>
                  <a:lnTo>
                    <a:pt x="18287" y="18949"/>
                  </a:lnTo>
                  <a:lnTo>
                    <a:pt x="17825" y="18435"/>
                  </a:lnTo>
                  <a:lnTo>
                    <a:pt x="17574" y="18119"/>
                  </a:lnTo>
                  <a:lnTo>
                    <a:pt x="17238" y="17881"/>
                  </a:lnTo>
                  <a:lnTo>
                    <a:pt x="16861" y="17525"/>
                  </a:lnTo>
                  <a:lnTo>
                    <a:pt x="16567" y="17130"/>
                  </a:lnTo>
                  <a:lnTo>
                    <a:pt x="16231" y="16615"/>
                  </a:lnTo>
                  <a:lnTo>
                    <a:pt x="16022" y="16418"/>
                  </a:lnTo>
                  <a:lnTo>
                    <a:pt x="15770" y="16220"/>
                  </a:lnTo>
                  <a:lnTo>
                    <a:pt x="15393" y="15982"/>
                  </a:lnTo>
                  <a:lnTo>
                    <a:pt x="15099" y="15626"/>
                  </a:lnTo>
                  <a:lnTo>
                    <a:pt x="14470" y="14954"/>
                  </a:lnTo>
                  <a:lnTo>
                    <a:pt x="13967" y="14400"/>
                  </a:lnTo>
                  <a:lnTo>
                    <a:pt x="13463" y="13925"/>
                  </a:lnTo>
                  <a:lnTo>
                    <a:pt x="12541" y="13134"/>
                  </a:lnTo>
                  <a:lnTo>
                    <a:pt x="10569" y="11275"/>
                  </a:lnTo>
                  <a:lnTo>
                    <a:pt x="9437" y="10286"/>
                  </a:lnTo>
                  <a:lnTo>
                    <a:pt x="8388" y="9257"/>
                  </a:lnTo>
                  <a:lnTo>
                    <a:pt x="6333" y="7240"/>
                  </a:lnTo>
                  <a:lnTo>
                    <a:pt x="4446" y="5380"/>
                  </a:lnTo>
                  <a:lnTo>
                    <a:pt x="3649" y="4589"/>
                  </a:lnTo>
                  <a:lnTo>
                    <a:pt x="2684" y="3640"/>
                  </a:lnTo>
                  <a:lnTo>
                    <a:pt x="1678" y="2611"/>
                  </a:lnTo>
                  <a:lnTo>
                    <a:pt x="1384" y="2295"/>
                  </a:lnTo>
                  <a:lnTo>
                    <a:pt x="1007" y="1978"/>
                  </a:lnTo>
                  <a:lnTo>
                    <a:pt x="545" y="1543"/>
                  </a:lnTo>
                  <a:lnTo>
                    <a:pt x="336" y="1305"/>
                  </a:lnTo>
                  <a:lnTo>
                    <a:pt x="126" y="1029"/>
                  </a:lnTo>
                  <a:lnTo>
                    <a:pt x="42" y="870"/>
                  </a:lnTo>
                  <a:lnTo>
                    <a:pt x="0" y="712"/>
                  </a:lnTo>
                  <a:lnTo>
                    <a:pt x="0" y="554"/>
                  </a:lnTo>
                  <a:lnTo>
                    <a:pt x="84" y="396"/>
                  </a:lnTo>
                  <a:lnTo>
                    <a:pt x="210" y="237"/>
                  </a:lnTo>
                  <a:lnTo>
                    <a:pt x="377" y="119"/>
                  </a:lnTo>
                  <a:lnTo>
                    <a:pt x="587" y="40"/>
                  </a:lnTo>
                  <a:lnTo>
                    <a:pt x="797" y="0"/>
                  </a:lnTo>
                  <a:lnTo>
                    <a:pt x="923" y="40"/>
                  </a:lnTo>
                  <a:lnTo>
                    <a:pt x="1090" y="79"/>
                  </a:lnTo>
                  <a:lnTo>
                    <a:pt x="1300" y="158"/>
                  </a:lnTo>
                  <a:lnTo>
                    <a:pt x="1426" y="316"/>
                  </a:lnTo>
                  <a:lnTo>
                    <a:pt x="1762" y="712"/>
                  </a:lnTo>
                  <a:lnTo>
                    <a:pt x="2139" y="1147"/>
                  </a:lnTo>
                  <a:lnTo>
                    <a:pt x="3020" y="1859"/>
                  </a:lnTo>
                  <a:lnTo>
                    <a:pt x="3943" y="2651"/>
                  </a:lnTo>
                  <a:lnTo>
                    <a:pt x="5201" y="3956"/>
                  </a:lnTo>
                  <a:lnTo>
                    <a:pt x="6333" y="5262"/>
                  </a:lnTo>
                  <a:lnTo>
                    <a:pt x="6878" y="5776"/>
                  </a:lnTo>
                  <a:lnTo>
                    <a:pt x="8011" y="6963"/>
                  </a:lnTo>
                  <a:lnTo>
                    <a:pt x="9185" y="8110"/>
                  </a:lnTo>
                  <a:lnTo>
                    <a:pt x="10360" y="9178"/>
                  </a:lnTo>
                  <a:lnTo>
                    <a:pt x="11534" y="10286"/>
                  </a:lnTo>
                  <a:lnTo>
                    <a:pt x="13044" y="11591"/>
                  </a:lnTo>
                  <a:lnTo>
                    <a:pt x="14344" y="12699"/>
                  </a:lnTo>
                  <a:lnTo>
                    <a:pt x="15267" y="13569"/>
                  </a:lnTo>
                  <a:lnTo>
                    <a:pt x="16190" y="14360"/>
                  </a:lnTo>
                  <a:lnTo>
                    <a:pt x="16609" y="14835"/>
                  </a:lnTo>
                  <a:lnTo>
                    <a:pt x="17070" y="15310"/>
                  </a:lnTo>
                  <a:lnTo>
                    <a:pt x="17406" y="15745"/>
                  </a:lnTo>
                  <a:lnTo>
                    <a:pt x="17741" y="16259"/>
                  </a:lnTo>
                  <a:lnTo>
                    <a:pt x="17867" y="16457"/>
                  </a:lnTo>
                  <a:lnTo>
                    <a:pt x="18035" y="16655"/>
                  </a:lnTo>
                  <a:lnTo>
                    <a:pt x="18454" y="16971"/>
                  </a:lnTo>
                  <a:lnTo>
                    <a:pt x="18706" y="17209"/>
                  </a:lnTo>
                  <a:lnTo>
                    <a:pt x="18958" y="17407"/>
                  </a:lnTo>
                  <a:lnTo>
                    <a:pt x="19293" y="17881"/>
                  </a:lnTo>
                  <a:lnTo>
                    <a:pt x="19713" y="18435"/>
                  </a:lnTo>
                  <a:lnTo>
                    <a:pt x="19922" y="18673"/>
                  </a:lnTo>
                  <a:lnTo>
                    <a:pt x="20803" y="19503"/>
                  </a:lnTo>
                  <a:lnTo>
                    <a:pt x="21055" y="19820"/>
                  </a:lnTo>
                  <a:lnTo>
                    <a:pt x="21264" y="20136"/>
                  </a:lnTo>
                  <a:lnTo>
                    <a:pt x="21348" y="20215"/>
                  </a:lnTo>
                  <a:lnTo>
                    <a:pt x="21474" y="20295"/>
                  </a:lnTo>
                  <a:lnTo>
                    <a:pt x="21558" y="20413"/>
                  </a:lnTo>
                  <a:lnTo>
                    <a:pt x="21600" y="20571"/>
                  </a:lnTo>
                  <a:lnTo>
                    <a:pt x="21600" y="21086"/>
                  </a:lnTo>
                  <a:lnTo>
                    <a:pt x="21558" y="21244"/>
                  </a:lnTo>
                  <a:lnTo>
                    <a:pt x="21516" y="21363"/>
                  </a:lnTo>
                  <a:lnTo>
                    <a:pt x="21390" y="21442"/>
                  </a:lnTo>
                  <a:lnTo>
                    <a:pt x="21223" y="21560"/>
                  </a:lnTo>
                  <a:lnTo>
                    <a:pt x="20929" y="21600"/>
                  </a:lnTo>
                  <a:close/>
                </a:path>
              </a:pathLst>
            </a:custGeom>
            <a:solidFill>
              <a:srgbClr val="0051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605448"/>
                  </a:solidFill>
                </a:defRPr>
              </a:pPr>
              <a:endParaRPr sz="1735"/>
            </a:p>
          </p:txBody>
        </p:sp>
        <p:sp>
          <p:nvSpPr>
            <p:cNvPr id="190" name="Freeform 211"/>
            <p:cNvSpPr/>
            <p:nvPr/>
          </p:nvSpPr>
          <p:spPr>
            <a:xfrm>
              <a:off x="265763" y="386294"/>
              <a:ext cx="40443" cy="51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30" y="21600"/>
                  </a:moveTo>
                  <a:lnTo>
                    <a:pt x="16200" y="21600"/>
                  </a:lnTo>
                  <a:lnTo>
                    <a:pt x="14741" y="21296"/>
                  </a:lnTo>
                  <a:lnTo>
                    <a:pt x="13573" y="20687"/>
                  </a:lnTo>
                  <a:lnTo>
                    <a:pt x="13135" y="20687"/>
                  </a:lnTo>
                  <a:lnTo>
                    <a:pt x="12843" y="21144"/>
                  </a:lnTo>
                  <a:lnTo>
                    <a:pt x="12259" y="21448"/>
                  </a:lnTo>
                  <a:lnTo>
                    <a:pt x="11238" y="21448"/>
                  </a:lnTo>
                  <a:lnTo>
                    <a:pt x="9195" y="21144"/>
                  </a:lnTo>
                  <a:lnTo>
                    <a:pt x="7151" y="20687"/>
                  </a:lnTo>
                  <a:lnTo>
                    <a:pt x="6130" y="20383"/>
                  </a:lnTo>
                  <a:lnTo>
                    <a:pt x="5254" y="19775"/>
                  </a:lnTo>
                  <a:lnTo>
                    <a:pt x="4816" y="19318"/>
                  </a:lnTo>
                  <a:lnTo>
                    <a:pt x="4378" y="19623"/>
                  </a:lnTo>
                  <a:lnTo>
                    <a:pt x="3649" y="19775"/>
                  </a:lnTo>
                  <a:lnTo>
                    <a:pt x="3065" y="19927"/>
                  </a:lnTo>
                  <a:lnTo>
                    <a:pt x="2627" y="19775"/>
                  </a:lnTo>
                  <a:lnTo>
                    <a:pt x="1897" y="19623"/>
                  </a:lnTo>
                  <a:lnTo>
                    <a:pt x="1751" y="19318"/>
                  </a:lnTo>
                  <a:lnTo>
                    <a:pt x="1022" y="18558"/>
                  </a:lnTo>
                  <a:lnTo>
                    <a:pt x="876" y="18101"/>
                  </a:lnTo>
                  <a:lnTo>
                    <a:pt x="876" y="17797"/>
                  </a:lnTo>
                  <a:lnTo>
                    <a:pt x="730" y="17493"/>
                  </a:lnTo>
                  <a:lnTo>
                    <a:pt x="292" y="17037"/>
                  </a:lnTo>
                  <a:lnTo>
                    <a:pt x="0" y="15820"/>
                  </a:lnTo>
                  <a:lnTo>
                    <a:pt x="438" y="14451"/>
                  </a:lnTo>
                  <a:lnTo>
                    <a:pt x="1897" y="12625"/>
                  </a:lnTo>
                  <a:lnTo>
                    <a:pt x="3211" y="10952"/>
                  </a:lnTo>
                  <a:lnTo>
                    <a:pt x="4524" y="9431"/>
                  </a:lnTo>
                  <a:lnTo>
                    <a:pt x="6130" y="7910"/>
                  </a:lnTo>
                  <a:lnTo>
                    <a:pt x="9195" y="5172"/>
                  </a:lnTo>
                  <a:lnTo>
                    <a:pt x="12697" y="2586"/>
                  </a:lnTo>
                  <a:lnTo>
                    <a:pt x="13427" y="1977"/>
                  </a:lnTo>
                  <a:lnTo>
                    <a:pt x="14303" y="1217"/>
                  </a:lnTo>
                  <a:lnTo>
                    <a:pt x="15324" y="608"/>
                  </a:lnTo>
                  <a:lnTo>
                    <a:pt x="16492" y="152"/>
                  </a:lnTo>
                  <a:lnTo>
                    <a:pt x="17659" y="0"/>
                  </a:lnTo>
                  <a:lnTo>
                    <a:pt x="19119" y="304"/>
                  </a:lnTo>
                  <a:lnTo>
                    <a:pt x="19995" y="761"/>
                  </a:lnTo>
                  <a:lnTo>
                    <a:pt x="20578" y="1369"/>
                  </a:lnTo>
                  <a:lnTo>
                    <a:pt x="20870" y="2282"/>
                  </a:lnTo>
                  <a:lnTo>
                    <a:pt x="21162" y="3042"/>
                  </a:lnTo>
                  <a:lnTo>
                    <a:pt x="21454" y="4411"/>
                  </a:lnTo>
                  <a:lnTo>
                    <a:pt x="21600" y="5324"/>
                  </a:lnTo>
                  <a:lnTo>
                    <a:pt x="21454" y="8062"/>
                  </a:lnTo>
                  <a:lnTo>
                    <a:pt x="21454" y="12321"/>
                  </a:lnTo>
                  <a:lnTo>
                    <a:pt x="21600" y="12777"/>
                  </a:lnTo>
                  <a:lnTo>
                    <a:pt x="21600" y="15211"/>
                  </a:lnTo>
                  <a:lnTo>
                    <a:pt x="21308" y="17645"/>
                  </a:lnTo>
                  <a:lnTo>
                    <a:pt x="21162" y="19014"/>
                  </a:lnTo>
                  <a:lnTo>
                    <a:pt x="20870" y="19470"/>
                  </a:lnTo>
                  <a:lnTo>
                    <a:pt x="20578" y="20079"/>
                  </a:lnTo>
                  <a:lnTo>
                    <a:pt x="20286" y="20383"/>
                  </a:lnTo>
                  <a:lnTo>
                    <a:pt x="19849" y="20687"/>
                  </a:lnTo>
                  <a:lnTo>
                    <a:pt x="18681" y="21448"/>
                  </a:lnTo>
                  <a:lnTo>
                    <a:pt x="18389" y="21448"/>
                  </a:lnTo>
                  <a:lnTo>
                    <a:pt x="17659" y="21600"/>
                  </a:lnTo>
                  <a:lnTo>
                    <a:pt x="16930" y="21600"/>
                  </a:lnTo>
                  <a:close/>
                </a:path>
              </a:pathLst>
            </a:custGeom>
            <a:solidFill>
              <a:srgbClr val="0051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605448"/>
                  </a:solidFill>
                </a:defRPr>
              </a:pPr>
              <a:endParaRPr sz="1735"/>
            </a:p>
          </p:txBody>
        </p:sp>
        <p:sp>
          <p:nvSpPr>
            <p:cNvPr id="191" name="Freeform 212"/>
            <p:cNvSpPr/>
            <p:nvPr/>
          </p:nvSpPr>
          <p:spPr>
            <a:xfrm>
              <a:off x="-1" y="0"/>
              <a:ext cx="135359" cy="169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29" y="21600"/>
                  </a:moveTo>
                  <a:lnTo>
                    <a:pt x="4478" y="21507"/>
                  </a:lnTo>
                  <a:lnTo>
                    <a:pt x="4302" y="21367"/>
                  </a:lnTo>
                  <a:lnTo>
                    <a:pt x="4215" y="21227"/>
                  </a:lnTo>
                  <a:lnTo>
                    <a:pt x="4127" y="21133"/>
                  </a:lnTo>
                  <a:lnTo>
                    <a:pt x="4127" y="21087"/>
                  </a:lnTo>
                  <a:lnTo>
                    <a:pt x="3995" y="20994"/>
                  </a:lnTo>
                  <a:lnTo>
                    <a:pt x="3732" y="20620"/>
                  </a:lnTo>
                  <a:lnTo>
                    <a:pt x="3512" y="20294"/>
                  </a:lnTo>
                  <a:lnTo>
                    <a:pt x="3337" y="20060"/>
                  </a:lnTo>
                  <a:lnTo>
                    <a:pt x="2854" y="19641"/>
                  </a:lnTo>
                  <a:lnTo>
                    <a:pt x="2327" y="19174"/>
                  </a:lnTo>
                  <a:lnTo>
                    <a:pt x="1932" y="18614"/>
                  </a:lnTo>
                  <a:lnTo>
                    <a:pt x="1537" y="18008"/>
                  </a:lnTo>
                  <a:lnTo>
                    <a:pt x="1185" y="17261"/>
                  </a:lnTo>
                  <a:lnTo>
                    <a:pt x="922" y="16562"/>
                  </a:lnTo>
                  <a:lnTo>
                    <a:pt x="659" y="15815"/>
                  </a:lnTo>
                  <a:lnTo>
                    <a:pt x="483" y="15162"/>
                  </a:lnTo>
                  <a:lnTo>
                    <a:pt x="220" y="13949"/>
                  </a:lnTo>
                  <a:lnTo>
                    <a:pt x="132" y="13296"/>
                  </a:lnTo>
                  <a:lnTo>
                    <a:pt x="0" y="12549"/>
                  </a:lnTo>
                  <a:lnTo>
                    <a:pt x="0" y="10170"/>
                  </a:lnTo>
                  <a:lnTo>
                    <a:pt x="132" y="9424"/>
                  </a:lnTo>
                  <a:lnTo>
                    <a:pt x="220" y="8677"/>
                  </a:lnTo>
                  <a:lnTo>
                    <a:pt x="351" y="8024"/>
                  </a:lnTo>
                  <a:lnTo>
                    <a:pt x="571" y="7184"/>
                  </a:lnTo>
                  <a:lnTo>
                    <a:pt x="790" y="6485"/>
                  </a:lnTo>
                  <a:lnTo>
                    <a:pt x="1054" y="5785"/>
                  </a:lnTo>
                  <a:lnTo>
                    <a:pt x="1361" y="5132"/>
                  </a:lnTo>
                  <a:lnTo>
                    <a:pt x="1712" y="4572"/>
                  </a:lnTo>
                  <a:lnTo>
                    <a:pt x="2107" y="3965"/>
                  </a:lnTo>
                  <a:lnTo>
                    <a:pt x="2502" y="3452"/>
                  </a:lnTo>
                  <a:lnTo>
                    <a:pt x="2985" y="2986"/>
                  </a:lnTo>
                  <a:lnTo>
                    <a:pt x="3732" y="2286"/>
                  </a:lnTo>
                  <a:lnTo>
                    <a:pt x="4610" y="1679"/>
                  </a:lnTo>
                  <a:lnTo>
                    <a:pt x="5444" y="1166"/>
                  </a:lnTo>
                  <a:lnTo>
                    <a:pt x="6410" y="746"/>
                  </a:lnTo>
                  <a:lnTo>
                    <a:pt x="7420" y="420"/>
                  </a:lnTo>
                  <a:lnTo>
                    <a:pt x="8473" y="187"/>
                  </a:lnTo>
                  <a:lnTo>
                    <a:pt x="9483" y="47"/>
                  </a:lnTo>
                  <a:lnTo>
                    <a:pt x="10580" y="0"/>
                  </a:lnTo>
                  <a:lnTo>
                    <a:pt x="12249" y="93"/>
                  </a:lnTo>
                  <a:lnTo>
                    <a:pt x="13083" y="233"/>
                  </a:lnTo>
                  <a:lnTo>
                    <a:pt x="13873" y="420"/>
                  </a:lnTo>
                  <a:lnTo>
                    <a:pt x="14663" y="653"/>
                  </a:lnTo>
                  <a:lnTo>
                    <a:pt x="15454" y="933"/>
                  </a:lnTo>
                  <a:lnTo>
                    <a:pt x="16156" y="1260"/>
                  </a:lnTo>
                  <a:lnTo>
                    <a:pt x="16902" y="1633"/>
                  </a:lnTo>
                  <a:lnTo>
                    <a:pt x="17605" y="2053"/>
                  </a:lnTo>
                  <a:lnTo>
                    <a:pt x="18263" y="2519"/>
                  </a:lnTo>
                  <a:lnTo>
                    <a:pt x="18878" y="3032"/>
                  </a:lnTo>
                  <a:lnTo>
                    <a:pt x="19537" y="3546"/>
                  </a:lnTo>
                  <a:lnTo>
                    <a:pt x="20063" y="4105"/>
                  </a:lnTo>
                  <a:lnTo>
                    <a:pt x="20590" y="4759"/>
                  </a:lnTo>
                  <a:lnTo>
                    <a:pt x="21073" y="5365"/>
                  </a:lnTo>
                  <a:lnTo>
                    <a:pt x="21512" y="6065"/>
                  </a:lnTo>
                  <a:lnTo>
                    <a:pt x="21600" y="6298"/>
                  </a:lnTo>
                  <a:lnTo>
                    <a:pt x="21600" y="6671"/>
                  </a:lnTo>
                  <a:lnTo>
                    <a:pt x="21556" y="6811"/>
                  </a:lnTo>
                  <a:lnTo>
                    <a:pt x="21380" y="6998"/>
                  </a:lnTo>
                  <a:lnTo>
                    <a:pt x="21205" y="7138"/>
                  </a:lnTo>
                  <a:lnTo>
                    <a:pt x="20766" y="7324"/>
                  </a:lnTo>
                  <a:lnTo>
                    <a:pt x="20590" y="7231"/>
                  </a:lnTo>
                  <a:lnTo>
                    <a:pt x="20415" y="7184"/>
                  </a:lnTo>
                  <a:lnTo>
                    <a:pt x="20107" y="6858"/>
                  </a:lnTo>
                  <a:lnTo>
                    <a:pt x="19756" y="6298"/>
                  </a:lnTo>
                  <a:lnTo>
                    <a:pt x="19273" y="5738"/>
                  </a:lnTo>
                  <a:lnTo>
                    <a:pt x="18834" y="5225"/>
                  </a:lnTo>
                  <a:lnTo>
                    <a:pt x="18395" y="4759"/>
                  </a:lnTo>
                  <a:lnTo>
                    <a:pt x="17868" y="4385"/>
                  </a:lnTo>
                  <a:lnTo>
                    <a:pt x="17341" y="3965"/>
                  </a:lnTo>
                  <a:lnTo>
                    <a:pt x="16815" y="3592"/>
                  </a:lnTo>
                  <a:lnTo>
                    <a:pt x="16200" y="3312"/>
                  </a:lnTo>
                  <a:lnTo>
                    <a:pt x="15629" y="3032"/>
                  </a:lnTo>
                  <a:lnTo>
                    <a:pt x="15015" y="2752"/>
                  </a:lnTo>
                  <a:lnTo>
                    <a:pt x="13873" y="2333"/>
                  </a:lnTo>
                  <a:lnTo>
                    <a:pt x="12688" y="1959"/>
                  </a:lnTo>
                  <a:lnTo>
                    <a:pt x="11546" y="1679"/>
                  </a:lnTo>
                  <a:lnTo>
                    <a:pt x="10844" y="1586"/>
                  </a:lnTo>
                  <a:lnTo>
                    <a:pt x="10185" y="1540"/>
                  </a:lnTo>
                  <a:lnTo>
                    <a:pt x="9615" y="1586"/>
                  </a:lnTo>
                  <a:lnTo>
                    <a:pt x="9088" y="1633"/>
                  </a:lnTo>
                  <a:lnTo>
                    <a:pt x="8561" y="1726"/>
                  </a:lnTo>
                  <a:lnTo>
                    <a:pt x="7990" y="1866"/>
                  </a:lnTo>
                  <a:lnTo>
                    <a:pt x="6849" y="2239"/>
                  </a:lnTo>
                  <a:lnTo>
                    <a:pt x="6322" y="2473"/>
                  </a:lnTo>
                  <a:lnTo>
                    <a:pt x="5839" y="2752"/>
                  </a:lnTo>
                  <a:lnTo>
                    <a:pt x="5268" y="3079"/>
                  </a:lnTo>
                  <a:lnTo>
                    <a:pt x="4785" y="3452"/>
                  </a:lnTo>
                  <a:lnTo>
                    <a:pt x="3907" y="4199"/>
                  </a:lnTo>
                  <a:lnTo>
                    <a:pt x="3512" y="4665"/>
                  </a:lnTo>
                  <a:lnTo>
                    <a:pt x="3161" y="5132"/>
                  </a:lnTo>
                  <a:lnTo>
                    <a:pt x="2898" y="5645"/>
                  </a:lnTo>
                  <a:lnTo>
                    <a:pt x="2590" y="6205"/>
                  </a:lnTo>
                  <a:lnTo>
                    <a:pt x="2327" y="6858"/>
                  </a:lnTo>
                  <a:lnTo>
                    <a:pt x="2107" y="7604"/>
                  </a:lnTo>
                  <a:lnTo>
                    <a:pt x="1932" y="8304"/>
                  </a:lnTo>
                  <a:lnTo>
                    <a:pt x="1800" y="9097"/>
                  </a:lnTo>
                  <a:lnTo>
                    <a:pt x="1712" y="9797"/>
                  </a:lnTo>
                  <a:lnTo>
                    <a:pt x="1668" y="10590"/>
                  </a:lnTo>
                  <a:lnTo>
                    <a:pt x="1624" y="11290"/>
                  </a:lnTo>
                  <a:lnTo>
                    <a:pt x="1668" y="12083"/>
                  </a:lnTo>
                  <a:lnTo>
                    <a:pt x="1712" y="12783"/>
                  </a:lnTo>
                  <a:lnTo>
                    <a:pt x="1844" y="13529"/>
                  </a:lnTo>
                  <a:lnTo>
                    <a:pt x="1976" y="14182"/>
                  </a:lnTo>
                  <a:lnTo>
                    <a:pt x="2151" y="14929"/>
                  </a:lnTo>
                  <a:lnTo>
                    <a:pt x="2371" y="15582"/>
                  </a:lnTo>
                  <a:lnTo>
                    <a:pt x="2634" y="16235"/>
                  </a:lnTo>
                  <a:lnTo>
                    <a:pt x="2985" y="16841"/>
                  </a:lnTo>
                  <a:lnTo>
                    <a:pt x="3337" y="17401"/>
                  </a:lnTo>
                  <a:lnTo>
                    <a:pt x="3820" y="18148"/>
                  </a:lnTo>
                  <a:lnTo>
                    <a:pt x="4434" y="18754"/>
                  </a:lnTo>
                  <a:lnTo>
                    <a:pt x="4917" y="19407"/>
                  </a:lnTo>
                  <a:lnTo>
                    <a:pt x="5312" y="19967"/>
                  </a:lnTo>
                  <a:lnTo>
                    <a:pt x="5400" y="20060"/>
                  </a:lnTo>
                  <a:lnTo>
                    <a:pt x="5488" y="20107"/>
                  </a:lnTo>
                  <a:lnTo>
                    <a:pt x="5620" y="20247"/>
                  </a:lnTo>
                  <a:lnTo>
                    <a:pt x="5707" y="20527"/>
                  </a:lnTo>
                  <a:lnTo>
                    <a:pt x="5751" y="20807"/>
                  </a:lnTo>
                  <a:lnTo>
                    <a:pt x="5707" y="21040"/>
                  </a:lnTo>
                  <a:lnTo>
                    <a:pt x="5663" y="21227"/>
                  </a:lnTo>
                  <a:lnTo>
                    <a:pt x="5488" y="21367"/>
                  </a:lnTo>
                  <a:lnTo>
                    <a:pt x="5312" y="21553"/>
                  </a:lnTo>
                  <a:lnTo>
                    <a:pt x="5137" y="21600"/>
                  </a:lnTo>
                  <a:lnTo>
                    <a:pt x="4829" y="21600"/>
                  </a:lnTo>
                  <a:close/>
                </a:path>
              </a:pathLst>
            </a:custGeom>
            <a:solidFill>
              <a:srgbClr val="0051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605448"/>
                  </a:solidFill>
                </a:defRPr>
              </a:pPr>
              <a:endParaRPr sz="1735"/>
            </a:p>
          </p:txBody>
        </p:sp>
      </p:grpSp>
      <p:sp>
        <p:nvSpPr>
          <p:cNvPr id="19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278127" y="4628764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标题和内容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278127" y="4628764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278127" y="4628764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278127" y="4628764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278127" y="4628764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50460" y="250920"/>
            <a:ext cx="4233733" cy="439874"/>
          </a:xfrm>
          <a:prstGeom prst="rect">
            <a:avLst/>
          </a:prstGeom>
        </p:spPr>
        <p:txBody>
          <a:bodyPr anchor="ctr"/>
          <a:lstStyle>
            <a:lvl1pPr marL="0" indent="0" defTabSz="685800">
              <a:lnSpc>
                <a:spcPct val="90000"/>
              </a:lnSpc>
              <a:buSzTx/>
              <a:buFontTx/>
              <a:buNone/>
              <a:defRPr sz="2000" b="1">
                <a:solidFill>
                  <a:srgbClr val="FF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541020" indent="-198120" defTabSz="685800">
              <a:lnSpc>
                <a:spcPct val="90000"/>
              </a:lnSpc>
              <a:buFontTx/>
              <a:buChar char="•"/>
              <a:defRPr sz="2000" b="1">
                <a:solidFill>
                  <a:srgbClr val="FF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919480" indent="-233680" defTabSz="685800">
              <a:lnSpc>
                <a:spcPct val="90000"/>
              </a:lnSpc>
              <a:buFontTx/>
              <a:defRPr sz="2000" b="1">
                <a:solidFill>
                  <a:srgbClr val="FF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1285875" indent="-257175" defTabSz="685800">
              <a:lnSpc>
                <a:spcPct val="90000"/>
              </a:lnSpc>
              <a:buFontTx/>
              <a:buChar char="•"/>
              <a:defRPr sz="2000" b="1">
                <a:solidFill>
                  <a:srgbClr val="FF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1628775" indent="-257175" defTabSz="685800">
              <a:lnSpc>
                <a:spcPct val="90000"/>
              </a:lnSpc>
              <a:buFontTx/>
              <a:buChar char="•"/>
              <a:defRPr sz="2000" b="1">
                <a:solidFill>
                  <a:srgbClr val="FF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</a:lstStyle>
          <a:p>
            <a:r>
              <a:t>CLICK HERE TO ADD YOUR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36" name="文本占位符 7"/>
          <p:cNvSpPr>
            <a:spLocks noGrp="1"/>
          </p:cNvSpPr>
          <p:nvPr>
            <p:ph type="body" sz="quarter" idx="21" hasCustomPrompt="1"/>
          </p:nvPr>
        </p:nvSpPr>
        <p:spPr>
          <a:xfrm>
            <a:off x="8407700" y="4572582"/>
            <a:ext cx="509209" cy="439874"/>
          </a:xfrm>
          <a:prstGeom prst="rect">
            <a:avLst/>
          </a:prstGeom>
        </p:spPr>
        <p:txBody>
          <a:bodyPr anchor="ctr"/>
          <a:lstStyle>
            <a:lvl1pPr marL="0" indent="0" algn="ctr" defTabSz="685800">
              <a:lnSpc>
                <a:spcPct val="90000"/>
              </a:lnSpc>
              <a:buSzTx/>
              <a:buFontTx/>
              <a:buNone/>
              <a:defRPr sz="2000" b="1">
                <a:solidFill>
                  <a:srgbClr val="FF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</a:lstStyle>
          <a:p>
            <a:r>
              <a:t>01</a:t>
            </a:r>
          </a:p>
        </p:txBody>
      </p:sp>
      <p:sp>
        <p:nvSpPr>
          <p:cNvPr id="23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278127" y="4628764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879101-8649-244B-9A4B-18BC2411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7F9AB2F-8B8B-F94D-A14B-3EA4CEE85A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fld id="{287778E5-374A-3E48-9843-3CF9FE4426AB}" type="datetime1">
              <a:rPr lang="zh-CN" altLang="en-US"/>
              <a:pPr/>
              <a:t>2020/12/3</a:t>
            </a:fld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0AB0083-5927-1D4B-8285-FEA1EFD03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830E2F9-4A3D-3548-9829-BB4D7FABF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1728" y="4765685"/>
            <a:ext cx="275073" cy="276999"/>
          </a:xfrm>
        </p:spPr>
        <p:txBody>
          <a:bodyPr/>
          <a:lstStyle>
            <a:lvl1pPr>
              <a:defRPr/>
            </a:lvl1pPr>
          </a:lstStyle>
          <a:p>
            <a:fld id="{1379F2F9-4C91-B04C-92F3-92531230A072}" type="slidenum">
              <a:rPr lang="zh-CN" altLang="en-US"/>
              <a:pPr/>
              <a:t>‹#›</a:t>
            </a:fld>
            <a:endParaRPr lang="zh-CN" alt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095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4526-AE6A-4AEA-844F-8AE8FE4D77B4}" type="datetimeFigureOut">
              <a:rPr lang="zh-CN" altLang="en-US" smtClean="0">
                <a:solidFill>
                  <a:prstClr val="black"/>
                </a:solidFill>
              </a:rPr>
              <a:t>2020/12/3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057A-3A0D-4079-A5BF-01CA1B2F1228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27396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8" name="正文级别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57307" y="900390"/>
            <a:ext cx="4039535" cy="25475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790575" indent="-333375">
              <a:defRPr sz="2800"/>
            </a:lvl2pPr>
            <a:lvl3pPr marL="1234440" indent="-320040">
              <a:defRPr sz="2800"/>
            </a:lvl3pPr>
            <a:lvl4pPr marL="1741170" indent="-369570">
              <a:defRPr sz="2800"/>
            </a:lvl4pPr>
            <a:lvl5pPr marL="2198370" indent="-369570">
              <a:defRPr sz="2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7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7304" y="1151690"/>
            <a:ext cx="4041125" cy="47997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35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35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35"/>
              </a:spcBef>
              <a:buSzTx/>
              <a:buFontTx/>
              <a:buNone/>
              <a:defRPr sz="2400" b="1"/>
            </a:lvl3pPr>
            <a:lvl4pPr marL="0" indent="1372235">
              <a:spcBef>
                <a:spcPts val="535"/>
              </a:spcBef>
              <a:buSzTx/>
              <a:buFontTx/>
              <a:buNone/>
              <a:defRPr sz="2400" b="1"/>
            </a:lvl4pPr>
            <a:lvl5pPr marL="0" indent="1829435">
              <a:spcBef>
                <a:spcPts val="535"/>
              </a:spcBef>
              <a:buSzTx/>
              <a:buFontTx/>
              <a:buNone/>
              <a:defRPr sz="2400" b="1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文本占位符 4"/>
          <p:cNvSpPr>
            <a:spLocks noGrp="1"/>
          </p:cNvSpPr>
          <p:nvPr>
            <p:ph type="body" sz="quarter" idx="21"/>
          </p:nvPr>
        </p:nvSpPr>
        <p:spPr>
          <a:xfrm>
            <a:off x="4646101" y="1151689"/>
            <a:ext cx="4042712" cy="47997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35"/>
              </a:spcBef>
              <a:buSzTx/>
              <a:buFontTx/>
              <a:buNone/>
              <a:defRPr sz="1800" b="1"/>
            </a:lvl1pPr>
          </a:lstStyle>
          <a:p>
            <a:pPr marL="0" indent="0">
              <a:spcBef>
                <a:spcPts val="400"/>
              </a:spcBef>
              <a:buSzTx/>
              <a:buFontTx/>
              <a:buNone/>
              <a:defRPr sz="1800" b="1"/>
            </a:pPr>
            <a:endParaRPr/>
          </a:p>
        </p:txBody>
      </p:sp>
      <p:sp>
        <p:nvSpPr>
          <p:cNvPr id="5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7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457308" y="204853"/>
            <a:ext cx="3009011" cy="87180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标题文本</a:t>
            </a:r>
          </a:p>
        </p:txBody>
      </p:sp>
      <p:sp>
        <p:nvSpPr>
          <p:cNvPr id="89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3575878" y="204850"/>
            <a:ext cx="5112935" cy="4391192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0" name="文本占位符 3"/>
          <p:cNvSpPr>
            <a:spLocks noGrp="1"/>
          </p:cNvSpPr>
          <p:nvPr>
            <p:ph type="body" sz="half" idx="21"/>
          </p:nvPr>
        </p:nvSpPr>
        <p:spPr>
          <a:xfrm>
            <a:off x="457308" y="1076658"/>
            <a:ext cx="3009011" cy="351938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65"/>
              </a:spcBef>
              <a:buSzTx/>
              <a:buFontTx/>
              <a:buNone/>
              <a:defRPr sz="1000"/>
            </a:lvl1pPr>
          </a:lstStyle>
          <a:p>
            <a:pPr marL="0" indent="0">
              <a:spcBef>
                <a:spcPts val="200"/>
              </a:spcBef>
              <a:buSzTx/>
              <a:buFontTx/>
              <a:buNone/>
              <a:defRPr sz="1000"/>
            </a:pPr>
            <a:endParaRPr/>
          </a:p>
        </p:txBody>
      </p:sp>
      <p:sp>
        <p:nvSpPr>
          <p:cNvPr id="9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1792703" y="3601561"/>
            <a:ext cx="5487672" cy="42518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标题文本</a:t>
            </a:r>
          </a:p>
        </p:txBody>
      </p:sp>
      <p:sp>
        <p:nvSpPr>
          <p:cNvPr id="99" name="图片占位符 2"/>
          <p:cNvSpPr>
            <a:spLocks noGrp="1"/>
          </p:cNvSpPr>
          <p:nvPr>
            <p:ph type="pic" sz="half" idx="21"/>
          </p:nvPr>
        </p:nvSpPr>
        <p:spPr>
          <a:xfrm>
            <a:off x="1792703" y="459724"/>
            <a:ext cx="5487672" cy="308705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0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92703" y="4026746"/>
            <a:ext cx="5487672" cy="60383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65"/>
              </a:spcBef>
              <a:buSzTx/>
              <a:buFontTx/>
              <a:buNone/>
              <a:defRPr sz="1335"/>
            </a:lvl1pPr>
            <a:lvl2pPr marL="0" indent="457200">
              <a:spcBef>
                <a:spcPts val="265"/>
              </a:spcBef>
              <a:buSzTx/>
              <a:buFontTx/>
              <a:buNone/>
              <a:defRPr sz="1335"/>
            </a:lvl2pPr>
            <a:lvl3pPr marL="0" indent="914400">
              <a:spcBef>
                <a:spcPts val="265"/>
              </a:spcBef>
              <a:buSzTx/>
              <a:buFontTx/>
              <a:buNone/>
              <a:defRPr sz="1335"/>
            </a:lvl3pPr>
            <a:lvl4pPr marL="0" indent="1372235">
              <a:spcBef>
                <a:spcPts val="265"/>
              </a:spcBef>
              <a:buSzTx/>
              <a:buFontTx/>
              <a:buNone/>
              <a:defRPr sz="1335"/>
            </a:lvl4pPr>
            <a:lvl5pPr marL="0" indent="1829435">
              <a:spcBef>
                <a:spcPts val="265"/>
              </a:spcBef>
              <a:buSzTx/>
              <a:buFontTx/>
              <a:buNone/>
              <a:defRPr sz="1335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0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278127" y="4628764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278127" y="4628764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278127" y="4628764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/>
          </p:nvPr>
        </p:nvSpPr>
        <p:spPr>
          <a:xfrm>
            <a:off x="457308" y="206042"/>
            <a:ext cx="8231505" cy="857516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/>
          </p:nvPr>
        </p:nvSpPr>
        <p:spPr>
          <a:xfrm>
            <a:off x="457308" y="1200521"/>
            <a:ext cx="8231505" cy="339552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13741" y="4767200"/>
            <a:ext cx="275073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5" name="图片 4" descr="水印">
            <a:extLst>
              <a:ext uri="{FF2B5EF4-FFF2-40B4-BE49-F238E27FC236}">
                <a16:creationId xmlns:a16="http://schemas.microsoft.com/office/drawing/2014/main" id="{79665E86-A7CA-4F1D-8F7C-FC85F064182E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5389721" y="47625"/>
            <a:ext cx="3676650" cy="11901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665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1pPr>
      <a:lvl2pPr marL="784225" marR="0" indent="-326390" algn="l" defTabSz="914400" rtl="0" latinLnBrk="0">
        <a:lnSpc>
          <a:spcPct val="100000"/>
        </a:lnSpc>
        <a:spcBef>
          <a:spcPts val="665"/>
        </a:spcBef>
        <a:spcAft>
          <a:spcPts val="0"/>
        </a:spcAft>
        <a:buClrTx/>
        <a:buSzPct val="100000"/>
        <a:buFont typeface="Arial" panose="020B0604020202020204"/>
        <a:buChar char="–"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2pPr>
      <a:lvl3pPr marL="1219200" marR="0" indent="-304800" algn="l" defTabSz="914400" rtl="0" latinLnBrk="0">
        <a:lnSpc>
          <a:spcPct val="100000"/>
        </a:lnSpc>
        <a:spcBef>
          <a:spcPts val="665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3pPr>
      <a:lvl4pPr marL="1737995" marR="0" indent="-365760" algn="l" defTabSz="914400" rtl="0" latinLnBrk="0">
        <a:lnSpc>
          <a:spcPct val="100000"/>
        </a:lnSpc>
        <a:spcBef>
          <a:spcPts val="665"/>
        </a:spcBef>
        <a:spcAft>
          <a:spcPts val="0"/>
        </a:spcAft>
        <a:buClrTx/>
        <a:buSzPct val="100000"/>
        <a:buFont typeface="Arial" panose="020B0604020202020204"/>
        <a:buChar char="–"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4pPr>
      <a:lvl5pPr marL="2195195" marR="0" indent="-365760" algn="l" defTabSz="914400" rtl="0" latinLnBrk="0">
        <a:lnSpc>
          <a:spcPct val="100000"/>
        </a:lnSpc>
        <a:spcBef>
          <a:spcPts val="665"/>
        </a:spcBef>
        <a:spcAft>
          <a:spcPts val="0"/>
        </a:spcAft>
        <a:buClrTx/>
        <a:buSzPct val="100000"/>
        <a:buFont typeface="Arial" panose="020B0604020202020204"/>
        <a:buChar char="»"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5pPr>
      <a:lvl6pPr marL="2652395" marR="0" indent="-365760" algn="l" defTabSz="914400" rtl="0" latinLnBrk="0">
        <a:lnSpc>
          <a:spcPct val="100000"/>
        </a:lnSpc>
        <a:spcBef>
          <a:spcPts val="665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3109595" marR="0" indent="-365760" algn="l" defTabSz="914400" rtl="0" latinLnBrk="0">
        <a:lnSpc>
          <a:spcPct val="100000"/>
        </a:lnSpc>
        <a:spcBef>
          <a:spcPts val="665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3566795" marR="0" indent="-365760" algn="l" defTabSz="914400" rtl="0" latinLnBrk="0">
        <a:lnSpc>
          <a:spcPct val="100000"/>
        </a:lnSpc>
        <a:spcBef>
          <a:spcPts val="665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4024630" marR="0" indent="-365760" algn="l" defTabSz="914400" rtl="0" latinLnBrk="0">
        <a:lnSpc>
          <a:spcPct val="100000"/>
        </a:lnSpc>
        <a:spcBef>
          <a:spcPts val="665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9pPr>
    </p:bodyStyle>
    <p:otherStyle>
      <a:lvl1pPr marL="0" marR="0" indent="0" algn="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1pPr>
      <a:lvl2pPr marL="0" marR="0" indent="609600" algn="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2pPr>
      <a:lvl3pPr marL="0" marR="0" indent="1219200" algn="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3pPr>
      <a:lvl4pPr marL="0" marR="0" indent="1828800" algn="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4pPr>
      <a:lvl5pPr marL="0" marR="0" indent="2438400" algn="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5pPr>
      <a:lvl6pPr marL="0" marR="0" indent="3048000" algn="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0" marR="0" indent="3657600" algn="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0" marR="0" indent="4267200" algn="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0" marR="0" indent="4876800" algn="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571501" y="934879"/>
            <a:ext cx="490394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446" y="1705451"/>
            <a:ext cx="25193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5483543" y="1212532"/>
            <a:ext cx="27027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latin typeface="华文新魏" panose="02010800040101010101" pitchFamily="2" charset="-122"/>
              </a:rPr>
              <a:t>知识产权声明</a:t>
            </a: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89721" y="47625"/>
            <a:ext cx="3676650" cy="119014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154747" y="1176401"/>
            <a:ext cx="2834506" cy="738664"/>
          </a:xfrm>
          <a:prstGeom prst="rect">
            <a:avLst/>
          </a:prstGeom>
          <a:ln w="22225">
            <a:noFill/>
            <a:prstDash val="sysDash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" pitchFamily="2" charset="0"/>
                <a:cs typeface="Times New Roman" panose="02020603050405020304" charset="0"/>
              </a:rPr>
              <a:t>over</a:t>
            </a:r>
            <a:r>
              <a:rPr lang="zh-CN" altLang="en-US" sz="2400" b="1" dirty="0">
                <a:solidFill>
                  <a:srgbClr val="FF0000"/>
                </a:solidFill>
                <a:latin typeface="Times" pitchFamily="2" charset="0"/>
                <a:cs typeface="Times New Roman" panose="02020603050405020304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" pitchFamily="2" charset="0"/>
                <a:cs typeface="Times New Roman" panose="02020603050405020304" charset="0"/>
              </a:rPr>
              <a:t>50,000 babies</a:t>
            </a:r>
            <a:endParaRPr lang="zh-CN" altLang="en-US" sz="2400" b="1" dirty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30310" y="2332811"/>
            <a:ext cx="4032448" cy="738664"/>
          </a:xfrm>
          <a:prstGeom prst="rect">
            <a:avLst/>
          </a:prstGeom>
          <a:ln w="22225">
            <a:noFill/>
            <a:prstDash val="sysDash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" pitchFamily="2" charset="0"/>
                <a:cs typeface="Times New Roman" panose="02020603050405020304" charset="0"/>
              </a:rPr>
              <a:t>no children of her own</a:t>
            </a:r>
            <a:endParaRPr lang="zh-CN" altLang="en-US" sz="2400" b="1" dirty="0">
              <a:solidFill>
                <a:srgbClr val="FF0000"/>
              </a:solidFill>
              <a:latin typeface="Times" pitchFamily="2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5F92687-22CA-684A-B086-55306B8EEB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16" y="1167645"/>
            <a:ext cx="1840432" cy="22821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97D793D8-3470-944D-A675-78411087F6FF}"/>
              </a:ext>
            </a:extLst>
          </p:cNvPr>
          <p:cNvSpPr txBox="1"/>
          <p:nvPr/>
        </p:nvSpPr>
        <p:spPr>
          <a:xfrm>
            <a:off x="107504" y="174662"/>
            <a:ext cx="2520280" cy="523218"/>
          </a:xfrm>
          <a:prstGeom prst="rect">
            <a:avLst/>
          </a:prstGeom>
          <a:noFill/>
          <a:ln w="12700" cap="flat">
            <a:solidFill>
              <a:srgbClr val="C00000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Critical reading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E5F909E-C2DF-6E4A-A4C7-AB9C3B9D5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71" y="974829"/>
            <a:ext cx="2433969" cy="23998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8CCF0D8-FD20-174E-AB5A-82F6AAEECBFD}"/>
              </a:ext>
            </a:extLst>
          </p:cNvPr>
          <p:cNvSpPr txBox="1"/>
          <p:nvPr/>
        </p:nvSpPr>
        <p:spPr>
          <a:xfrm>
            <a:off x="755576" y="3804771"/>
            <a:ext cx="7848872" cy="461663"/>
          </a:xfrm>
          <a:prstGeom prst="rect">
            <a:avLst/>
          </a:prstGeom>
          <a:noFill/>
          <a:ln w="12700" cap="flat">
            <a:noFill/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altLang="zh-CN" sz="2400" b="1" i="1" dirty="0">
                <a:solidFill>
                  <a:schemeClr val="tx1"/>
                </a:solidFill>
                <a:latin typeface="Georgia" panose="02040502050405020303" pitchFamily="18" charset="0"/>
              </a:rPr>
              <a:t>What kind of person do you think Dr Lin was?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4915ECA-31A9-904C-BC23-421311EB9932}"/>
              </a:ext>
            </a:extLst>
          </p:cNvPr>
          <p:cNvSpPr/>
          <p:nvPr/>
        </p:nvSpPr>
        <p:spPr>
          <a:xfrm>
            <a:off x="3154747" y="1288566"/>
            <a:ext cx="2834506" cy="846386"/>
          </a:xfrm>
          <a:prstGeom prst="rect">
            <a:avLst/>
          </a:prstGeom>
          <a:solidFill>
            <a:schemeClr val="bg1"/>
          </a:solidFill>
          <a:ln w="22225">
            <a:noFill/>
            <a:prstDash val="sysDash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" pitchFamily="2" charset="0"/>
                <a:cs typeface="Times New Roman" panose="02020603050405020304" charset="0"/>
              </a:rPr>
              <a:t>50,000</a:t>
            </a:r>
            <a:endParaRPr lang="zh-CN" altLang="en-US" sz="2800" b="1" dirty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FF81901-4D70-2D4E-808C-AF0D7995F7D5}"/>
              </a:ext>
            </a:extLst>
          </p:cNvPr>
          <p:cNvSpPr/>
          <p:nvPr/>
        </p:nvSpPr>
        <p:spPr>
          <a:xfrm>
            <a:off x="2955760" y="2489943"/>
            <a:ext cx="3665271" cy="846386"/>
          </a:xfrm>
          <a:prstGeom prst="rect">
            <a:avLst/>
          </a:prstGeom>
          <a:solidFill>
            <a:schemeClr val="bg1"/>
          </a:solidFill>
          <a:ln w="22225">
            <a:noFill/>
            <a:prstDash val="sysDash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" pitchFamily="2" charset="0"/>
                <a:cs typeface="Times New Roman" panose="02020603050405020304" charset="0"/>
              </a:rPr>
              <a:t>                                   0</a:t>
            </a:r>
            <a:endParaRPr lang="zh-CN" altLang="en-US" sz="2800" b="1" dirty="0">
              <a:solidFill>
                <a:srgbClr val="FF0000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6" name="椭圆 10">
            <a:extLst>
              <a:ext uri="{FF2B5EF4-FFF2-40B4-BE49-F238E27FC236}">
                <a16:creationId xmlns:a16="http://schemas.microsoft.com/office/drawing/2014/main" id="{5A035E62-676F-B641-99D4-E24D790B4B18}"/>
              </a:ext>
            </a:extLst>
          </p:cNvPr>
          <p:cNvSpPr>
            <a:spLocks noChangeArrowheads="1"/>
          </p:cNvSpPr>
          <p:nvPr/>
        </p:nvSpPr>
        <p:spPr bwMode="auto">
          <a:xfrm rot="13570873" flipH="1">
            <a:off x="3884415" y="739974"/>
            <a:ext cx="1144190" cy="571500"/>
          </a:xfrm>
          <a:custGeom>
            <a:avLst/>
            <a:gdLst>
              <a:gd name="T0" fmla="*/ 0 w 1656184"/>
              <a:gd name="T1" fmla="*/ 0 h 828092"/>
              <a:gd name="T2" fmla="*/ 1656184 w 1656184"/>
              <a:gd name="T3" fmla="*/ 828092 h 828092"/>
            </a:gdLst>
            <a:ahLst/>
            <a:cxnLst/>
            <a:rect l="T0" t="T1" r="T2" b="T3"/>
            <a:pathLst>
              <a:path w="1656184" h="828092">
                <a:moveTo>
                  <a:pt x="828092" y="0"/>
                </a:moveTo>
                <a:cubicBezTo>
                  <a:pt x="1285435" y="0"/>
                  <a:pt x="1656184" y="370749"/>
                  <a:pt x="1656184" y="828092"/>
                </a:cubicBezTo>
                <a:lnTo>
                  <a:pt x="0" y="828092"/>
                </a:lnTo>
                <a:cubicBezTo>
                  <a:pt x="0" y="370749"/>
                  <a:pt x="370749" y="0"/>
                  <a:pt x="828092" y="0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 sz="1350" b="1" i="1">
              <a:solidFill>
                <a:srgbClr val="FFFF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14027" name="椭圆 10">
            <a:extLst>
              <a:ext uri="{FF2B5EF4-FFF2-40B4-BE49-F238E27FC236}">
                <a16:creationId xmlns:a16="http://schemas.microsoft.com/office/drawing/2014/main" id="{D6E4E744-6EB1-8C40-A241-2F442140DA42}"/>
              </a:ext>
            </a:extLst>
          </p:cNvPr>
          <p:cNvSpPr>
            <a:spLocks noChangeArrowheads="1"/>
          </p:cNvSpPr>
          <p:nvPr/>
        </p:nvSpPr>
        <p:spPr bwMode="auto">
          <a:xfrm rot="13570873" flipH="1">
            <a:off x="3948113" y="4121944"/>
            <a:ext cx="1143000" cy="571500"/>
          </a:xfrm>
          <a:custGeom>
            <a:avLst/>
            <a:gdLst>
              <a:gd name="T0" fmla="*/ 0 w 1656184"/>
              <a:gd name="T1" fmla="*/ 0 h 828092"/>
              <a:gd name="T2" fmla="*/ 1656184 w 1656184"/>
              <a:gd name="T3" fmla="*/ 828092 h 828092"/>
            </a:gdLst>
            <a:ahLst/>
            <a:cxnLst/>
            <a:rect l="T0" t="T1" r="T2" b="T3"/>
            <a:pathLst>
              <a:path w="1656184" h="828092">
                <a:moveTo>
                  <a:pt x="828092" y="0"/>
                </a:moveTo>
                <a:cubicBezTo>
                  <a:pt x="1285435" y="0"/>
                  <a:pt x="1656184" y="370749"/>
                  <a:pt x="1656184" y="828092"/>
                </a:cubicBezTo>
                <a:lnTo>
                  <a:pt x="0" y="828092"/>
                </a:lnTo>
                <a:cubicBezTo>
                  <a:pt x="0" y="370749"/>
                  <a:pt x="370749" y="0"/>
                  <a:pt x="828092" y="0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 sz="1350" b="1" i="1">
              <a:solidFill>
                <a:srgbClr val="FFFF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14036" name="TextBox 39">
            <a:extLst>
              <a:ext uri="{FF2B5EF4-FFF2-40B4-BE49-F238E27FC236}">
                <a16:creationId xmlns:a16="http://schemas.microsoft.com/office/drawing/2014/main" id="{3172AB46-FE54-884F-985A-C25FA7A94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7528" y="369444"/>
            <a:ext cx="32561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1" i="1" dirty="0">
                <a:solidFill>
                  <a:srgbClr val="FF0000"/>
                </a:solidFill>
                <a:latin typeface="Times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rejected</a:t>
            </a:r>
            <a:r>
              <a:rPr lang="en-US" altLang="zh-CN" sz="1600" b="1" i="1" dirty="0">
                <a:latin typeface="Times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 the offer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1" i="1" dirty="0">
                <a:solidFill>
                  <a:srgbClr val="FF0000"/>
                </a:solidFill>
                <a:latin typeface="Times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charged</a:t>
            </a:r>
            <a:r>
              <a:rPr lang="en-US" altLang="zh-CN" sz="1600" b="1" i="1" dirty="0">
                <a:latin typeface="Times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 low fees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1" i="1" dirty="0">
                <a:solidFill>
                  <a:srgbClr val="FF0000"/>
                </a:solidFill>
                <a:latin typeface="Times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left</a:t>
            </a:r>
            <a:r>
              <a:rPr lang="en-US" altLang="zh-CN" sz="1600" b="1" i="1" dirty="0">
                <a:latin typeface="Times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 savings to a kindergarten and a fund for new doctors</a:t>
            </a:r>
            <a:r>
              <a:rPr lang="en-US" altLang="zh-CN" sz="1050" b="1" i="1" dirty="0">
                <a:latin typeface="Times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4" name="TextBox 39">
            <a:extLst>
              <a:ext uri="{FF2B5EF4-FFF2-40B4-BE49-F238E27FC236}">
                <a16:creationId xmlns:a16="http://schemas.microsoft.com/office/drawing/2014/main" id="{86F8D6E4-703F-7D41-8809-3FC842913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6283" y="2051488"/>
            <a:ext cx="3256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1" i="1" dirty="0">
                <a:solidFill>
                  <a:srgbClr val="FF0000"/>
                </a:solidFill>
                <a:latin typeface="Times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served</a:t>
            </a:r>
            <a:r>
              <a:rPr lang="en-US" altLang="zh-CN" sz="1600" b="1" i="1" dirty="0">
                <a:latin typeface="Times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 women and children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1" i="1" dirty="0">
                <a:solidFill>
                  <a:srgbClr val="FF0000"/>
                </a:solidFill>
                <a:latin typeface="Times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tended</a:t>
            </a:r>
            <a:r>
              <a:rPr lang="en-US" altLang="zh-CN" sz="1600" b="1" i="1" dirty="0">
                <a:latin typeface="Times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 patients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1" i="1" dirty="0">
                <a:solidFill>
                  <a:srgbClr val="FF0000"/>
                </a:solidFill>
                <a:latin typeface="Times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treated</a:t>
            </a:r>
            <a:r>
              <a:rPr lang="en-US" altLang="zh-CN" sz="1600" b="1" i="1" dirty="0">
                <a:latin typeface="Times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 them </a:t>
            </a:r>
            <a:r>
              <a:rPr lang="en-US" altLang="zh-CN" sz="1600" b="1" i="1" dirty="0">
                <a:solidFill>
                  <a:srgbClr val="FF0000"/>
                </a:solidFill>
                <a:latin typeface="Times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as</a:t>
            </a:r>
            <a:r>
              <a:rPr lang="en-US" altLang="zh-CN" sz="1600" b="1" i="1" dirty="0">
                <a:latin typeface="Times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 sisters</a:t>
            </a:r>
            <a:endParaRPr lang="en-US" altLang="zh-CN" sz="1050" b="1" i="1" dirty="0">
              <a:latin typeface="Times" pitchFamily="2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8" name="图片 14">
            <a:extLst>
              <a:ext uri="{FF2B5EF4-FFF2-40B4-BE49-F238E27FC236}">
                <a16:creationId xmlns:a16="http://schemas.microsoft.com/office/drawing/2014/main" id="{AF74A569-E427-A34B-BC8F-F49FEAE47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496" y="398429"/>
            <a:ext cx="2701991" cy="101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39">
            <a:extLst>
              <a:ext uri="{FF2B5EF4-FFF2-40B4-BE49-F238E27FC236}">
                <a16:creationId xmlns:a16="http://schemas.microsoft.com/office/drawing/2014/main" id="{BC985ADE-20D2-F74F-A2B3-38F937BE3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0707" y="3690404"/>
            <a:ext cx="32561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1" i="1" dirty="0">
                <a:solidFill>
                  <a:srgbClr val="FF0000"/>
                </a:solidFill>
                <a:latin typeface="Times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won</a:t>
            </a:r>
            <a:r>
              <a:rPr lang="en-US" altLang="zh-CN" sz="1600" b="1" i="1" dirty="0">
                <a:latin typeface="Times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 the highest scholarship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1" i="1" dirty="0">
                <a:solidFill>
                  <a:srgbClr val="FF0000"/>
                </a:solidFill>
                <a:latin typeface="Times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published</a:t>
            </a:r>
            <a:r>
              <a:rPr lang="en-US" altLang="zh-CN" sz="1600" b="1" i="1" dirty="0">
                <a:latin typeface="Times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 medical research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1" i="1" dirty="0">
                <a:solidFill>
                  <a:srgbClr val="FF0000"/>
                </a:solidFill>
                <a:latin typeface="Times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trained</a:t>
            </a:r>
            <a:r>
              <a:rPr lang="en-US" altLang="zh-CN" sz="1600" b="1" i="1" dirty="0">
                <a:latin typeface="Times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 the next generation of doctors</a:t>
            </a:r>
          </a:p>
        </p:txBody>
      </p:sp>
      <p:pic>
        <p:nvPicPr>
          <p:cNvPr id="29" name="图片 15">
            <a:extLst>
              <a:ext uri="{FF2B5EF4-FFF2-40B4-BE49-F238E27FC236}">
                <a16:creationId xmlns:a16="http://schemas.microsoft.com/office/drawing/2014/main" id="{D76B4834-8586-F04F-BB49-02E04D847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62">
            <a:off x="2669473" y="1996555"/>
            <a:ext cx="2845326" cy="107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16">
            <a:extLst>
              <a:ext uri="{FF2B5EF4-FFF2-40B4-BE49-F238E27FC236}">
                <a16:creationId xmlns:a16="http://schemas.microsoft.com/office/drawing/2014/main" id="{CF50213F-C009-614C-A011-C6CD186C7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0948">
            <a:off x="2270000" y="3606096"/>
            <a:ext cx="3242656" cy="104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2274909E-CE75-4044-AC82-29B1239332E4}"/>
              </a:ext>
            </a:extLst>
          </p:cNvPr>
          <p:cNvSpPr txBox="1"/>
          <p:nvPr/>
        </p:nvSpPr>
        <p:spPr>
          <a:xfrm>
            <a:off x="2687362" y="775820"/>
            <a:ext cx="2135072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" pitchFamily="2" charset="0"/>
              </a:rPr>
              <a:t>love for others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51A54B8-6FD7-B140-B88C-410FB84A293C}"/>
              </a:ext>
            </a:extLst>
          </p:cNvPr>
          <p:cNvSpPr txBox="1"/>
          <p:nvPr/>
        </p:nvSpPr>
        <p:spPr>
          <a:xfrm>
            <a:off x="2749499" y="2341781"/>
            <a:ext cx="2524523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" pitchFamily="2" charset="0"/>
              </a:rPr>
              <a:t>patience for patients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7B369B5E-A6CE-324E-B440-D4F87845E041}"/>
              </a:ext>
            </a:extLst>
          </p:cNvPr>
          <p:cNvSpPr txBox="1"/>
          <p:nvPr/>
        </p:nvSpPr>
        <p:spPr>
          <a:xfrm>
            <a:off x="290285" y="189837"/>
            <a:ext cx="1545411" cy="522881"/>
          </a:xfrm>
          <a:prstGeom prst="rect">
            <a:avLst/>
          </a:prstGeom>
          <a:noFill/>
          <a:ln w="12700" cap="flat">
            <a:solidFill>
              <a:srgbClr val="C00000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800" dirty="0"/>
              <a:t>Summary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2AE4823-8705-CC40-88A4-AD326A1FED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76" y="987574"/>
            <a:ext cx="2249686" cy="31318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1646B6D4-2896-3A45-AECB-2631C07755C4}"/>
              </a:ext>
            </a:extLst>
          </p:cNvPr>
          <p:cNvSpPr txBox="1"/>
          <p:nvPr/>
        </p:nvSpPr>
        <p:spPr>
          <a:xfrm rot="79171">
            <a:off x="2147885" y="3974498"/>
            <a:ext cx="3103197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" pitchFamily="2" charset="0"/>
              </a:rPr>
              <a:t>enthusiasm for study/work</a:t>
            </a:r>
          </a:p>
        </p:txBody>
      </p:sp>
    </p:spTree>
    <p:extLst>
      <p:ext uri="{BB962C8B-B14F-4D97-AF65-F5344CB8AC3E}">
        <p14:creationId xmlns:p14="http://schemas.microsoft.com/office/powerpoint/2010/main" val="291049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36" grpId="0"/>
      <p:bldP spid="24" grpId="0"/>
      <p:bldP spid="25" grpId="0"/>
      <p:bldP spid="26" grpId="0" animBg="1"/>
      <p:bldP spid="27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6" name="椭圆 10">
            <a:extLst>
              <a:ext uri="{FF2B5EF4-FFF2-40B4-BE49-F238E27FC236}">
                <a16:creationId xmlns:a16="http://schemas.microsoft.com/office/drawing/2014/main" id="{5A035E62-676F-B641-99D4-E24D790B4B18}"/>
              </a:ext>
            </a:extLst>
          </p:cNvPr>
          <p:cNvSpPr>
            <a:spLocks noChangeArrowheads="1"/>
          </p:cNvSpPr>
          <p:nvPr/>
        </p:nvSpPr>
        <p:spPr bwMode="auto">
          <a:xfrm rot="13570873" flipH="1">
            <a:off x="3884415" y="739974"/>
            <a:ext cx="1144190" cy="571500"/>
          </a:xfrm>
          <a:custGeom>
            <a:avLst/>
            <a:gdLst>
              <a:gd name="T0" fmla="*/ 0 w 1656184"/>
              <a:gd name="T1" fmla="*/ 0 h 828092"/>
              <a:gd name="T2" fmla="*/ 1656184 w 1656184"/>
              <a:gd name="T3" fmla="*/ 828092 h 828092"/>
            </a:gdLst>
            <a:ahLst/>
            <a:cxnLst/>
            <a:rect l="T0" t="T1" r="T2" b="T3"/>
            <a:pathLst>
              <a:path w="1656184" h="828092">
                <a:moveTo>
                  <a:pt x="828092" y="0"/>
                </a:moveTo>
                <a:cubicBezTo>
                  <a:pt x="1285435" y="0"/>
                  <a:pt x="1656184" y="370749"/>
                  <a:pt x="1656184" y="828092"/>
                </a:cubicBezTo>
                <a:lnTo>
                  <a:pt x="0" y="828092"/>
                </a:lnTo>
                <a:cubicBezTo>
                  <a:pt x="0" y="370749"/>
                  <a:pt x="370749" y="0"/>
                  <a:pt x="828092" y="0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 sz="1350" b="1" i="1">
              <a:solidFill>
                <a:srgbClr val="FFFF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14027" name="椭圆 10">
            <a:extLst>
              <a:ext uri="{FF2B5EF4-FFF2-40B4-BE49-F238E27FC236}">
                <a16:creationId xmlns:a16="http://schemas.microsoft.com/office/drawing/2014/main" id="{D6E4E744-6EB1-8C40-A241-2F442140DA42}"/>
              </a:ext>
            </a:extLst>
          </p:cNvPr>
          <p:cNvSpPr>
            <a:spLocks noChangeArrowheads="1"/>
          </p:cNvSpPr>
          <p:nvPr/>
        </p:nvSpPr>
        <p:spPr bwMode="auto">
          <a:xfrm rot="13570873" flipH="1">
            <a:off x="3948113" y="4121944"/>
            <a:ext cx="1143000" cy="571500"/>
          </a:xfrm>
          <a:custGeom>
            <a:avLst/>
            <a:gdLst>
              <a:gd name="T0" fmla="*/ 0 w 1656184"/>
              <a:gd name="T1" fmla="*/ 0 h 828092"/>
              <a:gd name="T2" fmla="*/ 1656184 w 1656184"/>
              <a:gd name="T3" fmla="*/ 828092 h 828092"/>
            </a:gdLst>
            <a:ahLst/>
            <a:cxnLst/>
            <a:rect l="T0" t="T1" r="T2" b="T3"/>
            <a:pathLst>
              <a:path w="1656184" h="828092">
                <a:moveTo>
                  <a:pt x="828092" y="0"/>
                </a:moveTo>
                <a:cubicBezTo>
                  <a:pt x="1285435" y="0"/>
                  <a:pt x="1656184" y="370749"/>
                  <a:pt x="1656184" y="828092"/>
                </a:cubicBezTo>
                <a:lnTo>
                  <a:pt x="0" y="828092"/>
                </a:lnTo>
                <a:cubicBezTo>
                  <a:pt x="0" y="370749"/>
                  <a:pt x="370749" y="0"/>
                  <a:pt x="828092" y="0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 sz="1350" b="1" i="1">
              <a:solidFill>
                <a:srgbClr val="FFFF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pic>
        <p:nvPicPr>
          <p:cNvPr id="28" name="图片 14">
            <a:extLst>
              <a:ext uri="{FF2B5EF4-FFF2-40B4-BE49-F238E27FC236}">
                <a16:creationId xmlns:a16="http://schemas.microsoft.com/office/drawing/2014/main" id="{AF74A569-E427-A34B-BC8F-F49FEAE47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496" y="398429"/>
            <a:ext cx="2701991" cy="101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片 15">
            <a:extLst>
              <a:ext uri="{FF2B5EF4-FFF2-40B4-BE49-F238E27FC236}">
                <a16:creationId xmlns:a16="http://schemas.microsoft.com/office/drawing/2014/main" id="{D76B4834-8586-F04F-BB49-02E04D847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62">
            <a:off x="2669473" y="1996555"/>
            <a:ext cx="2845326" cy="107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16">
            <a:extLst>
              <a:ext uri="{FF2B5EF4-FFF2-40B4-BE49-F238E27FC236}">
                <a16:creationId xmlns:a16="http://schemas.microsoft.com/office/drawing/2014/main" id="{CF50213F-C009-614C-A011-C6CD186C7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0948">
            <a:off x="2270000" y="3606096"/>
            <a:ext cx="3242656" cy="104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2274909E-CE75-4044-AC82-29B1239332E4}"/>
              </a:ext>
            </a:extLst>
          </p:cNvPr>
          <p:cNvSpPr txBox="1"/>
          <p:nvPr/>
        </p:nvSpPr>
        <p:spPr>
          <a:xfrm>
            <a:off x="2687362" y="775820"/>
            <a:ext cx="2135072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" pitchFamily="2" charset="0"/>
              </a:rPr>
              <a:t>love for others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51A54B8-6FD7-B140-B88C-410FB84A293C}"/>
              </a:ext>
            </a:extLst>
          </p:cNvPr>
          <p:cNvSpPr txBox="1"/>
          <p:nvPr/>
        </p:nvSpPr>
        <p:spPr>
          <a:xfrm>
            <a:off x="2749499" y="2341781"/>
            <a:ext cx="2524523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" pitchFamily="2" charset="0"/>
              </a:rPr>
              <a:t>patience for patients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C7B61DF2-5F80-5A46-8137-0973D8F58529}"/>
              </a:ext>
            </a:extLst>
          </p:cNvPr>
          <p:cNvSpPr txBox="1"/>
          <p:nvPr/>
        </p:nvSpPr>
        <p:spPr>
          <a:xfrm rot="79171">
            <a:off x="2147885" y="3974498"/>
            <a:ext cx="3103197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" pitchFamily="2" charset="0"/>
              </a:rPr>
              <a:t>enthusiasm for study/work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7B369B5E-A6CE-324E-B440-D4F87845E041}"/>
              </a:ext>
            </a:extLst>
          </p:cNvPr>
          <p:cNvSpPr txBox="1"/>
          <p:nvPr/>
        </p:nvSpPr>
        <p:spPr>
          <a:xfrm>
            <a:off x="290285" y="189837"/>
            <a:ext cx="1545411" cy="522881"/>
          </a:xfrm>
          <a:prstGeom prst="rect">
            <a:avLst/>
          </a:prstGeom>
          <a:noFill/>
          <a:ln w="12700" cap="flat">
            <a:solidFill>
              <a:srgbClr val="C00000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800" dirty="0"/>
              <a:t>Summary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2AE4823-8705-CC40-88A4-AD326A1FED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76" y="987574"/>
            <a:ext cx="2249686" cy="31318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查看源图像">
            <a:extLst>
              <a:ext uri="{FF2B5EF4-FFF2-40B4-BE49-F238E27FC236}">
                <a16:creationId xmlns:a16="http://schemas.microsoft.com/office/drawing/2014/main" id="{A4FD9CA2-423F-B846-AD1D-22F7DA632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312" y="543461"/>
            <a:ext cx="2628057" cy="232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C88FB048-5E38-994B-84C3-5287167F8684}"/>
              </a:ext>
            </a:extLst>
          </p:cNvPr>
          <p:cNvSpPr/>
          <p:nvPr/>
        </p:nvSpPr>
        <p:spPr>
          <a:xfrm>
            <a:off x="5794470" y="3435846"/>
            <a:ext cx="2881986" cy="1323439"/>
          </a:xfrm>
          <a:prstGeom prst="rect">
            <a:avLst/>
          </a:prstGeom>
          <a:solidFill>
            <a:srgbClr val="FFFFFF"/>
          </a:solidFill>
          <a:ln>
            <a:noFill/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GB" altLang="zh-CN" sz="2000" b="1" dirty="0">
                <a:solidFill>
                  <a:schemeClr val="tx1"/>
                </a:solidFill>
                <a:latin typeface="Times" pitchFamily="2" charset="0"/>
              </a:rPr>
              <a:t>It is </a:t>
            </a:r>
            <a:r>
              <a:rPr lang="en-GB" altLang="zh-CN" sz="2000" b="1" dirty="0">
                <a:solidFill>
                  <a:srgbClr val="FF0000"/>
                </a:solidFill>
                <a:latin typeface="Times" pitchFamily="2" charset="0"/>
              </a:rPr>
              <a:t>morals </a:t>
            </a:r>
            <a:r>
              <a:rPr lang="en-GB" altLang="zh-CN" sz="2000" b="1" dirty="0">
                <a:solidFill>
                  <a:schemeClr val="tx1"/>
                </a:solidFill>
                <a:latin typeface="Times" pitchFamily="2" charset="0"/>
              </a:rPr>
              <a:t>and </a:t>
            </a:r>
            <a:r>
              <a:rPr lang="en-GB" altLang="zh-CN" sz="2000" b="1" dirty="0">
                <a:solidFill>
                  <a:srgbClr val="FF0000"/>
                </a:solidFill>
                <a:latin typeface="Times" pitchFamily="2" charset="0"/>
              </a:rPr>
              <a:t>virtues </a:t>
            </a:r>
            <a:r>
              <a:rPr lang="en-GB" altLang="zh-CN" sz="2000" b="1" dirty="0">
                <a:solidFill>
                  <a:schemeClr val="tx1"/>
                </a:solidFill>
                <a:latin typeface="Times" pitchFamily="2" charset="0"/>
              </a:rPr>
              <a:t>that</a:t>
            </a:r>
            <a:r>
              <a:rPr lang="zh-CN" altLang="en-US" sz="2000" b="1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en-GB" altLang="zh-CN" sz="2000" b="1" dirty="0">
                <a:solidFill>
                  <a:schemeClr val="tx1"/>
                </a:solidFill>
                <a:latin typeface="Times" pitchFamily="2" charset="0"/>
              </a:rPr>
              <a:t>direct Dr Lin in making </a:t>
            </a:r>
            <a:r>
              <a:rPr lang="en-GB" altLang="zh-CN" sz="2000" b="1" dirty="0">
                <a:solidFill>
                  <a:srgbClr val="FF0000"/>
                </a:solidFill>
                <a:latin typeface="Times" pitchFamily="2" charset="0"/>
              </a:rPr>
              <a:t>hard choices </a:t>
            </a:r>
            <a:r>
              <a:rPr lang="en-GB" altLang="zh-CN" sz="2000" b="1" dirty="0">
                <a:solidFill>
                  <a:schemeClr val="tx1"/>
                </a:solidFill>
                <a:latin typeface="Times" pitchFamily="2" charset="0"/>
              </a:rPr>
              <a:t>in her life.</a:t>
            </a:r>
            <a:endParaRPr lang="zh-CN" altLang="en-US" sz="2000" b="1" dirty="0">
              <a:solidFill>
                <a:schemeClr val="tx1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8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6503" y="1438683"/>
            <a:ext cx="849809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>
                <a:latin typeface="Times" pitchFamily="2" charset="0"/>
              </a:rPr>
              <a:t>The main</a:t>
            </a:r>
            <a:r>
              <a:rPr lang="zh-CN" altLang="en-US" sz="2400" dirty="0">
                <a:latin typeface="Times" pitchFamily="2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" pitchFamily="2" charset="0"/>
              </a:rPr>
              <a:t>life principle </a:t>
            </a:r>
            <a:r>
              <a:rPr lang="en-US" altLang="zh-CN" sz="2400" dirty="0">
                <a:latin typeface="Times" pitchFamily="2" charset="0"/>
              </a:rPr>
              <a:t>of Dr Lin is ___________________________________________.</a:t>
            </a:r>
          </a:p>
        </p:txBody>
      </p:sp>
      <p:sp>
        <p:nvSpPr>
          <p:cNvPr id="5" name="矩形 4"/>
          <p:cNvSpPr/>
          <p:nvPr/>
        </p:nvSpPr>
        <p:spPr>
          <a:xfrm>
            <a:off x="509448" y="807880"/>
            <a:ext cx="7890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Times" pitchFamily="2" charset="0"/>
              </a:rPr>
              <a:t>That</a:t>
            </a:r>
            <a:r>
              <a:rPr lang="en-US" altLang="zh-CN" sz="2400" b="1" dirty="0">
                <a:solidFill>
                  <a:schemeClr val="tx1"/>
                </a:solidFill>
                <a:latin typeface="Times" pitchFamily="2" charset="0"/>
              </a:rPr>
              <a:t>’s</a:t>
            </a:r>
            <a:r>
              <a:rPr lang="zh-CN" altLang="en-US" sz="2400" b="1" dirty="0">
                <a:solidFill>
                  <a:schemeClr val="tx1"/>
                </a:solidFill>
                <a:latin typeface="Times" pitchFamily="2" charset="0"/>
              </a:rPr>
              <a:t> the </a:t>
            </a:r>
            <a:r>
              <a:rPr lang="en-US" altLang="zh-CN" sz="2400" b="1" dirty="0">
                <a:solidFill>
                  <a:srgbClr val="FF0000"/>
                </a:solidFill>
                <a:latin typeface="Times" pitchFamily="2" charset="0"/>
              </a:rPr>
              <a:t>real</a:t>
            </a:r>
            <a:r>
              <a:rPr lang="zh-CN" altLang="en-US" sz="2400" b="1" dirty="0">
                <a:solidFill>
                  <a:srgbClr val="FF0000"/>
                </a:solidFill>
                <a:latin typeface="Times" pitchFamily="2" charset="0"/>
              </a:rPr>
              <a:t> meaning </a:t>
            </a:r>
            <a:r>
              <a:rPr lang="zh-CN" altLang="en-US" sz="2400" b="1" dirty="0">
                <a:solidFill>
                  <a:schemeClr val="tx1"/>
                </a:solidFill>
                <a:latin typeface="Times" pitchFamily="2" charset="0"/>
              </a:rPr>
              <a:t>of “moral</a:t>
            </a:r>
            <a:r>
              <a:rPr lang="en-US" altLang="zh-CN" sz="2400" b="1" dirty="0">
                <a:solidFill>
                  <a:schemeClr val="tx1"/>
                </a:solidFill>
                <a:latin typeface="Times" pitchFamily="2" charset="0"/>
              </a:rPr>
              <a:t>s</a:t>
            </a:r>
            <a:r>
              <a:rPr lang="zh-CN" altLang="en-US" sz="2400" b="1" dirty="0">
                <a:solidFill>
                  <a:schemeClr val="tx1"/>
                </a:solidFill>
                <a:latin typeface="Times" pitchFamily="2" charset="0"/>
              </a:rPr>
              <a:t> and virtue</a:t>
            </a:r>
            <a:r>
              <a:rPr lang="en-US" altLang="zh-CN" sz="2400" b="1" dirty="0">
                <a:solidFill>
                  <a:schemeClr val="tx1"/>
                </a:solidFill>
                <a:latin typeface="Times" pitchFamily="2" charset="0"/>
              </a:rPr>
              <a:t>s</a:t>
            </a:r>
            <a:r>
              <a:rPr lang="zh-CN" altLang="en-US" sz="2400" b="1" dirty="0">
                <a:solidFill>
                  <a:schemeClr val="tx1"/>
                </a:solidFill>
                <a:latin typeface="Times" pitchFamily="2" charset="0"/>
              </a:rPr>
              <a:t>”</a:t>
            </a:r>
            <a:r>
              <a:rPr lang="en-US" altLang="zh-CN" sz="2400" b="1" dirty="0">
                <a:solidFill>
                  <a:schemeClr val="tx1"/>
                </a:solidFill>
                <a:latin typeface="Times" pitchFamily="2" charset="0"/>
              </a:rPr>
              <a:t>.</a:t>
            </a:r>
            <a:endParaRPr lang="zh-CN" altLang="en-US" sz="2400" b="1" dirty="0">
              <a:solidFill>
                <a:schemeClr val="tx1"/>
              </a:solidFill>
              <a:latin typeface="Times" pitchFamily="2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F01B70C-DAA6-504F-9F6F-D2A4764024C3}"/>
              </a:ext>
            </a:extLst>
          </p:cNvPr>
          <p:cNvSpPr txBox="1"/>
          <p:nvPr/>
        </p:nvSpPr>
        <p:spPr>
          <a:xfrm>
            <a:off x="383115" y="1890013"/>
            <a:ext cx="8310884" cy="92332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Times" pitchFamily="2" charset="0"/>
              </a:rPr>
              <a:t>her devotion to others without any thought of herself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imes" pitchFamily="2" charset="0"/>
              <a:sym typeface="Calibri" panose="020F0502020204030204"/>
            </a:endParaRPr>
          </a:p>
        </p:txBody>
      </p:sp>
      <p:sp>
        <p:nvSpPr>
          <p:cNvPr id="6" name="上弧形箭头 5">
            <a:extLst>
              <a:ext uri="{FF2B5EF4-FFF2-40B4-BE49-F238E27FC236}">
                <a16:creationId xmlns:a16="http://schemas.microsoft.com/office/drawing/2014/main" id="{26005853-BCDB-FC4F-BF27-D8983835394D}"/>
              </a:ext>
            </a:extLst>
          </p:cNvPr>
          <p:cNvSpPr/>
          <p:nvPr/>
        </p:nvSpPr>
        <p:spPr>
          <a:xfrm rot="16200000">
            <a:off x="7674634" y="1215014"/>
            <a:ext cx="1251271" cy="668565"/>
          </a:xfrm>
          <a:prstGeom prst="curvedUpArrow">
            <a:avLst/>
          </a:prstGeom>
          <a:solidFill>
            <a:srgbClr val="FFFF00"/>
          </a:solidFill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779F1AD-72C8-4F4E-AF37-422C4A3C6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340" y="2877784"/>
            <a:ext cx="2376264" cy="178219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0E8F163-D14E-A644-8249-CAAFE2A8AE2A}"/>
              </a:ext>
            </a:extLst>
          </p:cNvPr>
          <p:cNvSpPr txBox="1"/>
          <p:nvPr/>
        </p:nvSpPr>
        <p:spPr>
          <a:xfrm>
            <a:off x="179513" y="194405"/>
            <a:ext cx="1152127" cy="523218"/>
          </a:xfrm>
          <a:prstGeom prst="rect">
            <a:avLst/>
          </a:prstGeom>
          <a:noFill/>
          <a:ln w="12700" cap="flat">
            <a:solidFill>
              <a:srgbClr val="C00000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Review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3A5A463A-E720-BF40-8316-6AD7A70E7C55}"/>
              </a:ext>
            </a:extLst>
          </p:cNvPr>
          <p:cNvSpPr txBox="1"/>
          <p:nvPr/>
        </p:nvSpPr>
        <p:spPr>
          <a:xfrm>
            <a:off x="4139952" y="267494"/>
            <a:ext cx="3995936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2000" b="1" dirty="0">
                <a:solidFill>
                  <a:srgbClr val="009051"/>
                </a:solidFill>
                <a:latin typeface="Times" pitchFamily="2" charset="0"/>
              </a:rPr>
              <a:t>“the young</a:t>
            </a:r>
            <a:r>
              <a:rPr lang="zh-CN" altLang="en-US" sz="2000" b="1" dirty="0">
                <a:solidFill>
                  <a:srgbClr val="009051"/>
                </a:solidFill>
                <a:latin typeface="Times" pitchFamily="2" charset="0"/>
              </a:rPr>
              <a:t> </a:t>
            </a:r>
            <a:r>
              <a:rPr lang="en-US" altLang="zh-CN" sz="2000" b="1" dirty="0">
                <a:solidFill>
                  <a:srgbClr val="009051"/>
                </a:solidFill>
                <a:latin typeface="Times" pitchFamily="2" charset="0"/>
              </a:rPr>
              <a:t>backbones of</a:t>
            </a:r>
            <a:r>
              <a:rPr lang="zh-CN" altLang="en-US" sz="2000" b="1" dirty="0">
                <a:solidFill>
                  <a:srgbClr val="009051"/>
                </a:solidFill>
                <a:latin typeface="Times" pitchFamily="2" charset="0"/>
              </a:rPr>
              <a:t> </a:t>
            </a:r>
            <a:r>
              <a:rPr lang="en-US" altLang="zh-CN" sz="2000" b="1" dirty="0">
                <a:solidFill>
                  <a:srgbClr val="009051"/>
                </a:solidFill>
                <a:latin typeface="Times" pitchFamily="2" charset="0"/>
              </a:rPr>
              <a:t>the times”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6306223-D10C-B145-A785-367FC0E09EA8}"/>
              </a:ext>
            </a:extLst>
          </p:cNvPr>
          <p:cNvSpPr txBox="1"/>
          <p:nvPr/>
        </p:nvSpPr>
        <p:spPr>
          <a:xfrm>
            <a:off x="428876" y="267494"/>
            <a:ext cx="2832697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" pitchFamily="2" charset="0"/>
              </a:rPr>
              <a:t>“the backbone of China”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C79D7B6-742D-AE43-92C2-CAC15317E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44284" y="809975"/>
            <a:ext cx="2362727" cy="3572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30A27CF-844B-044A-9EBE-D3A7987FCC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56" y="809974"/>
            <a:ext cx="2400836" cy="3572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See the source image">
            <a:extLst>
              <a:ext uri="{FF2B5EF4-FFF2-40B4-BE49-F238E27FC236}">
                <a16:creationId xmlns:a16="http://schemas.microsoft.com/office/drawing/2014/main" id="{E4EE088D-354C-934A-ACE3-C1F4EFA84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29" y="809974"/>
            <a:ext cx="2163335" cy="3572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999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1380" y="976803"/>
            <a:ext cx="7920880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Times" pitchFamily="2" charset="0"/>
              </a:rPr>
              <a:t>We don’t have many chances to make </a:t>
            </a:r>
            <a:r>
              <a:rPr lang="en-US" altLang="zh-CN" sz="2000" dirty="0">
                <a:solidFill>
                  <a:schemeClr val="tx1"/>
                </a:solidFill>
                <a:latin typeface="Times" pitchFamily="2" charset="0"/>
              </a:rPr>
              <a:t>big </a:t>
            </a:r>
            <a:r>
              <a:rPr lang="zh-CN" altLang="en-US" sz="2000" dirty="0">
                <a:solidFill>
                  <a:schemeClr val="tx1"/>
                </a:solidFill>
                <a:latin typeface="Times" pitchFamily="2" charset="0"/>
              </a:rPr>
              <a:t>choices, but from making some </a:t>
            </a:r>
            <a:r>
              <a:rPr lang="zh-CN" altLang="en-US" sz="2000" dirty="0">
                <a:solidFill>
                  <a:srgbClr val="FF0000"/>
                </a:solidFill>
                <a:latin typeface="Times" pitchFamily="2" charset="0"/>
              </a:rPr>
              <a:t>small</a:t>
            </a:r>
            <a:r>
              <a:rPr lang="zh-CN" altLang="en-US" sz="2000" dirty="0">
                <a:solidFill>
                  <a:schemeClr val="tx1"/>
                </a:solidFill>
                <a:latin typeface="Times" pitchFamily="2" charset="0"/>
              </a:rPr>
              <a:t> choices</a:t>
            </a:r>
            <a:r>
              <a:rPr lang="en-US" altLang="zh-CN" sz="2000" dirty="0">
                <a:solidFill>
                  <a:schemeClr val="tx1"/>
                </a:solidFill>
                <a:latin typeface="Times" pitchFamily="2" charset="0"/>
              </a:rPr>
              <a:t> in daily life</a:t>
            </a:r>
            <a:r>
              <a:rPr lang="zh-CN" altLang="en-US" sz="2000" dirty="0">
                <a:solidFill>
                  <a:schemeClr val="tx1"/>
                </a:solidFill>
                <a:latin typeface="Times" pitchFamily="2" charset="0"/>
              </a:rPr>
              <a:t>, we can still decide all by ourselves what to do. </a:t>
            </a:r>
          </a:p>
        </p:txBody>
      </p:sp>
      <p:sp>
        <p:nvSpPr>
          <p:cNvPr id="3" name="矩形 2"/>
          <p:cNvSpPr/>
          <p:nvPr/>
        </p:nvSpPr>
        <p:spPr>
          <a:xfrm>
            <a:off x="277013" y="2349419"/>
            <a:ext cx="8108950" cy="460375"/>
          </a:xfrm>
          <a:prstGeom prst="rect">
            <a:avLst/>
          </a:prstGeom>
          <a:ln>
            <a:noFill/>
            <a:prstDash val="sysDot"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400" b="1" dirty="0">
                <a:latin typeface="Comic Sans MS" panose="030F0902030302020204" pitchFamily="66" charset="0"/>
                <a:cs typeface="+mj-cs"/>
              </a:rPr>
              <a:t>Can you think of some examples about small choices?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1520" y="235609"/>
            <a:ext cx="1728192" cy="523218"/>
          </a:xfrm>
          <a:prstGeom prst="rect">
            <a:avLst/>
          </a:prstGeom>
          <a:noFill/>
          <a:ln w="12700" cap="flat">
            <a:solidFill>
              <a:srgbClr val="C00000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Discussion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1380" y="3205219"/>
            <a:ext cx="7230745" cy="460375"/>
          </a:xfrm>
          <a:prstGeom prst="rect">
            <a:avLst/>
          </a:prstGeom>
          <a:ln>
            <a:noFill/>
            <a:prstDash val="sysDot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Comic Sans MS" panose="030F0902030302020204" pitchFamily="66" charset="0"/>
                <a:cs typeface="+mj-cs"/>
              </a:rPr>
              <a:t>I will choose to... because...</a:t>
            </a:r>
          </a:p>
        </p:txBody>
      </p:sp>
      <p:pic>
        <p:nvPicPr>
          <p:cNvPr id="8196" name="Picture 4" descr="See the source image">
            <a:extLst>
              <a:ext uri="{FF2B5EF4-FFF2-40B4-BE49-F238E27FC236}">
                <a16:creationId xmlns:a16="http://schemas.microsoft.com/office/drawing/2014/main" id="{936A5670-B224-054C-91EE-10E94407A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14676"/>
            <a:ext cx="2528516" cy="204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108A7F5-3A69-ED43-BB6C-FED6CC7055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9926420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TextBox 4"/>
          <p:cNvSpPr txBox="1"/>
          <p:nvPr/>
        </p:nvSpPr>
        <p:spPr>
          <a:xfrm>
            <a:off x="2816844" y="483518"/>
            <a:ext cx="3510312" cy="707886"/>
          </a:xfrm>
          <a:prstGeom prst="rect">
            <a:avLst/>
          </a:prstGeom>
          <a:ln w="12700">
            <a:miter lim="400000"/>
          </a:ln>
        </p:spPr>
        <p:txBody>
          <a:bodyPr wrap="square" lIns="60959" rIns="60959">
            <a:spAutoFit/>
          </a:bodyPr>
          <a:lstStyle>
            <a:lvl1pPr algn="ctr">
              <a:defRPr sz="3000" b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</a:lstStyle>
          <a:p>
            <a:r>
              <a:rPr sz="4000" b="0" dirty="0">
                <a:solidFill>
                  <a:srgbClr val="C00000"/>
                </a:solidFill>
                <a:latin typeface="Times" pitchFamily="2" charset="0"/>
              </a:rPr>
              <a:t>Assignment</a:t>
            </a:r>
          </a:p>
        </p:txBody>
      </p:sp>
      <p:sp>
        <p:nvSpPr>
          <p:cNvPr id="393" name="TextBox 7"/>
          <p:cNvSpPr txBox="1"/>
          <p:nvPr/>
        </p:nvSpPr>
        <p:spPr>
          <a:xfrm>
            <a:off x="606926" y="1432911"/>
            <a:ext cx="7930148" cy="1938992"/>
          </a:xfrm>
          <a:prstGeom prst="rect">
            <a:avLst/>
          </a:prstGeom>
          <a:ln w="12700">
            <a:miter lim="400000"/>
          </a:ln>
        </p:spPr>
        <p:txBody>
          <a:bodyPr wrap="square" lIns="60959" rIns="60959">
            <a:spAutoFit/>
          </a:bodyPr>
          <a:lstStyle/>
          <a:p>
            <a:pPr>
              <a:lnSpc>
                <a:spcPct val="200000"/>
              </a:lnSpc>
              <a:buSzPct val="100000"/>
              <a:defRPr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r>
              <a:rPr lang="en-US" sz="3200" dirty="0">
                <a:solidFill>
                  <a:schemeClr val="tx1"/>
                </a:solidFill>
                <a:latin typeface="Times" pitchFamily="2" charset="0"/>
              </a:rPr>
              <a:t>Write a summary entitled “Dr Lin in My Eyes” (around</a:t>
            </a:r>
            <a:r>
              <a:rPr lang="zh-CN" altLang="en-US" sz="3200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" pitchFamily="2" charset="0"/>
              </a:rPr>
              <a:t>60 words).</a:t>
            </a:r>
          </a:p>
        </p:txBody>
      </p:sp>
      <p:pic>
        <p:nvPicPr>
          <p:cNvPr id="394" name="Picture 2" descr="Picture 2"/>
          <p:cNvPicPr>
            <a:picLocks noChangeAspect="1"/>
          </p:cNvPicPr>
          <p:nvPr/>
        </p:nvPicPr>
        <p:blipFill>
          <a:blip r:embed="rId2" cstate="print"/>
          <a:srcRect b="4499"/>
          <a:stretch>
            <a:fillRect/>
          </a:stretch>
        </p:blipFill>
        <p:spPr>
          <a:xfrm>
            <a:off x="6880234" y="2931790"/>
            <a:ext cx="1787014" cy="2047917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AA56B9A5-EF22-6644-92C3-E2589AF76387}"/>
              </a:ext>
            </a:extLst>
          </p:cNvPr>
          <p:cNvSpPr txBox="1"/>
          <p:nvPr/>
        </p:nvSpPr>
        <p:spPr>
          <a:xfrm>
            <a:off x="107758" y="195486"/>
            <a:ext cx="8928484" cy="3370153"/>
          </a:xfrm>
          <a:prstGeom prst="rect">
            <a:avLst/>
          </a:prstGeom>
          <a:ln w="12700">
            <a:miter lim="400000"/>
          </a:ln>
        </p:spPr>
        <p:txBody>
          <a:bodyPr wrap="square" lIns="60959" rIns="60959">
            <a:spAutoFit/>
          </a:bodyPr>
          <a:lstStyle>
            <a:lvl1pPr algn="ctr">
              <a:defRPr sz="3000" b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2400" b="0" i="1" dirty="0">
                <a:solidFill>
                  <a:srgbClr val="C00000"/>
                </a:solidFill>
                <a:latin typeface="Times" pitchFamily="2" charset="0"/>
              </a:rPr>
              <a:t>One possible version: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b="0" i="1" dirty="0">
                <a:solidFill>
                  <a:schemeClr val="tx1"/>
                </a:solidFill>
                <a:latin typeface="Times" pitchFamily="2" charset="0"/>
              </a:rPr>
              <a:t>Lin </a:t>
            </a:r>
            <a:r>
              <a:rPr lang="en-US" altLang="zh-CN" sz="2400" b="0" i="1" dirty="0" err="1">
                <a:solidFill>
                  <a:schemeClr val="tx1"/>
                </a:solidFill>
                <a:latin typeface="Times" pitchFamily="2" charset="0"/>
              </a:rPr>
              <a:t>Qiaozhi</a:t>
            </a:r>
            <a:r>
              <a:rPr lang="en-US" altLang="zh-CN" sz="2400" b="0" i="1" dirty="0">
                <a:solidFill>
                  <a:schemeClr val="tx1"/>
                </a:solidFill>
                <a:latin typeface="Times" pitchFamily="2" charset="0"/>
              </a:rPr>
              <a:t>, a specialist in women’s diseases, lived from 1901 to 1983. She remained single throughout her life. She had devoted her whole life to helping women of China. As a student, she was diligent; as a physician, she was outstanding. The main principle of Lin </a:t>
            </a:r>
            <a:r>
              <a:rPr lang="en-US" altLang="zh-CN" sz="2400" b="0" i="1" dirty="0" err="1">
                <a:solidFill>
                  <a:schemeClr val="tx1"/>
                </a:solidFill>
                <a:latin typeface="Times" pitchFamily="2" charset="0"/>
              </a:rPr>
              <a:t>Qiaozhi</a:t>
            </a:r>
            <a:r>
              <a:rPr lang="en-US" altLang="zh-CN" sz="2400" b="0" i="1" dirty="0">
                <a:solidFill>
                  <a:schemeClr val="tx1"/>
                </a:solidFill>
                <a:latin typeface="Times" pitchFamily="2" charset="0"/>
              </a:rPr>
              <a:t> was her devotion to others without any thought of herself. (57 words)</a:t>
            </a:r>
            <a:endParaRPr lang="zh-CN" altLang="zh-CN" sz="2400" b="0" i="1" dirty="0">
              <a:solidFill>
                <a:schemeClr val="tx1"/>
              </a:solidFill>
              <a:latin typeface="Times" pitchFamily="2" charset="0"/>
            </a:endParaRPr>
          </a:p>
        </p:txBody>
      </p:sp>
      <p:pic>
        <p:nvPicPr>
          <p:cNvPr id="3" name="Picture 2" descr="Picture 2">
            <a:extLst>
              <a:ext uri="{FF2B5EF4-FFF2-40B4-BE49-F238E27FC236}">
                <a16:creationId xmlns:a16="http://schemas.microsoft.com/office/drawing/2014/main" id="{3E9DBC25-EBD2-8A4E-86CF-33452BC923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b="4499"/>
          <a:stretch>
            <a:fillRect/>
          </a:stretch>
        </p:blipFill>
        <p:spPr>
          <a:xfrm>
            <a:off x="7433330" y="3565639"/>
            <a:ext cx="1233917" cy="1414068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30260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Picture 2" descr="Picture 2"/>
          <p:cNvPicPr>
            <a:picLocks noChangeAspect="1"/>
          </p:cNvPicPr>
          <p:nvPr/>
        </p:nvPicPr>
        <p:blipFill>
          <a:blip r:embed="rId2"/>
          <a:srcRect t="4681" b="14060"/>
          <a:stretch>
            <a:fillRect/>
          </a:stretch>
        </p:blipFill>
        <p:spPr>
          <a:xfrm>
            <a:off x="1187624" y="0"/>
            <a:ext cx="6857999" cy="514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Picture 2" descr="Picture 2"/>
          <p:cNvPicPr>
            <a:picLocks noChangeAspect="1"/>
          </p:cNvPicPr>
          <p:nvPr/>
        </p:nvPicPr>
        <p:blipFill>
          <a:blip r:embed="rId4"/>
          <a:srcRect b="17600"/>
          <a:stretch>
            <a:fillRect/>
          </a:stretch>
        </p:blipFill>
        <p:spPr>
          <a:xfrm>
            <a:off x="114010" y="7873"/>
            <a:ext cx="8915980" cy="352627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2411760" y="3534150"/>
            <a:ext cx="4320480" cy="1292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800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eorgia" panose="02040502050405020303" pitchFamily="18" charset="0"/>
                <a:sym typeface="Calibri" panose="020F0502020204030204"/>
              </a:rPr>
              <a:t>Phyllis</a:t>
            </a:r>
          </a:p>
          <a:p>
            <a:pPr marL="0" marR="0" indent="0" algn="ctr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 i="1" dirty="0">
                <a:solidFill>
                  <a:schemeClr val="tx1"/>
                </a:solidFill>
                <a:latin typeface="Georgia" panose="02040502050405020303" pitchFamily="18" charset="0"/>
              </a:rPr>
              <a:t>Huzhou No. 5 High School</a:t>
            </a:r>
            <a:endParaRPr lang="en-US" altLang="zh-CN" sz="2000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挥着翅膀的女孩 - 钢琴.mp3" descr="挥着翅膀的女孩 - 钢琴.mp3">
            <a:hlinkClick r:id="" action="ppaction://media"/>
            <a:extLst>
              <a:ext uri="{FF2B5EF4-FFF2-40B4-BE49-F238E27FC236}">
                <a16:creationId xmlns:a16="http://schemas.microsoft.com/office/drawing/2014/main" id="{B9B6623C-6091-134B-98C4-E158543656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401401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8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714459" y="915566"/>
            <a:ext cx="3640035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altLang="zh-CN" sz="2400" b="1" dirty="0">
                <a:solidFill>
                  <a:schemeClr val="tx1"/>
                </a:solidFill>
                <a:latin typeface="Times" pitchFamily="2" charset="0"/>
              </a:rPr>
              <a:t>It is </a:t>
            </a:r>
            <a:r>
              <a:rPr lang="en-GB" altLang="zh-CN" sz="2400" b="1" dirty="0">
                <a:solidFill>
                  <a:srgbClr val="FF0000"/>
                </a:solidFill>
                <a:latin typeface="Times" pitchFamily="2" charset="0"/>
              </a:rPr>
              <a:t>morals and virtues </a:t>
            </a:r>
            <a:r>
              <a:rPr lang="en-GB" altLang="zh-CN" sz="2400" b="1" dirty="0">
                <a:solidFill>
                  <a:schemeClr val="tx1"/>
                </a:solidFill>
                <a:latin typeface="Times" pitchFamily="2" charset="0"/>
              </a:rPr>
              <a:t>that</a:t>
            </a:r>
            <a:r>
              <a:rPr lang="zh-CN" altLang="en-US" sz="2400" b="1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en-GB" altLang="zh-CN" sz="2400" b="1" dirty="0">
                <a:solidFill>
                  <a:schemeClr val="tx1"/>
                </a:solidFill>
                <a:latin typeface="Times" pitchFamily="2" charset="0"/>
              </a:rPr>
              <a:t>direct Dr Zhong in making hard choices in his life.</a:t>
            </a:r>
            <a:endParaRPr lang="zh-CN" altLang="en-US" sz="2400" b="1" dirty="0">
              <a:solidFill>
                <a:schemeClr val="tx1"/>
              </a:solidFill>
              <a:latin typeface="Times" pitchFamily="2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01135" y="3651870"/>
            <a:ext cx="346668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Times" pitchFamily="2" charset="0"/>
              </a:rPr>
              <a:t>“the backbone of China”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46E0B18-E3D1-034E-B743-E34EB5BAA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245" y="781819"/>
            <a:ext cx="2104827" cy="3579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E1F039-0D57-9D42-97AA-557ACEDC70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8" y="656674"/>
            <a:ext cx="2013673" cy="3579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18798" y="123087"/>
            <a:ext cx="6192688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32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Times" pitchFamily="2" charset="0"/>
                <a:sym typeface="Calibri" panose="020F0502020204030204"/>
              </a:rPr>
              <a:t>B3U2 Morals and Virtues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 dirty="0">
                <a:latin typeface="Times" pitchFamily="2" charset="0"/>
              </a:rPr>
              <a:t>Reading and Thinking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 t="30400" r="15182" b="62600"/>
          <a:stretch>
            <a:fillRect/>
          </a:stretch>
        </p:blipFill>
        <p:spPr>
          <a:xfrm>
            <a:off x="1741494" y="1259819"/>
            <a:ext cx="5661012" cy="830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001" y="2239859"/>
            <a:ext cx="2820032" cy="2780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7" descr="无标题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967" y="2159577"/>
            <a:ext cx="2995053" cy="2903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4"/>
          <p:cNvSpPr txBox="1"/>
          <p:nvPr/>
        </p:nvSpPr>
        <p:spPr>
          <a:xfrm>
            <a:off x="3766535" y="2637188"/>
            <a:ext cx="1785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160F11"/>
                </a:solidFill>
                <a:latin typeface="Times" pitchFamily="2" charset="0"/>
                <a:ea typeface="宋体" panose="02010600030101010101" pitchFamily="2" charset="-122"/>
              </a:rPr>
              <a:t>Lin </a:t>
            </a:r>
            <a:r>
              <a:rPr lang="en-US" altLang="zh-CN" sz="2400" b="1" dirty="0" err="1">
                <a:solidFill>
                  <a:srgbClr val="160F11"/>
                </a:solidFill>
                <a:latin typeface="Times" pitchFamily="2" charset="0"/>
                <a:ea typeface="宋体" panose="02010600030101010101" pitchFamily="2" charset="-122"/>
              </a:rPr>
              <a:t>Qiaozhi</a:t>
            </a:r>
            <a:r>
              <a:rPr lang="en-US" altLang="zh-CN" sz="2400" b="1" dirty="0">
                <a:solidFill>
                  <a:srgbClr val="160F11"/>
                </a:solidFill>
                <a:latin typeface="Times" pitchFamily="2" charset="0"/>
                <a:ea typeface="宋体" panose="02010600030101010101" pitchFamily="2" charset="-122"/>
              </a:rPr>
              <a:t>  </a:t>
            </a:r>
          </a:p>
          <a:p>
            <a:r>
              <a:rPr lang="en-US" altLang="zh-CN" sz="2400" b="1" dirty="0">
                <a:solidFill>
                  <a:srgbClr val="160F11"/>
                </a:solidFill>
                <a:latin typeface="Times" pitchFamily="2" charset="0"/>
                <a:ea typeface="宋体" panose="02010600030101010101" pitchFamily="2" charset="-122"/>
              </a:rPr>
              <a:t> (</a:t>
            </a:r>
            <a:r>
              <a:rPr lang="en-US" altLang="zh-CN" sz="2400" b="1" dirty="0">
                <a:latin typeface="Times" pitchFamily="2" charset="0"/>
              </a:rPr>
              <a:t>1901-1983)</a:t>
            </a:r>
            <a:endParaRPr lang="zh-CN" altLang="en-US" sz="2400" b="1" dirty="0">
              <a:latin typeface="Times" pitchFamily="2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7505" y="135674"/>
            <a:ext cx="2736304" cy="523218"/>
          </a:xfrm>
          <a:prstGeom prst="rect">
            <a:avLst/>
          </a:prstGeom>
          <a:noFill/>
          <a:ln w="12700" cap="flat">
            <a:solidFill>
              <a:srgbClr val="C00000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Preview</a:t>
            </a:r>
            <a:r>
              <a:rPr kumimoji="0" lang="en-US" altLang="zh-CN" sz="2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&amp; Predict</a:t>
            </a: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419872" y="150733"/>
            <a:ext cx="8330121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Times" pitchFamily="2" charset="0"/>
                <a:sym typeface="Calibri" panose="020F0502020204030204"/>
              </a:rPr>
              <a:t>Q1: What do you already know about this lady?</a:t>
            </a:r>
            <a:endParaRPr kumimoji="0" lang="zh-CN" altLang="en-US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Times" pitchFamily="2" charset="0"/>
              <a:sym typeface="Calibri" panose="020F0502020204030204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419872" y="768680"/>
            <a:ext cx="6757491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Times" pitchFamily="2" charset="0"/>
                <a:sym typeface="Calibri" panose="020F0502020204030204"/>
              </a:rPr>
              <a:t>Q2: What do you expect to read about this lady?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AA972DE7-E66E-F444-ADC6-28BA743B013C}"/>
              </a:ext>
            </a:extLst>
          </p:cNvPr>
          <p:cNvSpPr txBox="1"/>
          <p:nvPr/>
        </p:nvSpPr>
        <p:spPr>
          <a:xfrm>
            <a:off x="3851920" y="3783726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" pitchFamily="2" charset="0"/>
                <a:ea typeface="宋体" panose="02010600030101010101" pitchFamily="2" charset="-122"/>
              </a:rPr>
              <a:t>biography</a:t>
            </a:r>
            <a:endParaRPr lang="zh-CN" altLang="en-US" sz="2400" b="1" dirty="0">
              <a:solidFill>
                <a:srgbClr val="FF0000"/>
              </a:solidFill>
              <a:latin typeface="Times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 animBg="1"/>
      <p:bldP spid="12" grpId="0"/>
      <p:bldP spid="13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315" y="174625"/>
            <a:ext cx="2190750" cy="461663"/>
          </a:xfrm>
          <a:prstGeom prst="rect">
            <a:avLst/>
          </a:prstGeom>
          <a:noFill/>
          <a:ln w="12700" cap="flat">
            <a:solidFill>
              <a:srgbClr val="C00000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Fast reading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00" r="2518"/>
          <a:stretch>
            <a:fillRect/>
          </a:stretch>
        </p:blipFill>
        <p:spPr>
          <a:xfrm>
            <a:off x="111543" y="886308"/>
            <a:ext cx="4115406" cy="4105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3" t="6364" b="51400"/>
          <a:stretch>
            <a:fillRect/>
          </a:stretch>
        </p:blipFill>
        <p:spPr>
          <a:xfrm>
            <a:off x="4226949" y="2069219"/>
            <a:ext cx="4748868" cy="2916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文本框 17"/>
          <p:cNvSpPr txBox="1"/>
          <p:nvPr/>
        </p:nvSpPr>
        <p:spPr>
          <a:xfrm>
            <a:off x="4391980" y="1062627"/>
            <a:ext cx="3960440" cy="794273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numCol="1" spcCol="0" rtlCol="0" fromWordArt="0" anchor="t" anchorCtr="0" forceAA="0" compatLnSpc="1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1" kern="100" dirty="0">
                <a:solidFill>
                  <a:sysClr val="windowText" lastClr="000000"/>
                </a:solidFill>
                <a:latin typeface="Times New Roman" panose="02020603050405020304" charset="0"/>
                <a:ea typeface="DengXian" panose="02010600030101010101" pitchFamily="2" charset="-122"/>
                <a:cs typeface="Times New Roman" panose="02020603050405020304" charset="0"/>
              </a:rPr>
              <a:t>Para.1: </a:t>
            </a:r>
            <a:r>
              <a:rPr kumimoji="0" lang="en-US" b="1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charset="0"/>
                <a:ea typeface="DengXian" panose="02010600030101010101" pitchFamily="2" charset="-122"/>
                <a:cs typeface="Times New Roman" panose="02020603050405020304" charset="0"/>
              </a:rPr>
              <a:t>The _________  guides Dr Lin through the choices in life</a:t>
            </a:r>
            <a:endParaRPr kumimoji="0" lang="zh-CN" altLang="en-US" sz="1400" b="1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17"/>
          <p:cNvSpPr txBox="1"/>
          <p:nvPr/>
        </p:nvSpPr>
        <p:spPr>
          <a:xfrm>
            <a:off x="2799468" y="3248797"/>
            <a:ext cx="4096954" cy="557758"/>
          </a:xfrm>
          <a:prstGeom prst="roundRect">
            <a:avLst/>
          </a:prstGeom>
          <a:solidFill>
            <a:srgbClr val="FFFFFF"/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numCol="1" spcCol="0" rtlCol="0" fromWordArt="0" anchor="t" anchorCtr="0" forceAA="0" compatLnSpc="1"/>
          <a:lstStyle/>
          <a:p>
            <a:pPr algn="just"/>
            <a:r>
              <a:rPr lang="en-US" b="1" kern="100" dirty="0">
                <a:effectLst/>
                <a:latin typeface="Times New Roman" panose="02020603050405020304" charset="0"/>
                <a:ea typeface="DengXian" panose="02010600030101010101" pitchFamily="2" charset="-122"/>
                <a:cs typeface="Times New Roman" panose="02020603050405020304" charset="0"/>
              </a:rPr>
              <a:t>Paras.3-</a:t>
            </a:r>
            <a:r>
              <a:rPr lang="en-US" altLang="zh-CN" b="1" kern="100" dirty="0">
                <a:effectLst/>
                <a:latin typeface="Times New Roman" panose="02020603050405020304" charset="0"/>
                <a:ea typeface="DengXian" panose="02010600030101010101" pitchFamily="2" charset="-122"/>
                <a:cs typeface="Times New Roman" panose="02020603050405020304" charset="0"/>
              </a:rPr>
              <a:t>6</a:t>
            </a:r>
            <a:r>
              <a:rPr lang="en-US" b="1" kern="100" dirty="0">
                <a:effectLst/>
                <a:latin typeface="Times New Roman" panose="02020603050405020304" charset="0"/>
                <a:ea typeface="DengXian" panose="02010600030101010101" pitchFamily="2" charset="-122"/>
                <a:cs typeface="Times New Roman" panose="02020603050405020304" charset="0"/>
              </a:rPr>
              <a:t>: The life as a ________</a:t>
            </a:r>
            <a:endParaRPr lang="zh-CN" b="1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17"/>
          <p:cNvSpPr txBox="1"/>
          <p:nvPr/>
        </p:nvSpPr>
        <p:spPr>
          <a:xfrm>
            <a:off x="395536" y="2258301"/>
            <a:ext cx="3571892" cy="488618"/>
          </a:xfrm>
          <a:prstGeom prst="roundRec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numCol="1" spcCol="0" rtlCol="0" fromWordArt="0" anchor="t" anchorCtr="0" forceAA="0" compatLnSpc="1"/>
          <a:lstStyle/>
          <a:p>
            <a:pPr algn="just"/>
            <a:r>
              <a:rPr lang="en-US" b="1" kern="100" dirty="0">
                <a:effectLst/>
                <a:latin typeface="Times New Roman" panose="02020603050405020304" charset="0"/>
                <a:ea typeface="DengXian" panose="02010600030101010101" pitchFamily="2" charset="-122"/>
                <a:cs typeface="Times New Roman" panose="02020603050405020304" charset="0"/>
              </a:rPr>
              <a:t>Para.2: The life as a _________</a:t>
            </a:r>
            <a:endParaRPr lang="zh-CN" b="1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69721" y="1072405"/>
            <a:ext cx="115212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" pitchFamily="2" charset="0"/>
              </a:rPr>
              <a:t>principle</a:t>
            </a:r>
            <a:endParaRPr lang="zh-CN" altLang="en-US" b="1" dirty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75877" y="2258301"/>
            <a:ext cx="115212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" pitchFamily="2" charset="0"/>
              </a:rPr>
              <a:t>student</a:t>
            </a:r>
            <a:endParaRPr lang="zh-CN" altLang="en-US" b="1" dirty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20072" y="3248796"/>
            <a:ext cx="115212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" pitchFamily="2" charset="0"/>
              </a:rPr>
              <a:t>physician</a:t>
            </a:r>
            <a:endParaRPr lang="zh-CN" altLang="en-US" b="1" dirty="0">
              <a:solidFill>
                <a:srgbClr val="FF0000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67916" y="1122627"/>
            <a:ext cx="8208912" cy="1695144"/>
          </a:xfrm>
          <a:prstGeom prst="rect">
            <a:avLst/>
          </a:prstGeom>
          <a:ln w="22225">
            <a:solidFill>
              <a:srgbClr val="0070C0"/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i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“life is precious, ... To a person nothing is more precious than their life, and if they entrust me with that life, how could I refuse that trust, saying I’m cold, hungry, or tired?”</a:t>
            </a:r>
            <a:endParaRPr lang="zh-CN" altLang="en-US" sz="2400" i="1" dirty="0">
              <a:solidFill>
                <a:srgbClr val="7030A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7916" y="2971167"/>
            <a:ext cx="7272808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>
                <a:latin typeface="Times" pitchFamily="2" charset="0"/>
                <a:cs typeface="Times New Roman" panose="02020603050405020304" charset="0"/>
              </a:rPr>
              <a:t>Dr Lin’s main life principle is to ____________________</a:t>
            </a:r>
            <a:endParaRPr lang="zh-CN" altLang="en-US" sz="2400" dirty="0">
              <a:latin typeface="Times" pitchFamily="2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34747" y="3159190"/>
            <a:ext cx="3240054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altLang="zh-CN" sz="2400" dirty="0">
                <a:solidFill>
                  <a:srgbClr val="C00000"/>
                </a:solidFill>
                <a:latin typeface="Times" pitchFamily="2" charset="0"/>
              </a:rPr>
              <a:t>always</a:t>
            </a:r>
            <a:r>
              <a:rPr lang="zh-CN" altLang="en-US" sz="2400" dirty="0">
                <a:solidFill>
                  <a:srgbClr val="C00000"/>
                </a:solidFill>
                <a:latin typeface="Times" pitchFamily="2" charset="0"/>
              </a:rPr>
              <a:t> </a:t>
            </a:r>
            <a:r>
              <a:rPr lang="en-GB" altLang="zh-CN" sz="2400" dirty="0">
                <a:solidFill>
                  <a:srgbClr val="C00000"/>
                </a:solidFill>
                <a:latin typeface="Times" pitchFamily="2" charset="0"/>
              </a:rPr>
              <a:t>put others first</a:t>
            </a:r>
            <a:r>
              <a:rPr lang="en-US" altLang="zh-CN" sz="2400" dirty="0">
                <a:solidFill>
                  <a:srgbClr val="C00000"/>
                </a:solidFill>
                <a:latin typeface="Times" pitchFamily="2" charset="0"/>
              </a:rPr>
              <a:t>.</a:t>
            </a:r>
            <a:endParaRPr lang="en-GB" altLang="zh-CN" sz="2400" dirty="0">
              <a:solidFill>
                <a:srgbClr val="C00000"/>
              </a:solidFill>
              <a:latin typeface="Times" pitchFamily="2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202" y="3120249"/>
            <a:ext cx="1480475" cy="18357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本框 6"/>
          <p:cNvSpPr txBox="1"/>
          <p:nvPr/>
        </p:nvSpPr>
        <p:spPr>
          <a:xfrm>
            <a:off x="367916" y="296932"/>
            <a:ext cx="2331876" cy="523218"/>
          </a:xfrm>
          <a:prstGeom prst="rect">
            <a:avLst/>
          </a:prstGeom>
          <a:noFill/>
          <a:ln w="12700" cap="flat">
            <a:solidFill>
              <a:srgbClr val="C00000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800" dirty="0"/>
              <a:t>Close reading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10725286"/>
              </p:ext>
            </p:extLst>
          </p:nvPr>
        </p:nvGraphicFramePr>
        <p:xfrm>
          <a:off x="107504" y="699092"/>
          <a:ext cx="8712968" cy="4171874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2178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0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43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chemeClr val="tx1"/>
                          </a:solidFill>
                        </a:rPr>
                        <a:t>Dr Lin’s hard choices in her life 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Time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chemeClr val="tx1"/>
                          </a:solidFill>
                        </a:rPr>
                        <a:t>Time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Time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chemeClr val="tx1"/>
                          </a:solidFill>
                        </a:rPr>
                        <a:t>Choices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Time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chemeClr val="tx1"/>
                          </a:solidFill>
                        </a:rPr>
                        <a:t>Results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Times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437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rgbClr val="009051"/>
                          </a:solidFill>
                        </a:rPr>
                        <a:t>The 1</a:t>
                      </a:r>
                      <a:r>
                        <a:rPr lang="en-US" altLang="zh-CN" sz="1600" b="1" baseline="30000" dirty="0">
                          <a:solidFill>
                            <a:srgbClr val="009051"/>
                          </a:solidFill>
                        </a:rPr>
                        <a:t>st</a:t>
                      </a:r>
                      <a:r>
                        <a:rPr lang="en-US" altLang="zh-CN" sz="1600" b="1" dirty="0">
                          <a:solidFill>
                            <a:srgbClr val="009051"/>
                          </a:solidFill>
                        </a:rPr>
                        <a:t> Choice</a:t>
                      </a:r>
                      <a:endParaRPr lang="zh-CN" altLang="en-US" sz="1600" b="1" dirty="0">
                        <a:solidFill>
                          <a:srgbClr val="009051"/>
                        </a:solidFill>
                        <a:latin typeface="Time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>
                        <a:latin typeface="Time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>
                        <a:latin typeface="Time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>
                        <a:latin typeface="Times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437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rgbClr val="009051"/>
                          </a:solidFill>
                        </a:rPr>
                        <a:t>The 2</a:t>
                      </a:r>
                      <a:r>
                        <a:rPr lang="en-US" altLang="zh-CN" sz="1600" b="1" baseline="30000" dirty="0">
                          <a:solidFill>
                            <a:srgbClr val="009051"/>
                          </a:solidFill>
                        </a:rPr>
                        <a:t>nd</a:t>
                      </a:r>
                      <a:r>
                        <a:rPr lang="en-US" altLang="zh-CN" sz="1600" b="1" dirty="0">
                          <a:solidFill>
                            <a:srgbClr val="009051"/>
                          </a:solidFill>
                        </a:rPr>
                        <a:t> Choice </a:t>
                      </a:r>
                      <a:endParaRPr lang="zh-CN" altLang="en-US" sz="1600" b="1" dirty="0">
                        <a:solidFill>
                          <a:srgbClr val="009051"/>
                        </a:solidFill>
                        <a:latin typeface="Time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>
                        <a:latin typeface="Time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>
                        <a:latin typeface="Time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>
                        <a:latin typeface="Times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437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rgbClr val="009051"/>
                          </a:solidFill>
                        </a:rPr>
                        <a:t>The 3</a:t>
                      </a:r>
                      <a:r>
                        <a:rPr lang="en-US" altLang="zh-CN" sz="1600" b="1" baseline="30000" dirty="0">
                          <a:solidFill>
                            <a:srgbClr val="009051"/>
                          </a:solidFill>
                        </a:rPr>
                        <a:t>rd</a:t>
                      </a:r>
                      <a:r>
                        <a:rPr lang="en-US" altLang="zh-CN" sz="1600" b="1" dirty="0">
                          <a:solidFill>
                            <a:srgbClr val="009051"/>
                          </a:solidFill>
                        </a:rPr>
                        <a:t> Choice </a:t>
                      </a:r>
                      <a:endParaRPr lang="zh-CN" altLang="en-US" sz="1600" b="1" dirty="0">
                        <a:solidFill>
                          <a:srgbClr val="009051"/>
                        </a:solidFill>
                        <a:latin typeface="Time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>
                        <a:latin typeface="Time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>
                        <a:latin typeface="Time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>
                        <a:latin typeface="Times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437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rgbClr val="009051"/>
                          </a:solidFill>
                        </a:rPr>
                        <a:t>The 4</a:t>
                      </a:r>
                      <a:r>
                        <a:rPr lang="en-US" altLang="zh-CN" sz="1600" b="1" baseline="30000" dirty="0">
                          <a:solidFill>
                            <a:srgbClr val="009051"/>
                          </a:solidFill>
                        </a:rPr>
                        <a:t>th</a:t>
                      </a:r>
                      <a:r>
                        <a:rPr lang="en-US" altLang="zh-CN" sz="1600" b="1" dirty="0">
                          <a:solidFill>
                            <a:srgbClr val="009051"/>
                          </a:solidFill>
                        </a:rPr>
                        <a:t> Choice</a:t>
                      </a:r>
                      <a:endParaRPr lang="zh-CN" altLang="en-US" sz="1600" b="1" dirty="0">
                        <a:solidFill>
                          <a:srgbClr val="009051"/>
                        </a:solidFill>
                        <a:latin typeface="Time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>
                        <a:latin typeface="Time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>
                        <a:latin typeface="Time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>
                        <a:latin typeface="Times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2403822" y="1734312"/>
            <a:ext cx="115212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1200" b="1" dirty="0">
                <a:solidFill>
                  <a:srgbClr val="FF0000"/>
                </a:solidFill>
                <a:latin typeface="Times" pitchFamily="2" charset="0"/>
              </a:rPr>
              <a:t>At</a:t>
            </a:r>
            <a:r>
              <a:rPr lang="zh-CN" altLang="en-US" sz="1200" b="1" dirty="0">
                <a:solidFill>
                  <a:srgbClr val="FF0000"/>
                </a:solidFill>
                <a:latin typeface="Times" pitchFamily="2" charset="0"/>
              </a:rPr>
              <a:t> </a:t>
            </a:r>
            <a:r>
              <a:rPr lang="en-US" altLang="zh-CN" sz="1200" b="1" dirty="0">
                <a:solidFill>
                  <a:srgbClr val="FF0000"/>
                </a:solidFill>
                <a:latin typeface="Times" pitchFamily="2" charset="0"/>
              </a:rPr>
              <a:t>age 18</a:t>
            </a:r>
            <a:endParaRPr lang="zh-CN" altLang="en-US" sz="1200" b="1" dirty="0">
              <a:solidFill>
                <a:srgbClr val="FF0000"/>
              </a:solidFill>
              <a:latin typeface="Times" pitchFamily="2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2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alibri" panose="020F0502020204030204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33311" y="2619592"/>
            <a:ext cx="115212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1200" b="1" dirty="0">
                <a:solidFill>
                  <a:srgbClr val="FF0000"/>
                </a:solidFill>
                <a:latin typeface="Times" pitchFamily="2" charset="0"/>
              </a:rPr>
              <a:t>In 1939</a:t>
            </a:r>
            <a:endParaRPr lang="zh-CN" altLang="en-US" sz="1200" b="1" dirty="0">
              <a:solidFill>
                <a:srgbClr val="FF0000"/>
              </a:solidFill>
              <a:latin typeface="Times" pitchFamily="2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2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alibri" panose="020F0502020204030204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82123" y="3383490"/>
            <a:ext cx="1203316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1200" b="1" dirty="0">
                <a:solidFill>
                  <a:srgbClr val="FF0000"/>
                </a:solidFill>
                <a:latin typeface="Times" pitchFamily="2" charset="0"/>
              </a:rPr>
              <a:t>During the war</a:t>
            </a:r>
            <a:endParaRPr lang="zh-CN" altLang="en-US" sz="1200" b="1" dirty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03822" y="4110729"/>
            <a:ext cx="11521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1200" b="1" dirty="0">
                <a:solidFill>
                  <a:srgbClr val="FF0000"/>
                </a:solidFill>
                <a:latin typeface="Times" pitchFamily="2" charset="0"/>
              </a:rPr>
              <a:t>From 1954 to 1983 </a:t>
            </a:r>
            <a:endParaRPr lang="zh-CN" altLang="en-US" sz="1200" b="1" dirty="0">
              <a:solidFill>
                <a:srgbClr val="FF0000"/>
              </a:solidFill>
              <a:latin typeface="Times" pitchFamily="2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2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alibri" panose="020F0502020204030204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77486" y="1686130"/>
            <a:ext cx="230425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1200" b="1" dirty="0">
                <a:solidFill>
                  <a:srgbClr val="7030A0"/>
                </a:solidFill>
                <a:latin typeface="Times" pitchFamily="2" charset="0"/>
              </a:rPr>
              <a:t>She chose to study medicine instead of finding a husband.</a:t>
            </a:r>
            <a:endParaRPr kumimoji="0" lang="zh-CN" altLang="en-US" sz="1200" b="1" i="0" u="none" strike="noStrike" cap="none" spc="0" normalizeH="0" baseline="0" dirty="0">
              <a:ln>
                <a:noFill/>
              </a:ln>
              <a:solidFill>
                <a:srgbClr val="7030A0"/>
              </a:solidFill>
              <a:effectLst/>
              <a:uFillTx/>
              <a:sym typeface="Calibri" panose="020F0502020204030204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77486" y="2519763"/>
            <a:ext cx="230425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1200" b="1" dirty="0">
                <a:solidFill>
                  <a:srgbClr val="7030A0"/>
                </a:solidFill>
                <a:latin typeface="Times" pitchFamily="2" charset="0"/>
              </a:rPr>
              <a:t>She rejected the offer to stay in the US.</a:t>
            </a:r>
            <a:endParaRPr lang="zh-CN" altLang="en-US" sz="1200" b="1" dirty="0">
              <a:solidFill>
                <a:srgbClr val="7030A0"/>
              </a:solidFill>
              <a:latin typeface="Times" pitchFamily="2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200" b="1" i="0" u="none" strike="noStrike" cap="none" spc="0" normalizeH="0" baseline="0" dirty="0">
              <a:ln>
                <a:noFill/>
              </a:ln>
              <a:solidFill>
                <a:srgbClr val="7030A0"/>
              </a:solidFill>
              <a:effectLst/>
              <a:uFillTx/>
              <a:sym typeface="Calibri" panose="020F0502020204030204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91058" y="3383149"/>
            <a:ext cx="230425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1200" b="1" dirty="0">
                <a:solidFill>
                  <a:srgbClr val="7030A0"/>
                </a:solidFill>
                <a:latin typeface="Times" pitchFamily="2" charset="0"/>
              </a:rPr>
              <a:t>She opened a private clinic.</a:t>
            </a:r>
            <a:endParaRPr lang="zh-CN" altLang="en-US" sz="1200" b="1" dirty="0">
              <a:solidFill>
                <a:srgbClr val="7030A0"/>
              </a:solidFill>
              <a:latin typeface="Times" pitchFamily="2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200" b="1" i="0" u="none" strike="noStrike" cap="none" spc="0" normalizeH="0" baseline="0" dirty="0">
              <a:ln>
                <a:noFill/>
              </a:ln>
              <a:solidFill>
                <a:srgbClr val="7030A0"/>
              </a:solidFill>
              <a:effectLst/>
              <a:uFillTx/>
              <a:sym typeface="Calibri" panose="020F0502020204030204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50877" y="4037096"/>
            <a:ext cx="2461303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1200" b="1" dirty="0">
                <a:solidFill>
                  <a:srgbClr val="7030A0"/>
                </a:solidFill>
                <a:latin typeface="Times" pitchFamily="2" charset="0"/>
              </a:rPr>
              <a:t>She was more interested in tending patients, publishing medical research and training the next generation of doctors</a:t>
            </a:r>
            <a:endParaRPr lang="zh-CN" altLang="en-US" sz="1200" b="1" dirty="0">
              <a:solidFill>
                <a:srgbClr val="7030A0"/>
              </a:solidFill>
              <a:latin typeface="Times" pitchFamily="2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200" b="1" i="0" u="none" strike="noStrike" cap="none" spc="0" normalizeH="0" baseline="0" dirty="0">
              <a:ln>
                <a:noFill/>
              </a:ln>
              <a:solidFill>
                <a:srgbClr val="7030A0"/>
              </a:solidFill>
              <a:effectLst/>
              <a:uFillTx/>
              <a:sym typeface="Calibri" panose="020F0502020204030204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181995" y="1694790"/>
            <a:ext cx="263847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1200" b="1" dirty="0">
                <a:solidFill>
                  <a:schemeClr val="accent3">
                    <a:lumMod val="75000"/>
                  </a:schemeClr>
                </a:solidFill>
                <a:latin typeface="Times" pitchFamily="2" charset="0"/>
              </a:rPr>
              <a:t>She took the entrance exam and entered Peking Union Medical College.</a:t>
            </a:r>
            <a:endParaRPr lang="zh-CN" altLang="en-US" sz="1200" b="1" dirty="0">
              <a:solidFill>
                <a:schemeClr val="accent3">
                  <a:lumMod val="75000"/>
                </a:schemeClr>
              </a:solidFill>
              <a:latin typeface="Times" pitchFamily="2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53074" y="2504499"/>
            <a:ext cx="263847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1200" b="1" dirty="0">
                <a:solidFill>
                  <a:schemeClr val="accent3">
                    <a:lumMod val="75000"/>
                  </a:schemeClr>
                </a:solidFill>
                <a:latin typeface="Times" pitchFamily="2" charset="0"/>
              </a:rPr>
              <a:t>She went back to China to serve the women and children.</a:t>
            </a:r>
            <a:endParaRPr lang="zh-CN" altLang="en-US" sz="1200" b="1" dirty="0">
              <a:solidFill>
                <a:schemeClr val="accent3">
                  <a:lumMod val="75000"/>
                </a:schemeClr>
              </a:solidFill>
              <a:latin typeface="Times" pitchFamily="2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53074" y="3272234"/>
            <a:ext cx="263847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1200" b="1" dirty="0">
                <a:solidFill>
                  <a:schemeClr val="accent3">
                    <a:lumMod val="75000"/>
                  </a:schemeClr>
                </a:solidFill>
                <a:latin typeface="Times" pitchFamily="2" charset="0"/>
              </a:rPr>
              <a:t>She continued to provide medical care for the people in need for help, especially the poor patients.</a:t>
            </a:r>
            <a:endParaRPr lang="zh-CN" altLang="en-US" sz="1200" b="1" dirty="0">
              <a:solidFill>
                <a:schemeClr val="accent3">
                  <a:lumMod val="75000"/>
                </a:schemeClr>
              </a:solidFill>
              <a:latin typeface="Times" pitchFamily="2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147087" y="4203061"/>
            <a:ext cx="263847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1200" b="1" dirty="0">
                <a:solidFill>
                  <a:schemeClr val="accent3">
                    <a:lumMod val="75000"/>
                  </a:schemeClr>
                </a:solidFill>
                <a:latin typeface="Times" pitchFamily="2" charset="0"/>
              </a:rPr>
              <a:t>She was  known as the “mother of ten thousand babies”.</a:t>
            </a:r>
            <a:endParaRPr lang="zh-CN" altLang="en-US" sz="1200" b="1" dirty="0">
              <a:solidFill>
                <a:schemeClr val="accent3">
                  <a:lumMod val="75000"/>
                </a:schemeClr>
              </a:solidFill>
              <a:latin typeface="Times" pitchFamily="2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525CA32-23B0-AD48-A424-5CAC67BCF524}"/>
              </a:ext>
            </a:extLst>
          </p:cNvPr>
          <p:cNvSpPr txBox="1"/>
          <p:nvPr/>
        </p:nvSpPr>
        <p:spPr>
          <a:xfrm>
            <a:off x="107504" y="70708"/>
            <a:ext cx="2160240" cy="523218"/>
          </a:xfrm>
          <a:prstGeom prst="rect">
            <a:avLst/>
          </a:prstGeom>
          <a:noFill/>
          <a:ln w="12700" cap="flat">
            <a:solidFill>
              <a:srgbClr val="C00000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800" dirty="0"/>
              <a:t>Close reading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 bldLvl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504" y="174662"/>
            <a:ext cx="2520280" cy="523218"/>
          </a:xfrm>
          <a:prstGeom prst="rect">
            <a:avLst/>
          </a:prstGeom>
          <a:noFill/>
          <a:ln w="12700" cap="flat">
            <a:solidFill>
              <a:srgbClr val="C00000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Critical reading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aphicFrame>
        <p:nvGraphicFramePr>
          <p:cNvPr id="5" name="表格 2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23502847"/>
              </p:ext>
            </p:extLst>
          </p:nvPr>
        </p:nvGraphicFramePr>
        <p:xfrm>
          <a:off x="377532" y="987574"/>
          <a:ext cx="8442940" cy="3240360"/>
        </p:xfrm>
        <a:graphic>
          <a:graphicData uri="http://schemas.openxmlformats.org/drawingml/2006/table">
            <a:tbl>
              <a:tblPr firstRow="1" bandRow="1" bandCol="1">
                <a:tableStyleId>{5940675A-B579-460E-94D1-54222C63F5DA}</a:tableStyleId>
              </a:tblPr>
              <a:tblGrid>
                <a:gridCol w="4221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1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961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Times" pitchFamily="2" charset="0"/>
                        </a:rPr>
                        <a:t>Which choice impresses you most?</a:t>
                      </a:r>
                      <a:endParaRPr lang="en-US" altLang="zh-CN" sz="1600" b="1" dirty="0">
                        <a:solidFill>
                          <a:schemeClr val="tx1"/>
                        </a:solidFill>
                        <a:latin typeface="Time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Times" pitchFamily="2" charset="0"/>
                        </a:rPr>
                        <a:t>What can you learn from the choice?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0748">
                <a:tc>
                  <a:txBody>
                    <a:bodyPr/>
                    <a:lstStyle/>
                    <a:p>
                      <a:pPr marL="0" marR="0" lvl="0" indent="0" algn="ctr" defTabSz="1219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800" b="1" dirty="0">
                        <a:solidFill>
                          <a:schemeClr val="tx1"/>
                        </a:solidFill>
                        <a:latin typeface="Time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9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br>
                        <a:rPr lang="en-GB" altLang="zh-CN" sz="1800" b="1" dirty="0">
                          <a:solidFill>
                            <a:srgbClr val="FF0000"/>
                          </a:solidFill>
                          <a:latin typeface="Times" pitchFamily="2" charset="0"/>
                        </a:rPr>
                      </a:br>
                      <a:br>
                        <a:rPr lang="en-GB" altLang="zh-CN" sz="1800" b="1" dirty="0">
                          <a:solidFill>
                            <a:srgbClr val="FF0000"/>
                          </a:solidFill>
                          <a:latin typeface="Times" pitchFamily="2" charset="0"/>
                        </a:rPr>
                      </a:br>
                      <a:endParaRPr lang="zh-CN" altLang="en-US" sz="1800" b="1" dirty="0">
                        <a:solidFill>
                          <a:srgbClr val="FF0000"/>
                        </a:solidFill>
                        <a:latin typeface="Times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504" y="174662"/>
            <a:ext cx="2520280" cy="523218"/>
          </a:xfrm>
          <a:prstGeom prst="rect">
            <a:avLst/>
          </a:prstGeom>
          <a:noFill/>
          <a:ln w="12700" cap="flat">
            <a:solidFill>
              <a:srgbClr val="C00000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Critical reading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aphicFrame>
        <p:nvGraphicFramePr>
          <p:cNvPr id="5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77532" y="987574"/>
          <a:ext cx="8442940" cy="3240360"/>
        </p:xfrm>
        <a:graphic>
          <a:graphicData uri="http://schemas.openxmlformats.org/drawingml/2006/table">
            <a:tbl>
              <a:tblPr firstRow="1" bandRow="1" bandCol="1">
                <a:tableStyleId>{5940675A-B579-460E-94D1-54222C63F5DA}</a:tableStyleId>
              </a:tblPr>
              <a:tblGrid>
                <a:gridCol w="4221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1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961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Times" pitchFamily="2" charset="0"/>
                        </a:rPr>
                        <a:t>Which choice impresses you most?</a:t>
                      </a:r>
                      <a:endParaRPr lang="en-US" altLang="zh-CN" sz="1600" b="1" dirty="0">
                        <a:solidFill>
                          <a:schemeClr val="tx1"/>
                        </a:solidFill>
                        <a:latin typeface="Time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Times" pitchFamily="2" charset="0"/>
                        </a:rPr>
                        <a:t>What can you learn from the choice?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0748">
                <a:tc>
                  <a:txBody>
                    <a:bodyPr/>
                    <a:lstStyle/>
                    <a:p>
                      <a:pPr marL="0" marR="0" lvl="0" indent="0" algn="ctr" defTabSz="1219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800" b="1" dirty="0">
                        <a:solidFill>
                          <a:schemeClr val="tx1"/>
                        </a:solidFill>
                        <a:latin typeface="Time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9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br>
                        <a:rPr lang="en-GB" altLang="zh-CN" sz="1800" b="1" dirty="0">
                          <a:solidFill>
                            <a:srgbClr val="FF0000"/>
                          </a:solidFill>
                          <a:latin typeface="Times" pitchFamily="2" charset="0"/>
                        </a:rPr>
                      </a:br>
                      <a:br>
                        <a:rPr lang="en-GB" altLang="zh-CN" sz="1800" b="1" dirty="0">
                          <a:solidFill>
                            <a:srgbClr val="FF0000"/>
                          </a:solidFill>
                          <a:latin typeface="Times" pitchFamily="2" charset="0"/>
                        </a:rPr>
                      </a:br>
                      <a:endParaRPr lang="zh-CN" altLang="en-US" sz="1800" b="1" dirty="0">
                        <a:solidFill>
                          <a:srgbClr val="FF0000"/>
                        </a:solidFill>
                        <a:latin typeface="Times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419BAEDB-4B1E-F143-9498-AB1A8B875C9A}"/>
              </a:ext>
            </a:extLst>
          </p:cNvPr>
          <p:cNvSpPr/>
          <p:nvPr/>
        </p:nvSpPr>
        <p:spPr>
          <a:xfrm>
            <a:off x="610951" y="1975941"/>
            <a:ext cx="3600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219200" hangingPunct="1">
              <a:defRPr/>
            </a:pPr>
            <a:r>
              <a:rPr lang="en-US" altLang="zh-CN" sz="2000" u="sng" dirty="0">
                <a:solidFill>
                  <a:schemeClr val="tx1"/>
                </a:solidFill>
                <a:latin typeface="Times" pitchFamily="2" charset="0"/>
              </a:rPr>
              <a:t>The 4th choice: </a:t>
            </a:r>
          </a:p>
          <a:p>
            <a:pPr lvl="0" algn="ctr" defTabSz="1219200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Times" pitchFamily="2" charset="0"/>
              </a:rPr>
              <a:t>Dr Lin was more interested in tending patients, publishing medical research on care for women and children, and training new doctors.</a:t>
            </a:r>
            <a:endParaRPr lang="zh-CN" altLang="en-US" sz="2000" dirty="0">
              <a:solidFill>
                <a:schemeClr val="tx1"/>
              </a:solidFill>
              <a:latin typeface="Times" pitchFamily="2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3E6B141-CCBF-3C49-AC35-0D07BE52CC5E}"/>
              </a:ext>
            </a:extLst>
          </p:cNvPr>
          <p:cNvSpPr/>
          <p:nvPr/>
        </p:nvSpPr>
        <p:spPr>
          <a:xfrm>
            <a:off x="4788633" y="2283718"/>
            <a:ext cx="37444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2000" dirty="0">
                <a:solidFill>
                  <a:schemeClr val="tx1"/>
                </a:solidFill>
                <a:latin typeface="Times" pitchFamily="2" charset="0"/>
              </a:rPr>
              <a:t>I will decide upon my major definite purpose (to be a good  teacher) in life and then organize all my activities around it. 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47820"/>
      </p:ext>
    </p:extLst>
  </p:cSld>
  <p:clrMapOvr>
    <a:masterClrMapping/>
  </p:clrMapOvr>
  <p:transition spd="slow">
    <p:randomBar dir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e865e95-3309-4986-9e71-80296507dda6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abe450c-7ad5-4603-9f62-8364f1b1e8c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abe450c-7ad5-4603-9f62-8364f1b1e8c1}"/>
</p:tagLst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A67AA"/>
      </a:accent1>
      <a:accent2>
        <a:srgbClr val="293A5F"/>
      </a:accent2>
      <a:accent3>
        <a:srgbClr val="202C49"/>
      </a:accent3>
      <a:accent4>
        <a:srgbClr val="161F33"/>
      </a:accent4>
      <a:accent5>
        <a:srgbClr val="0D121D"/>
      </a:accent5>
      <a:accent6>
        <a:srgbClr val="030407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A67AA"/>
      </a:accent1>
      <a:accent2>
        <a:srgbClr val="293A5F"/>
      </a:accent2>
      <a:accent3>
        <a:srgbClr val="202C49"/>
      </a:accent3>
      <a:accent4>
        <a:srgbClr val="161F33"/>
      </a:accent4>
      <a:accent5>
        <a:srgbClr val="0D121D"/>
      </a:accent5>
      <a:accent6>
        <a:srgbClr val="030407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962</Words>
  <Application>Microsoft Office PowerPoint</Application>
  <PresentationFormat>全屏显示(16:9)</PresentationFormat>
  <Paragraphs>100</Paragraphs>
  <Slides>19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HelveticaNeue</vt:lpstr>
      <vt:lpstr>DengXian</vt:lpstr>
      <vt:lpstr>华文新魏</vt:lpstr>
      <vt:lpstr>Arial</vt:lpstr>
      <vt:lpstr>Calibri</vt:lpstr>
      <vt:lpstr>Century Gothic</vt:lpstr>
      <vt:lpstr>Comic Sans MS</vt:lpstr>
      <vt:lpstr>Georgia</vt:lpstr>
      <vt:lpstr>Times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陈 顺坤</cp:lastModifiedBy>
  <cp:revision>390</cp:revision>
  <cp:lastPrinted>2020-11-22T04:39:38Z</cp:lastPrinted>
  <dcterms:created xsi:type="dcterms:W3CDTF">2020-11-20T06:23:00Z</dcterms:created>
  <dcterms:modified xsi:type="dcterms:W3CDTF">2020-12-03T03:24:53Z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2052-11.1.0.10069</vt:lpwstr>
  </property>
</Properties>
</file>