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32" r:id="rId3"/>
    <p:sldId id="412" r:id="rId4"/>
    <p:sldId id="256" r:id="rId6"/>
    <p:sldId id="423" r:id="rId7"/>
    <p:sldId id="414" r:id="rId8"/>
    <p:sldId id="415" r:id="rId9"/>
    <p:sldId id="417" r:id="rId10"/>
    <p:sldId id="416" r:id="rId11"/>
    <p:sldId id="418" r:id="rId12"/>
    <p:sldId id="419" r:id="rId13"/>
    <p:sldId id="421" r:id="rId14"/>
    <p:sldId id="422"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ZXL" initials="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60000"/>
    <a:srgbClr val="FFFFFF"/>
    <a:srgbClr val="55257B"/>
    <a:srgbClr val="0070C0"/>
    <a:srgbClr val="F6F4D6"/>
    <a:srgbClr val="E6E6E6"/>
    <a:srgbClr val="3B3B3B"/>
    <a:srgbClr val="3F6374"/>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36" y="80"/>
      </p:cViewPr>
      <p:guideLst/>
    </p:cSldViewPr>
  </p:slideViewPr>
  <p:notesTextViewPr>
    <p:cViewPr>
      <p:scale>
        <a:sx n="1" d="1"/>
        <a:sy n="1" d="1"/>
      </p:scale>
      <p:origin x="0" y="0"/>
    </p:cViewPr>
  </p:notesTextViewPr>
  <p:sorterViewPr>
    <p:cViewPr>
      <p:scale>
        <a:sx n="100" d="100"/>
        <a:sy n="100" d="100"/>
      </p:scale>
      <p:origin x="0" y="-121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6B19D-066F-4BBC-8A67-087726DD17D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A3E5D-EA39-4624-9698-96433B06DDE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a:spLocks noGrp="1"/>
          </p:cNvSpPr>
          <p:nvPr>
            <p:ph type="body" idx="1"/>
            <p:custDataLst>
              <p:tags r:id="rId4"/>
            </p:custDataLst>
          </p:nvPr>
        </p:nvSpPr>
        <p:spPr/>
        <p:txBody>
          <a:bodyPr>
            <a:normAutofit/>
          </a:bodyPr>
          <a:lstStyle/>
          <a:p/>
        </p:txBody>
      </p:sp>
      <p:sp>
        <p:nvSpPr>
          <p:cNvPr id="4" name="Slide Number Placeholder 3"/>
          <p:cNvSpPr>
            <a:spLocks noGrp="1"/>
          </p:cNvSpPr>
          <p:nvPr>
            <p:ph type="sldNum" sz="quarter" idx="10"/>
            <p:custDataLst>
              <p:tags r:id="rId5"/>
            </p:custDataLst>
          </p:nvPr>
        </p:nvSpPr>
        <p:spPr/>
        <p:txBody>
          <a:bodyPr/>
          <a:lstStyle/>
          <a:p>
            <a:fld id="{6101C5E1-D8E9-464D-A93E-CE21651935A7}"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346805F-5BD5-42A3-AA78-0CF3C938FB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19EF4C-248F-4162-AAE8-7FEE20FB235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6805F-5BD5-42A3-AA78-0CF3C938FB3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9EF4C-248F-4162-AAE8-7FEE20FB2350}" type="slidenum">
              <a:rPr lang="zh-CN" altLang="en-US" smtClean="0"/>
            </a:fld>
            <a:endParaRPr lang="zh-CN" altLang="en-US"/>
          </a:p>
        </p:txBody>
      </p:sp>
      <p:pic>
        <p:nvPicPr>
          <p:cNvPr id="12" name="图片 11" descr="水印"/>
          <p:cNvPicPr>
            <a:picLocks noChangeAspect="1"/>
          </p:cNvPicPr>
          <p:nvPr userDrawn="1"/>
        </p:nvPicPr>
        <p:blipFill>
          <a:blip r:embed="rId13"/>
          <a:stretch>
            <a:fillRect/>
          </a:stretch>
        </p:blipFill>
        <p:spPr>
          <a:xfrm>
            <a:off x="7186295" y="29845"/>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0" Type="http://schemas.openxmlformats.org/officeDocument/2006/relationships/slideLayout" Target="../slideLayouts/slideLayout2.xml"/><Relationship Id="rId1" Type="http://schemas.openxmlformats.org/officeDocument/2006/relationships/tags" Target="../tags/tag77.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image" Target="../media/image5.png"/><Relationship Id="rId2" Type="http://schemas.openxmlformats.org/officeDocument/2006/relationships/tags" Target="../tags/tag86.xml"/><Relationship Id="rId1" Type="http://schemas.openxmlformats.org/officeDocument/2006/relationships/tags" Target="../tags/tag85.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image" Target="../media/image5.png"/><Relationship Id="rId2" Type="http://schemas.openxmlformats.org/officeDocument/2006/relationships/tags" Target="../tags/tag92.xml"/><Relationship Id="rId1"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5.png"/><Relationship Id="rId2" Type="http://schemas.openxmlformats.org/officeDocument/2006/relationships/tags" Target="../tags/tag10.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6.jpeg"/><Relationship Id="rId16" Type="http://schemas.openxmlformats.org/officeDocument/2006/relationships/slideLayout" Target="../slideLayouts/slideLayout2.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image" Target="../media/image5.png"/><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image" Target="../media/image5.png"/><Relationship Id="rId3" Type="http://schemas.openxmlformats.org/officeDocument/2006/relationships/tags" Target="../tags/tag30.xml"/><Relationship Id="rId2" Type="http://schemas.openxmlformats.org/officeDocument/2006/relationships/tags" Target="../tags/tag29.xml"/><Relationship Id="rId14" Type="http://schemas.openxmlformats.org/officeDocument/2006/relationships/slideLayout" Target="../slideLayouts/slideLayout2.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image" Target="../media/image5.png"/><Relationship Id="rId2" Type="http://schemas.openxmlformats.org/officeDocument/2006/relationships/tags" Target="../tags/tag41.xml"/><Relationship Id="rId18" Type="http://schemas.openxmlformats.org/officeDocument/2006/relationships/slideLayout" Target="../slideLayouts/slideLayout2.xml"/><Relationship Id="rId17" Type="http://schemas.openxmlformats.org/officeDocument/2006/relationships/tags" Target="../tags/tag51.xml"/><Relationship Id="rId16" Type="http://schemas.openxmlformats.org/officeDocument/2006/relationships/image" Target="../media/image11.png"/><Relationship Id="rId15" Type="http://schemas.openxmlformats.org/officeDocument/2006/relationships/image" Target="../media/image10.png"/><Relationship Id="rId14" Type="http://schemas.openxmlformats.org/officeDocument/2006/relationships/image" Target="../media/image9.png"/><Relationship Id="rId13" Type="http://schemas.openxmlformats.org/officeDocument/2006/relationships/tags" Target="../tags/tag50.xml"/><Relationship Id="rId12" Type="http://schemas.openxmlformats.org/officeDocument/2006/relationships/image" Target="../media/image8.png"/><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tags" Target="../tags/tag40.xml"/></Relationships>
</file>

<file path=ppt/slides/_rels/slide7.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image" Target="../media/image9.png"/><Relationship Id="rId4" Type="http://schemas.openxmlformats.org/officeDocument/2006/relationships/tags" Target="../tags/tag54.xml"/><Relationship Id="rId3" Type="http://schemas.openxmlformats.org/officeDocument/2006/relationships/image" Target="../media/image5.png"/><Relationship Id="rId2" Type="http://schemas.openxmlformats.org/officeDocument/2006/relationships/tags" Target="../tags/tag53.xml"/><Relationship Id="rId10" Type="http://schemas.openxmlformats.org/officeDocument/2006/relationships/slideLayout" Target="../slideLayouts/slideLayout2.xml"/><Relationship Id="rId1" Type="http://schemas.openxmlformats.org/officeDocument/2006/relationships/tags" Target="../tags/tag52.xml"/></Relationships>
</file>

<file path=ppt/slides/_rels/slide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image" Target="../media/image5.png"/><Relationship Id="rId2" Type="http://schemas.openxmlformats.org/officeDocument/2006/relationships/tags" Target="../tags/tag60.xml"/><Relationship Id="rId13" Type="http://schemas.openxmlformats.org/officeDocument/2006/relationships/slideLayout" Target="../slideLayouts/slideLayout2.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tags" Target="../tags/tag59.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image" Target="../media/image5.png"/><Relationship Id="rId2" Type="http://schemas.openxmlformats.org/officeDocument/2006/relationships/tags" Target="../tags/tag71.xml"/><Relationship Id="rId1" Type="http://schemas.openxmlformats.org/officeDocument/2006/relationships/tags" Target="../tags/tag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0059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29845"/>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p:nvPr>
            <p:custDataLst>
              <p:tags r:id="rId1"/>
            </p:custDataLst>
          </p:nvPr>
        </p:nvSpPr>
        <p:spPr>
          <a:xfrm>
            <a:off x="5889022" y="205056"/>
            <a:ext cx="6214076" cy="1089529"/>
          </a:xfrm>
          <a:prstGeom prst="rect">
            <a:avLst/>
          </a:prstGeom>
          <a:noFill/>
          <a:ln>
            <a:noFill/>
            <a:bevel/>
          </a:ln>
        </p:spPr>
        <p: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5pPr>
          </a:lstStyle>
          <a:p>
            <a:pPr marL="0" lvl="0" indent="0" eaLnBrk="1" hangingPunct="1">
              <a:lnSpc>
                <a:spcPct val="90000"/>
              </a:lnSpc>
            </a:pPr>
            <a:r>
              <a:rPr lang="en-US" altLang="zh-CN" dirty="0">
                <a:latin typeface="Comic Sans MS" panose="030F0702030302020204" pitchFamily="66" charset="0"/>
              </a:rPr>
              <a:t>Assess each other's work according to the checklist.</a:t>
            </a:r>
            <a:endParaRPr lang="en-US" altLang="zh-CN" dirty="0">
              <a:latin typeface="Comic Sans MS" panose="030F0702030302020204" pitchFamily="66" charset="0"/>
            </a:endParaRPr>
          </a:p>
        </p:txBody>
      </p:sp>
      <p:sp>
        <p:nvSpPr>
          <p:cNvPr id="6" name="文本框 2"/>
          <p:cNvSpPr/>
          <p:nvPr>
            <p:custDataLst>
              <p:tags r:id="rId2"/>
            </p:custDataLst>
          </p:nvPr>
        </p:nvSpPr>
        <p:spPr>
          <a:xfrm>
            <a:off x="507255" y="2160309"/>
            <a:ext cx="11897995" cy="1339030"/>
          </a:xfrm>
          <a:prstGeom prst="rect">
            <a:avLst/>
          </a:prstGeom>
          <a:noFill/>
          <a:ln w="19050">
            <a:solidFill>
              <a:srgbClr val="BFBFBF"/>
            </a:solidFill>
            <a:roun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5pPr>
          </a:lstStyle>
          <a:p>
            <a:pPr marL="0" marR="0" lvl="0" indent="0" eaLnBrk="1" hangingPunct="1">
              <a:lnSpc>
                <a:spcPct val="90000"/>
              </a:lnSpc>
            </a:pPr>
            <a:r>
              <a:rPr lang="zh-CN" altLang="en-US" sz="3000" dirty="0">
                <a:solidFill>
                  <a:srgbClr val="002060"/>
                </a:solidFill>
                <a:latin typeface="Comic Sans MS" panose="030F0702030302020204" pitchFamily="66" charset="0"/>
                <a:ea typeface="微软雅黑" panose="020B0503020204020204" pitchFamily="34" charset="-122"/>
              </a:rPr>
              <a:t>·</a:t>
            </a:r>
            <a:r>
              <a:rPr lang="zh-CN" altLang="en-US" sz="3000" dirty="0">
                <a:latin typeface="Comic Sans MS" panose="030F0702030302020204" pitchFamily="66" charset="0"/>
                <a:ea typeface="微软雅黑" panose="020B0503020204020204" pitchFamily="34" charset="-122"/>
              </a:rPr>
              <a:t> </a:t>
            </a:r>
            <a:r>
              <a:rPr lang="zh-CN" altLang="en-US" sz="3000" dirty="0">
                <a:latin typeface="Comic Sans MS" panose="030F0702030302020204" pitchFamily="66" charset="0"/>
              </a:rPr>
              <a:t>Does the writer give a clear </a:t>
            </a:r>
            <a:r>
              <a:rPr lang="zh-CN" altLang="en-US" sz="3000"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description</a:t>
            </a:r>
            <a:r>
              <a:rPr lang="zh-CN" altLang="en-US" sz="3000" dirty="0">
                <a:latin typeface="Comic Sans MS" panose="030F0702030302020204" pitchFamily="66" charset="0"/>
              </a:rPr>
              <a:t> of the problem?</a:t>
            </a:r>
            <a:endParaRPr lang="zh-CN" altLang="en-US" sz="3000" dirty="0">
              <a:latin typeface="Comic Sans MS" panose="030F0702030302020204" pitchFamily="66" charset="0"/>
            </a:endParaRPr>
          </a:p>
          <a:p>
            <a:pPr marL="0" marR="0" lvl="0" indent="0" eaLnBrk="1" hangingPunct="1">
              <a:lnSpc>
                <a:spcPct val="90000"/>
              </a:lnSpc>
            </a:pPr>
            <a:r>
              <a:rPr lang="zh-CN" altLang="en-US" sz="3000" dirty="0">
                <a:latin typeface="Comic Sans MS" panose="030F0702030302020204" pitchFamily="66" charset="0"/>
                <a:ea typeface="微软雅黑" panose="020B0503020204020204" pitchFamily="34" charset="-122"/>
                <a:sym typeface="微软雅黑" panose="020B0503020204020204" pitchFamily="34" charset="-122"/>
              </a:rPr>
              <a:t>· </a:t>
            </a:r>
            <a:r>
              <a:rPr lang="zh-CN" altLang="en-US" sz="3000" dirty="0">
                <a:latin typeface="Comic Sans MS" panose="030F0702030302020204" pitchFamily="66" charset="0"/>
              </a:rPr>
              <a:t>Is the advice clearly explained?</a:t>
            </a:r>
            <a:endParaRPr lang="zh-CN" altLang="en-US" sz="3000" dirty="0">
              <a:latin typeface="Comic Sans MS" panose="030F0702030302020204" pitchFamily="66" charset="0"/>
            </a:endParaRPr>
          </a:p>
          <a:p>
            <a:pPr marL="0" marR="0" lvl="0" indent="0" eaLnBrk="1" hangingPunct="1">
              <a:lnSpc>
                <a:spcPct val="90000"/>
              </a:lnSpc>
            </a:pPr>
            <a:r>
              <a:rPr lang="zh-CN" altLang="en-US" sz="3000" dirty="0">
                <a:latin typeface="Comic Sans MS" panose="030F0702030302020204" pitchFamily="66" charset="0"/>
                <a:ea typeface="微软雅黑" panose="020B0503020204020204" pitchFamily="34" charset="-122"/>
                <a:sym typeface="微软雅黑" panose="020B0503020204020204" pitchFamily="34" charset="-122"/>
              </a:rPr>
              <a:t>· </a:t>
            </a:r>
            <a:r>
              <a:rPr lang="zh-CN" altLang="en-US" sz="3000" dirty="0">
                <a:latin typeface="Comic Sans MS" panose="030F0702030302020204" pitchFamily="66" charset="0"/>
              </a:rPr>
              <a:t>Does each sentence </a:t>
            </a:r>
            <a:r>
              <a:rPr lang="zh-CN" altLang="en-US" sz="3000"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relate to </a:t>
            </a:r>
            <a:r>
              <a:rPr lang="zh-CN" altLang="en-US" sz="3000" dirty="0">
                <a:latin typeface="Comic Sans MS" panose="030F0702030302020204" pitchFamily="66" charset="0"/>
              </a:rPr>
              <a:t>the main idea? </a:t>
            </a:r>
            <a:endParaRPr lang="zh-CN" altLang="en-US" sz="3000" dirty="0">
              <a:latin typeface="Comic Sans MS" panose="030F0702030302020204" pitchFamily="66" charset="0"/>
            </a:endParaRPr>
          </a:p>
        </p:txBody>
      </p:sp>
      <p:sp>
        <p:nvSpPr>
          <p:cNvPr id="7" name="文本框 1"/>
          <p:cNvSpPr/>
          <p:nvPr>
            <p:custDataLst>
              <p:tags r:id="rId3"/>
            </p:custDataLst>
          </p:nvPr>
        </p:nvSpPr>
        <p:spPr>
          <a:xfrm>
            <a:off x="233076" y="1253140"/>
            <a:ext cx="5149310" cy="735458"/>
          </a:xfrm>
          <a:prstGeom prst="rect">
            <a:avLst/>
          </a:prstGeom>
          <a:solidFill>
            <a:srgbClr val="D9D9D9"/>
          </a:solid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5pPr>
          </a:lstStyle>
          <a:p>
            <a:pPr marL="0" lvl="0" indent="0" eaLnBrk="1" hangingPunct="1">
              <a:lnSpc>
                <a:spcPct val="95000"/>
              </a:lnSpc>
            </a:pPr>
            <a:r>
              <a:rPr lang="zh-CN" altLang="en-US" sz="4400" dirty="0">
                <a:solidFill>
                  <a:srgbClr val="C00000"/>
                </a:solidFill>
                <a:latin typeface="Comic Sans MS" panose="030F0702030302020204" pitchFamily="66" charset="0"/>
              </a:rPr>
              <a:t>General content:</a:t>
            </a:r>
            <a:endParaRPr lang="zh-CN" altLang="en-US" sz="4400" dirty="0">
              <a:solidFill>
                <a:srgbClr val="C00000"/>
              </a:solidFill>
              <a:latin typeface="Comic Sans MS" panose="030F0702030302020204" pitchFamily="66" charset="0"/>
            </a:endParaRPr>
          </a:p>
        </p:txBody>
      </p:sp>
      <p:sp>
        <p:nvSpPr>
          <p:cNvPr id="9" name="文本框 3"/>
          <p:cNvSpPr/>
          <p:nvPr>
            <p:custDataLst>
              <p:tags r:id="rId4"/>
            </p:custDataLst>
          </p:nvPr>
        </p:nvSpPr>
        <p:spPr>
          <a:xfrm>
            <a:off x="507255" y="4374373"/>
            <a:ext cx="12131676" cy="2169595"/>
          </a:xfrm>
          <a:prstGeom prst="rect">
            <a:avLst/>
          </a:prstGeom>
          <a:noFill/>
          <a:ln w="19050">
            <a:solidFill>
              <a:srgbClr val="BFBFBF"/>
            </a:solidFill>
            <a:round/>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5pPr>
          </a:lstStyle>
          <a:p>
            <a:pPr marL="0" marR="0" lvl="0" indent="0" eaLnBrk="1" hangingPunct="1">
              <a:lnSpc>
                <a:spcPct val="90000"/>
              </a:lnSpc>
            </a:pPr>
            <a:r>
              <a:rPr lang="zh-CN" altLang="en-US" sz="3000" dirty="0">
                <a:latin typeface="Comic Sans MS" panose="030F0702030302020204" pitchFamily="66" charset="0"/>
                <a:ea typeface="微软雅黑" panose="020B0503020204020204" pitchFamily="34" charset="-122"/>
                <a:sym typeface="微软雅黑" panose="020B0503020204020204" pitchFamily="34" charset="-122"/>
              </a:rPr>
              <a:t>· </a:t>
            </a:r>
            <a:r>
              <a:rPr lang="zh-CN" altLang="en-US" sz="3000" dirty="0">
                <a:latin typeface="Comic Sans MS" panose="030F0702030302020204" pitchFamily="66" charset="0"/>
              </a:rPr>
              <a:t>Does the writer use </a:t>
            </a:r>
            <a:r>
              <a:rPr lang="zh-CN" altLang="en-US" sz="3000" dirty="0">
                <a:solidFill>
                  <a:schemeClr val="accent1">
                    <a:lumMod val="75000"/>
                  </a:schemeClr>
                </a:solidFill>
                <a:latin typeface="Comic Sans MS" panose="030F0702030302020204" pitchFamily="66" charset="0"/>
              </a:rPr>
              <a:t>pronouns</a:t>
            </a:r>
            <a:r>
              <a:rPr lang="zh-CN" altLang="en-US" sz="3000" dirty="0">
                <a:latin typeface="Comic Sans MS" panose="030F0702030302020204" pitchFamily="66" charset="0"/>
              </a:rPr>
              <a:t> to refer to things or people correctly?</a:t>
            </a:r>
            <a:endParaRPr lang="zh-CN" altLang="en-US" sz="3000" dirty="0">
              <a:latin typeface="Comic Sans MS" panose="030F0702030302020204" pitchFamily="66" charset="0"/>
            </a:endParaRPr>
          </a:p>
          <a:p>
            <a:pPr marL="0" marR="0" lvl="0" indent="0" eaLnBrk="1" hangingPunct="1">
              <a:lnSpc>
                <a:spcPct val="90000"/>
              </a:lnSpc>
            </a:pPr>
            <a:r>
              <a:rPr lang="zh-CN" altLang="en-US" sz="3000" dirty="0">
                <a:latin typeface="Comic Sans MS" panose="030F0702030302020204" pitchFamily="66" charset="0"/>
                <a:ea typeface="微软雅黑" panose="020B0503020204020204" pitchFamily="34" charset="-122"/>
                <a:sym typeface="微软雅黑" panose="020B0503020204020204" pitchFamily="34" charset="-122"/>
              </a:rPr>
              <a:t>· </a:t>
            </a:r>
            <a:r>
              <a:rPr lang="zh-CN" altLang="en-US" sz="3000" dirty="0">
                <a:latin typeface="Comic Sans MS" panose="030F0702030302020204" pitchFamily="66" charset="0"/>
              </a:rPr>
              <a:t>Does the writer </a:t>
            </a:r>
            <a:r>
              <a:rPr lang="zh-CN" altLang="en-US" sz="3000" dirty="0">
                <a:solidFill>
                  <a:schemeClr val="accent1">
                    <a:lumMod val="75000"/>
                  </a:schemeClr>
                </a:solidFill>
                <a:latin typeface="Comic Sans MS" panose="030F0702030302020204" pitchFamily="66" charset="0"/>
              </a:rPr>
              <a:t>use correct spelling, punctuation</a:t>
            </a:r>
            <a:r>
              <a:rPr lang="en-US" altLang="zh-CN" sz="3000" dirty="0">
                <a:solidFill>
                  <a:schemeClr val="accent1">
                    <a:lumMod val="75000"/>
                  </a:schemeClr>
                </a:solidFill>
                <a:latin typeface="Comic Sans MS" panose="030F0702030302020204" pitchFamily="66" charset="0"/>
              </a:rPr>
              <a:t>,</a:t>
            </a:r>
            <a:r>
              <a:rPr lang="zh-CN" altLang="en-US" sz="3000" dirty="0">
                <a:solidFill>
                  <a:schemeClr val="accent1">
                    <a:lumMod val="75000"/>
                  </a:schemeClr>
                </a:solidFill>
                <a:latin typeface="Comic Sans MS" panose="030F0702030302020204" pitchFamily="66" charset="0"/>
              </a:rPr>
              <a:t> and capitalisation?</a:t>
            </a:r>
            <a:endParaRPr lang="zh-CN" altLang="en-US" sz="3000" dirty="0">
              <a:solidFill>
                <a:schemeClr val="accent1">
                  <a:lumMod val="75000"/>
                </a:schemeClr>
              </a:solidFill>
              <a:latin typeface="Comic Sans MS" panose="030F0702030302020204" pitchFamily="66" charset="0"/>
            </a:endParaRPr>
          </a:p>
          <a:p>
            <a:pPr marL="0" marR="0" lvl="0" indent="0" eaLnBrk="1" hangingPunct="1">
              <a:lnSpc>
                <a:spcPct val="90000"/>
              </a:lnSpc>
            </a:pPr>
            <a:r>
              <a:rPr lang="zh-CN" altLang="en-US" sz="3000" dirty="0">
                <a:latin typeface="Comic Sans MS" panose="030F0702030302020204" pitchFamily="66" charset="0"/>
                <a:ea typeface="微软雅黑" panose="020B0503020204020204" pitchFamily="34" charset="-122"/>
                <a:sym typeface="微软雅黑" panose="020B0503020204020204" pitchFamily="34" charset="-122"/>
              </a:rPr>
              <a:t>· </a:t>
            </a:r>
            <a:r>
              <a:rPr lang="zh-CN" altLang="en-US" sz="3000" dirty="0">
                <a:latin typeface="Comic Sans MS" panose="030F0702030302020204" pitchFamily="66" charset="0"/>
              </a:rPr>
              <a:t>Are there any </a:t>
            </a:r>
            <a:r>
              <a:rPr lang="zh-CN" altLang="en-US" sz="3000" dirty="0">
                <a:solidFill>
                  <a:schemeClr val="accent1">
                    <a:lumMod val="75000"/>
                  </a:schemeClr>
                </a:solidFill>
                <a:latin typeface="Comic Sans MS" panose="030F0702030302020204" pitchFamily="66" charset="0"/>
              </a:rPr>
              <a:t>grammar mistakes</a:t>
            </a:r>
            <a:r>
              <a:rPr lang="zh-CN" altLang="en-US" sz="3000" dirty="0">
                <a:latin typeface="Comic Sans MS" panose="030F0702030302020204" pitchFamily="66" charset="0"/>
              </a:rPr>
              <a:t>?</a:t>
            </a:r>
            <a:endParaRPr lang="zh-CN" altLang="en-US" sz="3000" dirty="0">
              <a:latin typeface="Comic Sans MS" panose="030F0702030302020204" pitchFamily="66" charset="0"/>
            </a:endParaRPr>
          </a:p>
        </p:txBody>
      </p:sp>
      <p:sp>
        <p:nvSpPr>
          <p:cNvPr id="10" name="文本框 4"/>
          <p:cNvSpPr/>
          <p:nvPr>
            <p:custDataLst>
              <p:tags r:id="rId5"/>
            </p:custDataLst>
          </p:nvPr>
        </p:nvSpPr>
        <p:spPr>
          <a:xfrm>
            <a:off x="387725" y="3551344"/>
            <a:ext cx="6533516" cy="735586"/>
          </a:xfrm>
          <a:prstGeom prst="rect">
            <a:avLst/>
          </a:prstGeom>
          <a:solidFill>
            <a:srgbClr val="D9D9D9"/>
          </a:solidFill>
          <a:ln>
            <a:noFill/>
            <a:miter lim="800000"/>
          </a:ln>
        </p:spPr>
        <p: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5pPr>
          </a:lstStyle>
          <a:p>
            <a:pPr marL="0" lvl="0" indent="0" eaLnBrk="1" hangingPunct="1">
              <a:lnSpc>
                <a:spcPct val="95000"/>
              </a:lnSpc>
            </a:pPr>
            <a:r>
              <a:rPr lang="zh-CN" altLang="en-US" sz="4400" dirty="0">
                <a:solidFill>
                  <a:srgbClr val="C00000"/>
                </a:solidFill>
                <a:latin typeface="Comic Sans MS" panose="030F0702030302020204" pitchFamily="66" charset="0"/>
              </a:rPr>
              <a:t>Basic writing skills:</a:t>
            </a:r>
            <a:endParaRPr lang="zh-CN" altLang="en-US" sz="4400" dirty="0">
              <a:solidFill>
                <a:srgbClr val="C00000"/>
              </a:solidFill>
              <a:latin typeface="Comic Sans MS" panose="030F0702030302020204" pitchFamily="66" charset="0"/>
            </a:endParaRPr>
          </a:p>
        </p:txBody>
      </p:sp>
      <p:sp>
        <p:nvSpPr>
          <p:cNvPr id="11" name="TextBox 1"/>
          <p:cNvSpPr/>
          <p:nvPr>
            <p:custDataLst>
              <p:tags r:id="rId6"/>
            </p:custDataLst>
          </p:nvPr>
        </p:nvSpPr>
        <p:spPr>
          <a:xfrm>
            <a:off x="6573093" y="6350169"/>
            <a:ext cx="5532437" cy="507831"/>
          </a:xfrm>
          <a:prstGeom prst="rect">
            <a:avLst/>
          </a:prstGeom>
          <a:solidFill>
            <a:schemeClr val="bg1"/>
          </a:solidFill>
          <a:ln>
            <a:solidFill>
              <a:srgbClr val="0070C0"/>
            </a:solidFill>
            <a:round/>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1" i="0" u="none" baseline="0">
                <a:solidFill>
                  <a:schemeClr val="tx1"/>
                </a:solidFill>
                <a:latin typeface="Times New Roman" panose="02020603050405020304" pitchFamily="18" charset="0"/>
                <a:ea typeface="宋体" panose="02010600030101010101" pitchFamily="2" charset="-122"/>
              </a:defRPr>
            </a:lvl5pPr>
          </a:lstStyle>
          <a:p>
            <a:pPr marL="0" marR="0" lvl="0" indent="0" eaLnBrk="1" hangingPunct="1">
              <a:lnSpc>
                <a:spcPct val="90000"/>
              </a:lnSpc>
            </a:pPr>
            <a:r>
              <a:rPr lang="en-US" altLang="zh-CN" sz="3000" dirty="0"/>
              <a:t>Get your draft back and revise it.</a:t>
            </a:r>
            <a:endParaRPr lang="en-US" altLang="zh-CN" sz="3000" dirty="0"/>
          </a:p>
        </p:txBody>
      </p:sp>
      <p:sp>
        <p:nvSpPr>
          <p:cNvPr id="16" name="文本框 15"/>
          <p:cNvSpPr txBox="1"/>
          <p:nvPr>
            <p:custDataLst>
              <p:tags r:id="rId7"/>
            </p:custDataLst>
          </p:nvPr>
        </p:nvSpPr>
        <p:spPr>
          <a:xfrm>
            <a:off x="969043" y="153639"/>
            <a:ext cx="6214077" cy="830997"/>
          </a:xfrm>
          <a:prstGeom prst="rect">
            <a:avLst/>
          </a:prstGeom>
          <a:noFill/>
        </p:spPr>
        <p:txBody>
          <a:bodyPr wrap="square" rtlCol="0">
            <a:spAutoFit/>
          </a:bodyPr>
          <a:lstStyle/>
          <a:p>
            <a:r>
              <a:rPr lang="en-US" sz="4800" dirty="0">
                <a:latin typeface="Forte" panose="03060902040502070203" pitchFamily="66" charset="0"/>
                <a:ea typeface="南宋书局体" panose="02000000000000000000" pitchFamily="2" charset="-122"/>
                <a:cs typeface="Impact" panose="020B0806030902050204" pitchFamily="34" charset="0"/>
              </a:rPr>
              <a:t>Exchange Drafts</a:t>
            </a:r>
            <a:endParaRPr lang="en-US" sz="4800" dirty="0">
              <a:latin typeface="Forte" panose="03060902040502070203" pitchFamily="66" charset="0"/>
              <a:ea typeface="南宋书局体" panose="02000000000000000000" pitchFamily="2" charset="-122"/>
              <a:cs typeface="Impact" panose="020B0806030902050204" pitchFamily="34" charset="0"/>
            </a:endParaRPr>
          </a:p>
        </p:txBody>
      </p:sp>
      <p:pic>
        <p:nvPicPr>
          <p:cNvPr id="17" name="图片 16"/>
          <p:cNvPicPr>
            <a:picLocks noChangeAspect="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a:xfrm>
            <a:off x="74969" y="205056"/>
            <a:ext cx="1144231" cy="9675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additive="base">
                                        <p:cTn id="6" dur="1" fill="hold">
                                          <p:stCondLst>
                                            <p:cond delay="0"/>
                                          </p:stCondLst>
                                        </p:cTn>
                                        <p:tgtEl>
                                          <p:spTgt spid="11"/>
                                        </p:tgtEl>
                                        <p:attrNameLst>
                                          <p:attrName>style.visibility</p:attrName>
                                        </p:attrNameLst>
                                      </p:cBhvr>
                                      <p:to>
                                        <p:strVal val="visible"/>
                                      </p:to>
                                    </p:set>
                                    <p:animEffect transition="in" filter="wipe(left)">
                                      <p:cBhvr additive="base">
                                        <p:cTn id="7" dur="500" fill="hold"/>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07340" y="1865630"/>
            <a:ext cx="11577320" cy="4399915"/>
          </a:xfrm>
          <a:prstGeom prst="rect">
            <a:avLst/>
          </a:prstGeom>
          <a:noFill/>
        </p:spPr>
        <p:txBody>
          <a:bodyPr wrap="square" rtlCol="0" anchor="t">
            <a:spAutoFit/>
          </a:bodyPr>
          <a:p>
            <a:pPr algn="just"/>
            <a:r>
              <a:rPr lang="en-US" altLang="zh-CN" sz="2800" b="1">
                <a:solidFill>
                  <a:schemeClr val="accent1">
                    <a:lumMod val="75000"/>
                  </a:schemeClr>
                </a:solidFill>
                <a:latin typeface="Comic Sans MS" panose="030F0702030302020204" pitchFamily="66" charset="0"/>
                <a:cs typeface="Comic Sans MS" panose="030F0702030302020204" pitchFamily="66" charset="0"/>
              </a:rPr>
              <a:t>R</a:t>
            </a:r>
            <a:r>
              <a:rPr lang="zh-CN" altLang="en-US" sz="2800" b="1">
                <a:solidFill>
                  <a:schemeClr val="accent1">
                    <a:lumMod val="75000"/>
                  </a:schemeClr>
                </a:solidFill>
                <a:latin typeface="Comic Sans MS" panose="030F0702030302020204" pitchFamily="66" charset="0"/>
                <a:cs typeface="Comic Sans MS" panose="030F0702030302020204" pitchFamily="66" charset="0"/>
              </a:rPr>
              <a:t>ead</a:t>
            </a:r>
            <a:r>
              <a:rPr lang="en-US" altLang="zh-CN" sz="2800" b="1">
                <a:solidFill>
                  <a:schemeClr val="accent1">
                    <a:lumMod val="75000"/>
                  </a:schemeClr>
                </a:solidFill>
                <a:latin typeface="Comic Sans MS" panose="030F0702030302020204" pitchFamily="66" charset="0"/>
                <a:cs typeface="Comic Sans MS" panose="030F0702030302020204" pitchFamily="66" charset="0"/>
              </a:rPr>
              <a:t>ing</a:t>
            </a:r>
            <a:r>
              <a:rPr lang="zh-CN" altLang="en-US" sz="2800" b="1">
                <a:solidFill>
                  <a:schemeClr val="accent1">
                    <a:lumMod val="75000"/>
                  </a:schemeClr>
                </a:solidFill>
                <a:latin typeface="Comic Sans MS" panose="030F0702030302020204" pitchFamily="66" charset="0"/>
                <a:cs typeface="Comic Sans MS" panose="030F0702030302020204" pitchFamily="66" charset="0"/>
              </a:rPr>
              <a:t> other</a:t>
            </a:r>
            <a:r>
              <a:rPr lang="en-US" altLang="zh-CN" sz="2800" b="1">
                <a:solidFill>
                  <a:schemeClr val="accent1">
                    <a:lumMod val="75000"/>
                  </a:schemeClr>
                </a:solidFill>
                <a:latin typeface="Comic Sans MS" panose="030F0702030302020204" pitchFamily="66" charset="0"/>
                <a:cs typeface="Comic Sans MS" panose="030F0702030302020204" pitchFamily="66" charset="0"/>
              </a:rPr>
              <a:t>s' </a:t>
            </a:r>
            <a:r>
              <a:rPr lang="zh-CN" altLang="en-US" sz="2800" b="1">
                <a:solidFill>
                  <a:schemeClr val="accent1">
                    <a:lumMod val="75000"/>
                  </a:schemeClr>
                </a:solidFill>
                <a:latin typeface="Comic Sans MS" panose="030F0702030302020204" pitchFamily="66" charset="0"/>
                <a:cs typeface="Comic Sans MS" panose="030F0702030302020204" pitchFamily="66" charset="0"/>
              </a:rPr>
              <a:t>articles </a:t>
            </a:r>
            <a:r>
              <a:rPr lang="en-US" altLang="zh-CN" sz="2800" b="1">
                <a:solidFill>
                  <a:schemeClr val="accent1">
                    <a:lumMod val="75000"/>
                  </a:schemeClr>
                </a:solidFill>
                <a:latin typeface="Comic Sans MS" panose="030F0702030302020204" pitchFamily="66" charset="0"/>
                <a:cs typeface="Comic Sans MS" panose="030F0702030302020204" pitchFamily="66" charset="0"/>
              </a:rPr>
              <a:t>would be a wise choice to improve your writing</a:t>
            </a:r>
            <a:r>
              <a:rPr lang="zh-CN" altLang="en-US" sz="2800" b="1">
                <a:latin typeface="Comic Sans MS" panose="030F0702030302020204" pitchFamily="66" charset="0"/>
                <a:cs typeface="Comic Sans MS" panose="030F0702030302020204" pitchFamily="66" charset="0"/>
              </a:rPr>
              <a:t>.If you read </a:t>
            </a:r>
            <a:r>
              <a:rPr lang="en-US" altLang="zh-CN" sz="2800" b="1">
                <a:latin typeface="Comic Sans MS" panose="030F0702030302020204" pitchFamily="66" charset="0"/>
                <a:cs typeface="Comic Sans MS" panose="030F0702030302020204" pitchFamily="66" charset="0"/>
              </a:rPr>
              <a:t>a number of</a:t>
            </a:r>
            <a:r>
              <a:rPr lang="zh-CN" altLang="en-US" sz="2800" b="1">
                <a:latin typeface="Comic Sans MS" panose="030F0702030302020204" pitchFamily="66" charset="0"/>
                <a:cs typeface="Comic Sans MS" panose="030F0702030302020204" pitchFamily="66" charset="0"/>
              </a:rPr>
              <a:t> good </a:t>
            </a:r>
            <a:r>
              <a:rPr lang="en-US" altLang="zh-CN" sz="2800" b="1">
                <a:latin typeface="Comic Sans MS" panose="030F0702030302020204" pitchFamily="66" charset="0"/>
                <a:cs typeface="Comic Sans MS" panose="030F0702030302020204" pitchFamily="66" charset="0"/>
              </a:rPr>
              <a:t>writing</a:t>
            </a:r>
            <a:r>
              <a:rPr lang="zh-CN" altLang="en-US" sz="2800" b="1">
                <a:latin typeface="Comic Sans MS" panose="030F0702030302020204" pitchFamily="66" charset="0"/>
                <a:cs typeface="Comic Sans MS" panose="030F0702030302020204" pitchFamily="66" charset="0"/>
              </a:rPr>
              <a:t> articles</a:t>
            </a:r>
            <a:r>
              <a:rPr lang="en-US" altLang="zh-CN" sz="2800" b="1">
                <a:latin typeface="Comic Sans MS" panose="030F0702030302020204" pitchFamily="66" charset="0"/>
                <a:cs typeface="Comic Sans MS" panose="030F0702030302020204" pitchFamily="66" charset="0"/>
              </a:rPr>
              <a:t>,</a:t>
            </a:r>
            <a:r>
              <a:rPr lang="zh-CN" altLang="en-US" sz="2800" b="1">
                <a:latin typeface="Comic Sans MS" panose="030F0702030302020204" pitchFamily="66" charset="0"/>
                <a:cs typeface="Comic Sans MS" panose="030F0702030302020204" pitchFamily="66" charset="0"/>
              </a:rPr>
              <a:t> you will learn how </a:t>
            </a:r>
            <a:r>
              <a:rPr lang="en-US" altLang="zh-CN" sz="2800" b="1">
                <a:latin typeface="Comic Sans MS" panose="030F0702030302020204" pitchFamily="66" charset="0"/>
                <a:cs typeface="Comic Sans MS" panose="030F0702030302020204" pitchFamily="66" charset="0"/>
              </a:rPr>
              <a:t>to</a:t>
            </a:r>
            <a:r>
              <a:rPr lang="zh-CN" altLang="en-US" sz="2800" b="1">
                <a:latin typeface="Comic Sans MS" panose="030F0702030302020204" pitchFamily="66" charset="0"/>
                <a:cs typeface="Comic Sans MS" panose="030F0702030302020204" pitchFamily="66" charset="0"/>
              </a:rPr>
              <a:t> use </a:t>
            </a:r>
            <a:r>
              <a:rPr lang="en-US" altLang="zh-CN" sz="2800" b="1">
                <a:latin typeface="Comic Sans MS" panose="030F0702030302020204" pitchFamily="66" charset="0"/>
                <a:cs typeface="Comic Sans MS" panose="030F0702030302020204" pitchFamily="66" charset="0"/>
              </a:rPr>
              <a:t>various sentences to </a:t>
            </a:r>
            <a:r>
              <a:rPr lang="zh-CN" altLang="en-US" sz="2800" b="1">
                <a:latin typeface="Comic Sans MS" panose="030F0702030302020204" pitchFamily="66" charset="0"/>
                <a:cs typeface="Comic Sans MS" panose="030F0702030302020204" pitchFamily="66" charset="0"/>
              </a:rPr>
              <a:t>express themselves</a:t>
            </a:r>
            <a:r>
              <a:rPr lang="en-US" altLang="zh-CN" sz="2800" b="1">
                <a:latin typeface="Comic Sans MS" panose="030F0702030302020204" pitchFamily="66" charset="0"/>
                <a:cs typeface="Comic Sans MS" panose="030F0702030302020204" pitchFamily="66" charset="0"/>
              </a:rPr>
              <a:t>, </a:t>
            </a:r>
            <a:r>
              <a:rPr lang="zh-CN" altLang="en-US" sz="2800" b="1">
                <a:latin typeface="Comic Sans MS" panose="030F0702030302020204" pitchFamily="66" charset="0"/>
                <a:cs typeface="Comic Sans MS" panose="030F0702030302020204" pitchFamily="66" charset="0"/>
              </a:rPr>
              <a:t>and present information in an excellent wa</a:t>
            </a:r>
            <a:r>
              <a:rPr lang="en-US" altLang="zh-CN" sz="2800" b="1">
                <a:latin typeface="Comic Sans MS" panose="030F0702030302020204" pitchFamily="66" charset="0"/>
                <a:cs typeface="Comic Sans MS" panose="030F0702030302020204" pitchFamily="66" charset="0"/>
              </a:rPr>
              <a:t>y</a:t>
            </a:r>
            <a:r>
              <a:rPr lang="zh-CN" altLang="en-US" sz="2800" b="1">
                <a:latin typeface="Comic Sans MS" panose="030F0702030302020204" pitchFamily="66" charset="0"/>
                <a:cs typeface="Comic Sans MS" panose="030F0702030302020204" pitchFamily="66" charset="0"/>
              </a:rPr>
              <a:t>. </a:t>
            </a:r>
            <a:r>
              <a:rPr lang="en-US" altLang="zh-CN" sz="2800" b="1">
                <a:solidFill>
                  <a:schemeClr val="accent1">
                    <a:lumMod val="75000"/>
                  </a:schemeClr>
                </a:solidFill>
                <a:latin typeface="Comic Sans MS" panose="030F0702030302020204" pitchFamily="66" charset="0"/>
                <a:cs typeface="Comic Sans MS" panose="030F0702030302020204" pitchFamily="66" charset="0"/>
              </a:rPr>
              <a:t>If I were you, I would also keep a diary</a:t>
            </a:r>
            <a:r>
              <a:rPr lang="en-US" altLang="zh-CN" sz="2800" b="1">
                <a:latin typeface="Comic Sans MS" panose="030F0702030302020204" pitchFamily="66" charset="0"/>
                <a:cs typeface="Comic Sans MS" panose="030F0702030302020204" pitchFamily="66" charset="0"/>
              </a:rPr>
              <a:t>. That works for me. Besides, </a:t>
            </a:r>
            <a:r>
              <a:rPr lang="en-US" altLang="zh-CN" sz="2800" b="1">
                <a:solidFill>
                  <a:schemeClr val="accent1">
                    <a:lumMod val="75000"/>
                  </a:schemeClr>
                </a:solidFill>
                <a:latin typeface="Comic Sans MS" panose="030F0702030302020204" pitchFamily="66" charset="0"/>
                <a:cs typeface="Comic Sans MS" panose="030F0702030302020204" pitchFamily="66" charset="0"/>
              </a:rPr>
              <a:t>i</a:t>
            </a:r>
            <a:r>
              <a:rPr lang="zh-CN" altLang="en-US" sz="2800" b="1">
                <a:solidFill>
                  <a:schemeClr val="accent1">
                    <a:lumMod val="75000"/>
                  </a:schemeClr>
                </a:solidFill>
                <a:latin typeface="Comic Sans MS" panose="030F0702030302020204" pitchFamily="66" charset="0"/>
                <a:cs typeface="Comic Sans MS" panose="030F0702030302020204" pitchFamily="66" charset="0"/>
              </a:rPr>
              <a:t>t is natural that the beginners make mistakes while writing</a:t>
            </a:r>
            <a:r>
              <a:rPr lang="zh-CN" altLang="en-US" sz="2800" b="1">
                <a:latin typeface="Comic Sans MS" panose="030F0702030302020204" pitchFamily="66" charset="0"/>
                <a:cs typeface="Comic Sans MS" panose="030F0702030302020204" pitchFamily="66" charset="0"/>
              </a:rPr>
              <a:t>.But don't  worry. Finding out wh</a:t>
            </a:r>
            <a:r>
              <a:rPr lang="en-US" altLang="zh-CN" sz="2800" b="1">
                <a:latin typeface="Comic Sans MS" panose="030F0702030302020204" pitchFamily="66" charset="0"/>
                <a:cs typeface="Comic Sans MS" panose="030F0702030302020204" pitchFamily="66" charset="0"/>
              </a:rPr>
              <a:t>y</a:t>
            </a:r>
            <a:r>
              <a:rPr lang="zh-CN" altLang="en-US" sz="2800" b="1">
                <a:latin typeface="Comic Sans MS" panose="030F0702030302020204" pitchFamily="66" charset="0"/>
                <a:cs typeface="Comic Sans MS" panose="030F0702030302020204" pitchFamily="66" charset="0"/>
              </a:rPr>
              <a:t> </a:t>
            </a:r>
            <a:r>
              <a:rPr lang="en-US" altLang="zh-CN" sz="2800" b="1">
                <a:latin typeface="Comic Sans MS" panose="030F0702030302020204" pitchFamily="66" charset="0"/>
                <a:cs typeface="Comic Sans MS" panose="030F0702030302020204" pitchFamily="66" charset="0"/>
              </a:rPr>
              <a:t>y</a:t>
            </a:r>
            <a:r>
              <a:rPr lang="zh-CN" altLang="en-US" sz="2800" b="1">
                <a:latin typeface="Comic Sans MS" panose="030F0702030302020204" pitchFamily="66" charset="0"/>
                <a:cs typeface="Comic Sans MS" panose="030F0702030302020204" pitchFamily="66" charset="0"/>
              </a:rPr>
              <a:t>ou made the mistakes will help vou avoid the same mistakes and enable you to write better. </a:t>
            </a:r>
            <a:r>
              <a:rPr lang="en-US" altLang="zh-CN" sz="2800" b="1">
                <a:solidFill>
                  <a:srgbClr val="C00000"/>
                </a:solidFill>
                <a:latin typeface="Comic Sans MS" panose="030F0702030302020204" pitchFamily="66" charset="0"/>
                <a:cs typeface="Comic Sans MS" panose="030F0702030302020204" pitchFamily="66" charset="0"/>
              </a:rPr>
              <a:t>For me, grammar is my biggest headache</a:t>
            </a:r>
            <a:r>
              <a:rPr lang="en-US" altLang="zh-CN" sz="2800" b="1">
                <a:latin typeface="Comic Sans MS" panose="030F0702030302020204" pitchFamily="66" charset="0"/>
                <a:cs typeface="Comic Sans MS" panose="030F0702030302020204" pitchFamily="66" charset="0"/>
              </a:rPr>
              <a:t>. It's so complex and difficult that I have no idea when and how to use it properly.</a:t>
            </a:r>
            <a:endParaRPr lang="en-US" altLang="zh-CN" sz="2800" b="1">
              <a:latin typeface="Comic Sans MS" panose="030F0702030302020204" pitchFamily="66" charset="0"/>
              <a:cs typeface="Comic Sans MS" panose="030F0702030302020204" pitchFamily="66" charset="0"/>
            </a:endParaRPr>
          </a:p>
        </p:txBody>
      </p:sp>
      <p:sp>
        <p:nvSpPr>
          <p:cNvPr id="16" name="文本框 15"/>
          <p:cNvSpPr txBox="1"/>
          <p:nvPr>
            <p:custDataLst>
              <p:tags r:id="rId1"/>
            </p:custDataLst>
          </p:nvPr>
        </p:nvSpPr>
        <p:spPr>
          <a:xfrm>
            <a:off x="969010" y="153670"/>
            <a:ext cx="3309620" cy="829945"/>
          </a:xfrm>
          <a:prstGeom prst="rect">
            <a:avLst/>
          </a:prstGeom>
          <a:noFill/>
        </p:spPr>
        <p:txBody>
          <a:bodyPr wrap="square" rtlCol="0">
            <a:spAutoFit/>
          </a:bodyPr>
          <a:p>
            <a:r>
              <a:rPr lang="en-US" sz="4800" dirty="0">
                <a:latin typeface="Forte" panose="03060902040502070203" pitchFamily="66" charset="0"/>
                <a:ea typeface="南宋书局体" panose="02000000000000000000" pitchFamily="2" charset="-122"/>
                <a:cs typeface="Impact" panose="020B0806030902050204" pitchFamily="34" charset="0"/>
              </a:rPr>
              <a:t>Sample</a:t>
            </a:r>
            <a:endParaRPr lang="en-US" sz="4800" dirty="0">
              <a:latin typeface="Forte" panose="03060902040502070203" pitchFamily="66" charset="0"/>
              <a:ea typeface="南宋书局体" panose="02000000000000000000" pitchFamily="2" charset="-122"/>
              <a:cs typeface="Impact" panose="020B0806030902050204" pitchFamily="34" charset="0"/>
            </a:endParaRPr>
          </a:p>
        </p:txBody>
      </p:sp>
      <p:pic>
        <p:nvPicPr>
          <p:cNvPr id="17" name="图片 1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74969" y="205056"/>
            <a:ext cx="1144231" cy="967577"/>
          </a:xfrm>
          <a:prstGeom prst="rect">
            <a:avLst/>
          </a:prstGeom>
        </p:spPr>
      </p:pic>
      <p:sp>
        <p:nvSpPr>
          <p:cNvPr id="10" name="文本框 9"/>
          <p:cNvSpPr txBox="1"/>
          <p:nvPr>
            <p:custDataLst>
              <p:tags r:id="rId4"/>
            </p:custDataLst>
          </p:nvPr>
        </p:nvSpPr>
        <p:spPr>
          <a:xfrm>
            <a:off x="3349625" y="668655"/>
            <a:ext cx="3582035" cy="583565"/>
          </a:xfrm>
          <a:prstGeom prst="rect">
            <a:avLst/>
          </a:prstGeom>
          <a:noFill/>
        </p:spPr>
        <p:txBody>
          <a:bodyPr wrap="square" rtlCol="0">
            <a:spAutoFit/>
          </a:bodyPr>
          <a:p>
            <a:r>
              <a:rPr lang="en-US" altLang="zh-CN" sz="3200" b="1" dirty="0" err="1">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Problem+example</a:t>
            </a:r>
            <a:endParaRPr lang="en-US" altLang="zh-CN" sz="3200" b="1" dirty="0" err="1">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11" name="文本框 10"/>
          <p:cNvSpPr txBox="1"/>
          <p:nvPr>
            <p:custDataLst>
              <p:tags r:id="rId5"/>
            </p:custDataLst>
          </p:nvPr>
        </p:nvSpPr>
        <p:spPr>
          <a:xfrm>
            <a:off x="3326765" y="85090"/>
            <a:ext cx="5538470" cy="583565"/>
          </a:xfrm>
          <a:prstGeom prst="rect">
            <a:avLst/>
          </a:prstGeom>
          <a:noFill/>
        </p:spPr>
        <p:txBody>
          <a:bodyPr wrap="square" rtlCol="0">
            <a:spAutoFit/>
          </a:bodyPr>
          <a:p>
            <a:r>
              <a:rPr lang="en-US" altLang="zh-CN" sz="32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Advice + supporting details</a:t>
            </a:r>
            <a:endParaRPr lang="en-US" altLang="zh-CN" sz="32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5" name="右箭头 4"/>
          <p:cNvSpPr/>
          <p:nvPr/>
        </p:nvSpPr>
        <p:spPr>
          <a:xfrm>
            <a:off x="8323580" y="972185"/>
            <a:ext cx="541655" cy="28003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custDataLst>
              <p:tags r:id="rId6"/>
            </p:custDataLst>
          </p:nvPr>
        </p:nvSpPr>
        <p:spPr>
          <a:xfrm>
            <a:off x="8865235" y="574040"/>
            <a:ext cx="3533775" cy="1076325"/>
          </a:xfrm>
          <a:prstGeom prst="rect">
            <a:avLst/>
          </a:prstGeom>
          <a:noFill/>
        </p:spPr>
        <p:txBody>
          <a:bodyPr wrap="square" rtlCol="0">
            <a:spAutoFit/>
          </a:bodyPr>
          <a:p>
            <a:r>
              <a:rPr lang="en-US" altLang="zh-CN" sz="32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Part of a letter of advice</a:t>
            </a:r>
            <a:endParaRPr lang="en-US" altLang="zh-CN" sz="32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15" name="文本框 14"/>
          <p:cNvSpPr txBox="1"/>
          <p:nvPr>
            <p:custDataLst>
              <p:tags r:id="rId7"/>
            </p:custDataLst>
          </p:nvPr>
        </p:nvSpPr>
        <p:spPr>
          <a:xfrm>
            <a:off x="63547" y="3235748"/>
            <a:ext cx="12064279" cy="1076325"/>
          </a:xfrm>
          <a:prstGeom prst="rect">
            <a:avLst/>
          </a:prstGeom>
          <a:solidFill>
            <a:schemeClr val="tx1"/>
          </a:solidFill>
        </p:spPr>
        <p:txBody>
          <a:bodyPr wrap="square" rtlCol="0">
            <a:spAutoFit/>
          </a:bodyPr>
          <a:p>
            <a:r>
              <a:rPr lang="en-US" altLang="zh-CN" sz="32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Can you </a:t>
            </a:r>
            <a:r>
              <a:rPr lang="en-US" altLang="zh-CN" sz="32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add</a:t>
            </a:r>
            <a:r>
              <a:rPr lang="en-US" altLang="zh-CN" sz="32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a beginning and an ending </a:t>
            </a:r>
            <a:r>
              <a:rPr lang="en-US" altLang="zh-CN" sz="32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to</a:t>
            </a:r>
            <a:r>
              <a:rPr lang="en-US" altLang="zh-CN" sz="32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the writing to make it a complete lette of advice? </a:t>
            </a:r>
            <a:endParaRPr lang="en-US" altLang="zh-CN" sz="32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5" grpId="1" animBg="1"/>
      <p:bldP spid="6" grpId="1"/>
      <p:bldP spid="1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custDataLst>
              <p:tags r:id="rId1"/>
            </p:custDataLst>
          </p:nvPr>
        </p:nvSpPr>
        <p:spPr>
          <a:xfrm>
            <a:off x="969010" y="153670"/>
            <a:ext cx="3309620" cy="829945"/>
          </a:xfrm>
          <a:prstGeom prst="rect">
            <a:avLst/>
          </a:prstGeom>
          <a:noFill/>
        </p:spPr>
        <p:txBody>
          <a:bodyPr wrap="square" rtlCol="0">
            <a:spAutoFit/>
          </a:bodyPr>
          <a:p>
            <a:r>
              <a:rPr lang="en-US" sz="4800" dirty="0">
                <a:latin typeface="Forte" panose="03060902040502070203" pitchFamily="66" charset="0"/>
                <a:ea typeface="南宋书局体" panose="02000000000000000000" pitchFamily="2" charset="-122"/>
                <a:cs typeface="Impact" panose="020B0806030902050204" pitchFamily="34" charset="0"/>
              </a:rPr>
              <a:t>Sample</a:t>
            </a:r>
            <a:endParaRPr lang="en-US" sz="4800" dirty="0">
              <a:latin typeface="Forte" panose="03060902040502070203" pitchFamily="66" charset="0"/>
              <a:ea typeface="南宋书局体" panose="02000000000000000000" pitchFamily="2" charset="-122"/>
              <a:cs typeface="Impact" panose="020B0806030902050204" pitchFamily="34" charset="0"/>
            </a:endParaRPr>
          </a:p>
        </p:txBody>
      </p:sp>
      <p:pic>
        <p:nvPicPr>
          <p:cNvPr id="17" name="图片 1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74969" y="205056"/>
            <a:ext cx="1144231" cy="967577"/>
          </a:xfrm>
          <a:prstGeom prst="rect">
            <a:avLst/>
          </a:prstGeom>
        </p:spPr>
      </p:pic>
      <p:sp>
        <p:nvSpPr>
          <p:cNvPr id="4" name="文本框 3"/>
          <p:cNvSpPr txBox="1"/>
          <p:nvPr/>
        </p:nvSpPr>
        <p:spPr>
          <a:xfrm>
            <a:off x="250190" y="2335530"/>
            <a:ext cx="11577320" cy="3415030"/>
          </a:xfrm>
          <a:prstGeom prst="rect">
            <a:avLst/>
          </a:prstGeom>
          <a:noFill/>
        </p:spPr>
        <p:txBody>
          <a:bodyPr wrap="square" rtlCol="0" anchor="t">
            <a:spAutoFit/>
          </a:bodyPr>
          <a:p>
            <a:pPr algn="just"/>
            <a:r>
              <a:rPr lang="en-US" altLang="zh-CN" sz="2400" b="1">
                <a:solidFill>
                  <a:schemeClr val="accent1">
                    <a:lumMod val="75000"/>
                  </a:schemeClr>
                </a:solidFill>
                <a:latin typeface="Comic Sans MS" panose="030F0702030302020204" pitchFamily="66" charset="0"/>
                <a:cs typeface="Comic Sans MS" panose="030F0702030302020204" pitchFamily="66" charset="0"/>
              </a:rPr>
              <a:t>R</a:t>
            </a:r>
            <a:r>
              <a:rPr lang="zh-CN" altLang="en-US" sz="2400" b="1">
                <a:solidFill>
                  <a:schemeClr val="accent1">
                    <a:lumMod val="75000"/>
                  </a:schemeClr>
                </a:solidFill>
                <a:latin typeface="Comic Sans MS" panose="030F0702030302020204" pitchFamily="66" charset="0"/>
                <a:cs typeface="Comic Sans MS" panose="030F0702030302020204" pitchFamily="66" charset="0"/>
              </a:rPr>
              <a:t>ead</a:t>
            </a:r>
            <a:r>
              <a:rPr lang="en-US" altLang="zh-CN" sz="2400" b="1">
                <a:solidFill>
                  <a:schemeClr val="accent1">
                    <a:lumMod val="75000"/>
                  </a:schemeClr>
                </a:solidFill>
                <a:latin typeface="Comic Sans MS" panose="030F0702030302020204" pitchFamily="66" charset="0"/>
                <a:cs typeface="Comic Sans MS" panose="030F0702030302020204" pitchFamily="66" charset="0"/>
              </a:rPr>
              <a:t>ing</a:t>
            </a:r>
            <a:r>
              <a:rPr lang="zh-CN" altLang="en-US" sz="2400" b="1">
                <a:solidFill>
                  <a:schemeClr val="accent1">
                    <a:lumMod val="75000"/>
                  </a:schemeClr>
                </a:solidFill>
                <a:latin typeface="Comic Sans MS" panose="030F0702030302020204" pitchFamily="66" charset="0"/>
                <a:cs typeface="Comic Sans MS" panose="030F0702030302020204" pitchFamily="66" charset="0"/>
              </a:rPr>
              <a:t> other</a:t>
            </a:r>
            <a:r>
              <a:rPr lang="en-US" altLang="zh-CN" sz="2400" b="1">
                <a:solidFill>
                  <a:schemeClr val="accent1">
                    <a:lumMod val="75000"/>
                  </a:schemeClr>
                </a:solidFill>
                <a:latin typeface="Comic Sans MS" panose="030F0702030302020204" pitchFamily="66" charset="0"/>
                <a:cs typeface="Comic Sans MS" panose="030F0702030302020204" pitchFamily="66" charset="0"/>
              </a:rPr>
              <a:t>s' </a:t>
            </a:r>
            <a:r>
              <a:rPr lang="zh-CN" altLang="en-US" sz="2400" b="1">
                <a:solidFill>
                  <a:schemeClr val="accent1">
                    <a:lumMod val="75000"/>
                  </a:schemeClr>
                </a:solidFill>
                <a:latin typeface="Comic Sans MS" panose="030F0702030302020204" pitchFamily="66" charset="0"/>
                <a:cs typeface="Comic Sans MS" panose="030F0702030302020204" pitchFamily="66" charset="0"/>
              </a:rPr>
              <a:t>articles </a:t>
            </a:r>
            <a:r>
              <a:rPr lang="en-US" altLang="zh-CN" sz="2400" b="1">
                <a:solidFill>
                  <a:schemeClr val="accent1">
                    <a:lumMod val="75000"/>
                  </a:schemeClr>
                </a:solidFill>
                <a:latin typeface="Comic Sans MS" panose="030F0702030302020204" pitchFamily="66" charset="0"/>
                <a:cs typeface="Comic Sans MS" panose="030F0702030302020204" pitchFamily="66" charset="0"/>
              </a:rPr>
              <a:t>would be a wise choice to improve your writing</a:t>
            </a:r>
            <a:r>
              <a:rPr lang="zh-CN" altLang="en-US" sz="2400" b="1">
                <a:latin typeface="Comic Sans MS" panose="030F0702030302020204" pitchFamily="66" charset="0"/>
                <a:cs typeface="Comic Sans MS" panose="030F0702030302020204" pitchFamily="66" charset="0"/>
              </a:rPr>
              <a:t>.If you read </a:t>
            </a:r>
            <a:r>
              <a:rPr lang="en-US" altLang="zh-CN" sz="2400" b="1">
                <a:latin typeface="Comic Sans MS" panose="030F0702030302020204" pitchFamily="66" charset="0"/>
                <a:cs typeface="Comic Sans MS" panose="030F0702030302020204" pitchFamily="66" charset="0"/>
              </a:rPr>
              <a:t>a number of</a:t>
            </a:r>
            <a:r>
              <a:rPr lang="zh-CN" altLang="en-US" sz="2400" b="1">
                <a:latin typeface="Comic Sans MS" panose="030F0702030302020204" pitchFamily="66" charset="0"/>
                <a:cs typeface="Comic Sans MS" panose="030F0702030302020204" pitchFamily="66" charset="0"/>
              </a:rPr>
              <a:t> good </a:t>
            </a:r>
            <a:r>
              <a:rPr lang="en-US" altLang="zh-CN" sz="2400" b="1">
                <a:latin typeface="Comic Sans MS" panose="030F0702030302020204" pitchFamily="66" charset="0"/>
                <a:cs typeface="Comic Sans MS" panose="030F0702030302020204" pitchFamily="66" charset="0"/>
              </a:rPr>
              <a:t>writing</a:t>
            </a:r>
            <a:r>
              <a:rPr lang="zh-CN" altLang="en-US" sz="2400" b="1">
                <a:latin typeface="Comic Sans MS" panose="030F0702030302020204" pitchFamily="66" charset="0"/>
                <a:cs typeface="Comic Sans MS" panose="030F0702030302020204" pitchFamily="66" charset="0"/>
              </a:rPr>
              <a:t> articles</a:t>
            </a:r>
            <a:r>
              <a:rPr lang="en-US" altLang="zh-CN" sz="2400" b="1">
                <a:latin typeface="Comic Sans MS" panose="030F0702030302020204" pitchFamily="66" charset="0"/>
                <a:cs typeface="Comic Sans MS" panose="030F0702030302020204" pitchFamily="66" charset="0"/>
              </a:rPr>
              <a:t>,</a:t>
            </a:r>
            <a:r>
              <a:rPr lang="zh-CN" altLang="en-US" sz="2400" b="1">
                <a:latin typeface="Comic Sans MS" panose="030F0702030302020204" pitchFamily="66" charset="0"/>
                <a:cs typeface="Comic Sans MS" panose="030F0702030302020204" pitchFamily="66" charset="0"/>
              </a:rPr>
              <a:t> you will learn how </a:t>
            </a:r>
            <a:r>
              <a:rPr lang="en-US" altLang="zh-CN" sz="2400" b="1">
                <a:latin typeface="Comic Sans MS" panose="030F0702030302020204" pitchFamily="66" charset="0"/>
                <a:cs typeface="Comic Sans MS" panose="030F0702030302020204" pitchFamily="66" charset="0"/>
              </a:rPr>
              <a:t>to</a:t>
            </a:r>
            <a:r>
              <a:rPr lang="zh-CN" altLang="en-US" sz="2400" b="1">
                <a:latin typeface="Comic Sans MS" panose="030F0702030302020204" pitchFamily="66" charset="0"/>
                <a:cs typeface="Comic Sans MS" panose="030F0702030302020204" pitchFamily="66" charset="0"/>
              </a:rPr>
              <a:t> use </a:t>
            </a:r>
            <a:r>
              <a:rPr lang="en-US" altLang="zh-CN" sz="2400" b="1">
                <a:latin typeface="Comic Sans MS" panose="030F0702030302020204" pitchFamily="66" charset="0"/>
                <a:cs typeface="Comic Sans MS" panose="030F0702030302020204" pitchFamily="66" charset="0"/>
              </a:rPr>
              <a:t>various sentences to </a:t>
            </a:r>
            <a:r>
              <a:rPr lang="zh-CN" altLang="en-US" sz="2400" b="1">
                <a:latin typeface="Comic Sans MS" panose="030F0702030302020204" pitchFamily="66" charset="0"/>
                <a:cs typeface="Comic Sans MS" panose="030F0702030302020204" pitchFamily="66" charset="0"/>
              </a:rPr>
              <a:t>express themselves</a:t>
            </a:r>
            <a:r>
              <a:rPr lang="en-US" altLang="zh-CN" sz="2400" b="1">
                <a:latin typeface="Comic Sans MS" panose="030F0702030302020204" pitchFamily="66" charset="0"/>
                <a:cs typeface="Comic Sans MS" panose="030F0702030302020204" pitchFamily="66" charset="0"/>
              </a:rPr>
              <a:t>, </a:t>
            </a:r>
            <a:r>
              <a:rPr lang="zh-CN" altLang="en-US" sz="2400" b="1">
                <a:latin typeface="Comic Sans MS" panose="030F0702030302020204" pitchFamily="66" charset="0"/>
                <a:cs typeface="Comic Sans MS" panose="030F0702030302020204" pitchFamily="66" charset="0"/>
              </a:rPr>
              <a:t>and present information in an excellent wa</a:t>
            </a:r>
            <a:r>
              <a:rPr lang="en-US" altLang="zh-CN" sz="2400" b="1">
                <a:latin typeface="Comic Sans MS" panose="030F0702030302020204" pitchFamily="66" charset="0"/>
                <a:cs typeface="Comic Sans MS" panose="030F0702030302020204" pitchFamily="66" charset="0"/>
              </a:rPr>
              <a:t>y</a:t>
            </a:r>
            <a:r>
              <a:rPr lang="zh-CN" altLang="en-US" sz="2400" b="1">
                <a:latin typeface="Comic Sans MS" panose="030F0702030302020204" pitchFamily="66" charset="0"/>
                <a:cs typeface="Comic Sans MS" panose="030F0702030302020204" pitchFamily="66" charset="0"/>
              </a:rPr>
              <a:t>. </a:t>
            </a:r>
            <a:r>
              <a:rPr lang="en-US" altLang="zh-CN" sz="2400" b="1">
                <a:solidFill>
                  <a:schemeClr val="accent1">
                    <a:lumMod val="75000"/>
                  </a:schemeClr>
                </a:solidFill>
                <a:latin typeface="Comic Sans MS" panose="030F0702030302020204" pitchFamily="66" charset="0"/>
                <a:cs typeface="Comic Sans MS" panose="030F0702030302020204" pitchFamily="66" charset="0"/>
              </a:rPr>
              <a:t>If I were you, I would also keep a diary</a:t>
            </a:r>
            <a:r>
              <a:rPr lang="en-US" altLang="zh-CN" sz="2400" b="1">
                <a:latin typeface="Comic Sans MS" panose="030F0702030302020204" pitchFamily="66" charset="0"/>
                <a:cs typeface="Comic Sans MS" panose="030F0702030302020204" pitchFamily="66" charset="0"/>
              </a:rPr>
              <a:t>. That works for me. Besides, </a:t>
            </a:r>
            <a:r>
              <a:rPr lang="en-US" altLang="zh-CN" sz="2400" b="1">
                <a:solidFill>
                  <a:schemeClr val="accent1">
                    <a:lumMod val="75000"/>
                  </a:schemeClr>
                </a:solidFill>
                <a:latin typeface="Comic Sans MS" panose="030F0702030302020204" pitchFamily="66" charset="0"/>
                <a:cs typeface="Comic Sans MS" panose="030F0702030302020204" pitchFamily="66" charset="0"/>
              </a:rPr>
              <a:t>i</a:t>
            </a:r>
            <a:r>
              <a:rPr lang="zh-CN" altLang="en-US" sz="2400" b="1">
                <a:solidFill>
                  <a:schemeClr val="accent1">
                    <a:lumMod val="75000"/>
                  </a:schemeClr>
                </a:solidFill>
                <a:latin typeface="Comic Sans MS" panose="030F0702030302020204" pitchFamily="66" charset="0"/>
                <a:cs typeface="Comic Sans MS" panose="030F0702030302020204" pitchFamily="66" charset="0"/>
              </a:rPr>
              <a:t>t is natural that the beginners make mistakes while writing</a:t>
            </a:r>
            <a:r>
              <a:rPr lang="zh-CN" altLang="en-US" sz="2400" b="1">
                <a:latin typeface="Comic Sans MS" panose="030F0702030302020204" pitchFamily="66" charset="0"/>
                <a:cs typeface="Comic Sans MS" panose="030F0702030302020204" pitchFamily="66" charset="0"/>
              </a:rPr>
              <a:t>.But don't  worry. Finding out wh</a:t>
            </a:r>
            <a:r>
              <a:rPr lang="en-US" altLang="zh-CN" sz="2400" b="1">
                <a:latin typeface="Comic Sans MS" panose="030F0702030302020204" pitchFamily="66" charset="0"/>
                <a:cs typeface="Comic Sans MS" panose="030F0702030302020204" pitchFamily="66" charset="0"/>
              </a:rPr>
              <a:t>y</a:t>
            </a:r>
            <a:r>
              <a:rPr lang="zh-CN" altLang="en-US" sz="2400" b="1">
                <a:latin typeface="Comic Sans MS" panose="030F0702030302020204" pitchFamily="66" charset="0"/>
                <a:cs typeface="Comic Sans MS" panose="030F0702030302020204" pitchFamily="66" charset="0"/>
              </a:rPr>
              <a:t> </a:t>
            </a:r>
            <a:r>
              <a:rPr lang="en-US" altLang="zh-CN" sz="2400" b="1">
                <a:latin typeface="Comic Sans MS" panose="030F0702030302020204" pitchFamily="66" charset="0"/>
                <a:cs typeface="Comic Sans MS" panose="030F0702030302020204" pitchFamily="66" charset="0"/>
              </a:rPr>
              <a:t>y</a:t>
            </a:r>
            <a:r>
              <a:rPr lang="zh-CN" altLang="en-US" sz="2400" b="1">
                <a:latin typeface="Comic Sans MS" panose="030F0702030302020204" pitchFamily="66" charset="0"/>
                <a:cs typeface="Comic Sans MS" panose="030F0702030302020204" pitchFamily="66" charset="0"/>
              </a:rPr>
              <a:t>ou made the mistakes will help vou avoid the same mistakes and enable you to write better. </a:t>
            </a:r>
            <a:r>
              <a:rPr lang="en-US" altLang="zh-CN" sz="2400" b="1">
                <a:solidFill>
                  <a:srgbClr val="C00000"/>
                </a:solidFill>
                <a:latin typeface="Comic Sans MS" panose="030F0702030302020204" pitchFamily="66" charset="0"/>
                <a:cs typeface="Comic Sans MS" panose="030F0702030302020204" pitchFamily="66" charset="0"/>
              </a:rPr>
              <a:t>For me, grammar is my biggest headache</a:t>
            </a:r>
            <a:r>
              <a:rPr lang="en-US" altLang="zh-CN" sz="2400" b="1">
                <a:latin typeface="Comic Sans MS" panose="030F0702030302020204" pitchFamily="66" charset="0"/>
                <a:cs typeface="Comic Sans MS" panose="030F0702030302020204" pitchFamily="66" charset="0"/>
              </a:rPr>
              <a:t>. It's so complex and difficult that I have no idea when and how to use it properly.</a:t>
            </a:r>
            <a:endParaRPr lang="en-US" altLang="zh-CN" sz="2400" b="1">
              <a:latin typeface="Comic Sans MS" panose="030F0702030302020204" pitchFamily="66" charset="0"/>
              <a:cs typeface="Comic Sans MS" panose="030F0702030302020204" pitchFamily="66" charset="0"/>
            </a:endParaRPr>
          </a:p>
        </p:txBody>
      </p:sp>
      <p:sp>
        <p:nvSpPr>
          <p:cNvPr id="15" name="文本框 14"/>
          <p:cNvSpPr txBox="1"/>
          <p:nvPr>
            <p:custDataLst>
              <p:tags r:id="rId4"/>
            </p:custDataLst>
          </p:nvPr>
        </p:nvSpPr>
        <p:spPr>
          <a:xfrm>
            <a:off x="306705" y="1136650"/>
            <a:ext cx="11463655" cy="1198880"/>
          </a:xfrm>
          <a:prstGeom prst="rect">
            <a:avLst/>
          </a:prstGeom>
          <a:solidFill>
            <a:schemeClr val="tx1"/>
          </a:solidFill>
        </p:spPr>
        <p:txBody>
          <a:bodyPr wrap="square" rtlCol="0">
            <a:spAutoFit/>
          </a:bodyPr>
          <a:p>
            <a:pPr algn="just"/>
            <a:r>
              <a:rPr lang="en-US" altLang="zh-CN" sz="24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I'm sorry to hear that you are having trouble with your writing. I understand quite well you are anxious now,because I have a similar problem. Here comes my recommendations </a:t>
            </a:r>
            <a:endParaRPr lang="en-US" altLang="zh-CN" sz="24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5" name="文本框 4"/>
          <p:cNvSpPr txBox="1"/>
          <p:nvPr>
            <p:custDataLst>
              <p:tags r:id="rId5"/>
            </p:custDataLst>
          </p:nvPr>
        </p:nvSpPr>
        <p:spPr>
          <a:xfrm>
            <a:off x="250190" y="5689600"/>
            <a:ext cx="11463655" cy="829945"/>
          </a:xfrm>
          <a:prstGeom prst="rect">
            <a:avLst/>
          </a:prstGeom>
          <a:solidFill>
            <a:schemeClr val="tx1"/>
          </a:solidFill>
        </p:spPr>
        <p:txBody>
          <a:bodyPr wrap="square" rtlCol="0">
            <a:spAutoFit/>
          </a:bodyPr>
          <a:p>
            <a:pPr algn="just"/>
            <a:r>
              <a:rPr lang="en-US" altLang="zh-CN" sz="24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Hope that you will find my suggestions useful, and look forward to your reply.</a:t>
            </a:r>
            <a:endParaRPr lang="en-US" altLang="zh-CN" sz="24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7" name="文本框 6"/>
          <p:cNvSpPr txBox="1"/>
          <p:nvPr>
            <p:custDataLst>
              <p:tags r:id="rId6"/>
            </p:custDataLst>
          </p:nvPr>
        </p:nvSpPr>
        <p:spPr>
          <a:xfrm>
            <a:off x="5749290" y="184785"/>
            <a:ext cx="5597525" cy="768350"/>
          </a:xfrm>
          <a:prstGeom prst="rect">
            <a:avLst/>
          </a:prstGeom>
          <a:noFill/>
        </p:spPr>
        <p:txBody>
          <a:bodyPr wrap="square" rtlCol="0">
            <a:spAutoFit/>
          </a:bodyPr>
          <a:p>
            <a:r>
              <a:rPr lang="en-US" altLang="zh-CN" sz="44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a letter of advice</a:t>
            </a:r>
            <a:endParaRPr lang="en-US" altLang="zh-CN" sz="44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 grpId="0" bldLvl="0" animBg="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p:cNvSpPr txBox="1">
            <a:spLocks noChangeArrowheads="1"/>
          </p:cNvSpPr>
          <p:nvPr>
            <p:custDataLst>
              <p:tags r:id="rId1"/>
            </p:custDataLst>
          </p:nvPr>
        </p:nvSpPr>
        <p:spPr bwMode="auto">
          <a:xfrm>
            <a:off x="1007745" y="1284605"/>
            <a:ext cx="1076642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30" tIns="60965" rIns="121930" bIns="60965">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lgn="ctr"/>
            <a:r>
              <a:rPr lang="en-US" sz="6000" b="1" dirty="0">
                <a:latin typeface="Comic Sans MS" panose="030F0702030302020204" pitchFamily="66" charset="0"/>
                <a:ea typeface="方正吕建德字体" pitchFamily="2" charset="-122"/>
                <a:cs typeface="Segoe Print" panose="02000600000000000000" charset="0"/>
              </a:rPr>
              <a:t>M1Unit5 </a:t>
            </a:r>
            <a:endParaRPr lang="en-US" sz="6000" b="1" dirty="0">
              <a:latin typeface="Comic Sans MS" panose="030F0702030302020204" pitchFamily="66" charset="0"/>
              <a:ea typeface="方正吕建德字体" pitchFamily="2" charset="-122"/>
              <a:cs typeface="Segoe Print" panose="02000600000000000000" charset="0"/>
            </a:endParaRPr>
          </a:p>
          <a:p>
            <a:pPr algn="ctr"/>
            <a:r>
              <a:rPr lang="en-US" sz="6000" b="1" dirty="0">
                <a:latin typeface="Comic Sans MS" panose="030F0702030302020204" pitchFamily="66" charset="0"/>
                <a:ea typeface="方正吕建德字体" pitchFamily="2" charset="-122"/>
                <a:cs typeface="Segoe Print" panose="02000600000000000000" charset="0"/>
              </a:rPr>
              <a:t>Languages around the world</a:t>
            </a:r>
            <a:endParaRPr lang="en-US" sz="6000" b="1" dirty="0">
              <a:latin typeface="Comic Sans MS" panose="030F0702030302020204" pitchFamily="66" charset="0"/>
              <a:ea typeface="方正吕建德字体" pitchFamily="2" charset="-122"/>
              <a:cs typeface="Segoe Print" panose="02000600000000000000" charset="0"/>
            </a:endParaRPr>
          </a:p>
        </p:txBody>
      </p:sp>
      <p:sp>
        <p:nvSpPr>
          <p:cNvPr id="5" name="Text Box 12"/>
          <p:cNvSpPr txBox="1">
            <a:spLocks noChangeArrowheads="1"/>
          </p:cNvSpPr>
          <p:nvPr>
            <p:custDataLst>
              <p:tags r:id="rId2"/>
            </p:custDataLst>
          </p:nvPr>
        </p:nvSpPr>
        <p:spPr bwMode="auto">
          <a:xfrm>
            <a:off x="2355759" y="4255566"/>
            <a:ext cx="7480479" cy="8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30" tIns="60965" rIns="121930" bIns="60965">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lgn="ctr"/>
            <a:r>
              <a:rPr lang="en-US" sz="4400" dirty="0">
                <a:latin typeface="Impact" panose="020B0806030902050204" pitchFamily="34" charset="0"/>
                <a:ea typeface="楷体" panose="02010609060101010101" charset="-122"/>
                <a:cs typeface="Impact" panose="020B0806030902050204" pitchFamily="34" charset="0"/>
              </a:rPr>
              <a:t>Reading   for    writing</a:t>
            </a:r>
            <a:endParaRPr lang="en-US" sz="4400" dirty="0">
              <a:latin typeface="Impact" panose="020B0806030902050204" pitchFamily="34" charset="0"/>
              <a:ea typeface="楷体" panose="02010609060101010101" charset="-122"/>
              <a:cs typeface="Impact" panose="020B0806030902050204" pitchFamily="34" charset="0"/>
            </a:endParaRPr>
          </a:p>
        </p:txBody>
      </p:sp>
      <p:cxnSp>
        <p:nvCxnSpPr>
          <p:cNvPr id="11" name="直接连接符 10"/>
          <p:cNvCxnSpPr/>
          <p:nvPr>
            <p:custDataLst>
              <p:tags r:id="rId3"/>
            </p:custDataLst>
          </p:nvPr>
        </p:nvCxnSpPr>
        <p:spPr>
          <a:xfrm>
            <a:off x="2697570" y="4255566"/>
            <a:ext cx="7536000" cy="0"/>
          </a:xfrm>
          <a:prstGeom prst="line">
            <a:avLst/>
          </a:prstGeom>
          <a:ln>
            <a:solidFill>
              <a:schemeClr val="tx1"/>
            </a:solidFill>
            <a:headEnd type="diamond" w="sm" len="sm"/>
            <a:tailEnd type="diamond" w="sm" len="sm"/>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4"/>
            </p:custDataLst>
          </p:nvPr>
        </p:nvCxnSpPr>
        <p:spPr>
          <a:xfrm>
            <a:off x="2554695" y="4952110"/>
            <a:ext cx="7536000" cy="0"/>
          </a:xfrm>
          <a:prstGeom prst="line">
            <a:avLst/>
          </a:prstGeom>
          <a:ln>
            <a:solidFill>
              <a:schemeClr val="tx1"/>
            </a:solidFill>
            <a:headEnd type="diamond" w="sm" len="sm"/>
            <a:tailEnd type="diamond" w="sm" len="sm"/>
          </a:ln>
        </p:spPr>
        <p:style>
          <a:lnRef idx="1">
            <a:schemeClr val="accent1"/>
          </a:lnRef>
          <a:fillRef idx="0">
            <a:schemeClr val="accent1"/>
          </a:fillRef>
          <a:effectRef idx="0">
            <a:schemeClr val="accent1"/>
          </a:effectRef>
          <a:fontRef idx="minor">
            <a:schemeClr val="tx1"/>
          </a:fontRef>
        </p:style>
      </p:cxnSp>
      <p:pic>
        <p:nvPicPr>
          <p:cNvPr id="13" name="Picture 272" descr="28"/>
          <p:cNvPicPr>
            <a:picLocks noChangeAspect="1" noChangeArrowheads="1"/>
          </p:cNvPicPr>
          <p:nvPr>
            <p:custDataLst>
              <p:tags r:id="rId5"/>
            </p:custDataLst>
          </p:nvPr>
        </p:nvPicPr>
        <p:blipFill>
          <a:blip r:embed="rId6"/>
          <a:stretch>
            <a:fillRect/>
          </a:stretch>
        </p:blipFill>
        <p:spPr bwMode="auto">
          <a:xfrm>
            <a:off x="718988" y="3600709"/>
            <a:ext cx="2575537" cy="1967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63" presetClass="path" presetSubtype="0" accel="50000" fill="hold" nodeType="withEffect">
                                  <p:stCondLst>
                                    <p:cond delay="0"/>
                                  </p:stCondLst>
                                  <p:childTnLst>
                                    <p:animMotion origin="layout" path="M 0.026279 0.015456 L 0.642429 0.015456" pathEditMode="relative" rAng="0" ptsTypes="AA">
                                      <p:cBhvr>
                                        <p:cTn id="9" dur="2500" fill="hold"/>
                                        <p:tgtEl>
                                          <p:spTgt spid="13"/>
                                        </p:tgtEl>
                                        <p:attrNameLst>
                                          <p:attrName>ppt_x</p:attrName>
                                          <p:attrName>ppt_y</p:attrName>
                                        </p:attrNameLst>
                                      </p:cBhvr>
                                      <p:rCtr x="308" y="0"/>
                                    </p:animMotion>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3250"/>
                                        <p:tgtEl>
                                          <p:spTgt spid="3"/>
                                        </p:tgtEl>
                                      </p:cBhvr>
                                    </p:animEffect>
                                  </p:childTnLst>
                                </p:cTn>
                              </p:par>
                            </p:childTnLst>
                          </p:cTn>
                        </p:par>
                        <p:par>
                          <p:cTn id="13" fill="hold">
                            <p:stCondLst>
                              <p:cond delay="500"/>
                            </p:stCondLst>
                            <p:childTnLst>
                              <p:par>
                                <p:cTn id="14" presetID="10" presetClass="exit" presetSubtype="0" fill="hold" nodeType="afterEffect">
                                  <p:childTnLst>
                                    <p:animEffect transition="out" filter="fade">
                                      <p:cBhvr>
                                        <p:cTn id="15" dur="1000"/>
                                        <p:tgtEl>
                                          <p:spTgt spid="13"/>
                                        </p:tgtEl>
                                      </p:cBhvr>
                                    </p:animEffect>
                                    <p:set>
                                      <p:cBhvr>
                                        <p:cTn id="16" dur="1" fill="hold">
                                          <p:stCondLst>
                                            <p:cond delay="999"/>
                                          </p:stCondLst>
                                        </p:cTn>
                                        <p:tgtEl>
                                          <p:spTgt spid="13"/>
                                        </p:tgtEl>
                                        <p:attrNameLst>
                                          <p:attrName>style.visibility</p:attrName>
                                        </p:attrNameLst>
                                      </p:cBhvr>
                                      <p:to>
                                        <p:strVal val="hidden"/>
                                      </p:to>
                                    </p:set>
                                  </p:childTnLst>
                                </p:cTn>
                              </p:par>
                            </p:childTnLst>
                          </p:cTn>
                        </p:par>
                        <p:par>
                          <p:cTn id="17" fill="hold">
                            <p:stCondLst>
                              <p:cond delay="1500"/>
                            </p:stCondLst>
                            <p:childTnLst>
                              <p:par>
                                <p:cTn id="18" presetID="22" presetClass="entr" presetSubtype="8" fill="hold" nodeType="afterEffec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par>
                                <p:cTn id="21" presetID="22" presetClass="entr" presetSubtype="2" fill="hold" nodeType="withEffect">
                                  <p:childTnLst>
                                    <p:set>
                                      <p:cBhvr>
                                        <p:cTn id="22" dur="1" fill="hold">
                                          <p:stCondLst>
                                            <p:cond delay="0"/>
                                          </p:stCondLst>
                                        </p:cTn>
                                        <p:tgtEl>
                                          <p:spTgt spid="12"/>
                                        </p:tgtEl>
                                        <p:attrNameLst>
                                          <p:attrName>style.visibility</p:attrName>
                                        </p:attrNameLst>
                                      </p:cBhvr>
                                      <p:to>
                                        <p:strVal val="visible"/>
                                      </p:to>
                                    </p:set>
                                    <p:animEffect transition="in" filter="wipe(right)">
                                      <p:cBhvr>
                                        <p:cTn id="23" dur="1000"/>
                                        <p:tgtEl>
                                          <p:spTgt spid="12"/>
                                        </p:tgtEl>
                                      </p:cBhvr>
                                    </p:animEffect>
                                  </p:childTnLst>
                                </p:cTn>
                              </p:par>
                            </p:childTnLst>
                          </p:cTn>
                        </p:par>
                        <p:par>
                          <p:cTn id="24" fill="hold">
                            <p:stCondLst>
                              <p:cond delay="2500"/>
                            </p:stCondLst>
                            <p:childTnLst>
                              <p:par>
                                <p:cTn id="25" presetID="14" presetClass="entr" presetSubtype="10" fill="hold" grpId="0" nodeType="afterEffec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969043" y="153639"/>
            <a:ext cx="7279607" cy="1015663"/>
          </a:xfrm>
          <a:prstGeom prst="rect">
            <a:avLst/>
          </a:prstGeom>
          <a:noFill/>
        </p:spPr>
        <p:txBody>
          <a:bodyPr wrap="square" rtlCol="0">
            <a:spAutoFit/>
          </a:bodyPr>
          <a:lstStyle/>
          <a:p>
            <a:r>
              <a:rPr lang="en-US" altLang="zh-CN" sz="6000" dirty="0">
                <a:latin typeface="Forte" panose="03060902040502070203" pitchFamily="66" charset="0"/>
                <a:ea typeface="南宋书局体" panose="02000000000000000000" pitchFamily="2" charset="-122"/>
                <a:cs typeface="Impact" panose="020B0806030902050204" pitchFamily="34" charset="0"/>
              </a:rPr>
              <a:t>Teaching objectives</a:t>
            </a:r>
            <a:endParaRPr lang="en-US" sz="6000" dirty="0">
              <a:latin typeface="Forte" panose="03060902040502070203" pitchFamily="66" charset="0"/>
              <a:ea typeface="南宋书局体" panose="02000000000000000000" pitchFamily="2" charset="-122"/>
              <a:cs typeface="Impact" panose="020B0806030902050204" pitchFamily="34" charset="0"/>
            </a:endParaRPr>
          </a:p>
        </p:txBody>
      </p:sp>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74969" y="205056"/>
            <a:ext cx="1144231" cy="967577"/>
          </a:xfrm>
          <a:prstGeom prst="rect">
            <a:avLst/>
          </a:prstGeom>
        </p:spPr>
      </p:pic>
      <p:sp>
        <p:nvSpPr>
          <p:cNvPr id="6" name="文本框 5"/>
          <p:cNvSpPr txBox="1"/>
          <p:nvPr>
            <p:custDataLst>
              <p:tags r:id="rId4"/>
            </p:custDataLst>
          </p:nvPr>
        </p:nvSpPr>
        <p:spPr>
          <a:xfrm>
            <a:off x="1955572" y="1246826"/>
            <a:ext cx="10280378" cy="646331"/>
          </a:xfrm>
          <a:prstGeom prst="rect">
            <a:avLst/>
          </a:prstGeom>
          <a:noFill/>
        </p:spPr>
        <p:txBody>
          <a:bodyPr wrap="none" rtlCol="0">
            <a:spAutoFit/>
          </a:bodyPr>
          <a:lstStyle/>
          <a:p>
            <a:r>
              <a:rPr lang="en-US" altLang="zh-CN" sz="36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By the end of the class,</a:t>
            </a:r>
            <a:r>
              <a:rPr lang="en-US" altLang="zh-CN" sz="36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a:t>
            </a:r>
            <a:r>
              <a:rPr lang="en-US" altLang="zh-CN" sz="3600" b="1" dirty="0">
                <a:solidFill>
                  <a:schemeClr val="tx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you</a:t>
            </a:r>
            <a:r>
              <a:rPr lang="en-US" altLang="zh-CN" sz="36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a:t>
            </a:r>
            <a:r>
              <a:rPr lang="en-US" altLang="zh-CN" sz="36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will</a:t>
            </a:r>
            <a:r>
              <a:rPr lang="en-US" altLang="zh-CN" sz="3600" b="1" i="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a:t>
            </a:r>
            <a:r>
              <a:rPr lang="en-US" altLang="zh-CN" sz="36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be able to:</a:t>
            </a:r>
            <a:endParaRPr lang="zh-CN" altLang="en-US" sz="36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7" name="文本框 6"/>
          <p:cNvSpPr txBox="1"/>
          <p:nvPr>
            <p:custDataLst>
              <p:tags r:id="rId5"/>
            </p:custDataLst>
          </p:nvPr>
        </p:nvSpPr>
        <p:spPr>
          <a:xfrm>
            <a:off x="2495472" y="2146833"/>
            <a:ext cx="9810699" cy="667170"/>
          </a:xfrm>
          <a:prstGeom prst="rect">
            <a:avLst/>
          </a:prstGeom>
          <a:noFill/>
        </p:spPr>
        <p:txBody>
          <a:bodyPr wrap="none" rtlCol="0">
            <a:spAutoFit/>
          </a:bodyPr>
          <a:lstStyle/>
          <a:p>
            <a:pPr algn="l">
              <a:lnSpc>
                <a:spcPct val="150000"/>
              </a:lnSpc>
            </a:pPr>
            <a:r>
              <a:rPr lang="en-US" altLang="zh-CN" sz="2800" dirty="0">
                <a:latin typeface="Comic Sans MS" panose="030F0702030302020204" pitchFamily="66" charset="0"/>
                <a:cs typeface="Arial" panose="020B0604020202020204" pitchFamily="34" charset="0"/>
              </a:rPr>
              <a:t>know common </a:t>
            </a:r>
            <a:r>
              <a:rPr lang="en-US" altLang="zh-CN" sz="2800" dirty="0">
                <a:solidFill>
                  <a:srgbClr val="C00000"/>
                </a:solidFill>
                <a:latin typeface="Comic Sans MS" panose="030F0702030302020204" pitchFamily="66" charset="0"/>
                <a:cs typeface="Arial" panose="020B0604020202020204" pitchFamily="34" charset="0"/>
              </a:rPr>
              <a:t>trouble</a:t>
            </a:r>
            <a:r>
              <a:rPr lang="en-US" altLang="zh-CN" sz="2800" dirty="0">
                <a:latin typeface="Comic Sans MS" panose="030F0702030302020204" pitchFamily="66" charset="0"/>
                <a:cs typeface="Arial" panose="020B0604020202020204" pitchFamily="34" charset="0"/>
              </a:rPr>
              <a:t> student’s </a:t>
            </a:r>
            <a:r>
              <a:rPr lang="en-US" altLang="zh-CN" sz="2800" dirty="0">
                <a:solidFill>
                  <a:srgbClr val="C00000"/>
                </a:solidFill>
                <a:latin typeface="Comic Sans MS" panose="030F0702030302020204" pitchFamily="66" charset="0"/>
                <a:cs typeface="Arial" panose="020B0604020202020204" pitchFamily="34" charset="0"/>
              </a:rPr>
              <a:t>have with </a:t>
            </a:r>
            <a:r>
              <a:rPr lang="en-US" altLang="zh-CN" sz="2800" dirty="0">
                <a:latin typeface="Comic Sans MS" panose="030F0702030302020204" pitchFamily="66" charset="0"/>
                <a:cs typeface="Arial" panose="020B0604020202020204" pitchFamily="34" charset="0"/>
              </a:rPr>
              <a:t>English learning</a:t>
            </a:r>
            <a:endParaRPr lang="en-US" altLang="zh-CN" sz="2800" dirty="0">
              <a:latin typeface="Comic Sans MS" panose="030F0702030302020204" pitchFamily="66" charset="0"/>
              <a:cs typeface="Arial" panose="020B0604020202020204" pitchFamily="34" charset="0"/>
            </a:endParaRPr>
          </a:p>
        </p:txBody>
      </p:sp>
      <p:sp>
        <p:nvSpPr>
          <p:cNvPr id="13" name="文本框 12"/>
          <p:cNvSpPr txBox="1"/>
          <p:nvPr>
            <p:custDataLst>
              <p:tags r:id="rId6"/>
            </p:custDataLst>
          </p:nvPr>
        </p:nvSpPr>
        <p:spPr>
          <a:xfrm>
            <a:off x="2565691" y="3110272"/>
            <a:ext cx="9670259" cy="1384995"/>
          </a:xfrm>
          <a:prstGeom prst="rect">
            <a:avLst/>
          </a:prstGeom>
          <a:noFill/>
        </p:spPr>
        <p:txBody>
          <a:bodyPr wrap="square" rtlCol="0">
            <a:spAutoFit/>
          </a:bodyPr>
          <a:lstStyle/>
          <a:p>
            <a:pPr algn="l"/>
            <a:r>
              <a:rPr lang="en-US" sz="2800" dirty="0">
                <a:latin typeface="Comic Sans MS" panose="030F0702030302020204" pitchFamily="66" charset="0"/>
                <a:cs typeface="Arial" panose="020B0604020202020204" pitchFamily="34" charset="0"/>
              </a:rPr>
              <a:t>have a good understanding of how to write a blog about English learning problems and </a:t>
            </a:r>
            <a:r>
              <a:rPr lang="en-US" sz="2800" dirty="0">
                <a:solidFill>
                  <a:srgbClr val="C00000"/>
                </a:solidFill>
                <a:latin typeface="Comic Sans MS" panose="030F0702030302020204" pitchFamily="66" charset="0"/>
                <a:cs typeface="Arial" panose="020B0604020202020204" pitchFamily="34" charset="0"/>
              </a:rPr>
              <a:t>recommendations </a:t>
            </a:r>
            <a:r>
              <a:rPr lang="en-US" sz="2800" dirty="0">
                <a:latin typeface="Comic Sans MS" panose="030F0702030302020204" pitchFamily="66" charset="0"/>
                <a:cs typeface="Arial" panose="020B0604020202020204" pitchFamily="34" charset="0"/>
              </a:rPr>
              <a:t>with various expressions</a:t>
            </a:r>
            <a:endParaRPr lang="en-US" sz="2800" dirty="0">
              <a:latin typeface="Comic Sans MS" panose="030F0702030302020204" pitchFamily="66" charset="0"/>
              <a:cs typeface="Arial" panose="020B0604020202020204" pitchFamily="34" charset="0"/>
            </a:endParaRPr>
          </a:p>
        </p:txBody>
      </p:sp>
      <p:sp>
        <p:nvSpPr>
          <p:cNvPr id="14" name="文本框 13"/>
          <p:cNvSpPr txBox="1"/>
          <p:nvPr>
            <p:custDataLst>
              <p:tags r:id="rId7"/>
            </p:custDataLst>
          </p:nvPr>
        </p:nvSpPr>
        <p:spPr>
          <a:xfrm>
            <a:off x="2495471" y="4533803"/>
            <a:ext cx="9670259" cy="954107"/>
          </a:xfrm>
          <a:prstGeom prst="rect">
            <a:avLst/>
          </a:prstGeom>
          <a:noFill/>
        </p:spPr>
        <p:txBody>
          <a:bodyPr wrap="square" rtlCol="0">
            <a:spAutoFit/>
          </a:bodyPr>
          <a:lstStyle/>
          <a:p>
            <a:r>
              <a:rPr lang="en-US" altLang="zh-CN" sz="2800" dirty="0">
                <a:latin typeface="Comic Sans MS" panose="030F0702030302020204" pitchFamily="66" charset="0"/>
                <a:cs typeface="Arial" panose="020B0604020202020204" pitchFamily="34" charset="0"/>
              </a:rPr>
              <a:t>know your trouble with English learning and form positive attitude to it</a:t>
            </a:r>
            <a:endParaRPr lang="en-US" altLang="zh-CN" sz="2800" dirty="0">
              <a:latin typeface="Comic Sans MS" panose="030F0702030302020204" pitchFamily="66" charset="0"/>
              <a:cs typeface="Arial" panose="020B0604020202020204" pitchFamily="34" charset="0"/>
            </a:endParaRPr>
          </a:p>
        </p:txBody>
      </p:sp>
      <p:grpSp>
        <p:nvGrpSpPr>
          <p:cNvPr id="15" name="组合 14"/>
          <p:cNvGrpSpPr/>
          <p:nvPr/>
        </p:nvGrpSpPr>
        <p:grpSpPr>
          <a:xfrm>
            <a:off x="37631" y="1807697"/>
            <a:ext cx="1704667" cy="3559256"/>
            <a:chOff x="166835" y="2171016"/>
            <a:chExt cx="1704667" cy="3559256"/>
          </a:xfrm>
          <a:solidFill>
            <a:schemeClr val="tx1"/>
          </a:solidFill>
          <a:effectLst>
            <a:outerShdw blurRad="254000" dist="279400" dir="5700000" algn="ctr" rotWithShape="0">
              <a:srgbClr val="000000">
                <a:alpha val="38000"/>
              </a:srgbClr>
            </a:outerShdw>
          </a:effectLst>
        </p:grpSpPr>
        <p:sp>
          <p:nvSpPr>
            <p:cNvPr id="16" name="MH_SubTitle_1" descr="#clear#"/>
            <p:cNvSpPr/>
            <p:nvPr>
              <p:custDataLst>
                <p:tags r:id="rId8"/>
              </p:custDataLst>
            </p:nvPr>
          </p:nvSpPr>
          <p:spPr>
            <a:xfrm rot="20700000">
              <a:off x="585985" y="3065405"/>
              <a:ext cx="1285517" cy="2664867"/>
            </a:xfrm>
            <a:custGeom>
              <a:avLst/>
              <a:gdLst>
                <a:gd name="connsiteX0" fmla="*/ 667816 w 1087280"/>
                <a:gd name="connsiteY0" fmla="*/ 412913 h 2254625"/>
                <a:gd name="connsiteX1" fmla="*/ 661379 w 1087280"/>
                <a:gd name="connsiteY1" fmla="*/ 407078 h 2254625"/>
                <a:gd name="connsiteX2" fmla="*/ 654942 w 1087280"/>
                <a:gd name="connsiteY2" fmla="*/ 401243 h 2254625"/>
                <a:gd name="connsiteX3" fmla="*/ 648230 w 1087280"/>
                <a:gd name="connsiteY3" fmla="*/ 396246 h 2254625"/>
                <a:gd name="connsiteX4" fmla="*/ 640959 w 1087280"/>
                <a:gd name="connsiteY4" fmla="*/ 391251 h 2254625"/>
                <a:gd name="connsiteX5" fmla="*/ 633691 w 1087280"/>
                <a:gd name="connsiteY5" fmla="*/ 386813 h 2254625"/>
                <a:gd name="connsiteX6" fmla="*/ 625865 w 1087280"/>
                <a:gd name="connsiteY6" fmla="*/ 382378 h 2254625"/>
                <a:gd name="connsiteX7" fmla="*/ 618041 w 1087280"/>
                <a:gd name="connsiteY7" fmla="*/ 378500 h 2254625"/>
                <a:gd name="connsiteX8" fmla="*/ 610775 w 1087280"/>
                <a:gd name="connsiteY8" fmla="*/ 374620 h 2254625"/>
                <a:gd name="connsiteX9" fmla="*/ 602117 w 1087280"/>
                <a:gd name="connsiteY9" fmla="*/ 371582 h 2254625"/>
                <a:gd name="connsiteX10" fmla="*/ 593739 w 1087280"/>
                <a:gd name="connsiteY10" fmla="*/ 368822 h 2254625"/>
                <a:gd name="connsiteX11" fmla="*/ 585641 w 1087280"/>
                <a:gd name="connsiteY11" fmla="*/ 366340 h 2254625"/>
                <a:gd name="connsiteX12" fmla="*/ 576430 w 1087280"/>
                <a:gd name="connsiteY12" fmla="*/ 364419 h 2254625"/>
                <a:gd name="connsiteX13" fmla="*/ 567778 w 1087280"/>
                <a:gd name="connsiteY13" fmla="*/ 363055 h 2254625"/>
                <a:gd name="connsiteX14" fmla="*/ 558569 w 1087280"/>
                <a:gd name="connsiteY14" fmla="*/ 361692 h 2254625"/>
                <a:gd name="connsiteX15" fmla="*/ 549362 w 1087280"/>
                <a:gd name="connsiteY15" fmla="*/ 360887 h 2254625"/>
                <a:gd name="connsiteX16" fmla="*/ 540436 w 1087280"/>
                <a:gd name="connsiteY16" fmla="*/ 360919 h 2254625"/>
                <a:gd name="connsiteX17" fmla="*/ 530953 w 1087280"/>
                <a:gd name="connsiteY17" fmla="*/ 360952 h 2254625"/>
                <a:gd name="connsiteX18" fmla="*/ 521472 w 1087280"/>
                <a:gd name="connsiteY18" fmla="*/ 361542 h 2254625"/>
                <a:gd name="connsiteX19" fmla="*/ 512831 w 1087280"/>
                <a:gd name="connsiteY19" fmla="*/ 362967 h 2254625"/>
                <a:gd name="connsiteX20" fmla="*/ 503911 w 1087280"/>
                <a:gd name="connsiteY20" fmla="*/ 364671 h 2254625"/>
                <a:gd name="connsiteX21" fmla="*/ 494992 w 1087280"/>
                <a:gd name="connsiteY21" fmla="*/ 366376 h 2254625"/>
                <a:gd name="connsiteX22" fmla="*/ 486913 w 1087280"/>
                <a:gd name="connsiteY22" fmla="*/ 368914 h 2254625"/>
                <a:gd name="connsiteX23" fmla="*/ 477998 w 1087280"/>
                <a:gd name="connsiteY23" fmla="*/ 371734 h 2254625"/>
                <a:gd name="connsiteX24" fmla="*/ 469923 w 1087280"/>
                <a:gd name="connsiteY24" fmla="*/ 375388 h 2254625"/>
                <a:gd name="connsiteX25" fmla="*/ 461847 w 1087280"/>
                <a:gd name="connsiteY25" fmla="*/ 379042 h 2254625"/>
                <a:gd name="connsiteX26" fmla="*/ 454330 w 1087280"/>
                <a:gd name="connsiteY26" fmla="*/ 382695 h 2254625"/>
                <a:gd name="connsiteX27" fmla="*/ 447095 w 1087280"/>
                <a:gd name="connsiteY27" fmla="*/ 387183 h 2254625"/>
                <a:gd name="connsiteX28" fmla="*/ 439581 w 1087280"/>
                <a:gd name="connsiteY28" fmla="*/ 391950 h 2254625"/>
                <a:gd name="connsiteX29" fmla="*/ 432628 w 1087280"/>
                <a:gd name="connsiteY29" fmla="*/ 397274 h 2254625"/>
                <a:gd name="connsiteX30" fmla="*/ 425395 w 1087280"/>
                <a:gd name="connsiteY30" fmla="*/ 402320 h 2254625"/>
                <a:gd name="connsiteX31" fmla="*/ 419001 w 1087280"/>
                <a:gd name="connsiteY31" fmla="*/ 408199 h 2254625"/>
                <a:gd name="connsiteX32" fmla="*/ 412887 w 1087280"/>
                <a:gd name="connsiteY32" fmla="*/ 414357 h 2254625"/>
                <a:gd name="connsiteX33" fmla="*/ 407052 w 1087280"/>
                <a:gd name="connsiteY33" fmla="*/ 420234 h 2254625"/>
                <a:gd name="connsiteX34" fmla="*/ 401218 w 1087280"/>
                <a:gd name="connsiteY34" fmla="*/ 426670 h 2254625"/>
                <a:gd name="connsiteX35" fmla="*/ 396224 w 1087280"/>
                <a:gd name="connsiteY35" fmla="*/ 433939 h 2254625"/>
                <a:gd name="connsiteX36" fmla="*/ 390950 w 1087280"/>
                <a:gd name="connsiteY36" fmla="*/ 440930 h 2254625"/>
                <a:gd name="connsiteX37" fmla="*/ 386515 w 1087280"/>
                <a:gd name="connsiteY37" fmla="*/ 448198 h 2254625"/>
                <a:gd name="connsiteX38" fmla="*/ 381801 w 1087280"/>
                <a:gd name="connsiteY38" fmla="*/ 455745 h 2254625"/>
                <a:gd name="connsiteX39" fmla="*/ 378202 w 1087280"/>
                <a:gd name="connsiteY39" fmla="*/ 463288 h 2254625"/>
                <a:gd name="connsiteX40" fmla="*/ 374606 w 1087280"/>
                <a:gd name="connsiteY40" fmla="*/ 471389 h 2254625"/>
                <a:gd name="connsiteX41" fmla="*/ 371010 w 1087280"/>
                <a:gd name="connsiteY41" fmla="*/ 479490 h 2254625"/>
                <a:gd name="connsiteX42" fmla="*/ 368532 w 1087280"/>
                <a:gd name="connsiteY42" fmla="*/ 488146 h 2254625"/>
                <a:gd name="connsiteX43" fmla="*/ 366051 w 1087280"/>
                <a:gd name="connsiteY43" fmla="*/ 496243 h 2254625"/>
                <a:gd name="connsiteX44" fmla="*/ 364133 w 1087280"/>
                <a:gd name="connsiteY44" fmla="*/ 505454 h 2254625"/>
                <a:gd name="connsiteX45" fmla="*/ 362770 w 1087280"/>
                <a:gd name="connsiteY45" fmla="*/ 514105 h 2254625"/>
                <a:gd name="connsiteX46" fmla="*/ 361129 w 1087280"/>
                <a:gd name="connsiteY46" fmla="*/ 523036 h 2254625"/>
                <a:gd name="connsiteX47" fmla="*/ 360884 w 1087280"/>
                <a:gd name="connsiteY47" fmla="*/ 532242 h 2254625"/>
                <a:gd name="connsiteX48" fmla="*/ 360919 w 1087280"/>
                <a:gd name="connsiteY48" fmla="*/ 541725 h 2254625"/>
                <a:gd name="connsiteX49" fmla="*/ 360952 w 1087280"/>
                <a:gd name="connsiteY49" fmla="*/ 550650 h 2254625"/>
                <a:gd name="connsiteX50" fmla="*/ 361823 w 1087280"/>
                <a:gd name="connsiteY50" fmla="*/ 559851 h 2254625"/>
                <a:gd name="connsiteX51" fmla="*/ 362973 w 1087280"/>
                <a:gd name="connsiteY51" fmla="*/ 569331 h 2254625"/>
                <a:gd name="connsiteX52" fmla="*/ 364400 w 1087280"/>
                <a:gd name="connsiteY52" fmla="*/ 577972 h 2254625"/>
                <a:gd name="connsiteX53" fmla="*/ 366942 w 1087280"/>
                <a:gd name="connsiteY53" fmla="*/ 586610 h 2254625"/>
                <a:gd name="connsiteX54" fmla="*/ 368926 w 1087280"/>
                <a:gd name="connsiteY54" fmla="*/ 595250 h 2254625"/>
                <a:gd name="connsiteX55" fmla="*/ 371746 w 1087280"/>
                <a:gd name="connsiteY55" fmla="*/ 603608 h 2254625"/>
                <a:gd name="connsiteX56" fmla="*/ 375402 w 1087280"/>
                <a:gd name="connsiteY56" fmla="*/ 611683 h 2254625"/>
                <a:gd name="connsiteX57" fmla="*/ 378777 w 1087280"/>
                <a:gd name="connsiteY57" fmla="*/ 619482 h 2254625"/>
                <a:gd name="connsiteX58" fmla="*/ 382711 w 1087280"/>
                <a:gd name="connsiteY58" fmla="*/ 627278 h 2254625"/>
                <a:gd name="connsiteX59" fmla="*/ 387202 w 1087280"/>
                <a:gd name="connsiteY59" fmla="*/ 635072 h 2254625"/>
                <a:gd name="connsiteX60" fmla="*/ 391692 w 1087280"/>
                <a:gd name="connsiteY60" fmla="*/ 642308 h 2254625"/>
                <a:gd name="connsiteX61" fmla="*/ 397017 w 1087280"/>
                <a:gd name="connsiteY61" fmla="*/ 649263 h 2254625"/>
                <a:gd name="connsiteX62" fmla="*/ 401784 w 1087280"/>
                <a:gd name="connsiteY62" fmla="*/ 656219 h 2254625"/>
                <a:gd name="connsiteX63" fmla="*/ 407665 w 1087280"/>
                <a:gd name="connsiteY63" fmla="*/ 662614 h 2254625"/>
                <a:gd name="connsiteX64" fmla="*/ 413824 w 1087280"/>
                <a:gd name="connsiteY64" fmla="*/ 668729 h 2254625"/>
                <a:gd name="connsiteX65" fmla="*/ 419983 w 1087280"/>
                <a:gd name="connsiteY65" fmla="*/ 674844 h 2254625"/>
                <a:gd name="connsiteX66" fmla="*/ 426419 w 1087280"/>
                <a:gd name="connsiteY66" fmla="*/ 680679 h 2254625"/>
                <a:gd name="connsiteX67" fmla="*/ 433689 w 1087280"/>
                <a:gd name="connsiteY67" fmla="*/ 685674 h 2254625"/>
                <a:gd name="connsiteX68" fmla="*/ 440682 w 1087280"/>
                <a:gd name="connsiteY68" fmla="*/ 690949 h 2254625"/>
                <a:gd name="connsiteX69" fmla="*/ 448230 w 1087280"/>
                <a:gd name="connsiteY69" fmla="*/ 695664 h 2254625"/>
                <a:gd name="connsiteX70" fmla="*/ 455496 w 1087280"/>
                <a:gd name="connsiteY70" fmla="*/ 699544 h 2254625"/>
                <a:gd name="connsiteX71" fmla="*/ 463320 w 1087280"/>
                <a:gd name="connsiteY71" fmla="*/ 703422 h 2254625"/>
                <a:gd name="connsiteX72" fmla="*/ 471422 w 1087280"/>
                <a:gd name="connsiteY72" fmla="*/ 707020 h 2254625"/>
                <a:gd name="connsiteX73" fmla="*/ 479524 w 1087280"/>
                <a:gd name="connsiteY73" fmla="*/ 710617 h 2254625"/>
                <a:gd name="connsiteX74" fmla="*/ 487902 w 1087280"/>
                <a:gd name="connsiteY74" fmla="*/ 713378 h 2254625"/>
                <a:gd name="connsiteX75" fmla="*/ 496836 w 1087280"/>
                <a:gd name="connsiteY75" fmla="*/ 715578 h 2254625"/>
                <a:gd name="connsiteX76" fmla="*/ 504931 w 1087280"/>
                <a:gd name="connsiteY76" fmla="*/ 717502 h 2254625"/>
                <a:gd name="connsiteX77" fmla="*/ 514143 w 1087280"/>
                <a:gd name="connsiteY77" fmla="*/ 719423 h 2254625"/>
                <a:gd name="connsiteX78" fmla="*/ 523070 w 1087280"/>
                <a:gd name="connsiteY78" fmla="*/ 719950 h 2254625"/>
                <a:gd name="connsiteX79" fmla="*/ 532558 w 1087280"/>
                <a:gd name="connsiteY79" fmla="*/ 721032 h 2254625"/>
                <a:gd name="connsiteX80" fmla="*/ 541763 w 1087280"/>
                <a:gd name="connsiteY80" fmla="*/ 721279 h 2254625"/>
                <a:gd name="connsiteX81" fmla="*/ 550966 w 1087280"/>
                <a:gd name="connsiteY81" fmla="*/ 720968 h 2254625"/>
                <a:gd name="connsiteX82" fmla="*/ 559889 w 1087280"/>
                <a:gd name="connsiteY82" fmla="*/ 720379 h 2254625"/>
                <a:gd name="connsiteX83" fmla="*/ 569089 w 1087280"/>
                <a:gd name="connsiteY83" fmla="*/ 718953 h 2254625"/>
                <a:gd name="connsiteX84" fmla="*/ 577730 w 1087280"/>
                <a:gd name="connsiteY84" fmla="*/ 717528 h 2254625"/>
                <a:gd name="connsiteX85" fmla="*/ 586647 w 1087280"/>
                <a:gd name="connsiteY85" fmla="*/ 715266 h 2254625"/>
                <a:gd name="connsiteX86" fmla="*/ 595006 w 1087280"/>
                <a:gd name="connsiteY86" fmla="*/ 713006 h 2254625"/>
                <a:gd name="connsiteX87" fmla="*/ 603363 w 1087280"/>
                <a:gd name="connsiteY87" fmla="*/ 710187 h 2254625"/>
                <a:gd name="connsiteX88" fmla="*/ 611719 w 1087280"/>
                <a:gd name="connsiteY88" fmla="*/ 706811 h 2254625"/>
                <a:gd name="connsiteX89" fmla="*/ 619514 w 1087280"/>
                <a:gd name="connsiteY89" fmla="*/ 702879 h 2254625"/>
                <a:gd name="connsiteX90" fmla="*/ 627032 w 1087280"/>
                <a:gd name="connsiteY90" fmla="*/ 699227 h 2254625"/>
                <a:gd name="connsiteX91" fmla="*/ 634825 w 1087280"/>
                <a:gd name="connsiteY91" fmla="*/ 694737 h 2254625"/>
                <a:gd name="connsiteX92" fmla="*/ 641780 w 1087280"/>
                <a:gd name="connsiteY92" fmla="*/ 689972 h 2254625"/>
                <a:gd name="connsiteX93" fmla="*/ 649293 w 1087280"/>
                <a:gd name="connsiteY93" fmla="*/ 685204 h 2254625"/>
                <a:gd name="connsiteX94" fmla="*/ 655967 w 1087280"/>
                <a:gd name="connsiteY94" fmla="*/ 679602 h 2254625"/>
                <a:gd name="connsiteX95" fmla="*/ 662640 w 1087280"/>
                <a:gd name="connsiteY95" fmla="*/ 674001 h 2254625"/>
                <a:gd name="connsiteX96" fmla="*/ 668756 w 1087280"/>
                <a:gd name="connsiteY96" fmla="*/ 668401 h 2254625"/>
                <a:gd name="connsiteX97" fmla="*/ 674590 w 1087280"/>
                <a:gd name="connsiteY97" fmla="*/ 661965 h 2254625"/>
                <a:gd name="connsiteX98" fmla="*/ 680143 w 1087280"/>
                <a:gd name="connsiteY98" fmla="*/ 655252 h 2254625"/>
                <a:gd name="connsiteX99" fmla="*/ 685697 w 1087280"/>
                <a:gd name="connsiteY99" fmla="*/ 648539 h 2254625"/>
                <a:gd name="connsiteX100" fmla="*/ 690411 w 1087280"/>
                <a:gd name="connsiteY100" fmla="*/ 640992 h 2254625"/>
                <a:gd name="connsiteX101" fmla="*/ 695405 w 1087280"/>
                <a:gd name="connsiteY101" fmla="*/ 633722 h 2254625"/>
                <a:gd name="connsiteX102" fmla="*/ 699561 w 1087280"/>
                <a:gd name="connsiteY102" fmla="*/ 626177 h 2254625"/>
                <a:gd name="connsiteX103" fmla="*/ 703159 w 1087280"/>
                <a:gd name="connsiteY103" fmla="*/ 618634 h 2254625"/>
                <a:gd name="connsiteX104" fmla="*/ 707035 w 1087280"/>
                <a:gd name="connsiteY104" fmla="*/ 610810 h 2254625"/>
                <a:gd name="connsiteX105" fmla="*/ 710351 w 1087280"/>
                <a:gd name="connsiteY105" fmla="*/ 602431 h 2254625"/>
                <a:gd name="connsiteX106" fmla="*/ 713388 w 1087280"/>
                <a:gd name="connsiteY106" fmla="*/ 593774 h 2254625"/>
                <a:gd name="connsiteX107" fmla="*/ 715588 w 1087280"/>
                <a:gd name="connsiteY107" fmla="*/ 585399 h 2254625"/>
                <a:gd name="connsiteX108" fmla="*/ 717509 w 1087280"/>
                <a:gd name="connsiteY108" fmla="*/ 576746 h 2254625"/>
                <a:gd name="connsiteX109" fmla="*/ 719149 w 1087280"/>
                <a:gd name="connsiteY109" fmla="*/ 567814 h 2254625"/>
                <a:gd name="connsiteX110" fmla="*/ 720232 w 1087280"/>
                <a:gd name="connsiteY110" fmla="*/ 558885 h 2254625"/>
                <a:gd name="connsiteX111" fmla="*/ 721035 w 1087280"/>
                <a:gd name="connsiteY111" fmla="*/ 549678 h 2254625"/>
                <a:gd name="connsiteX112" fmla="*/ 721280 w 1087280"/>
                <a:gd name="connsiteY112" fmla="*/ 540473 h 2254625"/>
                <a:gd name="connsiteX113" fmla="*/ 720967 w 1087280"/>
                <a:gd name="connsiteY113" fmla="*/ 531270 h 2254625"/>
                <a:gd name="connsiteX114" fmla="*/ 719817 w 1087280"/>
                <a:gd name="connsiteY114" fmla="*/ 521790 h 2254625"/>
                <a:gd name="connsiteX115" fmla="*/ 718948 w 1087280"/>
                <a:gd name="connsiteY115" fmla="*/ 513147 h 2254625"/>
                <a:gd name="connsiteX116" fmla="*/ 716962 w 1087280"/>
                <a:gd name="connsiteY116" fmla="*/ 503949 h 2254625"/>
                <a:gd name="connsiteX117" fmla="*/ 715535 w 1087280"/>
                <a:gd name="connsiteY117" fmla="*/ 495308 h 2254625"/>
                <a:gd name="connsiteX118" fmla="*/ 712715 w 1087280"/>
                <a:gd name="connsiteY118" fmla="*/ 486950 h 2254625"/>
                <a:gd name="connsiteX119" fmla="*/ 709895 w 1087280"/>
                <a:gd name="connsiteY119" fmla="*/ 478592 h 2254625"/>
                <a:gd name="connsiteX120" fmla="*/ 706796 w 1087280"/>
                <a:gd name="connsiteY120" fmla="*/ 469956 h 2254625"/>
                <a:gd name="connsiteX121" fmla="*/ 702584 w 1087280"/>
                <a:gd name="connsiteY121" fmla="*/ 462440 h 2254625"/>
                <a:gd name="connsiteX122" fmla="*/ 698650 w 1087280"/>
                <a:gd name="connsiteY122" fmla="*/ 454644 h 2254625"/>
                <a:gd name="connsiteX123" fmla="*/ 694719 w 1087280"/>
                <a:gd name="connsiteY123" fmla="*/ 447406 h 2254625"/>
                <a:gd name="connsiteX124" fmla="*/ 689950 w 1087280"/>
                <a:gd name="connsiteY124" fmla="*/ 439891 h 2254625"/>
                <a:gd name="connsiteX125" fmla="*/ 684902 w 1087280"/>
                <a:gd name="connsiteY125" fmla="*/ 432657 h 2254625"/>
                <a:gd name="connsiteX126" fmla="*/ 679577 w 1087280"/>
                <a:gd name="connsiteY126" fmla="*/ 425702 h 2254625"/>
                <a:gd name="connsiteX127" fmla="*/ 673696 w 1087280"/>
                <a:gd name="connsiteY127" fmla="*/ 419308 h 2254625"/>
                <a:gd name="connsiteX128" fmla="*/ 539108 w 1087280"/>
                <a:gd name="connsiteY128" fmla="*/ 0 h 2254625"/>
                <a:gd name="connsiteX129" fmla="*/ 1081639 w 1087280"/>
                <a:gd name="connsiteY129" fmla="*/ 538663 h 2254625"/>
                <a:gd name="connsiteX130" fmla="*/ 1087280 w 1087280"/>
                <a:gd name="connsiteY130" fmla="*/ 2071033 h 2254625"/>
                <a:gd name="connsiteX131" fmla="*/ 1086784 w 1087280"/>
                <a:gd name="connsiteY131" fmla="*/ 2087770 h 2254625"/>
                <a:gd name="connsiteX132" fmla="*/ 1085446 w 1087280"/>
                <a:gd name="connsiteY132" fmla="*/ 2103115 h 2254625"/>
                <a:gd name="connsiteX133" fmla="*/ 1082988 w 1087280"/>
                <a:gd name="connsiteY133" fmla="*/ 2117349 h 2254625"/>
                <a:gd name="connsiteX134" fmla="*/ 1079690 w 1087280"/>
                <a:gd name="connsiteY134" fmla="*/ 2130748 h 2254625"/>
                <a:gd name="connsiteX135" fmla="*/ 1075552 w 1087280"/>
                <a:gd name="connsiteY135" fmla="*/ 2143314 h 2254625"/>
                <a:gd name="connsiteX136" fmla="*/ 1070853 w 1087280"/>
                <a:gd name="connsiteY136" fmla="*/ 2154766 h 2254625"/>
                <a:gd name="connsiteX137" fmla="*/ 1065593 w 1087280"/>
                <a:gd name="connsiteY137" fmla="*/ 2165662 h 2254625"/>
                <a:gd name="connsiteX138" fmla="*/ 1059494 w 1087280"/>
                <a:gd name="connsiteY138" fmla="*/ 2175724 h 2254625"/>
                <a:gd name="connsiteX139" fmla="*/ 1052835 w 1087280"/>
                <a:gd name="connsiteY139" fmla="*/ 2185231 h 2254625"/>
                <a:gd name="connsiteX140" fmla="*/ 1045892 w 1087280"/>
                <a:gd name="connsiteY140" fmla="*/ 2193344 h 2254625"/>
                <a:gd name="connsiteX141" fmla="*/ 1038389 w 1087280"/>
                <a:gd name="connsiteY141" fmla="*/ 2200901 h 2254625"/>
                <a:gd name="connsiteX142" fmla="*/ 1030884 w 1087280"/>
                <a:gd name="connsiteY142" fmla="*/ 2207900 h 2254625"/>
                <a:gd name="connsiteX143" fmla="*/ 1022819 w 1087280"/>
                <a:gd name="connsiteY143" fmla="*/ 2214343 h 2254625"/>
                <a:gd name="connsiteX144" fmla="*/ 1014472 w 1087280"/>
                <a:gd name="connsiteY144" fmla="*/ 2219950 h 2254625"/>
                <a:gd name="connsiteX145" fmla="*/ 1006123 w 1087280"/>
                <a:gd name="connsiteY145" fmla="*/ 2225000 h 2254625"/>
                <a:gd name="connsiteX146" fmla="*/ 997492 w 1087280"/>
                <a:gd name="connsiteY146" fmla="*/ 2229214 h 2254625"/>
                <a:gd name="connsiteX147" fmla="*/ 989419 w 1087280"/>
                <a:gd name="connsiteY147" fmla="*/ 2233426 h 2254625"/>
                <a:gd name="connsiteX148" fmla="*/ 980786 w 1087280"/>
                <a:gd name="connsiteY148" fmla="*/ 2237082 h 2254625"/>
                <a:gd name="connsiteX149" fmla="*/ 972708 w 1087280"/>
                <a:gd name="connsiteY149" fmla="*/ 2240178 h 2254625"/>
                <a:gd name="connsiteX150" fmla="*/ 964349 w 1087280"/>
                <a:gd name="connsiteY150" fmla="*/ 2242438 h 2254625"/>
                <a:gd name="connsiteX151" fmla="*/ 957105 w 1087280"/>
                <a:gd name="connsiteY151" fmla="*/ 2244695 h 2254625"/>
                <a:gd name="connsiteX152" fmla="*/ 949582 w 1087280"/>
                <a:gd name="connsiteY152" fmla="*/ 2246673 h 2254625"/>
                <a:gd name="connsiteX153" fmla="*/ 935646 w 1087280"/>
                <a:gd name="connsiteY153" fmla="*/ 2249511 h 2254625"/>
                <a:gd name="connsiteX154" fmla="*/ 924216 w 1087280"/>
                <a:gd name="connsiteY154" fmla="*/ 2250945 h 2254625"/>
                <a:gd name="connsiteX155" fmla="*/ 915572 w 1087280"/>
                <a:gd name="connsiteY155" fmla="*/ 2251812 h 2254625"/>
                <a:gd name="connsiteX156" fmla="*/ 907485 w 1087280"/>
                <a:gd name="connsiteY156" fmla="*/ 2252119 h 2254625"/>
                <a:gd name="connsiteX157" fmla="*/ 186205 w 1087280"/>
                <a:gd name="connsiteY157" fmla="*/ 2254625 h 2254625"/>
                <a:gd name="connsiteX158" fmla="*/ 170304 w 1087280"/>
                <a:gd name="connsiteY158" fmla="*/ 2253843 h 2254625"/>
                <a:gd name="connsiteX159" fmla="*/ 154680 w 1087280"/>
                <a:gd name="connsiteY159" fmla="*/ 2252782 h 2254625"/>
                <a:gd name="connsiteX160" fmla="*/ 140724 w 1087280"/>
                <a:gd name="connsiteY160" fmla="*/ 2250041 h 2254625"/>
                <a:gd name="connsiteX161" fmla="*/ 127326 w 1087280"/>
                <a:gd name="connsiteY161" fmla="*/ 2247298 h 2254625"/>
                <a:gd name="connsiteX162" fmla="*/ 114759 w 1087280"/>
                <a:gd name="connsiteY162" fmla="*/ 2243158 h 2254625"/>
                <a:gd name="connsiteX163" fmla="*/ 103028 w 1087280"/>
                <a:gd name="connsiteY163" fmla="*/ 2238736 h 2254625"/>
                <a:gd name="connsiteX164" fmla="*/ 92129 w 1087280"/>
                <a:gd name="connsiteY164" fmla="*/ 2232917 h 2254625"/>
                <a:gd name="connsiteX165" fmla="*/ 82345 w 1087280"/>
                <a:gd name="connsiteY165" fmla="*/ 2227093 h 2254625"/>
                <a:gd name="connsiteX166" fmla="*/ 73115 w 1087280"/>
                <a:gd name="connsiteY166" fmla="*/ 2220153 h 2254625"/>
                <a:gd name="connsiteX167" fmla="*/ 64723 w 1087280"/>
                <a:gd name="connsiteY167" fmla="*/ 2213488 h 2254625"/>
                <a:gd name="connsiteX168" fmla="*/ 57165 w 1087280"/>
                <a:gd name="connsiteY168" fmla="*/ 2205983 h 2254625"/>
                <a:gd name="connsiteX169" fmla="*/ 50442 w 1087280"/>
                <a:gd name="connsiteY169" fmla="*/ 2198197 h 2254625"/>
                <a:gd name="connsiteX170" fmla="*/ 43997 w 1087280"/>
                <a:gd name="connsiteY170" fmla="*/ 2190130 h 2254625"/>
                <a:gd name="connsiteX171" fmla="*/ 38388 w 1087280"/>
                <a:gd name="connsiteY171" fmla="*/ 2181782 h 2254625"/>
                <a:gd name="connsiteX172" fmla="*/ 33059 w 1087280"/>
                <a:gd name="connsiteY172" fmla="*/ 2173712 h 2254625"/>
                <a:gd name="connsiteX173" fmla="*/ 28565 w 1087280"/>
                <a:gd name="connsiteY173" fmla="*/ 2165360 h 2254625"/>
                <a:gd name="connsiteX174" fmla="*/ 24630 w 1087280"/>
                <a:gd name="connsiteY174" fmla="*/ 2157006 h 2254625"/>
                <a:gd name="connsiteX175" fmla="*/ 21250 w 1087280"/>
                <a:gd name="connsiteY175" fmla="*/ 2148092 h 2254625"/>
                <a:gd name="connsiteX176" fmla="*/ 18152 w 1087280"/>
                <a:gd name="connsiteY176" fmla="*/ 2140014 h 2254625"/>
                <a:gd name="connsiteX177" fmla="*/ 15334 w 1087280"/>
                <a:gd name="connsiteY177" fmla="*/ 2132215 h 2254625"/>
                <a:gd name="connsiteX178" fmla="*/ 13074 w 1087280"/>
                <a:gd name="connsiteY178" fmla="*/ 2124412 h 2254625"/>
                <a:gd name="connsiteX179" fmla="*/ 11372 w 1087280"/>
                <a:gd name="connsiteY179" fmla="*/ 2116609 h 2254625"/>
                <a:gd name="connsiteX180" fmla="*/ 8533 w 1087280"/>
                <a:gd name="connsiteY180" fmla="*/ 2103230 h 2254625"/>
                <a:gd name="connsiteX181" fmla="*/ 6816 w 1087280"/>
                <a:gd name="connsiteY181" fmla="*/ 2091522 h 2254625"/>
                <a:gd name="connsiteX182" fmla="*/ 6226 w 1087280"/>
                <a:gd name="connsiteY182" fmla="*/ 2082598 h 2254625"/>
                <a:gd name="connsiteX183" fmla="*/ 5641 w 1087280"/>
                <a:gd name="connsiteY183" fmla="*/ 2075348 h 2254625"/>
                <a:gd name="connsiteX184" fmla="*/ 0 w 1087280"/>
                <a:gd name="connsiteY184" fmla="*/ 542979 h 225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087280" h="2254625">
                  <a:moveTo>
                    <a:pt x="667816" y="412913"/>
                  </a:moveTo>
                  <a:lnTo>
                    <a:pt x="661379" y="407078"/>
                  </a:lnTo>
                  <a:lnTo>
                    <a:pt x="654942" y="401243"/>
                  </a:lnTo>
                  <a:lnTo>
                    <a:pt x="648230" y="396246"/>
                  </a:lnTo>
                  <a:lnTo>
                    <a:pt x="640959" y="391251"/>
                  </a:lnTo>
                  <a:lnTo>
                    <a:pt x="633691" y="386813"/>
                  </a:lnTo>
                  <a:lnTo>
                    <a:pt x="625865" y="382378"/>
                  </a:lnTo>
                  <a:lnTo>
                    <a:pt x="618041" y="378500"/>
                  </a:lnTo>
                  <a:lnTo>
                    <a:pt x="610775" y="374620"/>
                  </a:lnTo>
                  <a:lnTo>
                    <a:pt x="602117" y="371582"/>
                  </a:lnTo>
                  <a:lnTo>
                    <a:pt x="593739" y="368822"/>
                  </a:lnTo>
                  <a:lnTo>
                    <a:pt x="585641" y="366340"/>
                  </a:lnTo>
                  <a:lnTo>
                    <a:pt x="576430" y="364419"/>
                  </a:lnTo>
                  <a:lnTo>
                    <a:pt x="567778" y="363055"/>
                  </a:lnTo>
                  <a:lnTo>
                    <a:pt x="558569" y="361692"/>
                  </a:lnTo>
                  <a:lnTo>
                    <a:pt x="549362" y="360887"/>
                  </a:lnTo>
                  <a:lnTo>
                    <a:pt x="540436" y="360919"/>
                  </a:lnTo>
                  <a:lnTo>
                    <a:pt x="530953" y="360952"/>
                  </a:lnTo>
                  <a:lnTo>
                    <a:pt x="521472" y="361542"/>
                  </a:lnTo>
                  <a:lnTo>
                    <a:pt x="512831" y="362967"/>
                  </a:lnTo>
                  <a:lnTo>
                    <a:pt x="503911" y="364671"/>
                  </a:lnTo>
                  <a:lnTo>
                    <a:pt x="494992" y="366376"/>
                  </a:lnTo>
                  <a:lnTo>
                    <a:pt x="486913" y="368914"/>
                  </a:lnTo>
                  <a:lnTo>
                    <a:pt x="477998" y="371734"/>
                  </a:lnTo>
                  <a:lnTo>
                    <a:pt x="469923" y="375388"/>
                  </a:lnTo>
                  <a:lnTo>
                    <a:pt x="461847" y="379042"/>
                  </a:lnTo>
                  <a:lnTo>
                    <a:pt x="454330" y="382695"/>
                  </a:lnTo>
                  <a:lnTo>
                    <a:pt x="447095" y="387183"/>
                  </a:lnTo>
                  <a:lnTo>
                    <a:pt x="439581" y="391950"/>
                  </a:lnTo>
                  <a:lnTo>
                    <a:pt x="432628" y="397274"/>
                  </a:lnTo>
                  <a:lnTo>
                    <a:pt x="425395" y="402320"/>
                  </a:lnTo>
                  <a:lnTo>
                    <a:pt x="419001" y="408199"/>
                  </a:lnTo>
                  <a:lnTo>
                    <a:pt x="412887" y="414357"/>
                  </a:lnTo>
                  <a:lnTo>
                    <a:pt x="407052" y="420234"/>
                  </a:lnTo>
                  <a:lnTo>
                    <a:pt x="401218" y="426670"/>
                  </a:lnTo>
                  <a:lnTo>
                    <a:pt x="396224" y="433939"/>
                  </a:lnTo>
                  <a:lnTo>
                    <a:pt x="390950" y="440930"/>
                  </a:lnTo>
                  <a:lnTo>
                    <a:pt x="386515" y="448198"/>
                  </a:lnTo>
                  <a:lnTo>
                    <a:pt x="381801" y="455745"/>
                  </a:lnTo>
                  <a:lnTo>
                    <a:pt x="378202" y="463288"/>
                  </a:lnTo>
                  <a:lnTo>
                    <a:pt x="374606" y="471389"/>
                  </a:lnTo>
                  <a:lnTo>
                    <a:pt x="371010" y="479490"/>
                  </a:lnTo>
                  <a:lnTo>
                    <a:pt x="368532" y="488146"/>
                  </a:lnTo>
                  <a:lnTo>
                    <a:pt x="366051" y="496243"/>
                  </a:lnTo>
                  <a:lnTo>
                    <a:pt x="364133" y="505454"/>
                  </a:lnTo>
                  <a:lnTo>
                    <a:pt x="362770" y="514105"/>
                  </a:lnTo>
                  <a:lnTo>
                    <a:pt x="361129" y="523036"/>
                  </a:lnTo>
                  <a:lnTo>
                    <a:pt x="360884" y="532242"/>
                  </a:lnTo>
                  <a:lnTo>
                    <a:pt x="360919" y="541725"/>
                  </a:lnTo>
                  <a:lnTo>
                    <a:pt x="360952" y="550650"/>
                  </a:lnTo>
                  <a:lnTo>
                    <a:pt x="361823" y="559851"/>
                  </a:lnTo>
                  <a:lnTo>
                    <a:pt x="362973" y="569331"/>
                  </a:lnTo>
                  <a:lnTo>
                    <a:pt x="364400" y="577972"/>
                  </a:lnTo>
                  <a:lnTo>
                    <a:pt x="366942" y="586610"/>
                  </a:lnTo>
                  <a:lnTo>
                    <a:pt x="368926" y="595250"/>
                  </a:lnTo>
                  <a:lnTo>
                    <a:pt x="371746" y="603608"/>
                  </a:lnTo>
                  <a:lnTo>
                    <a:pt x="375402" y="611683"/>
                  </a:lnTo>
                  <a:lnTo>
                    <a:pt x="378777" y="619482"/>
                  </a:lnTo>
                  <a:lnTo>
                    <a:pt x="382711" y="627278"/>
                  </a:lnTo>
                  <a:lnTo>
                    <a:pt x="387202" y="635072"/>
                  </a:lnTo>
                  <a:lnTo>
                    <a:pt x="391692" y="642308"/>
                  </a:lnTo>
                  <a:lnTo>
                    <a:pt x="397017" y="649263"/>
                  </a:lnTo>
                  <a:lnTo>
                    <a:pt x="401784" y="656219"/>
                  </a:lnTo>
                  <a:lnTo>
                    <a:pt x="407665" y="662614"/>
                  </a:lnTo>
                  <a:lnTo>
                    <a:pt x="413824" y="668729"/>
                  </a:lnTo>
                  <a:lnTo>
                    <a:pt x="419983" y="674844"/>
                  </a:lnTo>
                  <a:lnTo>
                    <a:pt x="426419" y="680679"/>
                  </a:lnTo>
                  <a:lnTo>
                    <a:pt x="433689" y="685674"/>
                  </a:lnTo>
                  <a:lnTo>
                    <a:pt x="440682" y="690949"/>
                  </a:lnTo>
                  <a:lnTo>
                    <a:pt x="448230" y="695664"/>
                  </a:lnTo>
                  <a:lnTo>
                    <a:pt x="455496" y="699544"/>
                  </a:lnTo>
                  <a:lnTo>
                    <a:pt x="463320" y="703422"/>
                  </a:lnTo>
                  <a:lnTo>
                    <a:pt x="471422" y="707020"/>
                  </a:lnTo>
                  <a:lnTo>
                    <a:pt x="479524" y="710617"/>
                  </a:lnTo>
                  <a:lnTo>
                    <a:pt x="487902" y="713378"/>
                  </a:lnTo>
                  <a:lnTo>
                    <a:pt x="496836" y="715578"/>
                  </a:lnTo>
                  <a:lnTo>
                    <a:pt x="504931" y="717502"/>
                  </a:lnTo>
                  <a:lnTo>
                    <a:pt x="514143" y="719423"/>
                  </a:lnTo>
                  <a:lnTo>
                    <a:pt x="523070" y="719950"/>
                  </a:lnTo>
                  <a:lnTo>
                    <a:pt x="532558" y="721032"/>
                  </a:lnTo>
                  <a:lnTo>
                    <a:pt x="541763" y="721279"/>
                  </a:lnTo>
                  <a:lnTo>
                    <a:pt x="550966" y="720968"/>
                  </a:lnTo>
                  <a:lnTo>
                    <a:pt x="559889" y="720379"/>
                  </a:lnTo>
                  <a:lnTo>
                    <a:pt x="569089" y="718953"/>
                  </a:lnTo>
                  <a:lnTo>
                    <a:pt x="577730" y="717528"/>
                  </a:lnTo>
                  <a:lnTo>
                    <a:pt x="586647" y="715266"/>
                  </a:lnTo>
                  <a:lnTo>
                    <a:pt x="595006" y="713006"/>
                  </a:lnTo>
                  <a:lnTo>
                    <a:pt x="603363" y="710187"/>
                  </a:lnTo>
                  <a:lnTo>
                    <a:pt x="611719" y="706811"/>
                  </a:lnTo>
                  <a:lnTo>
                    <a:pt x="619514" y="702879"/>
                  </a:lnTo>
                  <a:lnTo>
                    <a:pt x="627032" y="699227"/>
                  </a:lnTo>
                  <a:lnTo>
                    <a:pt x="634825" y="694737"/>
                  </a:lnTo>
                  <a:lnTo>
                    <a:pt x="641780" y="689972"/>
                  </a:lnTo>
                  <a:lnTo>
                    <a:pt x="649293" y="685204"/>
                  </a:lnTo>
                  <a:lnTo>
                    <a:pt x="655967" y="679602"/>
                  </a:lnTo>
                  <a:lnTo>
                    <a:pt x="662640" y="674001"/>
                  </a:lnTo>
                  <a:lnTo>
                    <a:pt x="668756" y="668401"/>
                  </a:lnTo>
                  <a:lnTo>
                    <a:pt x="674590" y="661965"/>
                  </a:lnTo>
                  <a:lnTo>
                    <a:pt x="680143" y="655252"/>
                  </a:lnTo>
                  <a:lnTo>
                    <a:pt x="685697" y="648539"/>
                  </a:lnTo>
                  <a:lnTo>
                    <a:pt x="690411" y="640992"/>
                  </a:lnTo>
                  <a:lnTo>
                    <a:pt x="695405" y="633722"/>
                  </a:lnTo>
                  <a:lnTo>
                    <a:pt x="699561" y="626177"/>
                  </a:lnTo>
                  <a:lnTo>
                    <a:pt x="703159" y="618634"/>
                  </a:lnTo>
                  <a:lnTo>
                    <a:pt x="707035" y="610810"/>
                  </a:lnTo>
                  <a:lnTo>
                    <a:pt x="710351" y="602431"/>
                  </a:lnTo>
                  <a:lnTo>
                    <a:pt x="713388" y="593774"/>
                  </a:lnTo>
                  <a:lnTo>
                    <a:pt x="715588" y="585399"/>
                  </a:lnTo>
                  <a:lnTo>
                    <a:pt x="717509" y="576746"/>
                  </a:lnTo>
                  <a:lnTo>
                    <a:pt x="719149" y="567814"/>
                  </a:lnTo>
                  <a:lnTo>
                    <a:pt x="720232" y="558885"/>
                  </a:lnTo>
                  <a:lnTo>
                    <a:pt x="721035" y="549678"/>
                  </a:lnTo>
                  <a:lnTo>
                    <a:pt x="721280" y="540473"/>
                  </a:lnTo>
                  <a:lnTo>
                    <a:pt x="720967" y="531270"/>
                  </a:lnTo>
                  <a:lnTo>
                    <a:pt x="719817" y="521790"/>
                  </a:lnTo>
                  <a:lnTo>
                    <a:pt x="718948" y="513147"/>
                  </a:lnTo>
                  <a:lnTo>
                    <a:pt x="716962" y="503949"/>
                  </a:lnTo>
                  <a:lnTo>
                    <a:pt x="715535" y="495308"/>
                  </a:lnTo>
                  <a:lnTo>
                    <a:pt x="712715" y="486950"/>
                  </a:lnTo>
                  <a:lnTo>
                    <a:pt x="709895" y="478592"/>
                  </a:lnTo>
                  <a:lnTo>
                    <a:pt x="706796" y="469956"/>
                  </a:lnTo>
                  <a:lnTo>
                    <a:pt x="702584" y="462440"/>
                  </a:lnTo>
                  <a:lnTo>
                    <a:pt x="698650" y="454644"/>
                  </a:lnTo>
                  <a:lnTo>
                    <a:pt x="694719" y="447406"/>
                  </a:lnTo>
                  <a:lnTo>
                    <a:pt x="689950" y="439891"/>
                  </a:lnTo>
                  <a:lnTo>
                    <a:pt x="684902" y="432657"/>
                  </a:lnTo>
                  <a:lnTo>
                    <a:pt x="679577" y="425702"/>
                  </a:lnTo>
                  <a:lnTo>
                    <a:pt x="673696" y="419308"/>
                  </a:lnTo>
                  <a:close/>
                  <a:moveTo>
                    <a:pt x="539108" y="0"/>
                  </a:moveTo>
                  <a:lnTo>
                    <a:pt x="1081639" y="538663"/>
                  </a:lnTo>
                  <a:lnTo>
                    <a:pt x="1087280" y="2071033"/>
                  </a:lnTo>
                  <a:lnTo>
                    <a:pt x="1086784" y="2087770"/>
                  </a:lnTo>
                  <a:lnTo>
                    <a:pt x="1085446" y="2103115"/>
                  </a:lnTo>
                  <a:lnTo>
                    <a:pt x="1082988" y="2117349"/>
                  </a:lnTo>
                  <a:lnTo>
                    <a:pt x="1079690" y="2130748"/>
                  </a:lnTo>
                  <a:lnTo>
                    <a:pt x="1075552" y="2143314"/>
                  </a:lnTo>
                  <a:lnTo>
                    <a:pt x="1070853" y="2154766"/>
                  </a:lnTo>
                  <a:lnTo>
                    <a:pt x="1065593" y="2165662"/>
                  </a:lnTo>
                  <a:lnTo>
                    <a:pt x="1059494" y="2175724"/>
                  </a:lnTo>
                  <a:lnTo>
                    <a:pt x="1052835" y="2185231"/>
                  </a:lnTo>
                  <a:lnTo>
                    <a:pt x="1045892" y="2193344"/>
                  </a:lnTo>
                  <a:lnTo>
                    <a:pt x="1038389" y="2200901"/>
                  </a:lnTo>
                  <a:lnTo>
                    <a:pt x="1030884" y="2207900"/>
                  </a:lnTo>
                  <a:lnTo>
                    <a:pt x="1022819" y="2214343"/>
                  </a:lnTo>
                  <a:lnTo>
                    <a:pt x="1014472" y="2219950"/>
                  </a:lnTo>
                  <a:lnTo>
                    <a:pt x="1006123" y="2225000"/>
                  </a:lnTo>
                  <a:lnTo>
                    <a:pt x="997492" y="2229214"/>
                  </a:lnTo>
                  <a:lnTo>
                    <a:pt x="989419" y="2233426"/>
                  </a:lnTo>
                  <a:lnTo>
                    <a:pt x="980786" y="2237082"/>
                  </a:lnTo>
                  <a:lnTo>
                    <a:pt x="972708" y="2240178"/>
                  </a:lnTo>
                  <a:lnTo>
                    <a:pt x="964349" y="2242438"/>
                  </a:lnTo>
                  <a:lnTo>
                    <a:pt x="957105" y="2244695"/>
                  </a:lnTo>
                  <a:lnTo>
                    <a:pt x="949582" y="2246673"/>
                  </a:lnTo>
                  <a:lnTo>
                    <a:pt x="935646" y="2249511"/>
                  </a:lnTo>
                  <a:lnTo>
                    <a:pt x="924216" y="2250945"/>
                  </a:lnTo>
                  <a:lnTo>
                    <a:pt x="915572" y="2251812"/>
                  </a:lnTo>
                  <a:lnTo>
                    <a:pt x="907485" y="2252119"/>
                  </a:lnTo>
                  <a:lnTo>
                    <a:pt x="186205" y="2254625"/>
                  </a:lnTo>
                  <a:lnTo>
                    <a:pt x="170304" y="2253843"/>
                  </a:lnTo>
                  <a:lnTo>
                    <a:pt x="154680" y="2252782"/>
                  </a:lnTo>
                  <a:lnTo>
                    <a:pt x="140724" y="2250041"/>
                  </a:lnTo>
                  <a:lnTo>
                    <a:pt x="127326" y="2247298"/>
                  </a:lnTo>
                  <a:lnTo>
                    <a:pt x="114759" y="2243158"/>
                  </a:lnTo>
                  <a:lnTo>
                    <a:pt x="103028" y="2238736"/>
                  </a:lnTo>
                  <a:lnTo>
                    <a:pt x="92129" y="2232917"/>
                  </a:lnTo>
                  <a:lnTo>
                    <a:pt x="82345" y="2227093"/>
                  </a:lnTo>
                  <a:lnTo>
                    <a:pt x="73115" y="2220153"/>
                  </a:lnTo>
                  <a:lnTo>
                    <a:pt x="64723" y="2213488"/>
                  </a:lnTo>
                  <a:lnTo>
                    <a:pt x="57165" y="2205983"/>
                  </a:lnTo>
                  <a:lnTo>
                    <a:pt x="50442" y="2198197"/>
                  </a:lnTo>
                  <a:lnTo>
                    <a:pt x="43997" y="2190130"/>
                  </a:lnTo>
                  <a:lnTo>
                    <a:pt x="38388" y="2181782"/>
                  </a:lnTo>
                  <a:lnTo>
                    <a:pt x="33059" y="2173712"/>
                  </a:lnTo>
                  <a:lnTo>
                    <a:pt x="28565" y="2165360"/>
                  </a:lnTo>
                  <a:lnTo>
                    <a:pt x="24630" y="2157006"/>
                  </a:lnTo>
                  <a:lnTo>
                    <a:pt x="21250" y="2148092"/>
                  </a:lnTo>
                  <a:lnTo>
                    <a:pt x="18152" y="2140014"/>
                  </a:lnTo>
                  <a:lnTo>
                    <a:pt x="15334" y="2132215"/>
                  </a:lnTo>
                  <a:lnTo>
                    <a:pt x="13074" y="2124412"/>
                  </a:lnTo>
                  <a:lnTo>
                    <a:pt x="11372" y="2116609"/>
                  </a:lnTo>
                  <a:lnTo>
                    <a:pt x="8533" y="2103230"/>
                  </a:lnTo>
                  <a:lnTo>
                    <a:pt x="6816" y="2091522"/>
                  </a:lnTo>
                  <a:lnTo>
                    <a:pt x="6226" y="2082598"/>
                  </a:lnTo>
                  <a:lnTo>
                    <a:pt x="5641" y="2075348"/>
                  </a:lnTo>
                  <a:lnTo>
                    <a:pt x="0" y="542979"/>
                  </a:lnTo>
                  <a:close/>
                </a:path>
              </a:pathLst>
            </a:custGeom>
            <a:grpFill/>
          </p:spPr>
          <p:txBody>
            <a:bodyPr lIns="108000" tIns="576000" rIns="108000" bIns="0" anchor="ctr">
              <a:normAutofit/>
            </a:bodyPr>
            <a:lstStyle/>
            <a:p>
              <a:pPr algn="ctr">
                <a:lnSpc>
                  <a:spcPct val="110000"/>
                </a:lnSpc>
                <a:defRPr/>
              </a:pPr>
              <a:r>
                <a:rPr lang="da-DK" altLang="zh-CN" sz="4000" dirty="0">
                  <a:ln>
                    <a:solidFill>
                      <a:schemeClr val="tx1"/>
                    </a:solidFill>
                  </a:ln>
                  <a:solidFill>
                    <a:srgbClr val="FFFFFF"/>
                  </a:solidFill>
                  <a:latin typeface="Forte" panose="03060902040502070203" pitchFamily="66" charset="0"/>
                </a:rPr>
                <a:t>20</a:t>
              </a:r>
              <a:r>
                <a:rPr lang="en-US" altLang="da-DK" sz="4000" dirty="0">
                  <a:ln>
                    <a:solidFill>
                      <a:schemeClr val="tx1"/>
                    </a:solidFill>
                  </a:ln>
                  <a:solidFill>
                    <a:srgbClr val="FFFFFF"/>
                  </a:solidFill>
                  <a:latin typeface="Forte" panose="03060902040502070203" pitchFamily="66" charset="0"/>
                </a:rPr>
                <a:t>20</a:t>
              </a:r>
              <a:endParaRPr lang="en-US" altLang="da-DK" sz="4000" dirty="0">
                <a:ln>
                  <a:solidFill>
                    <a:schemeClr val="tx1"/>
                  </a:solidFill>
                </a:ln>
                <a:solidFill>
                  <a:srgbClr val="FFFFFF"/>
                </a:solidFill>
                <a:latin typeface="Forte" panose="03060902040502070203" pitchFamily="66" charset="0"/>
              </a:endParaRPr>
            </a:p>
          </p:txBody>
        </p:sp>
        <p:sp>
          <p:nvSpPr>
            <p:cNvPr id="17" name="任意多边形: 形状 16"/>
            <p:cNvSpPr/>
            <p:nvPr/>
          </p:nvSpPr>
          <p:spPr>
            <a:xfrm>
              <a:off x="166835" y="2437097"/>
              <a:ext cx="944732" cy="1308660"/>
            </a:xfrm>
            <a:custGeom>
              <a:avLst/>
              <a:gdLst>
                <a:gd name="connsiteX0" fmla="*/ 171288 w 799163"/>
                <a:gd name="connsiteY0" fmla="*/ 0 h 1107015"/>
                <a:gd name="connsiteX1" fmla="*/ 30612 w 799163"/>
                <a:gd name="connsiteY1" fmla="*/ 562707 h 1107015"/>
                <a:gd name="connsiteX2" fmla="*/ 691793 w 799163"/>
                <a:gd name="connsiteY2" fmla="*/ 1083212 h 1107015"/>
                <a:gd name="connsiteX3" fmla="*/ 790267 w 799163"/>
                <a:gd name="connsiteY3" fmla="*/ 970670 h 1107015"/>
              </a:gdLst>
              <a:ahLst/>
              <a:cxnLst>
                <a:cxn ang="0">
                  <a:pos x="connsiteX0" y="connsiteY0"/>
                </a:cxn>
                <a:cxn ang="0">
                  <a:pos x="connsiteX1" y="connsiteY1"/>
                </a:cxn>
                <a:cxn ang="0">
                  <a:pos x="connsiteX2" y="connsiteY2"/>
                </a:cxn>
                <a:cxn ang="0">
                  <a:pos x="connsiteX3" y="connsiteY3"/>
                </a:cxn>
              </a:cxnLst>
              <a:rect l="l" t="t" r="r" b="b"/>
              <a:pathLst>
                <a:path w="799163" h="1107015">
                  <a:moveTo>
                    <a:pt x="171288" y="0"/>
                  </a:moveTo>
                  <a:cubicBezTo>
                    <a:pt x="57574" y="191086"/>
                    <a:pt x="-56139" y="382172"/>
                    <a:pt x="30612" y="562707"/>
                  </a:cubicBezTo>
                  <a:cubicBezTo>
                    <a:pt x="117363" y="743242"/>
                    <a:pt x="565184" y="1015218"/>
                    <a:pt x="691793" y="1083212"/>
                  </a:cubicBezTo>
                  <a:cubicBezTo>
                    <a:pt x="818402" y="1151206"/>
                    <a:pt x="804334" y="1060938"/>
                    <a:pt x="790267" y="970670"/>
                  </a:cubicBezTo>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任意多边形: 形状 17"/>
            <p:cNvSpPr/>
            <p:nvPr/>
          </p:nvSpPr>
          <p:spPr>
            <a:xfrm>
              <a:off x="469105" y="2403837"/>
              <a:ext cx="722920" cy="798247"/>
            </a:xfrm>
            <a:custGeom>
              <a:avLst/>
              <a:gdLst>
                <a:gd name="connsiteX0" fmla="*/ 576775 w 611529"/>
                <a:gd name="connsiteY0" fmla="*/ 675249 h 675249"/>
                <a:gd name="connsiteX1" fmla="*/ 548640 w 611529"/>
                <a:gd name="connsiteY1" fmla="*/ 196948 h 675249"/>
                <a:gd name="connsiteX2" fmla="*/ 0 w 611529"/>
                <a:gd name="connsiteY2" fmla="*/ 0 h 675249"/>
              </a:gdLst>
              <a:ahLst/>
              <a:cxnLst>
                <a:cxn ang="0">
                  <a:pos x="connsiteX0" y="connsiteY0"/>
                </a:cxn>
                <a:cxn ang="0">
                  <a:pos x="connsiteX1" y="connsiteY1"/>
                </a:cxn>
                <a:cxn ang="0">
                  <a:pos x="connsiteX2" y="connsiteY2"/>
                </a:cxn>
              </a:cxnLst>
              <a:rect l="l" t="t" r="r" b="b"/>
              <a:pathLst>
                <a:path w="611529" h="675249">
                  <a:moveTo>
                    <a:pt x="576775" y="675249"/>
                  </a:moveTo>
                  <a:cubicBezTo>
                    <a:pt x="610772" y="492369"/>
                    <a:pt x="644769" y="309489"/>
                    <a:pt x="548640" y="196948"/>
                  </a:cubicBezTo>
                  <a:cubicBezTo>
                    <a:pt x="452511" y="84407"/>
                    <a:pt x="226255" y="42203"/>
                    <a:pt x="0" y="0"/>
                  </a:cubicBezTo>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19" name="椭圆 18"/>
            <p:cNvSpPr/>
            <p:nvPr/>
          </p:nvSpPr>
          <p:spPr>
            <a:xfrm>
              <a:off x="166835" y="2171016"/>
              <a:ext cx="432384" cy="432384"/>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grpSp>
      <p:sp>
        <p:nvSpPr>
          <p:cNvPr id="20" name="KSO_Shape" descr="#clear#"/>
          <p:cNvSpPr/>
          <p:nvPr/>
        </p:nvSpPr>
        <p:spPr>
          <a:xfrm>
            <a:off x="1758237" y="2206148"/>
            <a:ext cx="775335" cy="693420"/>
          </a:xfrm>
          <a:prstGeom prst="ellipse">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r>
              <a:rPr lang="en-US" sz="3200" b="1" dirty="0">
                <a:solidFill>
                  <a:srgbClr val="FFFFFF"/>
                </a:solidFill>
              </a:rPr>
              <a:t>1</a:t>
            </a:r>
            <a:endParaRPr lang="en-US" sz="3200" b="1" dirty="0">
              <a:solidFill>
                <a:srgbClr val="FFFFFF"/>
              </a:solidFill>
            </a:endParaRPr>
          </a:p>
        </p:txBody>
      </p:sp>
      <p:sp>
        <p:nvSpPr>
          <p:cNvPr id="21" name="KSO_Shape" descr="#clear#"/>
          <p:cNvSpPr/>
          <p:nvPr/>
        </p:nvSpPr>
        <p:spPr>
          <a:xfrm>
            <a:off x="1777209" y="3240616"/>
            <a:ext cx="775335" cy="693420"/>
          </a:xfrm>
          <a:prstGeom prst="ellipse">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r>
              <a:rPr lang="en-US" altLang="zh-CN" sz="3200" b="1" dirty="0">
                <a:solidFill>
                  <a:srgbClr val="FFFFFF"/>
                </a:solidFill>
              </a:rPr>
              <a:t>2</a:t>
            </a:r>
            <a:endParaRPr lang="en-US" altLang="zh-CN" sz="3200" b="1" dirty="0">
              <a:solidFill>
                <a:srgbClr val="FFFFFF"/>
              </a:solidFill>
            </a:endParaRPr>
          </a:p>
        </p:txBody>
      </p:sp>
      <p:sp>
        <p:nvSpPr>
          <p:cNvPr id="22" name="KSO_Shape" descr="#clear#"/>
          <p:cNvSpPr/>
          <p:nvPr/>
        </p:nvSpPr>
        <p:spPr>
          <a:xfrm>
            <a:off x="1758236" y="4474647"/>
            <a:ext cx="775335" cy="693420"/>
          </a:xfrm>
          <a:prstGeom prst="ellipse">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r>
              <a:rPr lang="en-US" altLang="zh-CN" sz="3200" b="1" dirty="0">
                <a:solidFill>
                  <a:srgbClr val="FFFFFF"/>
                </a:solidFill>
              </a:rPr>
              <a:t>3</a:t>
            </a:r>
            <a:endParaRPr lang="en-US" altLang="zh-CN" sz="3200"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 name="组合 29"/>
          <p:cNvGrpSpPr/>
          <p:nvPr/>
        </p:nvGrpSpPr>
        <p:grpSpPr>
          <a:xfrm>
            <a:off x="5975985" y="205105"/>
            <a:ext cx="6163310" cy="6330315"/>
            <a:chOff x="10054" y="209"/>
            <a:chExt cx="9062" cy="10036"/>
          </a:xfrm>
        </p:grpSpPr>
        <p:pic>
          <p:nvPicPr>
            <p:cNvPr id="18" name="图片 17" descr="1"/>
            <p:cNvPicPr>
              <a:picLocks noChangeAspect="1"/>
            </p:cNvPicPr>
            <p:nvPr>
              <p:custDataLst>
                <p:tags r:id="rId1"/>
              </p:custDataLst>
            </p:nvPr>
          </p:nvPicPr>
          <p:blipFill>
            <a:blip r:embed="rId2"/>
            <a:stretch>
              <a:fillRect/>
            </a:stretch>
          </p:blipFill>
          <p:spPr>
            <a:xfrm>
              <a:off x="10198" y="209"/>
              <a:ext cx="8740" cy="10036"/>
            </a:xfrm>
            <a:prstGeom prst="rect">
              <a:avLst/>
            </a:prstGeom>
            <a:effectLst>
              <a:outerShdw blurRad="215900" dist="190500" dir="5400000" algn="ctr" rotWithShape="0">
                <a:srgbClr val="000000">
                  <a:alpha val="80000"/>
                </a:srgbClr>
              </a:outerShdw>
              <a:reflection blurRad="203200" stA="45000" endPos="16000" dir="5400000" sy="-100000" algn="bl" rotWithShape="0"/>
            </a:effectLst>
          </p:spPr>
        </p:pic>
        <p:sp>
          <p:nvSpPr>
            <p:cNvPr id="20" name="文本框 19"/>
            <p:cNvSpPr txBox="1"/>
            <p:nvPr>
              <p:custDataLst>
                <p:tags r:id="rId3"/>
              </p:custDataLst>
            </p:nvPr>
          </p:nvSpPr>
          <p:spPr>
            <a:xfrm rot="20700000">
              <a:off x="10079" y="2474"/>
              <a:ext cx="7738" cy="1218"/>
            </a:xfrm>
            <a:prstGeom prst="rect">
              <a:avLst/>
            </a:prstGeom>
            <a:noFill/>
            <a:effectLst>
              <a:outerShdw blurRad="177800" dir="5400000" algn="ctr" rotWithShape="0">
                <a:srgbClr val="000000">
                  <a:alpha val="82000"/>
                </a:srgbClr>
              </a:outerShdw>
            </a:effectLst>
          </p:spPr>
          <p:txBody>
            <a:bodyPr wrap="square" rtlCol="0">
              <a:spAutoFit/>
            </a:bodyPr>
            <a:p>
              <a:r>
                <a:rPr lang="en-US" sz="4400" b="1"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English Learning </a:t>
              </a:r>
              <a:endParaRPr lang="en-US" sz="4400" b="1"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26" name="文本框 25"/>
            <p:cNvSpPr txBox="1"/>
            <p:nvPr>
              <p:custDataLst>
                <p:tags r:id="rId4"/>
              </p:custDataLst>
            </p:nvPr>
          </p:nvSpPr>
          <p:spPr>
            <a:xfrm rot="540000">
              <a:off x="15172" y="3270"/>
              <a:ext cx="3701" cy="1120"/>
            </a:xfrm>
            <a:prstGeom prst="rect">
              <a:avLst/>
            </a:prstGeom>
            <a:noFill/>
            <a:effectLst>
              <a:outerShdw blurRad="177800" dir="5400000" sx="67000" sy="67000" algn="ctr" rotWithShape="0">
                <a:srgbClr val="000000">
                  <a:alpha val="91000"/>
                </a:srgbClr>
              </a:outerShdw>
            </a:effectLst>
          </p:spPr>
          <p:txBody>
            <a:bodyPr wrap="square" rtlCol="0">
              <a:spAutoFit/>
            </a:bodyPr>
            <a:p>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ea typeface="方正舒体" panose="02010601030101010101" charset="-122"/>
                  <a:cs typeface="Times New Roman" panose="02020603050405020304" pitchFamily="18" charset="0"/>
                </a:rPr>
                <a:t>Strategies</a:t>
              </a:r>
              <a:endPar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ea typeface="方正舒体" panose="02010601030101010101" charset="-122"/>
                <a:cs typeface="Times New Roman" panose="02020603050405020304" pitchFamily="18" charset="0"/>
              </a:endParaRPr>
            </a:p>
          </p:txBody>
        </p:sp>
        <p:sp>
          <p:nvSpPr>
            <p:cNvPr id="27" name="文本框 26"/>
            <p:cNvSpPr txBox="1"/>
            <p:nvPr>
              <p:custDataLst>
                <p:tags r:id="rId5"/>
              </p:custDataLst>
            </p:nvPr>
          </p:nvSpPr>
          <p:spPr>
            <a:xfrm>
              <a:off x="10054" y="4665"/>
              <a:ext cx="9062" cy="1901"/>
            </a:xfrm>
            <a:prstGeom prst="rect">
              <a:avLst/>
            </a:prstGeom>
            <a:noFill/>
            <a:effectLst>
              <a:outerShdw blurRad="88900" dist="50800" dir="5400000" sx="67000" sy="67000" algn="ctr" rotWithShape="0">
                <a:srgbClr val="000000">
                  <a:alpha val="90000"/>
                </a:srgbClr>
              </a:outerShdw>
            </a:effectLst>
          </p:spPr>
          <p:txBody>
            <a:bodyPr wrap="square" rtlCol="0">
              <a:spAutoFit/>
            </a:bodyPr>
            <a:p>
              <a:pPr algn="l">
                <a:lnSpc>
                  <a:spcPct val="100000"/>
                </a:lnSpc>
              </a:pPr>
              <a:r>
                <a:rPr lang="en-US" altLang="zh-CN" sz="2400" b="1" dirty="0">
                  <a:latin typeface="Comic Sans MS" panose="030F0702030302020204" pitchFamily="66" charset="0"/>
                  <a:cs typeface="Comic Sans MS" panose="030F0702030302020204" pitchFamily="66" charset="0"/>
                </a:rPr>
                <a:t>Any </a:t>
              </a:r>
              <a:r>
                <a:rPr lang="en-US" altLang="zh-CN" sz="3600" b="1" dirty="0">
                  <a:latin typeface="Comic Sans MS" panose="030F0702030302020204" pitchFamily="66" charset="0"/>
                  <a:cs typeface="Comic Sans MS" panose="030F0702030302020204" pitchFamily="66" charset="0"/>
                </a:rPr>
                <a:t>trouble</a:t>
              </a:r>
              <a:r>
                <a:rPr lang="en-US" altLang="zh-CN" sz="2400" b="1" dirty="0">
                  <a:latin typeface="Comic Sans MS" panose="030F0702030302020204" pitchFamily="66" charset="0"/>
                  <a:cs typeface="Comic Sans MS" panose="030F0702030302020204" pitchFamily="66" charset="0"/>
                </a:rPr>
                <a:t> </a:t>
              </a:r>
              <a:r>
                <a:rPr lang="en-US" altLang="zh-CN" sz="2400" b="1" dirty="0">
                  <a:solidFill>
                    <a:schemeClr val="accent2">
                      <a:lumMod val="75000"/>
                    </a:schemeClr>
                  </a:solidFill>
                  <a:latin typeface="Comic Sans MS" panose="030F0702030302020204" pitchFamily="66" charset="0"/>
                  <a:cs typeface="Comic Sans MS" panose="030F0702030302020204" pitchFamily="66" charset="0"/>
                </a:rPr>
                <a:t>with</a:t>
              </a:r>
              <a:r>
                <a:rPr lang="en-US" altLang="zh-CN" sz="2400" b="1" dirty="0">
                  <a:latin typeface="Comic Sans MS" panose="030F0702030302020204" pitchFamily="66" charset="0"/>
                  <a:cs typeface="Comic Sans MS" panose="030F0702030302020204" pitchFamily="66" charset="0"/>
                </a:rPr>
                <a:t> English learning?</a:t>
              </a:r>
              <a:endParaRPr lang="en-US" altLang="zh-CN" sz="2400" b="1" dirty="0">
                <a:latin typeface="Comic Sans MS" panose="030F0702030302020204" pitchFamily="66" charset="0"/>
                <a:cs typeface="Comic Sans MS" panose="030F0702030302020204" pitchFamily="66" charset="0"/>
              </a:endParaRPr>
            </a:p>
            <a:p>
              <a:pPr algn="l">
                <a:lnSpc>
                  <a:spcPct val="100000"/>
                </a:lnSpc>
              </a:pPr>
              <a:r>
                <a:rPr lang="en-US" altLang="zh-CN" sz="2400" b="1" dirty="0">
                  <a:latin typeface="Comic Sans MS" panose="030F0702030302020204" pitchFamily="66" charset="0"/>
                  <a:cs typeface="Comic Sans MS" panose="030F0702030302020204" pitchFamily="66" charset="0"/>
                </a:rPr>
                <a:t>Any personal </a:t>
              </a:r>
              <a:r>
                <a:rPr lang="en-US" altLang="zh-CN" sz="3600" b="1" dirty="0">
                  <a:latin typeface="Comic Sans MS" panose="030F0702030302020204" pitchFamily="66" charset="0"/>
                  <a:cs typeface="Comic Sans MS" panose="030F0702030302020204" pitchFamily="66" charset="0"/>
                </a:rPr>
                <a:t>secret</a:t>
              </a:r>
              <a:r>
                <a:rPr lang="en-US" altLang="zh-CN" sz="2400" b="1" dirty="0">
                  <a:latin typeface="Comic Sans MS" panose="030F0702030302020204" pitchFamily="66" charset="0"/>
                  <a:cs typeface="Comic Sans MS" panose="030F0702030302020204" pitchFamily="66" charset="0"/>
                </a:rPr>
                <a:t>?</a:t>
              </a:r>
              <a:endParaRPr lang="en-US" altLang="zh-CN" sz="2400" b="1" dirty="0">
                <a:latin typeface="Comic Sans MS" panose="030F0702030302020204" pitchFamily="66" charset="0"/>
                <a:cs typeface="Comic Sans MS" panose="030F0702030302020204" pitchFamily="66" charset="0"/>
              </a:endParaRPr>
            </a:p>
          </p:txBody>
        </p:sp>
        <p:sp>
          <p:nvSpPr>
            <p:cNvPr id="28" name="文本框 27"/>
            <p:cNvSpPr txBox="1"/>
            <p:nvPr>
              <p:custDataLst>
                <p:tags r:id="rId6"/>
              </p:custDataLst>
            </p:nvPr>
          </p:nvSpPr>
          <p:spPr>
            <a:xfrm>
              <a:off x="11442" y="6553"/>
              <a:ext cx="6287" cy="2389"/>
            </a:xfrm>
            <a:prstGeom prst="rect">
              <a:avLst/>
            </a:prstGeom>
            <a:noFill/>
            <a:effectLst>
              <a:outerShdw blurRad="88900" dist="50800" dir="5400000" sx="67000" sy="67000" algn="ctr" rotWithShape="0">
                <a:srgbClr val="000000">
                  <a:alpha val="90000"/>
                </a:srgbClr>
              </a:outerShdw>
            </a:effectLst>
          </p:spPr>
          <p:txBody>
            <a:bodyPr wrap="square" rtlCol="0">
              <a:spAutoFit/>
            </a:bodyPr>
            <a:p>
              <a:pPr algn="ctr">
                <a:lnSpc>
                  <a:spcPct val="100000"/>
                </a:lnSpc>
              </a:pPr>
              <a:r>
                <a:rPr lang="en-US" altLang="zh-CN" sz="2400" b="1" dirty="0">
                  <a:latin typeface="Comic Sans MS" panose="030F0702030302020204" pitchFamily="66" charset="0"/>
                  <a:cs typeface="Comic Sans MS" panose="030F0702030302020204" pitchFamily="66" charset="0"/>
                </a:rPr>
                <a:t>open your computer </a:t>
              </a:r>
              <a:endParaRPr lang="en-US" altLang="zh-CN" sz="2400" b="1" dirty="0">
                <a:latin typeface="Comic Sans MS" panose="030F0702030302020204" pitchFamily="66" charset="0"/>
                <a:cs typeface="Comic Sans MS" panose="030F0702030302020204" pitchFamily="66" charset="0"/>
              </a:endParaRPr>
            </a:p>
            <a:p>
              <a:pPr algn="ctr">
                <a:lnSpc>
                  <a:spcPct val="100000"/>
                </a:lnSpc>
              </a:pPr>
              <a:r>
                <a:rPr lang="en-US" altLang="zh-CN" sz="2800" b="1" dirty="0">
                  <a:latin typeface="Comic Sans MS" panose="030F0702030302020204" pitchFamily="66" charset="0"/>
                  <a:cs typeface="Comic Sans MS" panose="030F0702030302020204" pitchFamily="66" charset="0"/>
                </a:rPr>
                <a:t>&amp;</a:t>
              </a:r>
              <a:r>
                <a:rPr lang="en-US" altLang="zh-CN" sz="3200" b="1" dirty="0">
                  <a:latin typeface="Comic Sans MS" panose="030F0702030302020204" pitchFamily="66" charset="0"/>
                  <a:cs typeface="Comic Sans MS" panose="030F0702030302020204" pitchFamily="66" charset="0"/>
                </a:rPr>
                <a:t> </a:t>
              </a:r>
              <a:endParaRPr lang="en-US" altLang="zh-CN" sz="2400" b="1" dirty="0">
                <a:latin typeface="Comic Sans MS" panose="030F0702030302020204" pitchFamily="66" charset="0"/>
                <a:cs typeface="Comic Sans MS" panose="030F0702030302020204" pitchFamily="66" charset="0"/>
              </a:endParaRPr>
            </a:p>
            <a:p>
              <a:pPr algn="ctr">
                <a:lnSpc>
                  <a:spcPct val="100000"/>
                </a:lnSpc>
              </a:pPr>
              <a:r>
                <a:rPr lang="en-US" altLang="zh-CN" sz="3200" b="1" dirty="0">
                  <a:latin typeface="Impact" panose="020B0806030902050204" pitchFamily="34" charset="0"/>
                  <a:cs typeface="Impact" panose="020B0806030902050204" pitchFamily="34" charset="0"/>
                </a:rPr>
                <a:t>Register </a:t>
              </a:r>
              <a:r>
                <a:rPr lang="en-US" altLang="zh-CN" sz="2400" b="1" dirty="0">
                  <a:latin typeface="Comic Sans MS" panose="030F0702030302020204" pitchFamily="66" charset="0"/>
                  <a:cs typeface="Comic Sans MS" panose="030F0702030302020204" pitchFamily="66" charset="0"/>
                </a:rPr>
                <a:t>for our </a:t>
              </a:r>
              <a:r>
                <a:rPr lang="en-US" altLang="zh-CN" sz="3600" b="1" dirty="0">
                  <a:solidFill>
                    <a:srgbClr val="C00000"/>
                  </a:solidFill>
                  <a:latin typeface="Impact" panose="020B0806030902050204" pitchFamily="34" charset="0"/>
                  <a:cs typeface="Impact" panose="020B0806030902050204" pitchFamily="34" charset="0"/>
                </a:rPr>
                <a:t>forum</a:t>
              </a:r>
              <a:endParaRPr lang="en-US" altLang="zh-CN" sz="3600" b="1" dirty="0">
                <a:solidFill>
                  <a:srgbClr val="C00000"/>
                </a:solidFill>
                <a:latin typeface="Impact" panose="020B0806030902050204" pitchFamily="34" charset="0"/>
                <a:cs typeface="Impact" panose="020B0806030902050204" pitchFamily="34" charset="0"/>
              </a:endParaRPr>
            </a:p>
          </p:txBody>
        </p:sp>
        <p:sp>
          <p:nvSpPr>
            <p:cNvPr id="29" name="文本框 28"/>
            <p:cNvSpPr txBox="1"/>
            <p:nvPr>
              <p:custDataLst>
                <p:tags r:id="rId7"/>
              </p:custDataLst>
            </p:nvPr>
          </p:nvSpPr>
          <p:spPr>
            <a:xfrm>
              <a:off x="10315" y="9341"/>
              <a:ext cx="8507" cy="828"/>
            </a:xfrm>
            <a:prstGeom prst="rect">
              <a:avLst/>
            </a:prstGeom>
            <a:noFill/>
            <a:effectLst>
              <a:outerShdw blurRad="88900" dist="50800" dir="5400000" sx="67000" sy="67000" algn="ctr" rotWithShape="0">
                <a:srgbClr val="000000">
                  <a:alpha val="90000"/>
                </a:srgbClr>
              </a:outerShdw>
            </a:effectLst>
          </p:spPr>
          <p:txBody>
            <a:bodyPr wrap="square" rtlCol="0">
              <a:spAutoFit/>
            </a:bodyPr>
            <a:p>
              <a:pPr algn="ctr">
                <a:lnSpc>
                  <a:spcPct val="100000"/>
                </a:lnSpc>
              </a:pPr>
              <a:r>
                <a:rPr lang="en-US" altLang="zh-CN" sz="2800" b="1" dirty="0">
                  <a:latin typeface="Impact" panose="020B0806030902050204" pitchFamily="34" charset="0"/>
                  <a:cs typeface="Impact" panose="020B0806030902050204" pitchFamily="34" charset="0"/>
                </a:rPr>
                <a:t>Website</a:t>
              </a:r>
              <a:r>
                <a:rPr lang="en-US" altLang="zh-CN" sz="2400" b="1" dirty="0">
                  <a:latin typeface="Comic Sans MS" panose="030F0702030302020204" pitchFamily="66" charset="0"/>
                  <a:cs typeface="Comic Sans MS" panose="030F0702030302020204" pitchFamily="66" charset="0"/>
                </a:rPr>
                <a:t>:http://bbs.wwenglish.org/</a:t>
              </a:r>
              <a:endParaRPr lang="en-US" altLang="zh-CN" sz="2400" b="1" dirty="0">
                <a:latin typeface="Comic Sans MS" panose="030F0702030302020204" pitchFamily="66" charset="0"/>
                <a:cs typeface="Comic Sans MS" panose="030F0702030302020204" pitchFamily="66" charset="0"/>
              </a:endParaRPr>
            </a:p>
          </p:txBody>
        </p:sp>
      </p:grpSp>
      <p:sp>
        <p:nvSpPr>
          <p:cNvPr id="31" name="文本框 30"/>
          <p:cNvSpPr txBox="1"/>
          <p:nvPr>
            <p:custDataLst>
              <p:tags r:id="rId8"/>
            </p:custDataLst>
          </p:nvPr>
        </p:nvSpPr>
        <p:spPr>
          <a:xfrm>
            <a:off x="969043" y="153639"/>
            <a:ext cx="2307557" cy="830997"/>
          </a:xfrm>
          <a:prstGeom prst="rect">
            <a:avLst/>
          </a:prstGeom>
          <a:noFill/>
        </p:spPr>
        <p:txBody>
          <a:bodyPr wrap="square" rtlCol="0">
            <a:spAutoFit/>
          </a:bodyPr>
          <a:p>
            <a:r>
              <a:rPr lang="en-US" sz="4800" dirty="0">
                <a:latin typeface="Forte" panose="03060902040502070203" pitchFamily="66" charset="0"/>
                <a:ea typeface="南宋书局体" panose="02000000000000000000" pitchFamily="2" charset="-122"/>
                <a:cs typeface="Impact" panose="020B0806030902050204" pitchFamily="34" charset="0"/>
              </a:rPr>
              <a:t>Lead-in</a:t>
            </a:r>
            <a:endParaRPr lang="en-US" sz="4800" dirty="0">
              <a:latin typeface="Forte" panose="03060902040502070203" pitchFamily="66" charset="0"/>
              <a:ea typeface="南宋书局体" panose="02000000000000000000" pitchFamily="2" charset="-122"/>
              <a:cs typeface="Impact" panose="020B0806030902050204" pitchFamily="34" charset="0"/>
            </a:endParaRPr>
          </a:p>
        </p:txBody>
      </p:sp>
      <p:pic>
        <p:nvPicPr>
          <p:cNvPr id="32" name="图片 31"/>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74969" y="205056"/>
            <a:ext cx="1144231" cy="967577"/>
          </a:xfrm>
          <a:prstGeom prst="rect">
            <a:avLst/>
          </a:prstGeom>
        </p:spPr>
      </p:pic>
      <p:sp>
        <p:nvSpPr>
          <p:cNvPr id="33" name="文本框 32"/>
          <p:cNvSpPr txBox="1"/>
          <p:nvPr>
            <p:custDataLst>
              <p:tags r:id="rId11"/>
            </p:custDataLst>
          </p:nvPr>
        </p:nvSpPr>
        <p:spPr>
          <a:xfrm>
            <a:off x="0" y="4813300"/>
            <a:ext cx="6073775" cy="1383665"/>
          </a:xfrm>
          <a:prstGeom prst="rect">
            <a:avLst/>
          </a:prstGeom>
          <a:noFill/>
        </p:spPr>
        <p:txBody>
          <a:bodyPr wrap="square" rtlCol="0">
            <a:spAutoFit/>
          </a:bodyPr>
          <a:p>
            <a:r>
              <a:rPr lang="en-US" altLang="zh-CN" sz="36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How to organise your speech on an online </a:t>
            </a:r>
            <a:r>
              <a:rPr lang="en-US" altLang="zh-CN" sz="36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forum</a:t>
            </a:r>
            <a:r>
              <a:rPr lang="en-US" altLang="zh-CN" sz="36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t>
            </a:r>
            <a:r>
              <a:rPr lang="en-US" altLang="zh-CN" sz="4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a:t>
            </a:r>
            <a:r>
              <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a:t>
            </a:r>
            <a:endPar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41" name="文本框 40"/>
          <p:cNvSpPr txBox="1"/>
          <p:nvPr>
            <p:custDataLst>
              <p:tags r:id="rId12"/>
            </p:custDataLst>
          </p:nvPr>
        </p:nvSpPr>
        <p:spPr>
          <a:xfrm>
            <a:off x="8729980" y="3683000"/>
            <a:ext cx="3340735" cy="1383665"/>
          </a:xfrm>
          <a:prstGeom prst="rect">
            <a:avLst/>
          </a:prstGeom>
          <a:solidFill>
            <a:schemeClr val="accent2">
              <a:lumMod val="75000"/>
            </a:schemeClr>
          </a:solidFill>
        </p:spPr>
        <p:txBody>
          <a:bodyPr wrap="square" rtlCol="0">
            <a:spAutoFit/>
          </a:bodyPr>
          <a:p>
            <a:pPr algn="ctr"/>
            <a:r>
              <a:rPr lang="en-US" sz="28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 public website to meet for open discussion</a:t>
            </a:r>
            <a:endParaRPr lang="en-US" sz="28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42" name="文本框 41"/>
          <p:cNvSpPr txBox="1"/>
          <p:nvPr>
            <p:custDataLst>
              <p:tags r:id="rId13"/>
            </p:custDataLst>
          </p:nvPr>
        </p:nvSpPr>
        <p:spPr>
          <a:xfrm>
            <a:off x="39" y="1726190"/>
            <a:ext cx="6346151" cy="1076325"/>
          </a:xfrm>
          <a:prstGeom prst="rect">
            <a:avLst/>
          </a:prstGeom>
          <a:noFill/>
        </p:spPr>
        <p:txBody>
          <a:bodyPr wrap="square" rtlCol="0">
            <a:spAutoFit/>
          </a:bodyPr>
          <a:p>
            <a:r>
              <a:rPr lang="en-US" altLang="zh-CN" sz="32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1. What's the poster about?</a:t>
            </a:r>
            <a:endParaRPr lang="en-US" altLang="zh-CN" sz="32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a:p>
            <a:endParaRPr lang="en-US" altLang="zh-CN" sz="32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43" name="文本框 42"/>
          <p:cNvSpPr txBox="1"/>
          <p:nvPr>
            <p:custDataLst>
              <p:tags r:id="rId14"/>
            </p:custDataLst>
          </p:nvPr>
        </p:nvSpPr>
        <p:spPr>
          <a:xfrm>
            <a:off x="39" y="2802515"/>
            <a:ext cx="6346151" cy="1076325"/>
          </a:xfrm>
          <a:prstGeom prst="rect">
            <a:avLst/>
          </a:prstGeom>
          <a:noFill/>
        </p:spPr>
        <p:txBody>
          <a:bodyPr wrap="square" rtlCol="0">
            <a:spAutoFit/>
          </a:bodyPr>
          <a:p>
            <a:r>
              <a:rPr lang="en-US" altLang="zh-CN" sz="32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2. Where can we exchange  ideas?</a:t>
            </a:r>
            <a:endParaRPr lang="en-US" altLang="zh-CN" sz="32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44" name="文本框 43"/>
          <p:cNvSpPr txBox="1"/>
          <p:nvPr>
            <p:custDataLst>
              <p:tags r:id="rId15"/>
            </p:custDataLst>
          </p:nvPr>
        </p:nvSpPr>
        <p:spPr>
          <a:xfrm>
            <a:off x="1750060" y="3376930"/>
            <a:ext cx="6073775" cy="829945"/>
          </a:xfrm>
          <a:prstGeom prst="rect">
            <a:avLst/>
          </a:prstGeom>
          <a:noFill/>
        </p:spPr>
        <p:txBody>
          <a:bodyPr wrap="square" rtlCol="0">
            <a:spAutoFit/>
          </a:bodyPr>
          <a:p>
            <a:r>
              <a:rPr lang="en-US" altLang="zh-CN" sz="36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On a </a:t>
            </a:r>
            <a:r>
              <a:rPr lang="en-US" altLang="zh-CN" sz="36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forum</a:t>
            </a:r>
            <a:r>
              <a:rPr lang="en-US" altLang="zh-CN" sz="4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a:t>
            </a:r>
            <a:r>
              <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a:t>
            </a:r>
            <a:endPar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1" grpId="0" bldLvl="0" animBg="1"/>
      <p:bldP spid="41" grpId="1" animBg="1"/>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12755" y="-73514"/>
            <a:ext cx="5906324" cy="6931513"/>
          </a:xfrm>
          <a:prstGeom prst="rect">
            <a:avLst/>
          </a:prstGeom>
        </p:spPr>
      </p:pic>
      <p:sp>
        <p:nvSpPr>
          <p:cNvPr id="4" name="文本框 3"/>
          <p:cNvSpPr txBox="1"/>
          <p:nvPr>
            <p:custDataLst>
              <p:tags r:id="rId2"/>
            </p:custDataLst>
          </p:nvPr>
        </p:nvSpPr>
        <p:spPr>
          <a:xfrm>
            <a:off x="969043" y="153639"/>
            <a:ext cx="5767037" cy="830997"/>
          </a:xfrm>
          <a:prstGeom prst="rect">
            <a:avLst/>
          </a:prstGeom>
          <a:noFill/>
        </p:spPr>
        <p:txBody>
          <a:bodyPr wrap="square" rtlCol="0">
            <a:spAutoFit/>
          </a:bodyPr>
          <a:lstStyle/>
          <a:p>
            <a:r>
              <a:rPr lang="en-US" sz="4800" dirty="0">
                <a:latin typeface="Forte" panose="03060902040502070203" pitchFamily="66" charset="0"/>
                <a:ea typeface="南宋书局体" panose="02000000000000000000" pitchFamily="2" charset="-122"/>
                <a:cs typeface="Impact" panose="020B0806030902050204" pitchFamily="34" charset="0"/>
              </a:rPr>
              <a:t>Read for main idea</a:t>
            </a:r>
            <a:endParaRPr lang="en-US" sz="4800" dirty="0">
              <a:latin typeface="Forte" panose="03060902040502070203" pitchFamily="66" charset="0"/>
              <a:ea typeface="南宋书局体" panose="02000000000000000000" pitchFamily="2" charset="-122"/>
              <a:cs typeface="Impact" panose="020B0806030902050204" pitchFamily="34" charset="0"/>
            </a:endParaRPr>
          </a:p>
        </p:txBody>
      </p:sp>
      <p:pic>
        <p:nvPicPr>
          <p:cNvPr id="5" name="图片 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4969" y="205056"/>
            <a:ext cx="1144231" cy="967577"/>
          </a:xfrm>
          <a:prstGeom prst="rect">
            <a:avLst/>
          </a:prstGeom>
        </p:spPr>
      </p:pic>
      <p:sp>
        <p:nvSpPr>
          <p:cNvPr id="11" name="文本框 10"/>
          <p:cNvSpPr txBox="1"/>
          <p:nvPr>
            <p:custDataLst>
              <p:tags r:id="rId5"/>
            </p:custDataLst>
          </p:nvPr>
        </p:nvSpPr>
        <p:spPr>
          <a:xfrm>
            <a:off x="74969" y="1291215"/>
            <a:ext cx="6346151" cy="954107"/>
          </a:xfrm>
          <a:prstGeom prst="rect">
            <a:avLst/>
          </a:prstGeom>
          <a:noFill/>
        </p:spPr>
        <p:txBody>
          <a:bodyPr wrap="square" rtlCol="0">
            <a:spAutoFit/>
          </a:bodyPr>
          <a:lstStyle/>
          <a:p>
            <a:r>
              <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1. Who </a:t>
            </a:r>
            <a:r>
              <a:rPr lang="en-US" altLang="zh-CN" sz="28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puts forward </a:t>
            </a:r>
            <a:r>
              <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the question “What are your biggest problem …”?</a:t>
            </a:r>
            <a:endPar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12" name="文本框 11"/>
          <p:cNvSpPr txBox="1"/>
          <p:nvPr>
            <p:custDataLst>
              <p:tags r:id="rId6"/>
            </p:custDataLst>
          </p:nvPr>
        </p:nvSpPr>
        <p:spPr>
          <a:xfrm>
            <a:off x="166409" y="3018145"/>
            <a:ext cx="6346151" cy="523220"/>
          </a:xfrm>
          <a:prstGeom prst="rect">
            <a:avLst/>
          </a:prstGeom>
          <a:noFill/>
        </p:spPr>
        <p:txBody>
          <a:bodyPr wrap="square" rtlCol="0">
            <a:spAutoFit/>
          </a:bodyPr>
          <a:lstStyle/>
          <a:p>
            <a:r>
              <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2. Who </a:t>
            </a:r>
            <a:r>
              <a:rPr lang="en-US" altLang="zh-CN" sz="28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replies to </a:t>
            </a:r>
            <a:r>
              <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the question?</a:t>
            </a:r>
            <a:endPar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13" name="文本框 12"/>
          <p:cNvSpPr txBox="1"/>
          <p:nvPr>
            <p:custDataLst>
              <p:tags r:id="rId7"/>
            </p:custDataLst>
          </p:nvPr>
        </p:nvSpPr>
        <p:spPr>
          <a:xfrm>
            <a:off x="166408" y="4612679"/>
            <a:ext cx="6346151" cy="523220"/>
          </a:xfrm>
          <a:prstGeom prst="rect">
            <a:avLst/>
          </a:prstGeom>
          <a:noFill/>
        </p:spPr>
        <p:txBody>
          <a:bodyPr wrap="square" rtlCol="0">
            <a:spAutoFit/>
          </a:bodyPr>
          <a:lstStyle/>
          <a:p>
            <a:r>
              <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3. What is the blog mainly about? </a:t>
            </a:r>
            <a:endPar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14" name="文本框 13"/>
          <p:cNvSpPr txBox="1"/>
          <p:nvPr>
            <p:custDataLst>
              <p:tags r:id="rId8"/>
            </p:custDataLst>
          </p:nvPr>
        </p:nvSpPr>
        <p:spPr>
          <a:xfrm>
            <a:off x="1954567" y="2228735"/>
            <a:ext cx="2769832" cy="646331"/>
          </a:xfrm>
          <a:prstGeom prst="rect">
            <a:avLst/>
          </a:prstGeom>
          <a:noFill/>
        </p:spPr>
        <p:txBody>
          <a:bodyPr wrap="square" rtlCol="0">
            <a:spAutoFit/>
          </a:bodyPr>
          <a:lstStyle/>
          <a:p>
            <a:r>
              <a:rPr lang="en-US" altLang="zh-CN" sz="36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Wang Le</a:t>
            </a:r>
            <a:endParaRPr lang="en-US" altLang="zh-CN" sz="36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15" name="文本框 14"/>
          <p:cNvSpPr txBox="1"/>
          <p:nvPr>
            <p:custDataLst>
              <p:tags r:id="rId9"/>
            </p:custDataLst>
          </p:nvPr>
        </p:nvSpPr>
        <p:spPr>
          <a:xfrm>
            <a:off x="561078" y="3812586"/>
            <a:ext cx="6825241" cy="646331"/>
          </a:xfrm>
          <a:prstGeom prst="rect">
            <a:avLst/>
          </a:prstGeom>
          <a:noFill/>
        </p:spPr>
        <p:txBody>
          <a:bodyPr wrap="square" rtlCol="0">
            <a:spAutoFit/>
          </a:bodyPr>
          <a:lstStyle/>
          <a:p>
            <a:r>
              <a:rPr lang="en-US" altLang="zh-CN" sz="3600" b="1" dirty="0">
                <a:solidFill>
                  <a:srgbClr val="7030A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Liu Wen, Jia Xin, Li Rui</a:t>
            </a:r>
            <a:endParaRPr lang="en-US" altLang="zh-CN" sz="3600" b="1" dirty="0">
              <a:solidFill>
                <a:srgbClr val="7030A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16" name="椭圆 15"/>
          <p:cNvSpPr/>
          <p:nvPr/>
        </p:nvSpPr>
        <p:spPr>
          <a:xfrm>
            <a:off x="6412655" y="57062"/>
            <a:ext cx="942619" cy="962931"/>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363213" y="1135709"/>
            <a:ext cx="942619" cy="475004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custDataLst>
              <p:tags r:id="rId10"/>
            </p:custDataLst>
          </p:nvPr>
        </p:nvSpPr>
        <p:spPr>
          <a:xfrm>
            <a:off x="404719" y="5451917"/>
            <a:ext cx="6825241" cy="646331"/>
          </a:xfrm>
          <a:prstGeom prst="rect">
            <a:avLst/>
          </a:prstGeom>
          <a:noFill/>
        </p:spPr>
        <p:txBody>
          <a:bodyPr wrap="square" rtlCol="0">
            <a:spAutoFit/>
          </a:bodyPr>
          <a:lstStyle/>
          <a:p>
            <a:r>
              <a:rPr lang="en-US" altLang="zh-CN" sz="36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Problems &amp; Recommendations</a:t>
            </a:r>
            <a:endParaRPr lang="en-US" altLang="zh-CN" sz="36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19" name="文本框 18"/>
          <p:cNvSpPr txBox="1"/>
          <p:nvPr>
            <p:custDataLst>
              <p:tags r:id="rId11"/>
            </p:custDataLst>
          </p:nvPr>
        </p:nvSpPr>
        <p:spPr>
          <a:xfrm>
            <a:off x="1942821" y="6103733"/>
            <a:ext cx="6825241" cy="646331"/>
          </a:xfrm>
          <a:prstGeom prst="rect">
            <a:avLst/>
          </a:prstGeom>
          <a:noFill/>
          <a:effectLst>
            <a:outerShdw blurRad="50800" dist="50800" dir="5400000" algn="ctr" rotWithShape="0">
              <a:srgbClr val="000000">
                <a:alpha val="65000"/>
              </a:srgbClr>
            </a:outerShdw>
          </a:effectLst>
        </p:spPr>
        <p:txBody>
          <a:bodyPr wrap="square" rtlCol="0">
            <a:spAutoFit/>
          </a:bodyPr>
          <a:lstStyle/>
          <a:p>
            <a:r>
              <a:rPr lang="en-US" altLang="zh-CN" sz="36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English learning</a:t>
            </a:r>
            <a:endParaRPr lang="en-US" altLang="zh-CN" sz="36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20" name="箭头: 下 19"/>
          <p:cNvSpPr/>
          <p:nvPr/>
        </p:nvSpPr>
        <p:spPr>
          <a:xfrm rot="16200000">
            <a:off x="1338267" y="6005010"/>
            <a:ext cx="243841" cy="81851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custDataLst>
              <p:tags r:id="rId12"/>
            </p:custDataLst>
          </p:nvPr>
        </p:nvSpPr>
        <p:spPr>
          <a:xfrm>
            <a:off x="6389008" y="4799150"/>
            <a:ext cx="5753818" cy="646331"/>
          </a:xfrm>
          <a:prstGeom prst="rect">
            <a:avLst/>
          </a:prstGeom>
          <a:solidFill>
            <a:schemeClr val="tx1"/>
          </a:solidFill>
        </p:spPr>
        <p:txBody>
          <a:bodyPr wrap="square" rtlCol="0">
            <a:spAutoFit/>
          </a:bodyPr>
          <a:lstStyle/>
          <a:p>
            <a:r>
              <a:rPr lang="en-US" altLang="zh-CN" sz="36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What are their problems? </a:t>
            </a:r>
            <a:endParaRPr lang="en-US" altLang="zh-CN" sz="36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25" name="文本框 24"/>
          <p:cNvSpPr txBox="1"/>
          <p:nvPr>
            <p:custDataLst>
              <p:tags r:id="rId13"/>
            </p:custDataLst>
          </p:nvPr>
        </p:nvSpPr>
        <p:spPr>
          <a:xfrm>
            <a:off x="6291358" y="5625945"/>
            <a:ext cx="5949118" cy="1200329"/>
          </a:xfrm>
          <a:prstGeom prst="rect">
            <a:avLst/>
          </a:prstGeom>
          <a:solidFill>
            <a:schemeClr val="tx1"/>
          </a:solidFill>
        </p:spPr>
        <p:txBody>
          <a:bodyPr wrap="square" rtlCol="0">
            <a:spAutoFit/>
          </a:bodyPr>
          <a:lstStyle/>
          <a:p>
            <a:r>
              <a:rPr lang="en-US" altLang="zh-CN" sz="36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What recommendations </a:t>
            </a:r>
            <a:r>
              <a:rPr lang="en-US" altLang="zh-CN" sz="36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come up </a:t>
            </a:r>
            <a:r>
              <a:rPr lang="en-US" altLang="zh-CN" sz="36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in the blog? </a:t>
            </a:r>
            <a:endParaRPr lang="en-US" altLang="zh-CN" sz="36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500"/>
                            </p:stCondLst>
                            <p:childTnLst>
                              <p:par>
                                <p:cTn id="40" presetID="22" presetClass="entr" presetSubtype="8" fill="hold" grpId="0" nodeType="afterEffect">
                                  <p:stCondLst>
                                    <p:cond delay="70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animBg="1"/>
      <p:bldP spid="17" grpId="0" animBg="1"/>
      <p:bldP spid="18" grpId="0"/>
      <p:bldP spid="19" grpId="0"/>
      <p:bldP spid="20"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6"/>
          <p:cNvGraphicFramePr>
            <a:graphicFrameLocks noGrp="1"/>
          </p:cNvGraphicFramePr>
          <p:nvPr/>
        </p:nvGraphicFramePr>
        <p:xfrm>
          <a:off x="647084" y="1351938"/>
          <a:ext cx="10338119" cy="5424880"/>
        </p:xfrm>
        <a:graphic>
          <a:graphicData uri="http://schemas.openxmlformats.org/drawingml/2006/table">
            <a:tbl>
              <a:tblPr firstRow="1" bandRow="1">
                <a:tableStyleId>{5C22544A-7EE6-4342-B048-85BDC9FD1C3A}</a:tableStyleId>
              </a:tblPr>
              <a:tblGrid>
                <a:gridCol w="2045316"/>
                <a:gridCol w="3911600"/>
                <a:gridCol w="4381203"/>
              </a:tblGrid>
              <a:tr h="881112">
                <a:tc>
                  <a:txBody>
                    <a:bodyPr/>
                    <a:lstStyle/>
                    <a:p>
                      <a:pPr algn="ctr"/>
                      <a:r>
                        <a:rPr lang="en-US" altLang="zh-CN" sz="4400" dirty="0">
                          <a:solidFill>
                            <a:schemeClr val="tx1"/>
                          </a:solidFill>
                          <a:latin typeface="Forte" panose="03060902040502070203" pitchFamily="66" charset="0"/>
                        </a:rPr>
                        <a:t>Name</a:t>
                      </a:r>
                      <a:endParaRPr lang="zh-CN" altLang="en-US" sz="4400" dirty="0">
                        <a:solidFill>
                          <a:schemeClr val="tx1"/>
                        </a:solidFill>
                        <a:latin typeface="Forte" panose="03060902040502070203" pitchFamily="66"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sz="4400" dirty="0">
                          <a:solidFill>
                            <a:schemeClr val="tx1"/>
                          </a:solidFill>
                          <a:latin typeface="Forte" panose="03060902040502070203" pitchFamily="66" charset="0"/>
                        </a:rPr>
                        <a:t>Trouble</a:t>
                      </a:r>
                      <a:endParaRPr lang="zh-CN" altLang="en-US" sz="4400" dirty="0">
                        <a:solidFill>
                          <a:schemeClr val="tx1"/>
                        </a:solidFill>
                        <a:latin typeface="Forte" panose="03060902040502070203" pitchFamily="66"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sz="4400" dirty="0">
                          <a:solidFill>
                            <a:schemeClr val="tx1"/>
                          </a:solidFill>
                          <a:latin typeface="Forte" panose="03060902040502070203" pitchFamily="66" charset="0"/>
                        </a:rPr>
                        <a:t>Recommendation</a:t>
                      </a:r>
                      <a:endParaRPr lang="zh-CN" altLang="en-US" sz="4400" dirty="0">
                        <a:solidFill>
                          <a:schemeClr val="tx1"/>
                        </a:solidFill>
                        <a:latin typeface="Forte" panose="03060902040502070203" pitchFamily="66"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1473298">
                <a:tc>
                  <a:txBody>
                    <a:bodyPr/>
                    <a:lstStyle/>
                    <a:p>
                      <a:pPr algn="ctr"/>
                      <a:endParaRPr lang="zh-CN" altLang="en-US" sz="4400" dirty="0">
                        <a:solidFill>
                          <a:schemeClr val="tx1"/>
                        </a:solidFill>
                        <a:latin typeface="Forte" panose="03060902040502070203" pitchFamily="66"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zh-CN" altLang="en-US" sz="4400" dirty="0">
                        <a:solidFill>
                          <a:schemeClr val="tx1"/>
                        </a:solidFill>
                        <a:latin typeface="Forte" panose="03060902040502070203" pitchFamily="66"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zh-CN" altLang="en-US" sz="4400" dirty="0">
                        <a:solidFill>
                          <a:schemeClr val="tx1"/>
                        </a:solidFill>
                        <a:latin typeface="Forte" panose="03060902040502070203" pitchFamily="66"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1597172">
                <a:tc>
                  <a:txBody>
                    <a:bodyPr/>
                    <a:lstStyle/>
                    <a:p>
                      <a:pPr algn="ctr"/>
                      <a:endParaRPr lang="zh-CN" altLang="en-US" sz="4400">
                        <a:solidFill>
                          <a:schemeClr val="tx1"/>
                        </a:solidFill>
                        <a:latin typeface="Forte" panose="03060902040502070203" pitchFamily="66"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zh-CN" altLang="en-US" sz="4400" dirty="0">
                        <a:solidFill>
                          <a:schemeClr val="tx1"/>
                        </a:solidFill>
                        <a:latin typeface="Forte" panose="03060902040502070203" pitchFamily="66"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zh-CN" altLang="en-US" sz="4400" dirty="0">
                        <a:solidFill>
                          <a:schemeClr val="tx1"/>
                        </a:solidFill>
                        <a:latin typeface="Forte" panose="03060902040502070203" pitchFamily="66"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1473298">
                <a:tc>
                  <a:txBody>
                    <a:bodyPr/>
                    <a:lstStyle/>
                    <a:p>
                      <a:pPr algn="ctr"/>
                      <a:endParaRPr lang="zh-CN" altLang="en-US" sz="4400">
                        <a:solidFill>
                          <a:schemeClr val="tx1"/>
                        </a:solidFill>
                        <a:latin typeface="Forte" panose="03060902040502070203" pitchFamily="66"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zh-CN" altLang="en-US" sz="4400">
                        <a:solidFill>
                          <a:schemeClr val="tx1"/>
                        </a:solidFill>
                        <a:latin typeface="Forte" panose="03060902040502070203" pitchFamily="66"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zh-CN" altLang="en-US" sz="4400" dirty="0">
                        <a:solidFill>
                          <a:schemeClr val="tx1"/>
                        </a:solidFill>
                        <a:latin typeface="Forte" panose="03060902040502070203" pitchFamily="66"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4" name="文本框 3"/>
          <p:cNvSpPr txBox="1"/>
          <p:nvPr>
            <p:custDataLst>
              <p:tags r:id="rId1"/>
            </p:custDataLst>
          </p:nvPr>
        </p:nvSpPr>
        <p:spPr>
          <a:xfrm>
            <a:off x="969043" y="153639"/>
            <a:ext cx="5767037" cy="830997"/>
          </a:xfrm>
          <a:prstGeom prst="rect">
            <a:avLst/>
          </a:prstGeom>
          <a:noFill/>
        </p:spPr>
        <p:txBody>
          <a:bodyPr wrap="square" rtlCol="0">
            <a:spAutoFit/>
          </a:bodyPr>
          <a:lstStyle/>
          <a:p>
            <a:r>
              <a:rPr lang="en-US" sz="4800" dirty="0">
                <a:latin typeface="Forte" panose="03060902040502070203" pitchFamily="66" charset="0"/>
                <a:ea typeface="南宋书局体" panose="02000000000000000000" pitchFamily="2" charset="-122"/>
                <a:cs typeface="Impact" panose="020B0806030902050204" pitchFamily="34" charset="0"/>
              </a:rPr>
              <a:t>Read for details</a:t>
            </a:r>
            <a:endParaRPr lang="en-US" sz="4800" dirty="0">
              <a:latin typeface="Forte" panose="03060902040502070203" pitchFamily="66" charset="0"/>
              <a:ea typeface="南宋书局体" panose="02000000000000000000" pitchFamily="2" charset="-122"/>
              <a:cs typeface="Impact" panose="020B0806030902050204" pitchFamily="34" charset="0"/>
            </a:endParaRPr>
          </a:p>
        </p:txBody>
      </p:sp>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74969" y="205056"/>
            <a:ext cx="1144231" cy="967577"/>
          </a:xfrm>
          <a:prstGeom prst="rect">
            <a:avLst/>
          </a:prstGeom>
        </p:spPr>
      </p:pic>
      <p:sp>
        <p:nvSpPr>
          <p:cNvPr id="6" name="文本框 3"/>
          <p:cNvSpPr/>
          <p:nvPr>
            <p:custDataLst>
              <p:tags r:id="rId4"/>
            </p:custDataLst>
          </p:nvPr>
        </p:nvSpPr>
        <p:spPr>
          <a:xfrm>
            <a:off x="1973262" y="552451"/>
            <a:ext cx="184150" cy="3108325"/>
          </a:xfrm>
          <a:prstGeom prst="rect">
            <a:avLst/>
          </a:prstGeom>
          <a:noFill/>
          <a:ln>
            <a:noFill/>
            <a:miter lim="800000"/>
          </a:ln>
        </p:spPr>
        <p:txBody>
          <a:bodyPr wrap="non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en-US" altLang="en-US" sz="32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en-US" altLang="en-US" sz="28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Tx/>
              <a:buChar char="•"/>
              <a:defRPr kumimoji="0" lang="en-US" altLang="en-US" sz="24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Tx/>
              <a:buChar char="–"/>
              <a:defRPr kumimoji="0" lang="en-US" altLang="en-US" sz="20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Tx/>
              <a:buChar char="»"/>
              <a:defRPr kumimoji="0" lang="en-US" altLang="en-US" sz="20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a:spcBef>
                <a:spcPct val="0"/>
              </a:spcBef>
              <a:buNone/>
            </a:pPr>
            <a:endParaRPr lang="en-US" altLang="zh-CN" sz="2800" b="1">
              <a:solidFill>
                <a:srgbClr val="000000"/>
              </a:solidFill>
              <a:latin typeface="Times New Roman" panose="02020603050405020304" pitchFamily="18" charset="0"/>
              <a:ea typeface="宋体" panose="02010600030101010101" pitchFamily="2" charset="-122"/>
              <a:cs typeface="Arial" panose="020B0604020202020204"/>
            </a:endParaRPr>
          </a:p>
          <a:p>
            <a:pPr marL="0" indent="0">
              <a:spcBef>
                <a:spcPct val="0"/>
              </a:spcBef>
              <a:buNone/>
            </a:pPr>
            <a:endParaRPr lang="en-US" altLang="zh-CN" sz="2800" b="1">
              <a:solidFill>
                <a:srgbClr val="000000"/>
              </a:solidFill>
              <a:latin typeface="Times New Roman" panose="02020603050405020304" pitchFamily="18" charset="0"/>
              <a:ea typeface="宋体" panose="02010600030101010101" pitchFamily="2" charset="-122"/>
              <a:cs typeface="Arial" panose="020B0604020202020204"/>
            </a:endParaRPr>
          </a:p>
          <a:p>
            <a:pPr marL="0" indent="0">
              <a:spcBef>
                <a:spcPct val="0"/>
              </a:spcBef>
              <a:buNone/>
            </a:pPr>
            <a:endParaRPr lang="en-US" altLang="zh-CN" sz="2800" b="1">
              <a:solidFill>
                <a:srgbClr val="000000"/>
              </a:solidFill>
              <a:latin typeface="Times New Roman" panose="02020603050405020304" pitchFamily="18" charset="0"/>
              <a:ea typeface="宋体" panose="02010600030101010101" pitchFamily="2" charset="-122"/>
              <a:cs typeface="Arial" panose="020B0604020202020204"/>
            </a:endParaRPr>
          </a:p>
          <a:p>
            <a:pPr marL="0" indent="0">
              <a:spcBef>
                <a:spcPct val="0"/>
              </a:spcBef>
              <a:buNone/>
            </a:pPr>
            <a:endParaRPr lang="en-US" altLang="zh-CN" sz="2800" b="1">
              <a:solidFill>
                <a:srgbClr val="000000"/>
              </a:solidFill>
              <a:latin typeface="Times New Roman" panose="02020603050405020304" pitchFamily="18" charset="0"/>
              <a:ea typeface="宋体" panose="02010600030101010101" pitchFamily="2" charset="-122"/>
              <a:cs typeface="Arial" panose="020B0604020202020204"/>
            </a:endParaRPr>
          </a:p>
          <a:p>
            <a:pPr marL="0" indent="0">
              <a:spcBef>
                <a:spcPct val="0"/>
              </a:spcBef>
              <a:buNone/>
            </a:pPr>
            <a:endParaRPr lang="en-US" altLang="zh-CN" sz="2800" b="1">
              <a:solidFill>
                <a:srgbClr val="000000"/>
              </a:solidFill>
              <a:latin typeface="Times New Roman" panose="02020603050405020304" pitchFamily="18" charset="0"/>
              <a:ea typeface="宋体" panose="02010600030101010101" pitchFamily="2" charset="-122"/>
              <a:cs typeface="Arial" panose="020B0604020202020204"/>
            </a:endParaRPr>
          </a:p>
          <a:p>
            <a:pPr marL="0" indent="0">
              <a:spcBef>
                <a:spcPct val="0"/>
              </a:spcBef>
              <a:buNone/>
            </a:pPr>
            <a:endParaRPr lang="en-US" altLang="zh-CN" sz="2800" b="1">
              <a:solidFill>
                <a:srgbClr val="000000"/>
              </a:solidFill>
              <a:latin typeface="Times New Roman" panose="02020603050405020304" pitchFamily="18" charset="0"/>
              <a:ea typeface="宋体" panose="02010600030101010101" pitchFamily="2" charset="-122"/>
              <a:cs typeface="Arial" panose="020B0604020202020204"/>
            </a:endParaRPr>
          </a:p>
          <a:p>
            <a:pPr marL="0" indent="0">
              <a:spcBef>
                <a:spcPct val="0"/>
              </a:spcBef>
              <a:buNone/>
            </a:pPr>
            <a:endParaRPr lang="en-US" altLang="zh-CN" sz="2800" b="1">
              <a:solidFill>
                <a:srgbClr val="000000"/>
              </a:solidFill>
              <a:latin typeface="Times New Roman" panose="02020603050405020304" pitchFamily="18" charset="0"/>
              <a:ea typeface="宋体" panose="02010600030101010101" pitchFamily="2" charset="-122"/>
              <a:cs typeface="Arial" panose="020B0604020202020204"/>
            </a:endParaRPr>
          </a:p>
        </p:txBody>
      </p:sp>
      <p:sp>
        <p:nvSpPr>
          <p:cNvPr id="8" name="文本框 2"/>
          <p:cNvSpPr/>
          <p:nvPr>
            <p:custDataLst>
              <p:tags r:id="rId5"/>
            </p:custDataLst>
          </p:nvPr>
        </p:nvSpPr>
        <p:spPr>
          <a:xfrm>
            <a:off x="2689332" y="2557316"/>
            <a:ext cx="3346450" cy="903902"/>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en-US" altLang="en-US" sz="32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en-US" altLang="en-US" sz="28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Tx/>
              <a:buChar char="•"/>
              <a:defRPr kumimoji="0" lang="en-US" altLang="en-US" sz="24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Tx/>
              <a:buChar char="–"/>
              <a:defRPr kumimoji="0" lang="en-US" altLang="en-US" sz="20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Tx/>
              <a:buChar char="»"/>
              <a:defRPr kumimoji="0" lang="en-US" altLang="en-US" sz="20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a:lnSpc>
                <a:spcPts val="3060"/>
              </a:lnSpc>
              <a:spcBef>
                <a:spcPct val="0"/>
              </a:spcBef>
              <a:buNone/>
            </a:pPr>
            <a:r>
              <a:rPr lang="en-US" altLang="zh-CN" b="1" dirty="0">
                <a:solidFill>
                  <a:srgbClr val="960000"/>
                </a:solidFill>
                <a:latin typeface="Comic Sans MS" panose="030F0702030302020204" pitchFamily="66" charset="0"/>
                <a:ea typeface="宋体" panose="02010600030101010101" pitchFamily="2" charset="-122"/>
                <a:cs typeface="Arial" panose="020B0604020202020204"/>
              </a:rPr>
              <a:t>have trouble with Listening</a:t>
            </a:r>
            <a:endParaRPr lang="en-US" altLang="zh-CN" b="1" dirty="0">
              <a:solidFill>
                <a:srgbClr val="960000"/>
              </a:solidFill>
              <a:latin typeface="Comic Sans MS" panose="030F0702030302020204" pitchFamily="66" charset="0"/>
              <a:ea typeface="宋体" panose="02010600030101010101" pitchFamily="2" charset="-122"/>
              <a:cs typeface="Arial" panose="020B0604020202020204"/>
            </a:endParaRPr>
          </a:p>
        </p:txBody>
      </p:sp>
      <p:sp>
        <p:nvSpPr>
          <p:cNvPr id="9" name="文本框 4"/>
          <p:cNvSpPr/>
          <p:nvPr>
            <p:custDataLst>
              <p:tags r:id="rId6"/>
            </p:custDataLst>
          </p:nvPr>
        </p:nvSpPr>
        <p:spPr>
          <a:xfrm>
            <a:off x="2646100" y="4062495"/>
            <a:ext cx="3847112" cy="1301447"/>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en-US" altLang="en-US" sz="32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en-US" altLang="en-US" sz="28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Tx/>
              <a:buChar char="•"/>
              <a:defRPr kumimoji="0" lang="en-US" altLang="en-US" sz="24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Tx/>
              <a:buChar char="–"/>
              <a:defRPr kumimoji="0" lang="en-US" altLang="en-US" sz="20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Tx/>
              <a:buChar char="»"/>
              <a:defRPr kumimoji="0" lang="en-US" altLang="en-US" sz="20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a:lnSpc>
                <a:spcPts val="3060"/>
              </a:lnSpc>
              <a:spcBef>
                <a:spcPct val="0"/>
              </a:spcBef>
              <a:buNone/>
            </a:pPr>
            <a:r>
              <a:rPr lang="en-US" altLang="zh-CN" b="1" dirty="0">
                <a:solidFill>
                  <a:srgbClr val="0070C0"/>
                </a:solidFill>
                <a:latin typeface="Comic Sans MS" panose="030F0702030302020204" pitchFamily="66" charset="0"/>
                <a:ea typeface="宋体" panose="02010600030101010101" pitchFamily="2" charset="-122"/>
                <a:cs typeface="Arial" panose="020B0604020202020204"/>
              </a:rPr>
              <a:t>how to be polite in English </a:t>
            </a:r>
            <a:endParaRPr lang="en-US" altLang="zh-CN" b="1" dirty="0">
              <a:solidFill>
                <a:srgbClr val="0070C0"/>
              </a:solidFill>
              <a:latin typeface="Comic Sans MS" panose="030F0702030302020204" pitchFamily="66" charset="0"/>
              <a:ea typeface="宋体" panose="02010600030101010101" pitchFamily="2" charset="-122"/>
              <a:cs typeface="Arial" panose="020B0604020202020204"/>
            </a:endParaRPr>
          </a:p>
          <a:p>
            <a:pPr marL="0" indent="0">
              <a:lnSpc>
                <a:spcPts val="3060"/>
              </a:lnSpc>
              <a:spcBef>
                <a:spcPct val="0"/>
              </a:spcBef>
              <a:buNone/>
            </a:pPr>
            <a:endParaRPr lang="en-US" altLang="zh-CN" b="1" dirty="0">
              <a:solidFill>
                <a:srgbClr val="FF9900"/>
              </a:solidFill>
              <a:latin typeface="Comic Sans MS" panose="030F0702030302020204" pitchFamily="66" charset="0"/>
              <a:ea typeface="宋体" panose="02010600030101010101" pitchFamily="2" charset="-122"/>
              <a:cs typeface="Arial" panose="020B0604020202020204"/>
            </a:endParaRPr>
          </a:p>
        </p:txBody>
      </p:sp>
      <p:sp>
        <p:nvSpPr>
          <p:cNvPr id="10" name="文本框 5"/>
          <p:cNvSpPr/>
          <p:nvPr>
            <p:custDataLst>
              <p:tags r:id="rId7"/>
            </p:custDataLst>
          </p:nvPr>
        </p:nvSpPr>
        <p:spPr>
          <a:xfrm>
            <a:off x="2689332" y="5537112"/>
            <a:ext cx="3164649" cy="891078"/>
          </a:xfrm>
          <a:prstGeom prst="rect">
            <a:avLst/>
          </a:prstGeom>
          <a:noFill/>
          <a:ln>
            <a:noFill/>
            <a:miter lim="800000"/>
          </a:ln>
        </p:spPr>
        <p:txBody>
          <a:bodyPr wrap="non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en-US" altLang="en-US" sz="32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en-US" altLang="en-US" sz="28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Tx/>
              <a:buChar char="•"/>
              <a:defRPr kumimoji="0" lang="en-US" altLang="en-US" sz="24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Tx/>
              <a:buChar char="–"/>
              <a:defRPr kumimoji="0" lang="en-US" altLang="en-US" sz="20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Tx/>
              <a:buChar char="»"/>
              <a:defRPr kumimoji="0" lang="en-US" altLang="en-US" sz="20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a:lnSpc>
                <a:spcPts val="3060"/>
              </a:lnSpc>
              <a:spcBef>
                <a:spcPct val="0"/>
              </a:spcBef>
              <a:buNone/>
            </a:pPr>
            <a:r>
              <a:rPr lang="en-US" altLang="zh-CN" b="1" dirty="0">
                <a:solidFill>
                  <a:srgbClr val="55257B"/>
                </a:solidFill>
                <a:latin typeface="Comic Sans MS" panose="030F0702030302020204" pitchFamily="66" charset="0"/>
                <a:ea typeface="宋体" panose="02010600030101010101" pitchFamily="2" charset="-122"/>
                <a:cs typeface="Arial" panose="020B0604020202020204"/>
              </a:rPr>
              <a:t>remembering </a:t>
            </a:r>
            <a:endParaRPr lang="en-US" altLang="zh-CN" b="1" dirty="0">
              <a:solidFill>
                <a:srgbClr val="55257B"/>
              </a:solidFill>
              <a:latin typeface="Comic Sans MS" panose="030F0702030302020204" pitchFamily="66" charset="0"/>
              <a:ea typeface="宋体" panose="02010600030101010101" pitchFamily="2" charset="-122"/>
              <a:cs typeface="Arial" panose="020B0604020202020204"/>
            </a:endParaRPr>
          </a:p>
          <a:p>
            <a:pPr marL="0" indent="0">
              <a:lnSpc>
                <a:spcPts val="3060"/>
              </a:lnSpc>
              <a:spcBef>
                <a:spcPct val="0"/>
              </a:spcBef>
              <a:buNone/>
            </a:pPr>
            <a:r>
              <a:rPr lang="en-US" altLang="zh-CN" b="1" dirty="0">
                <a:solidFill>
                  <a:srgbClr val="55257B"/>
                </a:solidFill>
                <a:latin typeface="Comic Sans MS" panose="030F0702030302020204" pitchFamily="66" charset="0"/>
                <a:ea typeface="宋体" panose="02010600030101010101" pitchFamily="2" charset="-122"/>
                <a:cs typeface="Arial" panose="020B0604020202020204"/>
              </a:rPr>
              <a:t>new vocabulary</a:t>
            </a:r>
            <a:endParaRPr lang="en-US" altLang="zh-CN" b="1" dirty="0">
              <a:solidFill>
                <a:srgbClr val="55257B"/>
              </a:solidFill>
              <a:latin typeface="Comic Sans MS" panose="030F0702030302020204" pitchFamily="66" charset="0"/>
              <a:ea typeface="宋体" panose="02010600030101010101" pitchFamily="2" charset="-122"/>
              <a:cs typeface="Arial" panose="020B0604020202020204"/>
            </a:endParaRPr>
          </a:p>
        </p:txBody>
      </p:sp>
      <p:sp>
        <p:nvSpPr>
          <p:cNvPr id="11" name="文本框 8"/>
          <p:cNvSpPr/>
          <p:nvPr>
            <p:custDataLst>
              <p:tags r:id="rId8"/>
            </p:custDataLst>
          </p:nvPr>
        </p:nvSpPr>
        <p:spPr>
          <a:xfrm>
            <a:off x="6616108" y="2298957"/>
            <a:ext cx="4107567" cy="1349537"/>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en-US" altLang="en-US" sz="32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en-US" altLang="en-US" sz="28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Tx/>
              <a:buChar char="•"/>
              <a:defRPr kumimoji="0" lang="en-US" altLang="en-US" sz="24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Tx/>
              <a:buChar char="–"/>
              <a:defRPr kumimoji="0" lang="en-US" altLang="en-US" sz="20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Tx/>
              <a:buChar char="»"/>
              <a:defRPr kumimoji="0" lang="en-US" altLang="en-US" sz="20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a:lnSpc>
                <a:spcPts val="2360"/>
              </a:lnSpc>
              <a:spcBef>
                <a:spcPct val="0"/>
              </a:spcBef>
              <a:buNone/>
            </a:pPr>
            <a:r>
              <a:rPr lang="en-US" altLang="zh-CN" b="1" dirty="0">
                <a:solidFill>
                  <a:srgbClr val="0070C0"/>
                </a:solidFill>
                <a:latin typeface="Comic Sans MS" panose="030F0702030302020204" pitchFamily="66" charset="0"/>
                <a:ea typeface="宋体" panose="02010600030101010101" pitchFamily="2" charset="-122"/>
                <a:cs typeface="Arial" panose="020B0604020202020204"/>
              </a:rPr>
              <a:t>listen to English radio </a:t>
            </a:r>
            <a:r>
              <a:rPr lang="en-US" altLang="zh-CN" b="1" dirty="0" err="1">
                <a:solidFill>
                  <a:srgbClr val="0070C0"/>
                </a:solidFill>
                <a:latin typeface="Comic Sans MS" panose="030F0702030302020204" pitchFamily="66" charset="0"/>
                <a:ea typeface="宋体" panose="02010600030101010101" pitchFamily="2" charset="-122"/>
                <a:cs typeface="Arial" panose="020B0604020202020204"/>
              </a:rPr>
              <a:t>programmes</a:t>
            </a:r>
            <a:endParaRPr lang="en-US" altLang="zh-CN" b="1" dirty="0">
              <a:solidFill>
                <a:srgbClr val="0070C0"/>
              </a:solidFill>
              <a:latin typeface="Comic Sans MS" panose="030F0702030302020204" pitchFamily="66" charset="0"/>
              <a:ea typeface="宋体" panose="02010600030101010101" pitchFamily="2" charset="-122"/>
              <a:cs typeface="Arial" panose="020B0604020202020204"/>
            </a:endParaRPr>
          </a:p>
          <a:p>
            <a:pPr marL="0" indent="0">
              <a:lnSpc>
                <a:spcPts val="2360"/>
              </a:lnSpc>
              <a:spcBef>
                <a:spcPct val="0"/>
              </a:spcBef>
              <a:buNone/>
            </a:pPr>
            <a:endParaRPr lang="en-US" altLang="zh-CN" b="1" dirty="0">
              <a:solidFill>
                <a:srgbClr val="0070C0"/>
              </a:solidFill>
              <a:latin typeface="Comic Sans MS" panose="030F0702030302020204" pitchFamily="66" charset="0"/>
              <a:ea typeface="宋体" panose="02010600030101010101" pitchFamily="2" charset="-122"/>
              <a:cs typeface="Arial" panose="020B0604020202020204"/>
            </a:endParaRPr>
          </a:p>
          <a:p>
            <a:pPr marL="0" indent="0">
              <a:lnSpc>
                <a:spcPts val="2360"/>
              </a:lnSpc>
              <a:spcBef>
                <a:spcPct val="0"/>
              </a:spcBef>
              <a:buNone/>
            </a:pPr>
            <a:r>
              <a:rPr lang="en-US" altLang="zh-CN" b="1" dirty="0">
                <a:solidFill>
                  <a:srgbClr val="0070C0"/>
                </a:solidFill>
                <a:latin typeface="Comic Sans MS" panose="030F0702030302020204" pitchFamily="66" charset="0"/>
                <a:ea typeface="宋体" panose="02010600030101010101" pitchFamily="2" charset="-122"/>
                <a:cs typeface="Arial" panose="020B0604020202020204"/>
              </a:rPr>
              <a:t>        —— Jia Xin</a:t>
            </a:r>
            <a:endParaRPr lang="en-US" altLang="zh-CN" b="1" dirty="0">
              <a:solidFill>
                <a:srgbClr val="0070C0"/>
              </a:solidFill>
              <a:latin typeface="Comic Sans MS" panose="030F0702030302020204" pitchFamily="66" charset="0"/>
              <a:ea typeface="宋体" panose="02010600030101010101" pitchFamily="2" charset="-122"/>
              <a:cs typeface="Arial" panose="020B0604020202020204"/>
            </a:endParaRPr>
          </a:p>
        </p:txBody>
      </p:sp>
      <p:sp>
        <p:nvSpPr>
          <p:cNvPr id="12" name="文本框 9"/>
          <p:cNvSpPr/>
          <p:nvPr>
            <p:custDataLst>
              <p:tags r:id="rId9"/>
            </p:custDataLst>
          </p:nvPr>
        </p:nvSpPr>
        <p:spPr>
          <a:xfrm>
            <a:off x="6610388" y="3809996"/>
            <a:ext cx="4883150" cy="1657313"/>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en-US" altLang="en-US" sz="32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en-US" altLang="en-US" sz="28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Tx/>
              <a:buChar char="•"/>
              <a:defRPr kumimoji="0" lang="en-US" altLang="en-US" sz="24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Tx/>
              <a:buChar char="–"/>
              <a:defRPr kumimoji="0" lang="en-US" altLang="en-US" sz="20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Tx/>
              <a:buChar char="»"/>
              <a:defRPr kumimoji="0" lang="en-US" altLang="en-US" sz="20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a:lnSpc>
                <a:spcPts val="2360"/>
              </a:lnSpc>
              <a:spcBef>
                <a:spcPct val="0"/>
              </a:spcBef>
              <a:buNone/>
            </a:pPr>
            <a:r>
              <a:rPr lang="en-US" altLang="zh-CN" b="1" dirty="0">
                <a:solidFill>
                  <a:srgbClr val="C00000"/>
                </a:solidFill>
                <a:latin typeface="Comic Sans MS" panose="030F0702030302020204" pitchFamily="66" charset="0"/>
                <a:ea typeface="宋体" panose="02010600030101010101" pitchFamily="2" charset="-122"/>
                <a:cs typeface="Arial" panose="020B0604020202020204"/>
              </a:rPr>
              <a:t>depends on </a:t>
            </a:r>
            <a:r>
              <a:rPr lang="en-US" altLang="zh-CN" b="1" dirty="0">
                <a:solidFill>
                  <a:srgbClr val="55257B"/>
                </a:solidFill>
                <a:latin typeface="Comic Sans MS" panose="030F0702030302020204" pitchFamily="66" charset="0"/>
                <a:ea typeface="宋体" panose="02010600030101010101" pitchFamily="2" charset="-122"/>
                <a:cs typeface="Arial" panose="020B0604020202020204"/>
              </a:rPr>
              <a:t>who you are talking to</a:t>
            </a:r>
            <a:endParaRPr lang="en-US" altLang="zh-CN" b="1" dirty="0">
              <a:solidFill>
                <a:srgbClr val="55257B"/>
              </a:solidFill>
              <a:latin typeface="Comic Sans MS" panose="030F0702030302020204" pitchFamily="66" charset="0"/>
              <a:ea typeface="宋体" panose="02010600030101010101" pitchFamily="2" charset="-122"/>
              <a:cs typeface="Arial" panose="020B0604020202020204"/>
            </a:endParaRPr>
          </a:p>
          <a:p>
            <a:pPr marL="0" indent="0">
              <a:lnSpc>
                <a:spcPts val="2360"/>
              </a:lnSpc>
              <a:spcBef>
                <a:spcPct val="0"/>
              </a:spcBef>
              <a:buNone/>
            </a:pPr>
            <a:endParaRPr lang="en-US" altLang="zh-CN" b="1" dirty="0">
              <a:solidFill>
                <a:srgbClr val="55257B"/>
              </a:solidFill>
              <a:latin typeface="Comic Sans MS" panose="030F0702030302020204" pitchFamily="66" charset="0"/>
              <a:ea typeface="宋体" panose="02010600030101010101" pitchFamily="2" charset="-122"/>
              <a:cs typeface="Arial" panose="020B0604020202020204"/>
            </a:endParaRPr>
          </a:p>
          <a:p>
            <a:pPr marL="0" indent="0">
              <a:lnSpc>
                <a:spcPts val="2360"/>
              </a:lnSpc>
              <a:spcBef>
                <a:spcPct val="0"/>
              </a:spcBef>
              <a:buNone/>
            </a:pPr>
            <a:endParaRPr lang="en-US" altLang="zh-CN" b="1" dirty="0">
              <a:solidFill>
                <a:srgbClr val="55257B"/>
              </a:solidFill>
              <a:latin typeface="Comic Sans MS" panose="030F0702030302020204" pitchFamily="66" charset="0"/>
              <a:ea typeface="宋体" panose="02010600030101010101" pitchFamily="2" charset="-122"/>
              <a:cs typeface="Arial" panose="020B0604020202020204"/>
            </a:endParaRPr>
          </a:p>
          <a:p>
            <a:pPr marL="0" indent="0">
              <a:lnSpc>
                <a:spcPts val="2360"/>
              </a:lnSpc>
              <a:spcBef>
                <a:spcPct val="0"/>
              </a:spcBef>
              <a:buNone/>
            </a:pPr>
            <a:r>
              <a:rPr lang="en-US" altLang="zh-CN" b="1" dirty="0">
                <a:solidFill>
                  <a:srgbClr val="55257B"/>
                </a:solidFill>
                <a:latin typeface="Comic Sans MS" panose="030F0702030302020204" pitchFamily="66" charset="0"/>
                <a:ea typeface="宋体" panose="02010600030101010101" pitchFamily="2" charset="-122"/>
                <a:cs typeface="Arial" panose="020B0604020202020204"/>
              </a:rPr>
              <a:t>         ——Li Rui</a:t>
            </a:r>
            <a:endParaRPr lang="en-US" altLang="zh-CN" b="1" dirty="0">
              <a:solidFill>
                <a:srgbClr val="55257B"/>
              </a:solidFill>
              <a:latin typeface="Comic Sans MS" panose="030F0702030302020204" pitchFamily="66" charset="0"/>
              <a:ea typeface="宋体" panose="02010600030101010101" pitchFamily="2" charset="-122"/>
              <a:cs typeface="Arial" panose="020B0604020202020204"/>
            </a:endParaRPr>
          </a:p>
        </p:txBody>
      </p:sp>
      <p:sp>
        <p:nvSpPr>
          <p:cNvPr id="13" name="文本框 6"/>
          <p:cNvSpPr/>
          <p:nvPr>
            <p:custDataLst>
              <p:tags r:id="rId10"/>
            </p:custDataLst>
          </p:nvPr>
        </p:nvSpPr>
        <p:spPr>
          <a:xfrm>
            <a:off x="6918172" y="276152"/>
            <a:ext cx="5198859" cy="646331"/>
          </a:xfrm>
          <a:prstGeom prst="rect">
            <a:avLst/>
          </a:prstGeom>
          <a:noFill/>
          <a:ln>
            <a:noFill/>
            <a:miter lim="800000"/>
          </a:ln>
        </p:spPr>
        <p:txBody>
          <a:bodyPr wrap="none">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en-US" altLang="en-US" sz="32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en-US" altLang="en-US" sz="28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Tx/>
              <a:buChar char="•"/>
              <a:defRPr kumimoji="0" lang="en-US" altLang="en-US" sz="24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Tx/>
              <a:buChar char="–"/>
              <a:defRPr kumimoji="0" lang="en-US" altLang="en-US" sz="20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Tx/>
              <a:buChar char="»"/>
              <a:defRPr kumimoji="0" lang="en-US" altLang="en-US" sz="20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indent="0">
              <a:spcBef>
                <a:spcPct val="0"/>
              </a:spcBef>
              <a:buNone/>
            </a:pPr>
            <a:r>
              <a:rPr lang="en-US" altLang="zh-CN" sz="3600" b="1" dirty="0">
                <a:latin typeface="Comic Sans MS" panose="030F0702030302020204" pitchFamily="66" charset="0"/>
                <a:ea typeface="宋体" panose="02010600030101010101" pitchFamily="2" charset="-122"/>
                <a:cs typeface="Arial" panose="020B0604020202020204"/>
              </a:rPr>
              <a:t>Read and fill in blanks</a:t>
            </a:r>
            <a:endParaRPr lang="zh-CN" altLang="en-US" sz="3600" b="1" dirty="0">
              <a:latin typeface="Comic Sans MS" panose="030F0702030302020204" pitchFamily="66" charset="0"/>
              <a:ea typeface="宋体" panose="02010600030101010101" pitchFamily="2" charset="-122"/>
              <a:cs typeface="Arial" panose="020B0604020202020204"/>
            </a:endParaRPr>
          </a:p>
        </p:txBody>
      </p:sp>
      <p:pic>
        <p:nvPicPr>
          <p:cNvPr id="24" name="Picture 5"/>
          <p:cNvPicPr/>
          <p:nvPr>
            <p:custDataLst>
              <p:tags r:id="rId11"/>
            </p:custDataLst>
          </p:nvPr>
        </p:nvPicPr>
        <p:blipFill>
          <a:blip r:embed="rId12"/>
          <a:stretch>
            <a:fillRect/>
          </a:stretch>
        </p:blipFill>
        <p:spPr>
          <a:xfrm>
            <a:off x="1106151" y="5237164"/>
            <a:ext cx="895071" cy="885198"/>
          </a:xfrm>
          <a:prstGeom prst="rect">
            <a:avLst/>
          </a:prstGeom>
          <a:noFill/>
          <a:ln>
            <a:noFill/>
            <a:miter lim="800000"/>
            <a:headEnd/>
            <a:tailEnd/>
          </a:ln>
        </p:spPr>
      </p:pic>
      <p:cxnSp>
        <p:nvCxnSpPr>
          <p:cNvPr id="27" name="直接连接符 26"/>
          <p:cNvCxnSpPr/>
          <p:nvPr/>
        </p:nvCxnSpPr>
        <p:spPr>
          <a:xfrm flipV="1">
            <a:off x="6612261" y="5363942"/>
            <a:ext cx="4372942" cy="138926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custDataLst>
              <p:tags r:id="rId13"/>
            </p:custDataLst>
          </p:nvPr>
        </p:nvSpPr>
        <p:spPr>
          <a:xfrm>
            <a:off x="423333" y="7085780"/>
            <a:ext cx="12139758" cy="1754326"/>
          </a:xfrm>
          <a:prstGeom prst="rect">
            <a:avLst/>
          </a:prstGeom>
          <a:solidFill>
            <a:schemeClr val="tx1"/>
          </a:solidFill>
        </p:spPr>
        <p:txBody>
          <a:bodyPr wrap="square" rtlCol="0">
            <a:spAutoFit/>
          </a:bodyPr>
          <a:lstStyle/>
          <a:p>
            <a:pPr algn="ctr"/>
            <a:r>
              <a:rPr lang="en-US" altLang="zh-CN" sz="54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How do they organize their trouble and recommendations</a:t>
            </a:r>
            <a:r>
              <a:rPr lang="zh-CN" altLang="en-US" sz="54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t>
            </a:r>
            <a:endParaRPr lang="en-US" altLang="zh-CN" sz="54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grpSp>
        <p:nvGrpSpPr>
          <p:cNvPr id="30" name="组合 29"/>
          <p:cNvGrpSpPr/>
          <p:nvPr/>
        </p:nvGrpSpPr>
        <p:grpSpPr>
          <a:xfrm>
            <a:off x="891385" y="3789137"/>
            <a:ext cx="1547015" cy="1529664"/>
            <a:chOff x="3531" y="5993"/>
            <a:chExt cx="3259" cy="5614"/>
          </a:xfrm>
        </p:grpSpPr>
        <p:pic>
          <p:nvPicPr>
            <p:cNvPr id="31" name="图片 30"/>
            <p:cNvPicPr>
              <a:picLocks noChangeAspect="1"/>
            </p:cNvPicPr>
            <p:nvPr/>
          </p:nvPicPr>
          <p:blipFill>
            <a:blip r:embed="rId14"/>
            <a:srcRect l="12960" t="5659" r="9318" b="4052"/>
            <a:stretch>
              <a:fillRect/>
            </a:stretch>
          </p:blipFill>
          <p:spPr>
            <a:xfrm>
              <a:off x="3531" y="5993"/>
              <a:ext cx="3259" cy="3787"/>
            </a:xfrm>
            <a:prstGeom prst="ellipse">
              <a:avLst/>
            </a:prstGeom>
          </p:spPr>
        </p:pic>
        <p:sp>
          <p:nvSpPr>
            <p:cNvPr id="32" name="文本框 31"/>
            <p:cNvSpPr txBox="1"/>
            <p:nvPr/>
          </p:nvSpPr>
          <p:spPr>
            <a:xfrm>
              <a:off x="3653" y="9687"/>
              <a:ext cx="2945" cy="1920"/>
            </a:xfrm>
            <a:prstGeom prst="rect">
              <a:avLst/>
            </a:prstGeom>
            <a:solidFill>
              <a:srgbClr val="0070C0"/>
            </a:solidFill>
          </p:spPr>
          <p:txBody>
            <a:bodyPr wrap="square" rtlCol="0">
              <a:spAutoFit/>
            </a:bodyP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Jia Xin</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grpSp>
      <p:grpSp>
        <p:nvGrpSpPr>
          <p:cNvPr id="33" name="组合 32"/>
          <p:cNvGrpSpPr/>
          <p:nvPr/>
        </p:nvGrpSpPr>
        <p:grpSpPr>
          <a:xfrm>
            <a:off x="764262" y="5187728"/>
            <a:ext cx="1583547" cy="1618196"/>
            <a:chOff x="4633" y="4023"/>
            <a:chExt cx="2878" cy="5188"/>
          </a:xfrm>
        </p:grpSpPr>
        <p:pic>
          <p:nvPicPr>
            <p:cNvPr id="34" name="图片 33"/>
            <p:cNvPicPr>
              <a:picLocks noChangeAspect="1"/>
            </p:cNvPicPr>
            <p:nvPr/>
          </p:nvPicPr>
          <p:blipFill>
            <a:blip r:embed="rId15"/>
            <a:srcRect l="34083" t="3444" r="29229"/>
            <a:stretch>
              <a:fillRect/>
            </a:stretch>
          </p:blipFill>
          <p:spPr>
            <a:xfrm>
              <a:off x="4676" y="4023"/>
              <a:ext cx="2835" cy="4197"/>
            </a:xfrm>
            <a:prstGeom prst="ellipse">
              <a:avLst/>
            </a:prstGeom>
          </p:spPr>
        </p:pic>
        <p:sp>
          <p:nvSpPr>
            <p:cNvPr id="35" name="文本框 34"/>
            <p:cNvSpPr txBox="1"/>
            <p:nvPr/>
          </p:nvSpPr>
          <p:spPr>
            <a:xfrm>
              <a:off x="4633" y="7534"/>
              <a:ext cx="2877" cy="1677"/>
            </a:xfrm>
            <a:prstGeom prst="rect">
              <a:avLst/>
            </a:prstGeom>
            <a:solidFill>
              <a:srgbClr val="7030A0"/>
            </a:solidFill>
          </p:spPr>
          <p:txBody>
            <a:bodyPr wrap="square" rtlCol="0">
              <a:spAutoFit/>
            </a:bodyPr>
            <a:lstStyle/>
            <a:p>
              <a:pPr algn="ctr"/>
              <a:r>
                <a:rPr lang="en-US" altLang="zh-CN" sz="2800" b="1">
                  <a:solidFill>
                    <a:schemeClr val="bg1"/>
                  </a:solidFill>
                  <a:latin typeface="Times New Roman" panose="02020603050405020304" pitchFamily="18" charset="0"/>
                  <a:cs typeface="Times New Roman" panose="02020603050405020304" pitchFamily="18" charset="0"/>
                </a:rPr>
                <a:t>Liu Rui</a:t>
              </a:r>
              <a:endParaRPr lang="en-US" altLang="zh-CN" sz="2800" b="1">
                <a:solidFill>
                  <a:schemeClr val="bg1"/>
                </a:solidFill>
                <a:latin typeface="Times New Roman" panose="02020603050405020304" pitchFamily="18" charset="0"/>
                <a:cs typeface="Times New Roman" panose="02020603050405020304" pitchFamily="18" charset="0"/>
              </a:endParaRPr>
            </a:p>
          </p:txBody>
        </p:sp>
      </p:grpSp>
      <p:grpSp>
        <p:nvGrpSpPr>
          <p:cNvPr id="36" name="组合 35"/>
          <p:cNvGrpSpPr/>
          <p:nvPr/>
        </p:nvGrpSpPr>
        <p:grpSpPr>
          <a:xfrm>
            <a:off x="922467" y="2155994"/>
            <a:ext cx="1606317" cy="1568757"/>
            <a:chOff x="441" y="2432"/>
            <a:chExt cx="2492" cy="4735"/>
          </a:xfrm>
        </p:grpSpPr>
        <p:pic>
          <p:nvPicPr>
            <p:cNvPr id="37" name="图片 36"/>
            <p:cNvPicPr>
              <a:picLocks noChangeAspect="1"/>
            </p:cNvPicPr>
            <p:nvPr/>
          </p:nvPicPr>
          <p:blipFill>
            <a:blip r:embed="rId16"/>
            <a:srcRect l="18968" t="3660" r="17771" b="5516"/>
            <a:stretch>
              <a:fillRect/>
            </a:stretch>
          </p:blipFill>
          <p:spPr>
            <a:xfrm>
              <a:off x="441" y="2432"/>
              <a:ext cx="2400" cy="3474"/>
            </a:xfrm>
            <a:prstGeom prst="ellipse">
              <a:avLst/>
            </a:prstGeom>
          </p:spPr>
        </p:pic>
        <p:sp>
          <p:nvSpPr>
            <p:cNvPr id="38" name="文本框 37"/>
            <p:cNvSpPr txBox="1"/>
            <p:nvPr/>
          </p:nvSpPr>
          <p:spPr>
            <a:xfrm>
              <a:off x="483" y="5588"/>
              <a:ext cx="2450" cy="1579"/>
            </a:xfrm>
            <a:prstGeom prst="rect">
              <a:avLst/>
            </a:prstGeom>
            <a:solidFill>
              <a:srgbClr val="960000"/>
            </a:solidFill>
          </p:spPr>
          <p:txBody>
            <a:bodyPr wrap="square" rtlCol="0">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Liu Wen</a:t>
              </a:r>
              <a:endParaRPr lang="en-US" altLang="zh-CN" sz="2800" b="1" dirty="0">
                <a:solidFill>
                  <a:schemeClr val="bg1"/>
                </a:solidFill>
                <a:latin typeface="Times New Roman" panose="02020603050405020304"/>
                <a:cs typeface="Times New Roman" panose="02020603050405020304"/>
              </a:endParaRPr>
            </a:p>
          </p:txBody>
        </p:sp>
      </p:grpSp>
      <p:sp>
        <p:nvSpPr>
          <p:cNvPr id="25" name="文本框 24"/>
          <p:cNvSpPr txBox="1"/>
          <p:nvPr>
            <p:custDataLst>
              <p:tags r:id="rId17"/>
            </p:custDataLst>
          </p:nvPr>
        </p:nvSpPr>
        <p:spPr>
          <a:xfrm>
            <a:off x="188933" y="2907783"/>
            <a:ext cx="11693698" cy="1754326"/>
          </a:xfrm>
          <a:prstGeom prst="rect">
            <a:avLst/>
          </a:prstGeom>
          <a:solidFill>
            <a:schemeClr val="tx1"/>
          </a:solidFill>
        </p:spPr>
        <p:txBody>
          <a:bodyPr wrap="square" rtlCol="0">
            <a:spAutoFit/>
          </a:bodyPr>
          <a:lstStyle/>
          <a:p>
            <a:pPr algn="ctr"/>
            <a:r>
              <a:rPr lang="en-US" altLang="zh-CN" sz="54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How do they organize their trouble and recommendations</a:t>
            </a:r>
            <a:r>
              <a:rPr lang="zh-CN" altLang="en-US" sz="54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t>
            </a:r>
            <a:endParaRPr lang="en-US" altLang="zh-CN" sz="54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additive="base">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additive="base">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additive="base">
                                        <p:cTn id="14" dur="1" fill="hold">
                                          <p:stCondLst>
                                            <p:cond delay="0"/>
                                          </p:stCondLst>
                                        </p:cTn>
                                        <p:tgtEl>
                                          <p:spTgt spid="9"/>
                                        </p:tgtEl>
                                        <p:attrNameLst>
                                          <p:attrName>style.visibility</p:attrName>
                                        </p:attrNameLst>
                                      </p:cBhvr>
                                      <p:to>
                                        <p:strVal val="visible"/>
                                      </p:to>
                                    </p:set>
                                    <p:animEffect transition="in" filter="blinds(horizontal)">
                                      <p:cBhvr additive="base">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additive="base">
                                        <p:cTn id="19" dur="1" fill="hold">
                                          <p:stCondLst>
                                            <p:cond delay="0"/>
                                          </p:stCondLst>
                                        </p:cTn>
                                        <p:tgtEl>
                                          <p:spTgt spid="12"/>
                                        </p:tgtEl>
                                        <p:attrNameLst>
                                          <p:attrName>style.visibility</p:attrName>
                                        </p:attrNameLst>
                                      </p:cBhvr>
                                      <p:to>
                                        <p:strVal val="visible"/>
                                      </p:to>
                                    </p:set>
                                    <p:animEffect transition="in" filter="blinds(horizontal)">
                                      <p:cBhvr additive="base">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additive="base">
                                        <p:cTn id="24" dur="1" fill="hold">
                                          <p:stCondLst>
                                            <p:cond delay="0"/>
                                          </p:stCondLst>
                                        </p:cTn>
                                        <p:tgtEl>
                                          <p:spTgt spid="10"/>
                                        </p:tgtEl>
                                        <p:attrNameLst>
                                          <p:attrName>style.visibility</p:attrName>
                                        </p:attrNameLst>
                                      </p:cBhvr>
                                      <p:to>
                                        <p:strVal val="visible"/>
                                      </p:to>
                                    </p:set>
                                    <p:animEffect transition="in" filter="blinds(horizontal)">
                                      <p:cBhvr additive="base">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randombar(horizont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29"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969043" y="153639"/>
            <a:ext cx="6234397" cy="830997"/>
          </a:xfrm>
          <a:prstGeom prst="rect">
            <a:avLst/>
          </a:prstGeom>
          <a:noFill/>
        </p:spPr>
        <p:txBody>
          <a:bodyPr wrap="square" rtlCol="0">
            <a:spAutoFit/>
          </a:bodyPr>
          <a:lstStyle/>
          <a:p>
            <a:r>
              <a:rPr lang="en-US" altLang="zh-CN" sz="4800" dirty="0">
                <a:latin typeface="Forte" panose="03060902040502070203" pitchFamily="66" charset="0"/>
                <a:ea typeface="南宋书局体" panose="02000000000000000000" pitchFamily="2" charset="-122"/>
                <a:cs typeface="Impact" panose="020B0806030902050204" pitchFamily="34" charset="0"/>
              </a:rPr>
              <a:t>Read for </a:t>
            </a:r>
            <a:r>
              <a:rPr lang="en-US" altLang="zh-CN" sz="4800" dirty="0" err="1">
                <a:latin typeface="Forte" panose="03060902040502070203" pitchFamily="66" charset="0"/>
                <a:ea typeface="南宋书局体" panose="02000000000000000000" pitchFamily="2" charset="-122"/>
                <a:cs typeface="Impact" panose="020B0806030902050204" pitchFamily="34" charset="0"/>
              </a:rPr>
              <a:t>organisation</a:t>
            </a:r>
            <a:endParaRPr lang="en-US" sz="4800" dirty="0">
              <a:latin typeface="Forte" panose="03060902040502070203" pitchFamily="66" charset="0"/>
              <a:ea typeface="南宋书局体" panose="02000000000000000000" pitchFamily="2" charset="-122"/>
              <a:cs typeface="Impact" panose="020B0806030902050204" pitchFamily="34" charset="0"/>
            </a:endParaRPr>
          </a:p>
        </p:txBody>
      </p:sp>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53639"/>
            <a:ext cx="1144231" cy="967577"/>
          </a:xfrm>
          <a:prstGeom prst="rect">
            <a:avLst/>
          </a:prstGeom>
        </p:spPr>
      </p:pic>
      <p:sp>
        <p:nvSpPr>
          <p:cNvPr id="7" name="文本框 6"/>
          <p:cNvSpPr txBox="1"/>
          <p:nvPr>
            <p:custDataLst>
              <p:tags r:id="rId4"/>
            </p:custDataLst>
          </p:nvPr>
        </p:nvSpPr>
        <p:spPr>
          <a:xfrm>
            <a:off x="4602480" y="1061142"/>
            <a:ext cx="7122160" cy="584775"/>
          </a:xfrm>
          <a:prstGeom prst="rect">
            <a:avLst/>
          </a:prstGeom>
          <a:solidFill>
            <a:schemeClr val="tx1"/>
          </a:solidFill>
        </p:spPr>
        <p:txBody>
          <a:bodyPr wrap="square" rtlCol="0">
            <a:spAutoFit/>
          </a:bodyPr>
          <a:lstStyle/>
          <a:p>
            <a:pPr algn="ctr"/>
            <a:r>
              <a:rPr lang="en-US" altLang="zh-CN" sz="32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Taking</a:t>
            </a:r>
            <a:r>
              <a:rPr lang="en-US" altLang="zh-CN" sz="32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Jia Xin’s post </a:t>
            </a:r>
            <a:r>
              <a:rPr lang="en-US" altLang="zh-CN" sz="32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for example</a:t>
            </a:r>
            <a:endParaRPr lang="en-US" altLang="zh-CN" sz="32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8" name="文本框 7"/>
          <p:cNvSpPr txBox="1"/>
          <p:nvPr/>
        </p:nvSpPr>
        <p:spPr>
          <a:xfrm>
            <a:off x="17557" y="1872269"/>
            <a:ext cx="9621520" cy="4832092"/>
          </a:xfrm>
          <a:prstGeom prst="rect">
            <a:avLst/>
          </a:prstGeom>
          <a:noFill/>
          <a:ln w="57150">
            <a:solidFill>
              <a:schemeClr val="tx1"/>
            </a:solidFill>
            <a:prstDash val="dash"/>
          </a:ln>
        </p:spPr>
        <p:txBody>
          <a:bodyPr wrap="square" rtlCol="0">
            <a:spAutoFit/>
          </a:bodyPr>
          <a:lstStyle/>
          <a:p>
            <a:pPr>
              <a:lnSpc>
                <a:spcPct val="100000"/>
              </a:lnSpc>
            </a:pPr>
            <a:r>
              <a:rPr lang="en-US" altLang="zh-CN" sz="2800" b="1" dirty="0">
                <a:solidFill>
                  <a:schemeClr val="bg1">
                    <a:lumMod val="65000"/>
                  </a:schemeClr>
                </a:solidFill>
                <a:latin typeface="Times New Roman" panose="02020603050405020304" pitchFamily="18" charset="0"/>
                <a:ea typeface="宋体" panose="02010600030101010101" pitchFamily="2" charset="-122"/>
              </a:rPr>
              <a:t>Listening to English radio </a:t>
            </a:r>
            <a:r>
              <a:rPr lang="en-US" altLang="zh-CN" sz="2800" b="1" dirty="0" err="1">
                <a:solidFill>
                  <a:schemeClr val="bg1">
                    <a:lumMod val="65000"/>
                  </a:schemeClr>
                </a:solidFill>
                <a:latin typeface="Times New Roman" panose="02020603050405020304" pitchFamily="18" charset="0"/>
                <a:ea typeface="宋体" panose="02010600030101010101" pitchFamily="2" charset="-122"/>
              </a:rPr>
              <a:t>programmes</a:t>
            </a:r>
            <a:r>
              <a:rPr lang="en-US" altLang="zh-CN" sz="2800" b="1" dirty="0">
                <a:solidFill>
                  <a:schemeClr val="bg1">
                    <a:lumMod val="65000"/>
                  </a:schemeClr>
                </a:solidFill>
                <a:latin typeface="Times New Roman" panose="02020603050405020304" pitchFamily="18" charset="0"/>
                <a:ea typeface="宋体" panose="02010600030101010101" pitchFamily="2" charset="-122"/>
              </a:rPr>
              <a:t> helps me get used to how fast native speakers talk. I also repeat what I hear to help myself to experience the feeling of the language.  Sometimes I even record my voice so I can listen to myself and compare my pronunciation with the radio host’s! My biggest headache is how to be polite in English. It’s so much easier to just say “Open the window!”, but in English that can sound really terrible. I have to think about who I'm talking to and then decide whether to say, “</a:t>
            </a:r>
            <a:r>
              <a:rPr lang="en-US" altLang="zh-CN" sz="2800" b="1" dirty="0">
                <a:solidFill>
                  <a:schemeClr val="bg1">
                    <a:lumMod val="65000"/>
                  </a:schemeClr>
                </a:solidFill>
                <a:latin typeface="Times New Roman" panose="02020603050405020304" pitchFamily="18" charset="0"/>
                <a:ea typeface="宋体" panose="02010600030101010101" pitchFamily="2" charset="-122"/>
                <a:sym typeface="宋体" panose="02010600030101010101" pitchFamily="2" charset="-122"/>
              </a:rPr>
              <a:t>Open the window, please!” or “</a:t>
            </a:r>
            <a:r>
              <a:rPr lang="en-US" altLang="zh-CN" sz="2800" b="1" dirty="0">
                <a:solidFill>
                  <a:schemeClr val="bg1">
                    <a:lumMod val="65000"/>
                  </a:schemeClr>
                </a:solidFill>
                <a:latin typeface="Times New Roman" panose="02020603050405020304" pitchFamily="18" charset="0"/>
                <a:ea typeface="宋体" panose="02010600030101010101" pitchFamily="2" charset="-122"/>
              </a:rPr>
              <a:t>Could you open the window, please?” or even longer “Would you mind opening the window, please?”</a:t>
            </a:r>
            <a:endParaRPr lang="zh-CN" altLang="en-US" sz="2800" b="1" dirty="0">
              <a:solidFill>
                <a:schemeClr val="bg1">
                  <a:lumMod val="65000"/>
                </a:schemeClr>
              </a:solidFill>
              <a:latin typeface="Times New Roman" panose="02020603050405020304" pitchFamily="18" charset="0"/>
              <a:ea typeface="宋体" panose="02010600030101010101" pitchFamily="2" charset="-122"/>
            </a:endParaRPr>
          </a:p>
        </p:txBody>
      </p:sp>
      <p:grpSp>
        <p:nvGrpSpPr>
          <p:cNvPr id="9" name="组合 8"/>
          <p:cNvGrpSpPr/>
          <p:nvPr/>
        </p:nvGrpSpPr>
        <p:grpSpPr>
          <a:xfrm>
            <a:off x="9499453" y="1946247"/>
            <a:ext cx="2731443" cy="4337448"/>
            <a:chOff x="3531" y="5993"/>
            <a:chExt cx="3259" cy="4604"/>
          </a:xfrm>
        </p:grpSpPr>
        <p:pic>
          <p:nvPicPr>
            <p:cNvPr id="10" name="图片 9"/>
            <p:cNvPicPr>
              <a:picLocks noChangeAspect="1"/>
            </p:cNvPicPr>
            <p:nvPr/>
          </p:nvPicPr>
          <p:blipFill>
            <a:blip r:embed="rId5"/>
            <a:srcRect l="12960" t="5659" r="9318" b="4052"/>
            <a:stretch>
              <a:fillRect/>
            </a:stretch>
          </p:blipFill>
          <p:spPr>
            <a:xfrm>
              <a:off x="3531" y="5993"/>
              <a:ext cx="3259" cy="3787"/>
            </a:xfrm>
            <a:prstGeom prst="ellipse">
              <a:avLst/>
            </a:prstGeom>
          </p:spPr>
        </p:pic>
        <p:sp>
          <p:nvSpPr>
            <p:cNvPr id="11" name="文本框 10"/>
            <p:cNvSpPr txBox="1"/>
            <p:nvPr/>
          </p:nvSpPr>
          <p:spPr>
            <a:xfrm>
              <a:off x="3957" y="9780"/>
              <a:ext cx="2408" cy="817"/>
            </a:xfrm>
            <a:prstGeom prst="rect">
              <a:avLst/>
            </a:prstGeom>
            <a:solidFill>
              <a:srgbClr val="0070C0"/>
            </a:solidFill>
          </p:spPr>
          <p:txBody>
            <a:bodyPr wrap="square" rtlCol="0">
              <a:spAutoFit/>
            </a:bodyPr>
            <a:lstStyle/>
            <a:p>
              <a:pPr algn="ctr"/>
              <a:r>
                <a:rPr lang="en-US" altLang="zh-CN" sz="4400" b="1" dirty="0">
                  <a:solidFill>
                    <a:schemeClr val="bg1"/>
                  </a:solidFill>
                  <a:latin typeface="Times New Roman" panose="02020603050405020304" pitchFamily="18" charset="0"/>
                  <a:cs typeface="Times New Roman" panose="02020603050405020304" pitchFamily="18" charset="0"/>
                </a:rPr>
                <a:t>Jia Xin</a:t>
              </a:r>
              <a:endParaRPr lang="en-US" altLang="zh-CN" sz="4400" b="1" dirty="0">
                <a:solidFill>
                  <a:schemeClr val="bg1"/>
                </a:solidFill>
                <a:latin typeface="Times New Roman" panose="02020603050405020304"/>
                <a:cs typeface="Times New Roman" panose="02020603050405020304"/>
              </a:endParaRPr>
            </a:p>
          </p:txBody>
        </p:sp>
      </p:grpSp>
      <p:sp>
        <p:nvSpPr>
          <p:cNvPr id="13" name="文本框 12"/>
          <p:cNvSpPr txBox="1"/>
          <p:nvPr/>
        </p:nvSpPr>
        <p:spPr>
          <a:xfrm>
            <a:off x="0" y="1872269"/>
            <a:ext cx="7896860" cy="523220"/>
          </a:xfrm>
          <a:prstGeom prst="rect">
            <a:avLst/>
          </a:prstGeom>
          <a:noFill/>
        </p:spPr>
        <p:txBody>
          <a:bodyPr wrap="square">
            <a:spAutoFit/>
          </a:bodyPr>
          <a:lstStyle/>
          <a:p>
            <a:r>
              <a:rPr lang="en-US" altLang="zh-CN" sz="2800" b="1" dirty="0">
                <a:solidFill>
                  <a:srgbClr val="C00000"/>
                </a:solidFill>
                <a:latin typeface="Times New Roman" panose="02020603050405020304" pitchFamily="18" charset="0"/>
                <a:cs typeface="Times New Roman" panose="02020603050405020304" pitchFamily="18" charset="0"/>
              </a:rPr>
              <a:t>Listening to English radio </a:t>
            </a:r>
            <a:r>
              <a:rPr lang="en-US" altLang="zh-CN" sz="2800" b="1" dirty="0" err="1">
                <a:solidFill>
                  <a:srgbClr val="C00000"/>
                </a:solidFill>
                <a:latin typeface="Times New Roman" panose="02020603050405020304" pitchFamily="18" charset="0"/>
                <a:cs typeface="Times New Roman" panose="02020603050405020304" pitchFamily="18" charset="0"/>
              </a:rPr>
              <a:t>programmes</a:t>
            </a:r>
            <a:r>
              <a:rPr lang="en-US" altLang="zh-CN" sz="2800" b="1" dirty="0">
                <a:solidFill>
                  <a:srgbClr val="C00000"/>
                </a:solidFill>
                <a:latin typeface="Times New Roman" panose="02020603050405020304" pitchFamily="18" charset="0"/>
                <a:cs typeface="Times New Roman" panose="02020603050405020304" pitchFamily="18" charset="0"/>
              </a:rPr>
              <a:t> </a:t>
            </a:r>
            <a:endParaRPr lang="zh-CN" altLang="en-US" sz="2800" dirty="0">
              <a:solidFill>
                <a:srgbClr val="C00000"/>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35114" y="2303285"/>
            <a:ext cx="9621520" cy="954107"/>
          </a:xfrm>
          <a:prstGeom prst="rect">
            <a:avLst/>
          </a:prstGeom>
          <a:noFill/>
        </p:spPr>
        <p:txBody>
          <a:bodyPr wrap="square">
            <a:spAutoFit/>
          </a:bodyPr>
          <a:lstStyle/>
          <a:p>
            <a:r>
              <a:rPr lang="en-US" altLang="zh-CN" sz="2800" b="1" dirty="0">
                <a:latin typeface="Times New Roman" panose="02020603050405020304" pitchFamily="18" charset="0"/>
                <a:ea typeface="宋体" panose="02010600030101010101" pitchFamily="2" charset="-122"/>
              </a:rPr>
              <a:t>                                                   I also repeat what I hear to help myself to experience the feeling of the language.</a:t>
            </a:r>
            <a:endParaRPr lang="zh-CN" altLang="en-US" sz="2800" dirty="0"/>
          </a:p>
        </p:txBody>
      </p:sp>
      <p:sp>
        <p:nvSpPr>
          <p:cNvPr id="17" name="文本框 16"/>
          <p:cNvSpPr txBox="1"/>
          <p:nvPr/>
        </p:nvSpPr>
        <p:spPr>
          <a:xfrm>
            <a:off x="38813" y="2729976"/>
            <a:ext cx="9654763" cy="1384995"/>
          </a:xfrm>
          <a:prstGeom prst="rect">
            <a:avLst/>
          </a:prstGeom>
          <a:noFill/>
        </p:spPr>
        <p:txBody>
          <a:bodyPr wrap="square">
            <a:spAutoFit/>
          </a:bodyPr>
          <a:lstStyle/>
          <a:p>
            <a:r>
              <a:rPr lang="en-US" altLang="zh-CN" sz="2800" b="1" dirty="0">
                <a:solidFill>
                  <a:schemeClr val="accent1">
                    <a:lumMod val="75000"/>
                  </a:schemeClr>
                </a:solidFill>
                <a:latin typeface="Times New Roman" panose="02020603050405020304" pitchFamily="18" charset="0"/>
                <a:ea typeface="宋体" panose="02010600030101010101" pitchFamily="2" charset="-122"/>
              </a:rPr>
              <a:t>                                                                                   Sometimes I even record my voice so I can listen to myself and compare </a:t>
            </a:r>
            <a:endParaRPr lang="en-US" altLang="zh-CN" sz="2800" b="1" dirty="0">
              <a:solidFill>
                <a:schemeClr val="accent1">
                  <a:lumMod val="75000"/>
                </a:schemeClr>
              </a:solidFill>
              <a:latin typeface="Times New Roman" panose="02020603050405020304" pitchFamily="18" charset="0"/>
              <a:ea typeface="宋体" panose="02010600030101010101" pitchFamily="2" charset="-122"/>
            </a:endParaRPr>
          </a:p>
          <a:p>
            <a:r>
              <a:rPr lang="en-US" altLang="zh-CN" sz="2800" b="1" dirty="0">
                <a:solidFill>
                  <a:schemeClr val="accent1">
                    <a:lumMod val="75000"/>
                  </a:schemeClr>
                </a:solidFill>
                <a:latin typeface="Times New Roman" panose="02020603050405020304" pitchFamily="18" charset="0"/>
                <a:ea typeface="宋体" panose="02010600030101010101" pitchFamily="2" charset="-122"/>
              </a:rPr>
              <a:t>my pronunciation with the radio host’s! </a:t>
            </a:r>
            <a:endParaRPr lang="zh-CN" altLang="en-US" sz="2800" dirty="0">
              <a:solidFill>
                <a:schemeClr val="accent1">
                  <a:lumMod val="75000"/>
                </a:schemeClr>
              </a:solidFill>
            </a:endParaRPr>
          </a:p>
        </p:txBody>
      </p:sp>
      <p:sp>
        <p:nvSpPr>
          <p:cNvPr id="18" name="文本框 17"/>
          <p:cNvSpPr txBox="1"/>
          <p:nvPr>
            <p:custDataLst>
              <p:tags r:id="rId6"/>
            </p:custDataLst>
          </p:nvPr>
        </p:nvSpPr>
        <p:spPr>
          <a:xfrm>
            <a:off x="162560" y="1263350"/>
            <a:ext cx="2123440" cy="707886"/>
          </a:xfrm>
          <a:prstGeom prst="rect">
            <a:avLst/>
          </a:prstGeom>
          <a:solidFill>
            <a:schemeClr val="tx1"/>
          </a:solid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Advice</a:t>
            </a:r>
            <a:endParaRPr lang="en-US" altLang="zh-CN" sz="40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20" name="文本框 19"/>
          <p:cNvSpPr txBox="1"/>
          <p:nvPr>
            <p:custDataLst>
              <p:tags r:id="rId7"/>
            </p:custDataLst>
          </p:nvPr>
        </p:nvSpPr>
        <p:spPr>
          <a:xfrm>
            <a:off x="802640" y="2729976"/>
            <a:ext cx="5195192" cy="1323439"/>
          </a:xfrm>
          <a:prstGeom prst="rect">
            <a:avLst/>
          </a:prstGeom>
          <a:solidFill>
            <a:srgbClr val="000000">
              <a:alpha val="65882"/>
            </a:srgbClr>
          </a:solid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Supporting details </a:t>
            </a:r>
            <a:r>
              <a:rPr lang="zh-CN" altLang="en-US" sz="40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t>
            </a:r>
            <a:r>
              <a:rPr lang="en-US" altLang="zh-CN" sz="40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how to do)</a:t>
            </a:r>
            <a:endParaRPr lang="en-US" altLang="zh-CN" sz="40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22" name="箭头: 左弧形 21"/>
          <p:cNvSpPr/>
          <p:nvPr/>
        </p:nvSpPr>
        <p:spPr>
          <a:xfrm rot="10492997">
            <a:off x="6217437" y="2010642"/>
            <a:ext cx="758741" cy="1804783"/>
          </a:xfrm>
          <a:prstGeom prst="curvedRigh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文本框 23"/>
          <p:cNvSpPr txBox="1"/>
          <p:nvPr/>
        </p:nvSpPr>
        <p:spPr>
          <a:xfrm>
            <a:off x="52318" y="3586306"/>
            <a:ext cx="9408239" cy="954107"/>
          </a:xfrm>
          <a:prstGeom prst="rect">
            <a:avLst/>
          </a:prstGeom>
          <a:noFill/>
        </p:spPr>
        <p:txBody>
          <a:bodyPr wrap="square">
            <a:spAutoFit/>
          </a:bodyPr>
          <a:lstStyle/>
          <a:p>
            <a:r>
              <a:rPr lang="en-US" altLang="zh-CN" sz="2800" b="1" dirty="0">
                <a:solidFill>
                  <a:srgbClr val="C00000"/>
                </a:solidFill>
                <a:latin typeface="Times New Roman" panose="02020603050405020304" pitchFamily="18" charset="0"/>
                <a:ea typeface="宋体" panose="02010600030101010101" pitchFamily="2" charset="-122"/>
              </a:rPr>
              <a:t>                                                                    My biggest headache is how to be polite in English. </a:t>
            </a:r>
            <a:endParaRPr lang="zh-CN" altLang="en-US" sz="2800" dirty="0">
              <a:solidFill>
                <a:srgbClr val="C00000"/>
              </a:solidFill>
            </a:endParaRPr>
          </a:p>
        </p:txBody>
      </p:sp>
      <p:sp>
        <p:nvSpPr>
          <p:cNvPr id="26" name="文本框 25"/>
          <p:cNvSpPr txBox="1"/>
          <p:nvPr/>
        </p:nvSpPr>
        <p:spPr>
          <a:xfrm>
            <a:off x="35114" y="4008445"/>
            <a:ext cx="9586759" cy="2677656"/>
          </a:xfrm>
          <a:prstGeom prst="rect">
            <a:avLst/>
          </a:prstGeom>
          <a:noFill/>
        </p:spPr>
        <p:txBody>
          <a:bodyPr wrap="square">
            <a:spAutoFit/>
          </a:bodyPr>
          <a:lstStyle/>
          <a:p>
            <a:r>
              <a:rPr lang="en-US" altLang="zh-CN" sz="2800" b="1" dirty="0">
                <a:latin typeface="Times New Roman" panose="02020603050405020304" pitchFamily="18" charset="0"/>
                <a:ea typeface="宋体" panose="02010600030101010101" pitchFamily="2" charset="-122"/>
              </a:rPr>
              <a:t>                                                   It’s so much easier to just say   “Open the window!”, but in English that can sound really terrible. I have to think about who I'm talking to and then decide whether to say, “</a:t>
            </a:r>
            <a:r>
              <a:rPr lang="en-US" altLang="zh-CN" sz="2800" b="1" dirty="0">
                <a:latin typeface="Times New Roman" panose="02020603050405020304" pitchFamily="18" charset="0"/>
                <a:ea typeface="宋体" panose="02010600030101010101" pitchFamily="2" charset="-122"/>
                <a:sym typeface="宋体" panose="02010600030101010101" pitchFamily="2" charset="-122"/>
              </a:rPr>
              <a:t>Open the window, please!” or “</a:t>
            </a:r>
            <a:r>
              <a:rPr lang="en-US" altLang="zh-CN" sz="2800" b="1" dirty="0">
                <a:latin typeface="Times New Roman" panose="02020603050405020304" pitchFamily="18" charset="0"/>
                <a:ea typeface="宋体" panose="02010600030101010101" pitchFamily="2" charset="-122"/>
              </a:rPr>
              <a:t>Could you open the window, please?” or even longer “Would you mind opening the window, please?”</a:t>
            </a:r>
            <a:endParaRPr lang="zh-CN" altLang="en-US" sz="2800" dirty="0"/>
          </a:p>
        </p:txBody>
      </p:sp>
      <p:sp>
        <p:nvSpPr>
          <p:cNvPr id="27" name="文本框 26"/>
          <p:cNvSpPr txBox="1"/>
          <p:nvPr>
            <p:custDataLst>
              <p:tags r:id="rId8"/>
            </p:custDataLst>
          </p:nvPr>
        </p:nvSpPr>
        <p:spPr>
          <a:xfrm>
            <a:off x="8320458" y="3568046"/>
            <a:ext cx="2123440" cy="707886"/>
          </a:xfrm>
          <a:prstGeom prst="rect">
            <a:avLst/>
          </a:prstGeom>
          <a:solidFill>
            <a:schemeClr val="tx1"/>
          </a:solid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trouble</a:t>
            </a:r>
            <a:endParaRPr lang="en-US" altLang="zh-CN" sz="40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28" name="文本框 27"/>
          <p:cNvSpPr txBox="1"/>
          <p:nvPr>
            <p:custDataLst>
              <p:tags r:id="rId9"/>
            </p:custDataLst>
          </p:nvPr>
        </p:nvSpPr>
        <p:spPr>
          <a:xfrm>
            <a:off x="2552923" y="4951537"/>
            <a:ext cx="5896232" cy="1323439"/>
          </a:xfrm>
          <a:prstGeom prst="rect">
            <a:avLst/>
          </a:prstGeom>
          <a:solidFill>
            <a:srgbClr val="000000">
              <a:alpha val="65882"/>
            </a:srgbClr>
          </a:solid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Example</a:t>
            </a:r>
            <a:endParaRPr lang="en-US" altLang="zh-CN" sz="40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a:p>
            <a:pPr algn="ctr"/>
            <a:r>
              <a:rPr lang="zh-CN" altLang="en-US" sz="40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t>
            </a:r>
            <a:r>
              <a:rPr lang="en-US" altLang="zh-CN" sz="40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he has experienced)</a:t>
            </a:r>
            <a:endParaRPr lang="en-US" altLang="zh-CN" sz="40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29" name="箭头: 左弧形 28"/>
          <p:cNvSpPr/>
          <p:nvPr/>
        </p:nvSpPr>
        <p:spPr>
          <a:xfrm rot="11811495">
            <a:off x="8865506" y="4367490"/>
            <a:ext cx="806791" cy="1759743"/>
          </a:xfrm>
          <a:prstGeom prst="curvedRigh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randombar(horizont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xit" presetSubtype="10" fill="hold" grpId="1" nodeType="clickEffect">
                                  <p:stCondLst>
                                    <p:cond delay="0"/>
                                  </p:stCondLst>
                                  <p:childTnLst>
                                    <p:animEffect transition="out" filter="randombar(horizontal)">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par>
                                <p:cTn id="55" presetID="14" presetClass="exit" presetSubtype="10" fill="hold" grpId="1" nodeType="withEffect">
                                  <p:stCondLst>
                                    <p:cond delay="0"/>
                                  </p:stCondLst>
                                  <p:childTnLst>
                                    <p:animEffect transition="out" filter="randombar(horizontal)">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par>
                                <p:cTn id="58" presetID="14" presetClass="exit" presetSubtype="10" fill="hold" grpId="1" nodeType="withEffect">
                                  <p:stCondLst>
                                    <p:cond delay="0"/>
                                  </p:stCondLst>
                                  <p:childTnLst>
                                    <p:animEffect transition="out" filter="randombar(horizontal)">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par>
                                <p:cTn id="61" presetID="14" presetClass="exit" presetSubtype="10" fill="hold" grpId="1" nodeType="withEffect">
                                  <p:stCondLst>
                                    <p:cond delay="0"/>
                                  </p:stCondLst>
                                  <p:childTnLst>
                                    <p:animEffect transition="out" filter="randombar(horizontal)">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14" presetClass="exit" presetSubtype="10" fill="hold" grpId="1" nodeType="withEffect">
                                  <p:stCondLst>
                                    <p:cond delay="0"/>
                                  </p:stCondLst>
                                  <p:childTnLst>
                                    <p:animEffect transition="out" filter="randombar(horizontal)">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par>
                                <p:cTn id="67" presetID="14" presetClass="exit" presetSubtype="10" fill="hold" grpId="1" nodeType="withEffect">
                                  <p:stCondLst>
                                    <p:cond delay="0"/>
                                  </p:stCondLst>
                                  <p:childTnLst>
                                    <p:animEffect transition="out" filter="randombar(horizontal)">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randombar(horizontal)">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randombar(horizontal)">
                                      <p:cBhvr>
                                        <p:cTn id="89" dur="500"/>
                                        <p:tgtEl>
                                          <p:spTgt spid="2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wipe(down)">
                                      <p:cBhvr>
                                        <p:cTn id="9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P spid="13" grpId="1"/>
      <p:bldP spid="15" grpId="0"/>
      <p:bldP spid="15" grpId="1"/>
      <p:bldP spid="17" grpId="0"/>
      <p:bldP spid="17" grpId="1"/>
      <p:bldP spid="18" grpId="0" animBg="1"/>
      <p:bldP spid="18" grpId="1" animBg="1"/>
      <p:bldP spid="20" grpId="0" animBg="1"/>
      <p:bldP spid="20" grpId="1" animBg="1"/>
      <p:bldP spid="22" grpId="0" animBg="1"/>
      <p:bldP spid="22" grpId="1" animBg="1"/>
      <p:bldP spid="24" grpId="0"/>
      <p:bldP spid="26" grpId="0"/>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969043" y="153639"/>
            <a:ext cx="6234397" cy="830997"/>
          </a:xfrm>
          <a:prstGeom prst="rect">
            <a:avLst/>
          </a:prstGeom>
          <a:noFill/>
        </p:spPr>
        <p:txBody>
          <a:bodyPr wrap="square" rtlCol="0">
            <a:spAutoFit/>
          </a:bodyPr>
          <a:lstStyle/>
          <a:p>
            <a:r>
              <a:rPr lang="en-US" sz="4800" dirty="0">
                <a:latin typeface="Forte" panose="03060902040502070203" pitchFamily="66" charset="0"/>
                <a:ea typeface="南宋书局体" panose="02000000000000000000" pitchFamily="2" charset="-122"/>
                <a:cs typeface="Impact" panose="020B0806030902050204" pitchFamily="34" charset="0"/>
              </a:rPr>
              <a:t>Read for </a:t>
            </a:r>
            <a:r>
              <a:rPr lang="en-US" altLang="zh-CN" sz="4800" dirty="0" err="1">
                <a:latin typeface="Forte" panose="03060902040502070203" pitchFamily="66" charset="0"/>
                <a:ea typeface="南宋书局体" panose="02000000000000000000" pitchFamily="2" charset="-122"/>
                <a:cs typeface="Impact" panose="020B0806030902050204" pitchFamily="34" charset="0"/>
              </a:rPr>
              <a:t>organisation</a:t>
            </a:r>
            <a:endParaRPr lang="en-US" sz="4800" dirty="0">
              <a:latin typeface="Forte" panose="03060902040502070203" pitchFamily="66" charset="0"/>
              <a:ea typeface="南宋书局体" panose="02000000000000000000" pitchFamily="2" charset="-122"/>
              <a:cs typeface="Impact" panose="020B0806030902050204" pitchFamily="34" charset="0"/>
            </a:endParaRPr>
          </a:p>
        </p:txBody>
      </p:sp>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74969" y="205056"/>
            <a:ext cx="1144231" cy="967577"/>
          </a:xfrm>
          <a:prstGeom prst="rect">
            <a:avLst/>
          </a:prstGeom>
        </p:spPr>
      </p:pic>
      <p:sp>
        <p:nvSpPr>
          <p:cNvPr id="6" name="文本框 5"/>
          <p:cNvSpPr txBox="1"/>
          <p:nvPr>
            <p:custDataLst>
              <p:tags r:id="rId4"/>
            </p:custDataLst>
          </p:nvPr>
        </p:nvSpPr>
        <p:spPr>
          <a:xfrm>
            <a:off x="26121" y="1412991"/>
            <a:ext cx="12139758" cy="584775"/>
          </a:xfrm>
          <a:prstGeom prst="rect">
            <a:avLst/>
          </a:prstGeom>
          <a:solidFill>
            <a:schemeClr val="tx1"/>
          </a:solidFill>
        </p:spPr>
        <p:txBody>
          <a:bodyPr wrap="square" rtlCol="0">
            <a:spAutoFit/>
          </a:bodyPr>
          <a:lstStyle/>
          <a:p>
            <a:pPr algn="ctr"/>
            <a:r>
              <a:rPr lang="en-US" altLang="zh-CN" sz="32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How do they organize their trouble and recommendations</a:t>
            </a:r>
            <a:r>
              <a:rPr lang="zh-CN" altLang="en-US" sz="32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t>
            </a:r>
            <a:endParaRPr lang="en-US" altLang="zh-CN" sz="32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8" name="文本框 7"/>
          <p:cNvSpPr txBox="1"/>
          <p:nvPr>
            <p:custDataLst>
              <p:tags r:id="rId5"/>
            </p:custDataLst>
          </p:nvPr>
        </p:nvSpPr>
        <p:spPr>
          <a:xfrm>
            <a:off x="352444" y="2385536"/>
            <a:ext cx="2756516" cy="830997"/>
          </a:xfrm>
          <a:prstGeom prst="rect">
            <a:avLst/>
          </a:prstGeom>
          <a:solidFill>
            <a:schemeClr val="tx1"/>
          </a:solidFill>
        </p:spPr>
        <p:txBody>
          <a:bodyPr wrap="square" rtlCol="0">
            <a:spAutoFit/>
          </a:bodyPr>
          <a:lstStyle/>
          <a:p>
            <a:pPr algn="ctr"/>
            <a:r>
              <a:rPr lang="en-US" altLang="zh-CN" sz="48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Trouble:</a:t>
            </a:r>
            <a:endParaRPr lang="en-US" altLang="zh-CN" sz="48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9" name="文本框 8"/>
          <p:cNvSpPr txBox="1"/>
          <p:nvPr>
            <p:custDataLst>
              <p:tags r:id="rId6"/>
            </p:custDataLst>
          </p:nvPr>
        </p:nvSpPr>
        <p:spPr>
          <a:xfrm>
            <a:off x="352444" y="4859450"/>
            <a:ext cx="2756516" cy="830997"/>
          </a:xfrm>
          <a:prstGeom prst="rect">
            <a:avLst/>
          </a:prstGeom>
          <a:solidFill>
            <a:schemeClr val="tx1"/>
          </a:solidFill>
        </p:spPr>
        <p:txBody>
          <a:bodyPr wrap="square" rtlCol="0">
            <a:spAutoFit/>
          </a:bodyPr>
          <a:lstStyle/>
          <a:p>
            <a:pPr algn="ctr"/>
            <a:r>
              <a:rPr lang="en-US" altLang="zh-CN" sz="48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Advice:</a:t>
            </a:r>
            <a:endParaRPr lang="en-US" altLang="zh-CN" sz="48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10" name="文本框 9"/>
          <p:cNvSpPr txBox="1"/>
          <p:nvPr>
            <p:custDataLst>
              <p:tags r:id="rId7"/>
            </p:custDataLst>
          </p:nvPr>
        </p:nvSpPr>
        <p:spPr>
          <a:xfrm>
            <a:off x="3108960" y="2447092"/>
            <a:ext cx="9743440" cy="769441"/>
          </a:xfrm>
          <a:prstGeom prst="rect">
            <a:avLst/>
          </a:prstGeom>
          <a:noFill/>
        </p:spPr>
        <p:txBody>
          <a:bodyPr wrap="square" rtlCol="0">
            <a:spAutoFit/>
          </a:bodyPr>
          <a:lstStyle/>
          <a:p>
            <a:r>
              <a:rPr lang="en-US" altLang="zh-CN" sz="4400" b="1" dirty="0" err="1">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Problem+example</a:t>
            </a:r>
            <a:r>
              <a:rPr lang="zh-CN" altLang="en-US"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t>
            </a:r>
            <a:r>
              <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they have met in study</a:t>
            </a:r>
            <a:r>
              <a:rPr lang="zh-CN" altLang="en-US"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t>
            </a:r>
            <a:endPar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11" name="文本框 10"/>
          <p:cNvSpPr txBox="1"/>
          <p:nvPr>
            <p:custDataLst>
              <p:tags r:id="rId8"/>
            </p:custDataLst>
          </p:nvPr>
        </p:nvSpPr>
        <p:spPr>
          <a:xfrm>
            <a:off x="3259407" y="4890227"/>
            <a:ext cx="8723591" cy="769441"/>
          </a:xfrm>
          <a:prstGeom prst="rect">
            <a:avLst/>
          </a:prstGeom>
          <a:noFill/>
        </p:spPr>
        <p:txBody>
          <a:bodyPr wrap="square" rtlCol="0">
            <a:spAutoFit/>
          </a:bodyPr>
          <a:lstStyle/>
          <a:p>
            <a:r>
              <a:rPr lang="en-US" altLang="zh-CN" sz="44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Advice + supporting details</a:t>
            </a:r>
            <a:endPar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12" name="文本框 11"/>
          <p:cNvSpPr txBox="1"/>
          <p:nvPr>
            <p:custDataLst>
              <p:tags r:id="rId9"/>
            </p:custDataLst>
          </p:nvPr>
        </p:nvSpPr>
        <p:spPr>
          <a:xfrm>
            <a:off x="6949440" y="5659668"/>
            <a:ext cx="3407957" cy="646331"/>
          </a:xfrm>
          <a:prstGeom prst="rect">
            <a:avLst/>
          </a:prstGeom>
          <a:noFill/>
        </p:spPr>
        <p:txBody>
          <a:bodyPr wrap="square" rtlCol="0">
            <a:spAutoFit/>
          </a:bodyPr>
          <a:lstStyle/>
          <a:p>
            <a:r>
              <a:rPr lang="en-US" altLang="zh-CN" sz="36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(How to do)</a:t>
            </a:r>
            <a:endParaRPr lang="en-US" altLang="zh-CN" sz="36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2" name="文本框 1"/>
          <p:cNvSpPr txBox="1"/>
          <p:nvPr>
            <p:custDataLst>
              <p:tags r:id="rId10"/>
            </p:custDataLst>
          </p:nvPr>
        </p:nvSpPr>
        <p:spPr>
          <a:xfrm>
            <a:off x="86" y="3761856"/>
            <a:ext cx="12139758" cy="583565"/>
          </a:xfrm>
          <a:prstGeom prst="rect">
            <a:avLst/>
          </a:prstGeom>
          <a:solidFill>
            <a:schemeClr val="bg1"/>
          </a:solidFill>
        </p:spPr>
        <p:txBody>
          <a:bodyPr wrap="square" rtlCol="0">
            <a:spAutoFit/>
          </a:bodyPr>
          <a:p>
            <a:pPr algn="ctr"/>
            <a:r>
              <a:rPr lang="en-US" sz="3200" b="1" dirty="0">
                <a:solidFill>
                  <a:schemeClr val="tx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How do the students</a:t>
            </a:r>
            <a:r>
              <a:rPr lang="en-US" sz="32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a:t>
            </a:r>
            <a:r>
              <a:rPr lang="en-US" sz="32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put forward</a:t>
            </a:r>
            <a:r>
              <a:rPr lang="en-US" sz="32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a:t>
            </a:r>
            <a:r>
              <a:rPr lang="en-US" sz="3200" b="1" dirty="0">
                <a:solidFill>
                  <a:schemeClr val="tx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their problems and advice?</a:t>
            </a:r>
            <a:endParaRPr lang="en-US" sz="3200" b="1" dirty="0">
              <a:solidFill>
                <a:schemeClr val="tx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3" name="文本框 2"/>
          <p:cNvSpPr txBox="1"/>
          <p:nvPr>
            <p:custDataLst>
              <p:tags r:id="rId11"/>
            </p:custDataLst>
          </p:nvPr>
        </p:nvSpPr>
        <p:spPr>
          <a:xfrm>
            <a:off x="4865284" y="3174355"/>
            <a:ext cx="7274560" cy="2676525"/>
          </a:xfrm>
          <a:prstGeom prst="rect">
            <a:avLst/>
          </a:prstGeom>
          <a:solidFill>
            <a:srgbClr val="FFFFFF">
              <a:alpha val="80000"/>
            </a:srgbClr>
          </a:solidFill>
        </p:spPr>
        <p:txBody>
          <a:bodyPr wrap="square" rtlCol="0">
            <a:spAutoFit/>
          </a:bodyPr>
          <a:p>
            <a:r>
              <a:rPr lang="en-US" altLang="zh-CN" sz="4000" b="1" dirty="0">
                <a:latin typeface="Comic Sans MS" panose="030F0702030302020204" pitchFamily="66" charset="0"/>
                <a:sym typeface="微软雅黑" panose="020B0503020204020204" pitchFamily="34" charset="-122"/>
              </a:rPr>
              <a:t>Putting forward problems:</a:t>
            </a:r>
            <a:endParaRPr lang="en-US" altLang="zh-CN" sz="4000" b="1" dirty="0">
              <a:latin typeface="Comic Sans MS" panose="030F0702030302020204" pitchFamily="66" charset="0"/>
              <a:sym typeface="微软雅黑" panose="020B0503020204020204" pitchFamily="34" charset="-122"/>
            </a:endParaRPr>
          </a:p>
          <a:p>
            <a:pPr marL="514350" indent="-514350">
              <a:buAutoNum type="alphaLcPeriod"/>
            </a:pPr>
            <a:r>
              <a:rPr lang="en-US" altLang="zh-CN" sz="3200" b="1" dirty="0">
                <a:solidFill>
                  <a:srgbClr val="C00000"/>
                </a:solidFill>
                <a:latin typeface="Comic Sans MS" panose="030F0702030302020204" pitchFamily="66" charset="0"/>
                <a:sym typeface="微软雅黑" panose="020B0503020204020204" pitchFamily="34" charset="-122"/>
              </a:rPr>
              <a:t>I have trouble with ...</a:t>
            </a:r>
            <a:endParaRPr lang="en-US" altLang="zh-CN" sz="3200" b="1" dirty="0">
              <a:solidFill>
                <a:srgbClr val="C00000"/>
              </a:solidFill>
              <a:latin typeface="Comic Sans MS" panose="030F0702030302020204" pitchFamily="66" charset="0"/>
              <a:sym typeface="微软雅黑" panose="020B0503020204020204" pitchFamily="34" charset="-122"/>
            </a:endParaRPr>
          </a:p>
          <a:p>
            <a:pPr marL="514350" indent="-514350">
              <a:buAutoNum type="alphaLcPeriod"/>
            </a:pPr>
            <a:r>
              <a:rPr lang="en-US" altLang="zh-CN" sz="3200" b="1" dirty="0">
                <a:solidFill>
                  <a:srgbClr val="C00000"/>
                </a:solidFill>
                <a:latin typeface="Comic Sans MS" panose="030F0702030302020204" pitchFamily="66" charset="0"/>
                <a:sym typeface="微软雅黑" panose="020B0503020204020204" pitchFamily="34" charset="-122"/>
              </a:rPr>
              <a:t>My biggest problem is...</a:t>
            </a:r>
            <a:endParaRPr lang="en-US" altLang="zh-CN" sz="3200" b="1" dirty="0">
              <a:solidFill>
                <a:srgbClr val="C00000"/>
              </a:solidFill>
              <a:latin typeface="Comic Sans MS" panose="030F0702030302020204" pitchFamily="66" charset="0"/>
              <a:sym typeface="微软雅黑" panose="020B0503020204020204" pitchFamily="34" charset="-122"/>
            </a:endParaRPr>
          </a:p>
          <a:p>
            <a:pPr marL="514350" indent="-514350">
              <a:buAutoNum type="alphaLcPeriod"/>
            </a:pPr>
            <a:r>
              <a:rPr lang="en-US" altLang="zh-CN" sz="3200" b="1" dirty="0">
                <a:solidFill>
                  <a:srgbClr val="C00000"/>
                </a:solidFill>
                <a:latin typeface="Comic Sans MS" panose="030F0702030302020204" pitchFamily="66" charset="0"/>
                <a:sym typeface="微软雅黑" panose="020B0503020204020204" pitchFamily="34" charset="-122"/>
              </a:rPr>
              <a:t>...is my biggest headache.</a:t>
            </a:r>
            <a:endParaRPr lang="en-US" altLang="zh-CN" sz="3200" b="1" dirty="0">
              <a:solidFill>
                <a:srgbClr val="C00000"/>
              </a:solidFill>
              <a:latin typeface="Comic Sans MS" panose="030F0702030302020204" pitchFamily="66" charset="0"/>
              <a:sym typeface="微软雅黑" panose="020B0503020204020204" pitchFamily="34" charset="-122"/>
            </a:endParaRPr>
          </a:p>
          <a:p>
            <a:pPr marL="514350" indent="-514350">
              <a:buAutoNum type="alphaLcPeriod"/>
            </a:pPr>
            <a:r>
              <a:rPr lang="en-US" altLang="zh-CN" sz="3200" b="1" dirty="0">
                <a:solidFill>
                  <a:schemeClr val="tx1"/>
                </a:solidFill>
                <a:latin typeface="Comic Sans MS" panose="030F0702030302020204" pitchFamily="66" charset="0"/>
                <a:sym typeface="微软雅黑" panose="020B0503020204020204" pitchFamily="34" charset="-122"/>
              </a:rPr>
              <a:t>I don't know how to...</a:t>
            </a:r>
            <a:endParaRPr lang="en-US" altLang="zh-CN" sz="3200" b="1" dirty="0">
              <a:solidFill>
                <a:schemeClr val="tx1"/>
              </a:solidFill>
              <a:latin typeface="Comic Sans MS" panose="030F0702030302020204" pitchFamily="66" charset="0"/>
              <a:sym typeface="微软雅黑" panose="020B0503020204020204" pitchFamily="34" charset="-122"/>
            </a:endParaRPr>
          </a:p>
        </p:txBody>
      </p:sp>
      <p:sp>
        <p:nvSpPr>
          <p:cNvPr id="13" name="文本框 12"/>
          <p:cNvSpPr txBox="1"/>
          <p:nvPr>
            <p:custDataLst>
              <p:tags r:id="rId12"/>
            </p:custDataLst>
          </p:nvPr>
        </p:nvSpPr>
        <p:spPr>
          <a:xfrm>
            <a:off x="4917354" y="2703820"/>
            <a:ext cx="7274560" cy="4154170"/>
          </a:xfrm>
          <a:prstGeom prst="rect">
            <a:avLst/>
          </a:prstGeom>
          <a:solidFill>
            <a:srgbClr val="FFFFFF">
              <a:alpha val="80000"/>
            </a:srgbClr>
          </a:solidFill>
        </p:spPr>
        <p:txBody>
          <a:bodyPr wrap="square" rtlCol="0">
            <a:spAutoFit/>
          </a:bodyPr>
          <a:lstStyle/>
          <a:p>
            <a:r>
              <a:rPr lang="en-US" altLang="zh-CN" sz="4000" b="1" dirty="0">
                <a:latin typeface="Comic Sans MS" panose="030F0702030302020204" pitchFamily="66" charset="0"/>
                <a:sym typeface="微软雅黑" panose="020B0503020204020204" pitchFamily="34" charset="-122"/>
              </a:rPr>
              <a:t>Putting forward advice:</a:t>
            </a:r>
            <a:endParaRPr lang="en-US" altLang="zh-CN" sz="4000" b="1" dirty="0">
              <a:latin typeface="Comic Sans MS" panose="030F0702030302020204" pitchFamily="66" charset="0"/>
              <a:sym typeface="微软雅黑" panose="020B0503020204020204" pitchFamily="34" charset="-122"/>
            </a:endParaRPr>
          </a:p>
          <a:p>
            <a:pPr marL="514350" indent="-514350">
              <a:buAutoNum type="alphaLcPeriod"/>
            </a:pPr>
            <a:r>
              <a:rPr lang="en-US" altLang="zh-CN" sz="3200" b="1" dirty="0">
                <a:solidFill>
                  <a:schemeClr val="accent5">
                    <a:lumMod val="75000"/>
                  </a:schemeClr>
                </a:solidFill>
                <a:latin typeface="Comic Sans MS" panose="030F0702030302020204" pitchFamily="66" charset="0"/>
                <a:sym typeface="微软雅黑" panose="020B0503020204020204" pitchFamily="34" charset="-122"/>
              </a:rPr>
              <a:t>Doing </a:t>
            </a:r>
            <a:r>
              <a:rPr lang="en-US" altLang="zh-CN" sz="3200" b="1" dirty="0" err="1">
                <a:solidFill>
                  <a:schemeClr val="accent5">
                    <a:lumMod val="75000"/>
                  </a:schemeClr>
                </a:solidFill>
                <a:latin typeface="Comic Sans MS" panose="030F0702030302020204" pitchFamily="66" charset="0"/>
                <a:sym typeface="微软雅黑" panose="020B0503020204020204" pitchFamily="34" charset="-122"/>
              </a:rPr>
              <a:t>sth</a:t>
            </a:r>
            <a:r>
              <a:rPr lang="en-US" altLang="zh-CN" sz="3200" b="1" dirty="0">
                <a:solidFill>
                  <a:schemeClr val="accent5">
                    <a:lumMod val="75000"/>
                  </a:schemeClr>
                </a:solidFill>
                <a:latin typeface="Comic Sans MS" panose="030F0702030302020204" pitchFamily="66" charset="0"/>
                <a:sym typeface="微软雅黑" panose="020B0503020204020204" pitchFamily="34" charset="-122"/>
              </a:rPr>
              <a:t> would be a wise choice.</a:t>
            </a:r>
            <a:endParaRPr lang="en-US" altLang="zh-CN" sz="3200" b="1" dirty="0">
              <a:solidFill>
                <a:schemeClr val="accent5">
                  <a:lumMod val="75000"/>
                </a:schemeClr>
              </a:solidFill>
              <a:latin typeface="Comic Sans MS" panose="030F0702030302020204" pitchFamily="66" charset="0"/>
              <a:sym typeface="微软雅黑" panose="020B0503020204020204" pitchFamily="34" charset="-122"/>
            </a:endParaRPr>
          </a:p>
          <a:p>
            <a:pPr marL="514350" indent="-514350">
              <a:buAutoNum type="alphaLcPeriod"/>
            </a:pPr>
            <a:r>
              <a:rPr lang="en-US" altLang="zh-CN" sz="3200" b="1" dirty="0">
                <a:solidFill>
                  <a:schemeClr val="accent5">
                    <a:lumMod val="75000"/>
                  </a:schemeClr>
                </a:solidFill>
                <a:latin typeface="Comic Sans MS" panose="030F0702030302020204" pitchFamily="66" charset="0"/>
                <a:sym typeface="微软雅黑" panose="020B0503020204020204" pitchFamily="34" charset="-122"/>
              </a:rPr>
              <a:t>I think that...</a:t>
            </a:r>
            <a:endParaRPr lang="en-US" altLang="zh-CN" sz="3200" b="1" dirty="0">
              <a:solidFill>
                <a:schemeClr val="accent5">
                  <a:lumMod val="75000"/>
                </a:schemeClr>
              </a:solidFill>
              <a:latin typeface="Comic Sans MS" panose="030F0702030302020204" pitchFamily="66" charset="0"/>
              <a:sym typeface="微软雅黑" panose="020B0503020204020204" pitchFamily="34" charset="-122"/>
            </a:endParaRPr>
          </a:p>
          <a:p>
            <a:pPr marL="514350" indent="-514350">
              <a:buAutoNum type="alphaLcPeriod"/>
            </a:pPr>
            <a:r>
              <a:rPr lang="en-US" altLang="zh-CN" sz="3200" b="1" dirty="0">
                <a:solidFill>
                  <a:srgbClr val="C00000"/>
                </a:solidFill>
                <a:latin typeface="Comic Sans MS" panose="030F0702030302020204" pitchFamily="66" charset="0"/>
                <a:sym typeface="微软雅黑" panose="020B0503020204020204" pitchFamily="34" charset="-122"/>
              </a:rPr>
              <a:t>I recommend that you should…</a:t>
            </a:r>
            <a:endParaRPr lang="en-US" altLang="zh-CN" sz="3200" b="1" dirty="0">
              <a:solidFill>
                <a:srgbClr val="C00000"/>
              </a:solidFill>
              <a:latin typeface="Comic Sans MS" panose="030F0702030302020204" pitchFamily="66" charset="0"/>
              <a:sym typeface="微软雅黑" panose="020B0503020204020204" pitchFamily="34" charset="-122"/>
            </a:endParaRPr>
          </a:p>
          <a:p>
            <a:pPr marL="514350" indent="-514350">
              <a:buAutoNum type="alphaLcPeriod"/>
            </a:pPr>
            <a:r>
              <a:rPr lang="en-US" altLang="zh-CN" sz="3200" b="1" dirty="0">
                <a:solidFill>
                  <a:srgbClr val="C00000"/>
                </a:solidFill>
                <a:latin typeface="Comic Sans MS" panose="030F0702030302020204" pitchFamily="66" charset="0"/>
                <a:sym typeface="微软雅黑" panose="020B0503020204020204" pitchFamily="34" charset="-122"/>
              </a:rPr>
              <a:t>It’s a good idea to </a:t>
            </a:r>
            <a:endParaRPr lang="en-US" altLang="zh-CN" sz="3200" b="1" dirty="0">
              <a:solidFill>
                <a:srgbClr val="C00000"/>
              </a:solidFill>
              <a:latin typeface="Comic Sans MS" panose="030F0702030302020204" pitchFamily="66" charset="0"/>
              <a:sym typeface="微软雅黑" panose="020B0503020204020204" pitchFamily="34" charset="-122"/>
            </a:endParaRPr>
          </a:p>
          <a:p>
            <a:pPr marL="514350" indent="-514350">
              <a:buAutoNum type="alphaLcPeriod"/>
            </a:pPr>
            <a:r>
              <a:rPr lang="en-US" altLang="zh-CN" sz="3200" b="1" dirty="0">
                <a:solidFill>
                  <a:srgbClr val="C00000"/>
                </a:solidFill>
                <a:latin typeface="Comic Sans MS" panose="030F0702030302020204" pitchFamily="66" charset="0"/>
                <a:sym typeface="微软雅黑" panose="020B0503020204020204" pitchFamily="34" charset="-122"/>
              </a:rPr>
              <a:t>It’s highly suggested that…</a:t>
            </a:r>
            <a:endParaRPr lang="en-US" altLang="zh-CN" sz="3200" b="1" dirty="0">
              <a:solidFill>
                <a:srgbClr val="C00000"/>
              </a:solidFill>
              <a:latin typeface="Comic Sans MS" panose="030F0702030302020204" pitchFamily="66" charset="0"/>
              <a:sym typeface="微软雅黑" panose="020B0503020204020204" pitchFamily="34" charset="-122"/>
            </a:endParaRPr>
          </a:p>
          <a:p>
            <a:pPr marL="514350" indent="-514350">
              <a:buAutoNum type="alphaLcPeriod"/>
            </a:pPr>
            <a:r>
              <a:rPr lang="en-US" altLang="zh-CN" sz="3200" b="1" dirty="0">
                <a:solidFill>
                  <a:srgbClr val="C00000"/>
                </a:solidFill>
                <a:latin typeface="Comic Sans MS" panose="030F0702030302020204" pitchFamily="66" charset="0"/>
                <a:sym typeface="微软雅黑" panose="020B0503020204020204" pitchFamily="34" charset="-122"/>
              </a:rPr>
              <a:t>It’s of great importance to…</a:t>
            </a:r>
            <a:endParaRPr lang="en-US" altLang="zh-CN" sz="3200" b="1" dirty="0">
              <a:solidFill>
                <a:srgbClr val="C00000"/>
              </a:solidFill>
              <a:latin typeface="Comic Sans MS" panose="030F0702030302020204" pitchFamily="66" charset="0"/>
              <a:sym typeface="微软雅黑" panose="020B0503020204020204" pitchFamily="34" charset="-122"/>
            </a:endParaRPr>
          </a:p>
          <a:p>
            <a:pPr marL="514350" indent="-514350">
              <a:buAutoNum type="alphaLcPeriod"/>
            </a:pPr>
            <a:r>
              <a:rPr lang="en-US" altLang="zh-CN" sz="3200" b="1" dirty="0">
                <a:solidFill>
                  <a:srgbClr val="C00000"/>
                </a:solidFill>
                <a:latin typeface="Comic Sans MS" panose="030F0702030302020204" pitchFamily="66" charset="0"/>
                <a:sym typeface="微软雅黑" panose="020B0503020204020204" pitchFamily="34" charset="-122"/>
              </a:rPr>
              <a:t>If I were you, I would …</a:t>
            </a:r>
            <a:endParaRPr lang="en-US" altLang="zh-CN" sz="3200" b="1" dirty="0">
              <a:solidFill>
                <a:srgbClr val="C00000"/>
              </a:solidFill>
              <a:latin typeface="Comic Sans MS" panose="030F0702030302020204" pitchFamily="66" charset="0"/>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randombar(horizont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grpId="1" nodeType="clickEffect">
                                  <p:stCondLst>
                                    <p:cond delay="0"/>
                                  </p:stCondLst>
                                  <p:childTnLst>
                                    <p:animEffect transition="out" filter="checkerboard(across)">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p:bldP spid="11" grpId="0"/>
      <p:bldP spid="12" grpId="0"/>
      <p:bldP spid="13" grpId="0" bldLvl="0" animBg="1"/>
      <p:bldP spid="2" grpId="0" bldLvl="0" animBg="1"/>
      <p:bldP spid="2" grpId="1"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969043" y="153639"/>
            <a:ext cx="6214077" cy="830997"/>
          </a:xfrm>
          <a:prstGeom prst="rect">
            <a:avLst/>
          </a:prstGeom>
          <a:noFill/>
        </p:spPr>
        <p:txBody>
          <a:bodyPr wrap="square" rtlCol="0">
            <a:spAutoFit/>
          </a:bodyPr>
          <a:lstStyle/>
          <a:p>
            <a:r>
              <a:rPr lang="en-US" sz="4800" dirty="0">
                <a:latin typeface="Forte" panose="03060902040502070203" pitchFamily="66" charset="0"/>
                <a:ea typeface="南宋书局体" panose="02000000000000000000" pitchFamily="2" charset="-122"/>
                <a:cs typeface="Impact" panose="020B0806030902050204" pitchFamily="34" charset="0"/>
              </a:rPr>
              <a:t>Discussion &amp; Drafting</a:t>
            </a:r>
            <a:endParaRPr lang="en-US" sz="4800" dirty="0">
              <a:latin typeface="Forte" panose="03060902040502070203" pitchFamily="66" charset="0"/>
              <a:ea typeface="南宋书局体" panose="02000000000000000000" pitchFamily="2" charset="-122"/>
              <a:cs typeface="Impact" panose="020B0806030902050204" pitchFamily="34" charset="0"/>
            </a:endParaRPr>
          </a:p>
        </p:txBody>
      </p:sp>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74969" y="205056"/>
            <a:ext cx="1144231" cy="967577"/>
          </a:xfrm>
          <a:prstGeom prst="rect">
            <a:avLst/>
          </a:prstGeom>
        </p:spPr>
      </p:pic>
      <p:sp>
        <p:nvSpPr>
          <p:cNvPr id="15" name="文本框 14"/>
          <p:cNvSpPr txBox="1"/>
          <p:nvPr>
            <p:custDataLst>
              <p:tags r:id="rId4"/>
            </p:custDataLst>
          </p:nvPr>
        </p:nvSpPr>
        <p:spPr>
          <a:xfrm>
            <a:off x="52752" y="1172633"/>
            <a:ext cx="12064279" cy="1569660"/>
          </a:xfrm>
          <a:prstGeom prst="rect">
            <a:avLst/>
          </a:prstGeom>
          <a:solidFill>
            <a:schemeClr val="tx1"/>
          </a:solidFill>
        </p:spPr>
        <p:txBody>
          <a:bodyPr wrap="square" rtlCol="0">
            <a:spAutoFit/>
          </a:bodyPr>
          <a:lstStyle/>
          <a:p>
            <a:r>
              <a:rPr lang="en-US" altLang="zh-CN" sz="32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Express your trouble and offer recommendations to your partners’ trouble. Then choose one problem from your partner and writer a blog about it.</a:t>
            </a:r>
            <a:endParaRPr lang="en-US" altLang="zh-CN" sz="3200" b="1"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16" name="文本框 15"/>
          <p:cNvSpPr txBox="1"/>
          <p:nvPr>
            <p:custDataLst>
              <p:tags r:id="rId5"/>
            </p:custDataLst>
          </p:nvPr>
        </p:nvSpPr>
        <p:spPr>
          <a:xfrm>
            <a:off x="156249" y="3038735"/>
            <a:ext cx="10847031" cy="2677656"/>
          </a:xfrm>
          <a:prstGeom prst="rect">
            <a:avLst/>
          </a:prstGeom>
          <a:noFill/>
        </p:spPr>
        <p:txBody>
          <a:bodyPr wrap="square" rtlCol="0">
            <a:spAutoFit/>
          </a:bodyPr>
          <a:lstStyle/>
          <a:p>
            <a:r>
              <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 sample:</a:t>
            </a:r>
            <a:endPar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a:p>
            <a:r>
              <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 What are your biggest problems with learning English?</a:t>
            </a:r>
            <a:endPar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a:p>
            <a:r>
              <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B: …</a:t>
            </a:r>
            <a:r>
              <a:rPr lang="en-US" altLang="zh-CN" sz="28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is the biggest headache for me</a:t>
            </a:r>
            <a:r>
              <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I </a:t>
            </a:r>
            <a:r>
              <a:rPr lang="en-US" altLang="zh-CN" sz="28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have no idea</a:t>
            </a:r>
            <a:r>
              <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Some times I believe… but </a:t>
            </a:r>
            <a:r>
              <a:rPr lang="en-US" altLang="zh-CN" sz="28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in effect</a:t>
            </a:r>
            <a:r>
              <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I fail to…</a:t>
            </a:r>
            <a:endPar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a:p>
            <a:r>
              <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 </a:t>
            </a:r>
            <a:r>
              <a:rPr lang="en-US" altLang="zh-CN" sz="2800" b="1" dirty="0">
                <a:solidFill>
                  <a:srgbClr val="C0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If I were you, I would</a:t>
            </a:r>
            <a:r>
              <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a:t>
            </a:r>
            <a:r>
              <a:rPr lang="en-US" altLang="zh-CN" sz="28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It’s important to </a:t>
            </a:r>
            <a:r>
              <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That works for me.</a:t>
            </a:r>
            <a:endParaRPr lang="en-US" altLang="zh-CN" sz="28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17" name="文本框 16"/>
          <p:cNvSpPr txBox="1"/>
          <p:nvPr>
            <p:custDataLst>
              <p:tags r:id="rId6"/>
            </p:custDataLst>
          </p:nvPr>
        </p:nvSpPr>
        <p:spPr>
          <a:xfrm>
            <a:off x="52752" y="3075057"/>
            <a:ext cx="10847031" cy="707886"/>
          </a:xfrm>
          <a:prstGeom prst="rect">
            <a:avLst/>
          </a:prstGeom>
          <a:noFill/>
        </p:spPr>
        <p:txBody>
          <a:bodyPr wrap="square" rtlCol="0">
            <a:spAutoFit/>
          </a:bodyPr>
          <a:lstStyle/>
          <a:p>
            <a:r>
              <a:rPr lang="en-US" altLang="zh-CN" sz="40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While writing, you should </a:t>
            </a:r>
            <a:endParaRPr lang="en-US" altLang="zh-CN" sz="40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18" name="文本框 17"/>
          <p:cNvSpPr txBox="1"/>
          <p:nvPr>
            <p:custDataLst>
              <p:tags r:id="rId7"/>
            </p:custDataLst>
          </p:nvPr>
        </p:nvSpPr>
        <p:spPr>
          <a:xfrm>
            <a:off x="156249" y="3804122"/>
            <a:ext cx="10847031" cy="1077218"/>
          </a:xfrm>
          <a:prstGeom prst="rect">
            <a:avLst/>
          </a:prstGeom>
          <a:noFill/>
        </p:spPr>
        <p:txBody>
          <a:bodyPr wrap="square" rtlCol="0">
            <a:spAutoFit/>
          </a:bodyPr>
          <a:lstStyle/>
          <a:p>
            <a:pPr marL="514350" indent="-514350">
              <a:buAutoNum type="alphaLcPeriod"/>
            </a:pPr>
            <a:r>
              <a:rPr lang="en-US" altLang="zh-CN" sz="3200" b="1" dirty="0" err="1">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Discribe</a:t>
            </a:r>
            <a:r>
              <a:rPr lang="en-US" altLang="zh-CN" sz="32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the problem clearly</a:t>
            </a:r>
            <a:endParaRPr lang="en-US" altLang="zh-CN" sz="32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a:p>
            <a:r>
              <a:rPr lang="en-US" altLang="zh-CN" sz="32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a:t>
            </a:r>
            <a:r>
              <a:rPr lang="en-US" altLang="zh-CN" sz="3200" b="1" dirty="0" err="1">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problem+example</a:t>
            </a:r>
            <a:r>
              <a:rPr lang="en-US" altLang="zh-CN" sz="32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using various expressions)</a:t>
            </a:r>
            <a:endParaRPr lang="en-US" altLang="zh-CN" sz="32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
        <p:nvSpPr>
          <p:cNvPr id="19" name="文本框 18"/>
          <p:cNvSpPr txBox="1"/>
          <p:nvPr>
            <p:custDataLst>
              <p:tags r:id="rId8"/>
            </p:custDataLst>
          </p:nvPr>
        </p:nvSpPr>
        <p:spPr>
          <a:xfrm>
            <a:off x="156249" y="4844772"/>
            <a:ext cx="11415991" cy="1077218"/>
          </a:xfrm>
          <a:prstGeom prst="rect">
            <a:avLst/>
          </a:prstGeom>
          <a:noFill/>
        </p:spPr>
        <p:txBody>
          <a:bodyPr wrap="square" rtlCol="0">
            <a:spAutoFit/>
          </a:bodyPr>
          <a:lstStyle/>
          <a:p>
            <a:r>
              <a:rPr lang="en-US" altLang="zh-CN" sz="32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b. Write one or two ideas on solving the problem</a:t>
            </a:r>
            <a:endParaRPr lang="en-US" altLang="zh-CN" sz="32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a:p>
            <a:r>
              <a:rPr lang="en-US" altLang="zh-CN" sz="32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a:t>
            </a:r>
            <a:r>
              <a:rPr lang="en-US" altLang="zh-CN" sz="3200" b="1" dirty="0" err="1">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advice+supporting</a:t>
            </a:r>
            <a:r>
              <a:rPr lang="en-US" altLang="zh-CN" sz="32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details, using various expressions)</a:t>
            </a:r>
            <a:endParaRPr lang="en-US" altLang="zh-CN" sz="32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6" grpId="1"/>
      <p:bldP spid="17" grpId="0"/>
      <p:bldP spid="18" grpId="0"/>
      <p:bldP spid="19" grpId="0"/>
    </p:bldLst>
  </p:timing>
</p:sld>
</file>

<file path=ppt/tags/tag1.xml><?xml version="1.0" encoding="utf-8"?>
<p:tagLst xmlns:p="http://schemas.openxmlformats.org/presentationml/2006/main">
  <p:tag name="AS_UNIQUEID" val="495"/>
</p:tagLst>
</file>

<file path=ppt/tags/tag10.xml><?xml version="1.0" encoding="utf-8"?>
<p:tagLst xmlns:p="http://schemas.openxmlformats.org/presentationml/2006/main">
  <p:tag name="AS_UNIQUEID" val="501"/>
</p:tagLst>
</file>

<file path=ppt/tags/tag11.xml><?xml version="1.0" encoding="utf-8"?>
<p:tagLst xmlns:p="http://schemas.openxmlformats.org/presentationml/2006/main">
  <p:tag name="AS_UNIQUEID" val="502"/>
</p:tagLst>
</file>

<file path=ppt/tags/tag12.xml><?xml version="1.0" encoding="utf-8"?>
<p:tagLst xmlns:p="http://schemas.openxmlformats.org/presentationml/2006/main">
  <p:tag name="AS_UNIQUEID" val="503"/>
</p:tagLst>
</file>

<file path=ppt/tags/tag13.xml><?xml version="1.0" encoding="utf-8"?>
<p:tagLst xmlns:p="http://schemas.openxmlformats.org/presentationml/2006/main">
  <p:tag name="AS_UNIQUEID" val="509"/>
</p:tagLst>
</file>

<file path=ppt/tags/tag14.xml><?xml version="1.0" encoding="utf-8"?>
<p:tagLst xmlns:p="http://schemas.openxmlformats.org/presentationml/2006/main">
  <p:tag name="AS_UNIQUEID" val="510"/>
</p:tagLst>
</file>

<file path=ppt/tags/tag15.xml><?xml version="1.0" encoding="utf-8"?>
<p:tagLst xmlns:p="http://schemas.openxmlformats.org/presentationml/2006/main">
  <p:tag name="MH" val="20170810222724"/>
  <p:tag name="MH_LIBRARY" val="GRAPHIC"/>
  <p:tag name="MH_ORDER" val="1"/>
  <p:tag name="MH_TYPE" val="SubTitle"/>
</p:tagLst>
</file>

<file path=ppt/tags/tag16.xml><?xml version="1.0" encoding="utf-8"?>
<p:tagLst xmlns:p="http://schemas.openxmlformats.org/presentationml/2006/main">
  <p:tag name="KSO_WM_UNIT_PLACING_PICTURE_USER_VIEWPORT" val="{&quot;height&quot;:15020,&quot;width&quot;:10000}"/>
</p:tagLst>
</file>

<file path=ppt/tags/tag17.xml><?xml version="1.0" encoding="utf-8"?>
<p:tagLst xmlns:p="http://schemas.openxmlformats.org/presentationml/2006/main">
  <p:tag name="AS_UNIQUEID" val="502"/>
</p:tagLst>
</file>

<file path=ppt/tags/tag18.xml><?xml version="1.0" encoding="utf-8"?>
<p:tagLst xmlns:p="http://schemas.openxmlformats.org/presentationml/2006/main">
  <p:tag name="AS_UNIQUEID" val="502"/>
</p:tagLst>
</file>

<file path=ppt/tags/tag19.xml><?xml version="1.0" encoding="utf-8"?>
<p:tagLst xmlns:p="http://schemas.openxmlformats.org/presentationml/2006/main">
  <p:tag name="AS_UNIQUEID" val="503"/>
</p:tagLst>
</file>

<file path=ppt/tags/tag2.xml><?xml version="1.0" encoding="utf-8"?>
<p:tagLst xmlns:p="http://schemas.openxmlformats.org/presentationml/2006/main">
  <p:tag name="AS_UNIQUEID" val="496"/>
</p:tagLst>
</file>

<file path=ppt/tags/tag20.xml><?xml version="1.0" encoding="utf-8"?>
<p:tagLst xmlns:p="http://schemas.openxmlformats.org/presentationml/2006/main">
  <p:tag name="AS_UNIQUEID" val="503"/>
</p:tagLst>
</file>

<file path=ppt/tags/tag21.xml><?xml version="1.0" encoding="utf-8"?>
<p:tagLst xmlns:p="http://schemas.openxmlformats.org/presentationml/2006/main">
  <p:tag name="AS_UNIQUEID" val="503"/>
</p:tagLst>
</file>

<file path=ppt/tags/tag22.xml><?xml version="1.0" encoding="utf-8"?>
<p:tagLst xmlns:p="http://schemas.openxmlformats.org/presentationml/2006/main">
  <p:tag name="AS_UNIQUEID" val="100"/>
</p:tagLst>
</file>

<file path=ppt/tags/tag23.xml><?xml version="1.0" encoding="utf-8"?>
<p:tagLst xmlns:p="http://schemas.openxmlformats.org/presentationml/2006/main">
  <p:tag name="AS_UNIQUEID" val="501"/>
</p:tagLst>
</file>

<file path=ppt/tags/tag24.xml><?xml version="1.0" encoding="utf-8"?>
<p:tagLst xmlns:p="http://schemas.openxmlformats.org/presentationml/2006/main">
  <p:tag name="AS_UNIQUEID" val="502"/>
</p:tagLst>
</file>

<file path=ppt/tags/tag25.xml><?xml version="1.0" encoding="utf-8"?>
<p:tagLst xmlns:p="http://schemas.openxmlformats.org/presentationml/2006/main">
  <p:tag name="AS_UNIQUEID" val="502"/>
</p:tagLst>
</file>

<file path=ppt/tags/tag26.xml><?xml version="1.0" encoding="utf-8"?>
<p:tagLst xmlns:p="http://schemas.openxmlformats.org/presentationml/2006/main">
  <p:tag name="AS_UNIQUEID" val="502"/>
</p:tagLst>
</file>

<file path=ppt/tags/tag27.xml><?xml version="1.0" encoding="utf-8"?>
<p:tagLst xmlns:p="http://schemas.openxmlformats.org/presentationml/2006/main">
  <p:tag name="AS_UNIQUEID" val="502"/>
</p:tagLst>
</file>

<file path=ppt/tags/tag28.xml><?xml version="1.0" encoding="utf-8"?>
<p:tagLst xmlns:p="http://schemas.openxmlformats.org/presentationml/2006/main">
  <p:tag name="AS_UNIQUEID" val="502"/>
</p:tagLst>
</file>

<file path=ppt/tags/tag29.xml><?xml version="1.0" encoding="utf-8"?>
<p:tagLst xmlns:p="http://schemas.openxmlformats.org/presentationml/2006/main">
  <p:tag name="AS_UNIQUEID" val="100"/>
</p:tagLst>
</file>

<file path=ppt/tags/tag3.xml><?xml version="1.0" encoding="utf-8"?>
<p:tagLst xmlns:p="http://schemas.openxmlformats.org/presentationml/2006/main">
  <p:tag name="AS_UNIQUEID" val="497"/>
</p:tagLst>
</file>

<file path=ppt/tags/tag30.xml><?xml version="1.0" encoding="utf-8"?>
<p:tagLst xmlns:p="http://schemas.openxmlformats.org/presentationml/2006/main">
  <p:tag name="AS_UNIQUEID" val="501"/>
</p:tagLst>
</file>

<file path=ppt/tags/tag31.xml><?xml version="1.0" encoding="utf-8"?>
<p:tagLst xmlns:p="http://schemas.openxmlformats.org/presentationml/2006/main">
  <p:tag name="AS_UNIQUEID" val="502"/>
</p:tagLst>
</file>

<file path=ppt/tags/tag32.xml><?xml version="1.0" encoding="utf-8"?>
<p:tagLst xmlns:p="http://schemas.openxmlformats.org/presentationml/2006/main">
  <p:tag name="AS_UNIQUEID" val="502"/>
</p:tagLst>
</file>

<file path=ppt/tags/tag33.xml><?xml version="1.0" encoding="utf-8"?>
<p:tagLst xmlns:p="http://schemas.openxmlformats.org/presentationml/2006/main">
  <p:tag name="AS_UNIQUEID" val="502"/>
</p:tagLst>
</file>

<file path=ppt/tags/tag34.xml><?xml version="1.0" encoding="utf-8"?>
<p:tagLst xmlns:p="http://schemas.openxmlformats.org/presentationml/2006/main">
  <p:tag name="AS_UNIQUEID" val="502"/>
</p:tagLst>
</file>

<file path=ppt/tags/tag35.xml><?xml version="1.0" encoding="utf-8"?>
<p:tagLst xmlns:p="http://schemas.openxmlformats.org/presentationml/2006/main">
  <p:tag name="AS_UNIQUEID" val="502"/>
</p:tagLst>
</file>

<file path=ppt/tags/tag36.xml><?xml version="1.0" encoding="utf-8"?>
<p:tagLst xmlns:p="http://schemas.openxmlformats.org/presentationml/2006/main">
  <p:tag name="AS_UNIQUEID" val="502"/>
</p:tagLst>
</file>

<file path=ppt/tags/tag37.xml><?xml version="1.0" encoding="utf-8"?>
<p:tagLst xmlns:p="http://schemas.openxmlformats.org/presentationml/2006/main">
  <p:tag name="AS_UNIQUEID" val="502"/>
</p:tagLst>
</file>

<file path=ppt/tags/tag38.xml><?xml version="1.0" encoding="utf-8"?>
<p:tagLst xmlns:p="http://schemas.openxmlformats.org/presentationml/2006/main">
  <p:tag name="AS_UNIQUEID" val="502"/>
</p:tagLst>
</file>

<file path=ppt/tags/tag39.xml><?xml version="1.0" encoding="utf-8"?>
<p:tagLst xmlns:p="http://schemas.openxmlformats.org/presentationml/2006/main">
  <p:tag name="AS_UNIQUEID" val="502"/>
</p:tagLst>
</file>

<file path=ppt/tags/tag4.xml><?xml version="1.0" encoding="utf-8"?>
<p:tagLst xmlns:p="http://schemas.openxmlformats.org/presentationml/2006/main">
  <p:tag name="AS_UNIQUEID" val="498"/>
</p:tagLst>
</file>

<file path=ppt/tags/tag40.xml><?xml version="1.0" encoding="utf-8"?>
<p:tagLst xmlns:p="http://schemas.openxmlformats.org/presentationml/2006/main">
  <p:tag name="AS_UNIQUEID" val="100"/>
</p:tagLst>
</file>

<file path=ppt/tags/tag41.xml><?xml version="1.0" encoding="utf-8"?>
<p:tagLst xmlns:p="http://schemas.openxmlformats.org/presentationml/2006/main">
  <p:tag name="AS_UNIQUEID" val="501"/>
</p:tagLst>
</file>

<file path=ppt/tags/tag42.xml><?xml version="1.0" encoding="utf-8"?>
<p:tagLst xmlns:p="http://schemas.openxmlformats.org/presentationml/2006/main">
  <p:tag name="AS_UNIQUEID" val="9"/>
</p:tagLst>
</file>

<file path=ppt/tags/tag43.xml><?xml version="1.0" encoding="utf-8"?>
<p:tagLst xmlns:p="http://schemas.openxmlformats.org/presentationml/2006/main">
  <p:tag name="AS_UNIQUEID" val="13"/>
</p:tagLst>
</file>

<file path=ppt/tags/tag44.xml><?xml version="1.0" encoding="utf-8"?>
<p:tagLst xmlns:p="http://schemas.openxmlformats.org/presentationml/2006/main">
  <p:tag name="AS_UNIQUEID" val="14"/>
</p:tagLst>
</file>

<file path=ppt/tags/tag45.xml><?xml version="1.0" encoding="utf-8"?>
<p:tagLst xmlns:p="http://schemas.openxmlformats.org/presentationml/2006/main">
  <p:tag name="AS_UNIQUEID" val="15"/>
</p:tagLst>
</file>

<file path=ppt/tags/tag46.xml><?xml version="1.0" encoding="utf-8"?>
<p:tagLst xmlns:p="http://schemas.openxmlformats.org/presentationml/2006/main">
  <p:tag name="AS_UNIQUEID" val="16"/>
</p:tagLst>
</file>

<file path=ppt/tags/tag47.xml><?xml version="1.0" encoding="utf-8"?>
<p:tagLst xmlns:p="http://schemas.openxmlformats.org/presentationml/2006/main">
  <p:tag name="AS_UNIQUEID" val="17"/>
</p:tagLst>
</file>

<file path=ppt/tags/tag48.xml><?xml version="1.0" encoding="utf-8"?>
<p:tagLst xmlns:p="http://schemas.openxmlformats.org/presentationml/2006/main">
  <p:tag name="AS_UNIQUEID" val="76"/>
</p:tagLst>
</file>

<file path=ppt/tags/tag49.xml><?xml version="1.0" encoding="utf-8"?>
<p:tagLst xmlns:p="http://schemas.openxmlformats.org/presentationml/2006/main">
  <p:tag name="AS_UNIQUEID" val="46"/>
</p:tagLst>
</file>

<file path=ppt/tags/tag5.xml><?xml version="1.0" encoding="utf-8"?>
<p:tagLst xmlns:p="http://schemas.openxmlformats.org/presentationml/2006/main">
  <p:tag name="AS_UNIQUEID" val="499"/>
</p:tagLst>
</file>

<file path=ppt/tags/tag50.xml><?xml version="1.0" encoding="utf-8"?>
<p:tagLst xmlns:p="http://schemas.openxmlformats.org/presentationml/2006/main">
  <p:tag name="AS_UNIQUEID" val="502"/>
</p:tagLst>
</file>

<file path=ppt/tags/tag51.xml><?xml version="1.0" encoding="utf-8"?>
<p:tagLst xmlns:p="http://schemas.openxmlformats.org/presentationml/2006/main">
  <p:tag name="AS_UNIQUEID" val="502"/>
</p:tagLst>
</file>

<file path=ppt/tags/tag52.xml><?xml version="1.0" encoding="utf-8"?>
<p:tagLst xmlns:p="http://schemas.openxmlformats.org/presentationml/2006/main">
  <p:tag name="AS_UNIQUEID" val="100"/>
</p:tagLst>
</file>

<file path=ppt/tags/tag53.xml><?xml version="1.0" encoding="utf-8"?>
<p:tagLst xmlns:p="http://schemas.openxmlformats.org/presentationml/2006/main">
  <p:tag name="AS_UNIQUEID" val="501"/>
</p:tagLst>
</file>

<file path=ppt/tags/tag54.xml><?xml version="1.0" encoding="utf-8"?>
<p:tagLst xmlns:p="http://schemas.openxmlformats.org/presentationml/2006/main">
  <p:tag name="AS_UNIQUEID" val="502"/>
</p:tagLst>
</file>

<file path=ppt/tags/tag55.xml><?xml version="1.0" encoding="utf-8"?>
<p:tagLst xmlns:p="http://schemas.openxmlformats.org/presentationml/2006/main">
  <p:tag name="AS_UNIQUEID" val="502"/>
</p:tagLst>
</file>

<file path=ppt/tags/tag56.xml><?xml version="1.0" encoding="utf-8"?>
<p:tagLst xmlns:p="http://schemas.openxmlformats.org/presentationml/2006/main">
  <p:tag name="AS_UNIQUEID" val="502"/>
</p:tagLst>
</file>

<file path=ppt/tags/tag57.xml><?xml version="1.0" encoding="utf-8"?>
<p:tagLst xmlns:p="http://schemas.openxmlformats.org/presentationml/2006/main">
  <p:tag name="AS_UNIQUEID" val="502"/>
</p:tagLst>
</file>

<file path=ppt/tags/tag58.xml><?xml version="1.0" encoding="utf-8"?>
<p:tagLst xmlns:p="http://schemas.openxmlformats.org/presentationml/2006/main">
  <p:tag name="AS_UNIQUEID" val="502"/>
</p:tagLst>
</file>

<file path=ppt/tags/tag59.xml><?xml version="1.0" encoding="utf-8"?>
<p:tagLst xmlns:p="http://schemas.openxmlformats.org/presentationml/2006/main">
  <p:tag name="AS_UNIQUEID" val="100"/>
</p:tagLst>
</file>

<file path=ppt/tags/tag6.xml><?xml version="1.0" encoding="utf-8"?>
<p:tagLst xmlns:p="http://schemas.openxmlformats.org/presentationml/2006/main">
  <p:tag name="AS_UNIQUEID" val="399"/>
</p:tagLst>
</file>

<file path=ppt/tags/tag60.xml><?xml version="1.0" encoding="utf-8"?>
<p:tagLst xmlns:p="http://schemas.openxmlformats.org/presentationml/2006/main">
  <p:tag name="AS_UNIQUEID" val="501"/>
</p:tagLst>
</file>

<file path=ppt/tags/tag61.xml><?xml version="1.0" encoding="utf-8"?>
<p:tagLst xmlns:p="http://schemas.openxmlformats.org/presentationml/2006/main">
  <p:tag name="AS_UNIQUEID" val="502"/>
</p:tagLst>
</file>

<file path=ppt/tags/tag62.xml><?xml version="1.0" encoding="utf-8"?>
<p:tagLst xmlns:p="http://schemas.openxmlformats.org/presentationml/2006/main">
  <p:tag name="AS_UNIQUEID" val="502"/>
</p:tagLst>
</file>

<file path=ppt/tags/tag63.xml><?xml version="1.0" encoding="utf-8"?>
<p:tagLst xmlns:p="http://schemas.openxmlformats.org/presentationml/2006/main">
  <p:tag name="AS_UNIQUEID" val="502"/>
</p:tagLst>
</file>

<file path=ppt/tags/tag64.xml><?xml version="1.0" encoding="utf-8"?>
<p:tagLst xmlns:p="http://schemas.openxmlformats.org/presentationml/2006/main">
  <p:tag name="AS_UNIQUEID" val="502"/>
</p:tagLst>
</file>

<file path=ppt/tags/tag65.xml><?xml version="1.0" encoding="utf-8"?>
<p:tagLst xmlns:p="http://schemas.openxmlformats.org/presentationml/2006/main">
  <p:tag name="AS_UNIQUEID" val="502"/>
</p:tagLst>
</file>

<file path=ppt/tags/tag66.xml><?xml version="1.0" encoding="utf-8"?>
<p:tagLst xmlns:p="http://schemas.openxmlformats.org/presentationml/2006/main">
  <p:tag name="AS_UNIQUEID" val="502"/>
</p:tagLst>
</file>

<file path=ppt/tags/tag67.xml><?xml version="1.0" encoding="utf-8"?>
<p:tagLst xmlns:p="http://schemas.openxmlformats.org/presentationml/2006/main">
  <p:tag name="AS_UNIQUEID" val="502"/>
</p:tagLst>
</file>

<file path=ppt/tags/tag68.xml><?xml version="1.0" encoding="utf-8"?>
<p:tagLst xmlns:p="http://schemas.openxmlformats.org/presentationml/2006/main">
  <p:tag name="AS_UNIQUEID" val="502"/>
</p:tagLst>
</file>

<file path=ppt/tags/tag69.xml><?xml version="1.0" encoding="utf-8"?>
<p:tagLst xmlns:p="http://schemas.openxmlformats.org/presentationml/2006/main">
  <p:tag name="AS_UNIQUEID" val="502"/>
</p:tagLst>
</file>

<file path=ppt/tags/tag7.xml><?xml version="1.0" encoding="utf-8"?>
<p:tagLst xmlns:p="http://schemas.openxmlformats.org/presentationml/2006/main">
  <p:tag name="AS_UNIQUEID" val="400"/>
</p:tagLst>
</file>

<file path=ppt/tags/tag70.xml><?xml version="1.0" encoding="utf-8"?>
<p:tagLst xmlns:p="http://schemas.openxmlformats.org/presentationml/2006/main">
  <p:tag name="AS_UNIQUEID" val="100"/>
</p:tagLst>
</file>

<file path=ppt/tags/tag71.xml><?xml version="1.0" encoding="utf-8"?>
<p:tagLst xmlns:p="http://schemas.openxmlformats.org/presentationml/2006/main">
  <p:tag name="AS_UNIQUEID" val="501"/>
</p:tagLst>
</file>

<file path=ppt/tags/tag72.xml><?xml version="1.0" encoding="utf-8"?>
<p:tagLst xmlns:p="http://schemas.openxmlformats.org/presentationml/2006/main">
  <p:tag name="AS_UNIQUEID" val="502"/>
</p:tagLst>
</file>

<file path=ppt/tags/tag73.xml><?xml version="1.0" encoding="utf-8"?>
<p:tagLst xmlns:p="http://schemas.openxmlformats.org/presentationml/2006/main">
  <p:tag name="AS_UNIQUEID" val="502"/>
</p:tagLst>
</file>

<file path=ppt/tags/tag74.xml><?xml version="1.0" encoding="utf-8"?>
<p:tagLst xmlns:p="http://schemas.openxmlformats.org/presentationml/2006/main">
  <p:tag name="AS_UNIQUEID" val="502"/>
</p:tagLst>
</file>

<file path=ppt/tags/tag75.xml><?xml version="1.0" encoding="utf-8"?>
<p:tagLst xmlns:p="http://schemas.openxmlformats.org/presentationml/2006/main">
  <p:tag name="AS_UNIQUEID" val="502"/>
</p:tagLst>
</file>

<file path=ppt/tags/tag76.xml><?xml version="1.0" encoding="utf-8"?>
<p:tagLst xmlns:p="http://schemas.openxmlformats.org/presentationml/2006/main">
  <p:tag name="AS_UNIQUEID" val="502"/>
</p:tagLst>
</file>

<file path=ppt/tags/tag77.xml><?xml version="1.0" encoding="utf-8"?>
<p:tagLst xmlns:p="http://schemas.openxmlformats.org/presentationml/2006/main">
  <p:tag name="AS_UNIQUEID" val="103"/>
</p:tagLst>
</file>

<file path=ppt/tags/tag78.xml><?xml version="1.0" encoding="utf-8"?>
<p:tagLst xmlns:p="http://schemas.openxmlformats.org/presentationml/2006/main">
  <p:tag name="AS_UNIQUEID" val="104"/>
</p:tagLst>
</file>

<file path=ppt/tags/tag79.xml><?xml version="1.0" encoding="utf-8"?>
<p:tagLst xmlns:p="http://schemas.openxmlformats.org/presentationml/2006/main">
  <p:tag name="AS_UNIQUEID" val="105"/>
</p:tagLst>
</file>

<file path=ppt/tags/tag8.xml><?xml version="1.0" encoding="utf-8"?>
<p:tagLst xmlns:p="http://schemas.openxmlformats.org/presentationml/2006/main">
  <p:tag name="AS_UNIQUEID" val="401"/>
</p:tagLst>
</file>

<file path=ppt/tags/tag80.xml><?xml version="1.0" encoding="utf-8"?>
<p:tagLst xmlns:p="http://schemas.openxmlformats.org/presentationml/2006/main">
  <p:tag name="AS_UNIQUEID" val="106"/>
</p:tagLst>
</file>

<file path=ppt/tags/tag81.xml><?xml version="1.0" encoding="utf-8"?>
<p:tagLst xmlns:p="http://schemas.openxmlformats.org/presentationml/2006/main">
  <p:tag name="AS_UNIQUEID" val="107"/>
</p:tagLst>
</file>

<file path=ppt/tags/tag82.xml><?xml version="1.0" encoding="utf-8"?>
<p:tagLst xmlns:p="http://schemas.openxmlformats.org/presentationml/2006/main">
  <p:tag name="AS_UNIQUEID" val="108"/>
</p:tagLst>
</file>

<file path=ppt/tags/tag83.xml><?xml version="1.0" encoding="utf-8"?>
<p:tagLst xmlns:p="http://schemas.openxmlformats.org/presentationml/2006/main">
  <p:tag name="AS_UNIQUEID" val="100"/>
</p:tagLst>
</file>

<file path=ppt/tags/tag84.xml><?xml version="1.0" encoding="utf-8"?>
<p:tagLst xmlns:p="http://schemas.openxmlformats.org/presentationml/2006/main">
  <p:tag name="AS_UNIQUEID" val="501"/>
</p:tagLst>
</file>

<file path=ppt/tags/tag85.xml><?xml version="1.0" encoding="utf-8"?>
<p:tagLst xmlns:p="http://schemas.openxmlformats.org/presentationml/2006/main">
  <p:tag name="AS_UNIQUEID" val="100"/>
</p:tagLst>
</file>

<file path=ppt/tags/tag86.xml><?xml version="1.0" encoding="utf-8"?>
<p:tagLst xmlns:p="http://schemas.openxmlformats.org/presentationml/2006/main">
  <p:tag name="AS_UNIQUEID" val="501"/>
</p:tagLst>
</file>

<file path=ppt/tags/tag87.xml><?xml version="1.0" encoding="utf-8"?>
<p:tagLst xmlns:p="http://schemas.openxmlformats.org/presentationml/2006/main">
  <p:tag name="AS_UNIQUEID" val="502"/>
</p:tagLst>
</file>

<file path=ppt/tags/tag88.xml><?xml version="1.0" encoding="utf-8"?>
<p:tagLst xmlns:p="http://schemas.openxmlformats.org/presentationml/2006/main">
  <p:tag name="AS_UNIQUEID" val="502"/>
</p:tagLst>
</file>

<file path=ppt/tags/tag89.xml><?xml version="1.0" encoding="utf-8"?>
<p:tagLst xmlns:p="http://schemas.openxmlformats.org/presentationml/2006/main">
  <p:tag name="AS_UNIQUEID" val="502"/>
</p:tagLst>
</file>

<file path=ppt/tags/tag9.xml><?xml version="1.0" encoding="utf-8"?>
<p:tagLst xmlns:p="http://schemas.openxmlformats.org/presentationml/2006/main">
  <p:tag name="AS_UNIQUEID" val="100"/>
</p:tagLst>
</file>

<file path=ppt/tags/tag90.xml><?xml version="1.0" encoding="utf-8"?>
<p:tagLst xmlns:p="http://schemas.openxmlformats.org/presentationml/2006/main">
  <p:tag name="AS_UNIQUEID" val="502"/>
</p:tagLst>
</file>

<file path=ppt/tags/tag91.xml><?xml version="1.0" encoding="utf-8"?>
<p:tagLst xmlns:p="http://schemas.openxmlformats.org/presentationml/2006/main">
  <p:tag name="AS_UNIQUEID" val="100"/>
</p:tagLst>
</file>

<file path=ppt/tags/tag92.xml><?xml version="1.0" encoding="utf-8"?>
<p:tagLst xmlns:p="http://schemas.openxmlformats.org/presentationml/2006/main">
  <p:tag name="AS_UNIQUEID" val="501"/>
</p:tagLst>
</file>

<file path=ppt/tags/tag93.xml><?xml version="1.0" encoding="utf-8"?>
<p:tagLst xmlns:p="http://schemas.openxmlformats.org/presentationml/2006/main">
  <p:tag name="AS_UNIQUEID" val="502"/>
</p:tagLst>
</file>

<file path=ppt/tags/tag94.xml><?xml version="1.0" encoding="utf-8"?>
<p:tagLst xmlns:p="http://schemas.openxmlformats.org/presentationml/2006/main">
  <p:tag name="AS_UNIQUEID" val="502"/>
</p:tagLst>
</file>

<file path=ppt/tags/tag95.xml><?xml version="1.0" encoding="utf-8"?>
<p:tagLst xmlns:p="http://schemas.openxmlformats.org/presentationml/2006/main">
  <p:tag name="AS_UNIQUEID" val="50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6317</Words>
  <Application>WPS 演示</Application>
  <PresentationFormat>宽屏</PresentationFormat>
  <Paragraphs>236</Paragraphs>
  <Slides>12</Slides>
  <Notes>1</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12</vt:i4>
      </vt:variant>
    </vt:vector>
  </HeadingPairs>
  <TitlesOfParts>
    <vt:vector size="35" baseType="lpstr">
      <vt:lpstr>Arial</vt:lpstr>
      <vt:lpstr>宋体</vt:lpstr>
      <vt:lpstr>Wingdings</vt:lpstr>
      <vt:lpstr>Calibri</vt:lpstr>
      <vt:lpstr>Comic Sans MS</vt:lpstr>
      <vt:lpstr>方正吕建德字体</vt:lpstr>
      <vt:lpstr>Segoe Print</vt:lpstr>
      <vt:lpstr>Impact</vt:lpstr>
      <vt:lpstr>楷体</vt:lpstr>
      <vt:lpstr>Forte</vt:lpstr>
      <vt:lpstr>南宋书局体</vt:lpstr>
      <vt:lpstr>Times New Roman</vt:lpstr>
      <vt:lpstr>方正舒体</vt:lpstr>
      <vt:lpstr>Arial</vt:lpstr>
      <vt:lpstr>Times New Roman</vt:lpstr>
      <vt:lpstr>微软雅黑</vt:lpstr>
      <vt:lpstr>Arial Unicode MS</vt:lpstr>
      <vt:lpstr>等线 Light</vt:lpstr>
      <vt:lpstr>等线</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zheng dandan</dc:creator>
  <cp:lastModifiedBy>南山有谷堆</cp:lastModifiedBy>
  <cp:revision>51</cp:revision>
  <dcterms:created xsi:type="dcterms:W3CDTF">2020-09-09T10:07:00Z</dcterms:created>
  <dcterms:modified xsi:type="dcterms:W3CDTF">2020-12-03T02:47:03Z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