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10" r:id="rId2"/>
    <p:sldId id="256" r:id="rId3"/>
    <p:sldId id="259" r:id="rId4"/>
    <p:sldId id="264" r:id="rId5"/>
    <p:sldId id="265" r:id="rId6"/>
    <p:sldId id="266" r:id="rId7"/>
    <p:sldId id="290" r:id="rId8"/>
    <p:sldId id="273" r:id="rId9"/>
    <p:sldId id="269" r:id="rId10"/>
    <p:sldId id="289" r:id="rId11"/>
    <p:sldId id="280" r:id="rId12"/>
    <p:sldId id="270" r:id="rId13"/>
    <p:sldId id="275" r:id="rId14"/>
    <p:sldId id="267" r:id="rId15"/>
    <p:sldId id="257" r:id="rId16"/>
    <p:sldId id="285" r:id="rId17"/>
    <p:sldId id="286" r:id="rId18"/>
    <p:sldId id="276" r:id="rId19"/>
    <p:sldId id="282" r:id="rId20"/>
    <p:sldId id="287" r:id="rId21"/>
    <p:sldId id="291" r:id="rId22"/>
    <p:sldId id="258" r:id="rId23"/>
    <p:sldId id="278" r:id="rId24"/>
    <p:sldId id="288" r:id="rId25"/>
    <p:sldId id="279" r:id="rId26"/>
    <p:sldId id="293" r:id="rId27"/>
    <p:sldId id="294" r:id="rId28"/>
    <p:sldId id="295"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3" clrIdx="0">
    <p:extLst>
      <p:ext uri="{19B8F6BF-5375-455C-9EA6-DF929625EA0E}">
        <p15:presenceInfo xmlns:p15="http://schemas.microsoft.com/office/powerpoint/2012/main" userId="HZX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708" y="63"/>
      </p:cViewPr>
      <p:guideLst>
        <p:guide orient="horz" pos="2160"/>
        <p:guide pos="2880"/>
      </p:guideLst>
    </p:cSldViewPr>
  </p:slideViewPr>
  <p:notesTextViewPr>
    <p:cViewPr>
      <p:scale>
        <a:sx n="1" d="1"/>
        <a:sy n="1" d="1"/>
      </p:scale>
      <p:origin x="0" y="0"/>
    </p:cViewPr>
  </p:notesTextViewPr>
  <p:sorterViewPr>
    <p:cViewPr>
      <p:scale>
        <a:sx n="100" d="100"/>
        <a:sy n="100" d="100"/>
      </p:scale>
      <p:origin x="0" y="-6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FBF88-A72B-45F5-9C41-7503B4D2FE7B}" type="datetimeFigureOut">
              <a:rPr lang="zh-CN" altLang="en-US" smtClean="0"/>
              <a:t>2020/12/7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D700A-1E7E-4947-A8CB-D04EFDD90732}" type="slidenum">
              <a:rPr lang="zh-CN" altLang="en-US" smtClean="0"/>
              <a:t>‹#›</a:t>
            </a:fld>
            <a:endParaRPr lang="zh-CN" altLang="en-US"/>
          </a:p>
        </p:txBody>
      </p:sp>
    </p:spTree>
    <p:extLst>
      <p:ext uri="{BB962C8B-B14F-4D97-AF65-F5344CB8AC3E}">
        <p14:creationId xmlns:p14="http://schemas.microsoft.com/office/powerpoint/2010/main" val="2453628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E39F2F28-929B-491F-BF72-BB9F5BFF5C12}" type="slidenum">
              <a:rPr lang="zh-CN" altLang="en-US" smtClean="0"/>
              <a:t>10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BD2B9FF9-C8C8-4B0F-BD7A-F1DFD5158B3B}"/>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B9ACD88F-381D-4B14-9891-2199C5CFF3FD}"/>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7D3C696E-4243-4472-BB6B-7B0782999D6D}"/>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与项目符号">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normAutofit/>
          </a:bodyPr>
          <a:lstStyle>
            <a:lvl1pPr>
              <a:defRPr sz="4000">
                <a:latin typeface="Arial Black" panose="020B0A04020102020204" pitchFamily="34" charset="0"/>
              </a:defRPr>
            </a:lvl1pPr>
          </a:lstStyle>
          <a:p>
            <a:r>
              <a:rPr err="1"/>
              <a:t>标题文本</a:t>
            </a:r>
          </a:p>
        </p:txBody>
      </p:sp>
      <p:sp>
        <p:nvSpPr>
          <p:cNvPr id="5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8" name="文本占位符 7"/>
          <p:cNvSpPr>
            <a:spLocks noGrp="1"/>
          </p:cNvSpPr>
          <p:nvPr>
            <p:ph type="body" sz="quarter" idx="10" hasCustomPrompt="1"/>
          </p:nvPr>
        </p:nvSpPr>
        <p:spPr>
          <a:xfrm>
            <a:off x="1004888" y="1988726"/>
            <a:ext cx="5909072" cy="3551238"/>
          </a:xfrm>
        </p:spPr>
        <p:txBody>
          <a:bodyPr/>
          <a:lstStyle>
            <a:lvl1pPr>
              <a:spcBef>
                <a:spcPct val="0"/>
              </a:spcBef>
              <a:buNone/>
              <a:defRPr sz="2800" baseline="0">
                <a:solidFill>
                  <a:srgbClr val="FFFFFF"/>
                </a:solidFill>
                <a:effectLst/>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buNone/>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a:t>
            </a:r>
            <a:endParaRPr lang="en-US" altLang="zh-CN"/>
          </a:p>
          <a:p>
            <a:pPr lvl="0"/>
            <a:r>
              <a:rPr lang="zh-CN" altLang="en-US"/>
              <a:t>第三级 </a:t>
            </a:r>
            <a:r>
              <a:rPr lang="en-US" altLang="zh-CN" err="1"/>
              <a:t>hahd</a:t>
            </a:r>
            <a:r>
              <a:rPr lang="zh-CN" altLang="en-US"/>
              <a:t>哈哈</a:t>
            </a:r>
            <a:endParaRPr lang="en-US" altLang="zh-CN"/>
          </a:p>
          <a:p>
            <a:pPr lvl="0"/>
            <a:endParaRPr lang="en-US" altLang="zh-CN"/>
          </a:p>
          <a:p>
            <a:pPr lvl="0"/>
            <a:endParaRPr lang="en-US" altLang="zh-CN"/>
          </a:p>
          <a:p>
            <a:pPr lvl="0"/>
            <a:endParaRPr lang="en-US" altLang="zh-CN"/>
          </a:p>
          <a:p>
            <a:pPr lvl="0"/>
            <a:endParaRPr lang="en-US" altLang="zh-CN"/>
          </a:p>
          <a:p>
            <a:pPr lvl="0"/>
            <a:endParaRPr lang="en-US" altLang="zh-CN"/>
          </a:p>
          <a:p>
            <a:pPr lvl="0"/>
            <a:endParaRPr lang="zh-CN" alt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D2AA0889-0B36-4803-9821-248613A6584D}"/>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855291C0-98AE-40D8-8D95-99B089295224}"/>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8" name="图片 7" descr="水印">
            <a:extLst>
              <a:ext uri="{FF2B5EF4-FFF2-40B4-BE49-F238E27FC236}">
                <a16:creationId xmlns:a16="http://schemas.microsoft.com/office/drawing/2014/main" id="{8F8DEF52-1FC3-4B1D-BEBD-4E13028B2BA2}"/>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10" name="图片 9" descr="水印">
            <a:extLst>
              <a:ext uri="{FF2B5EF4-FFF2-40B4-BE49-F238E27FC236}">
                <a16:creationId xmlns:a16="http://schemas.microsoft.com/office/drawing/2014/main" id="{F9B46A0B-8F15-4EF0-8AC7-D8443636330A}"/>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6" name="图片 5" descr="水印">
            <a:extLst>
              <a:ext uri="{FF2B5EF4-FFF2-40B4-BE49-F238E27FC236}">
                <a16:creationId xmlns:a16="http://schemas.microsoft.com/office/drawing/2014/main" id="{A47DBD42-D1BC-4BE7-A2C1-80F4AFC127E1}"/>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5" name="图片 4" descr="水印">
            <a:extLst>
              <a:ext uri="{FF2B5EF4-FFF2-40B4-BE49-F238E27FC236}">
                <a16:creationId xmlns:a16="http://schemas.microsoft.com/office/drawing/2014/main" id="{68511B0D-2914-42DB-91FF-BFEE1D9423CD}"/>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8" name="图片 7" descr="水印">
            <a:extLst>
              <a:ext uri="{FF2B5EF4-FFF2-40B4-BE49-F238E27FC236}">
                <a16:creationId xmlns:a16="http://schemas.microsoft.com/office/drawing/2014/main" id="{2D52D4AF-3DE8-48DB-9B90-8EFFC399418A}"/>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813862F-3591-4C04-91D7-198E8CE42A1E}" type="datetimeFigureOut">
              <a:rPr lang="zh-CN" altLang="en-US" smtClean="0"/>
              <a:t>2020/12/7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DF0B00-E543-4A51-8F37-DB15540E614C}" type="slidenum">
              <a:rPr lang="zh-CN" altLang="en-US" smtClean="0"/>
              <a:t>‹#›</a:t>
            </a:fld>
            <a:endParaRPr lang="zh-CN" altLang="en-US"/>
          </a:p>
        </p:txBody>
      </p:sp>
      <p:pic>
        <p:nvPicPr>
          <p:cNvPr id="8" name="图片 7" descr="水印">
            <a:extLst>
              <a:ext uri="{FF2B5EF4-FFF2-40B4-BE49-F238E27FC236}">
                <a16:creationId xmlns:a16="http://schemas.microsoft.com/office/drawing/2014/main" id="{4E41FE4C-6BB6-4E25-94AC-BD5AA1662D5C}"/>
              </a:ext>
            </a:extLst>
          </p:cNvPr>
          <p:cNvPicPr>
            <a:picLocks noChangeAspect="1"/>
          </p:cNvPicPr>
          <p:nvPr userDrawn="1"/>
        </p:nvPicPr>
        <p:blipFill>
          <a:blip r:embed="rId2"/>
          <a:stretch>
            <a:fillRect/>
          </a:stretch>
        </p:blipFill>
        <p:spPr>
          <a:xfrm>
            <a:off x="5364088" y="70891"/>
            <a:ext cx="3676650" cy="119014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3862F-3591-4C04-91D7-198E8CE42A1E}" type="datetimeFigureOut">
              <a:rPr lang="zh-CN" altLang="en-US" smtClean="0"/>
              <a:t>2020/12/7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F0B00-E543-4A51-8F37-DB15540E614C}" type="slidenum">
              <a:rPr lang="zh-CN" altLang="en-US" smtClean="0"/>
              <a:t>‹#›</a:t>
            </a:fld>
            <a:endParaRPr lang="zh-CN" altLang="en-US"/>
          </a:p>
        </p:txBody>
      </p:sp>
      <p:pic>
        <p:nvPicPr>
          <p:cNvPr id="7" name="图片 6" descr="水印">
            <a:extLst>
              <a:ext uri="{FF2B5EF4-FFF2-40B4-BE49-F238E27FC236}">
                <a16:creationId xmlns:a16="http://schemas.microsoft.com/office/drawing/2014/main" id="{A2140701-B2D4-4157-B1EB-ED0C23887D45}"/>
              </a:ext>
            </a:extLst>
          </p:cNvPr>
          <p:cNvPicPr>
            <a:picLocks noChangeAspect="1"/>
          </p:cNvPicPr>
          <p:nvPr userDrawn="1"/>
        </p:nvPicPr>
        <p:blipFill>
          <a:blip r:embed="rId15"/>
          <a:stretch>
            <a:fillRect/>
          </a:stretch>
        </p:blipFill>
        <p:spPr>
          <a:xfrm>
            <a:off x="5364088" y="70891"/>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slideLayout" Target="../slideLayouts/slideLayout7.xml"/><Relationship Id="rId3" Type="http://schemas.openxmlformats.org/officeDocument/2006/relationships/tags" Target="../tags/tag12.xml"/><Relationship Id="rId21" Type="http://schemas.openxmlformats.org/officeDocument/2006/relationships/image" Target="../media/image21.jpe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25.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image" Target="../media/image10.jpe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24.jpe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23.jpeg"/><Relationship Id="rId10" Type="http://schemas.openxmlformats.org/officeDocument/2006/relationships/tags" Target="../tags/tag19.xml"/><Relationship Id="rId19" Type="http://schemas.openxmlformats.org/officeDocument/2006/relationships/notesSlide" Target="../notesSlides/notesSlide1.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Diverse%20cultures.pptx" TargetMode="Externa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32.xml"/><Relationship Id="rId7" Type="http://schemas.openxmlformats.org/officeDocument/2006/relationships/image" Target="../media/image26.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tags" Target="../tags/tag34.xml"/><Relationship Id="rId10" Type="http://schemas.openxmlformats.org/officeDocument/2006/relationships/image" Target="../media/image29.jpeg"/><Relationship Id="rId4" Type="http://schemas.openxmlformats.org/officeDocument/2006/relationships/tags" Target="../tags/tag33.xml"/><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37.xml"/><Relationship Id="rId7"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10" Type="http://schemas.openxmlformats.org/officeDocument/2006/relationships/image" Target="../media/image35.jpeg"/><Relationship Id="rId4" Type="http://schemas.openxmlformats.org/officeDocument/2006/relationships/tags" Target="../tags/tag38.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20005;&#32654;&#28789;.AVI"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4.jpe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45.xml"/><Relationship Id="rId7" Type="http://schemas.openxmlformats.org/officeDocument/2006/relationships/image" Target="../media/image37.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7.xml"/><Relationship Id="rId5" Type="http://schemas.openxmlformats.org/officeDocument/2006/relationships/tags" Target="../tags/tag47.xml"/><Relationship Id="rId10" Type="http://schemas.openxmlformats.org/officeDocument/2006/relationships/image" Target="../media/image22.jpeg"/><Relationship Id="rId4" Type="http://schemas.openxmlformats.org/officeDocument/2006/relationships/tags" Target="../tags/tag46.xml"/><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21407;&#21019;&#39640;&#20013;&#33521;&#35821;&#20154;&#25945;&#29256;2019&#24517;&#20462;&#31532;3&#20876;Unit%203%20Reading%20and%20thinking&#35270;&#39057;&#26391;&#35835;&#36880;&#21477;&#20013;&#25991;&#32763;&#35793;.mp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1" y="1792129"/>
            <a:ext cx="490394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46" y="256270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2069782"/>
            <a:ext cx="2702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5364088" y="70891"/>
            <a:ext cx="3676650" cy="119014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283964" y="105549"/>
            <a:ext cx="3357342" cy="584775"/>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Li </a:t>
            </a:r>
            <a:r>
              <a:rPr lang="en-US" altLang="zh-CN" sz="3200" b="1" dirty="0" err="1">
                <a:latin typeface="Times New Roman" panose="02020603050405020304" pitchFamily="18" charset="0"/>
                <a:cs typeface="Times New Roman" panose="02020603050405020304" pitchFamily="18" charset="0"/>
              </a:rPr>
              <a:t>Lan’s</a:t>
            </a:r>
            <a:r>
              <a:rPr lang="en-US" altLang="zh-CN" sz="3200" b="1" dirty="0">
                <a:latin typeface="Times New Roman" panose="02020603050405020304" pitchFamily="18" charset="0"/>
                <a:cs typeface="Times New Roman" panose="02020603050405020304" pitchFamily="18" charset="0"/>
              </a:rPr>
              <a:t> route</a:t>
            </a:r>
            <a:endParaRPr lang="zh-CN" altLang="en-US" sz="3200" b="1" dirty="0">
              <a:latin typeface="Times New Roman" panose="02020603050405020304" pitchFamily="18" charset="0"/>
              <a:cs typeface="Times New Roman" panose="02020603050405020304" pitchFamily="18" charset="0"/>
            </a:endParaRPr>
          </a:p>
        </p:txBody>
      </p:sp>
      <p:pic>
        <p:nvPicPr>
          <p:cNvPr id="4" name="图片 3" descr="Redwood Forest2.jpg"/>
          <p:cNvPicPr>
            <a:picLocks noChangeAspect="1"/>
          </p:cNvPicPr>
          <p:nvPr>
            <p:custDataLst>
              <p:tags r:id="rId2"/>
            </p:custDataLst>
          </p:nvPr>
        </p:nvPicPr>
        <p:blipFill>
          <a:blip r:embed="rId20"/>
          <a:stretch>
            <a:fillRect/>
          </a:stretch>
        </p:blipFill>
        <p:spPr>
          <a:xfrm>
            <a:off x="726141" y="788894"/>
            <a:ext cx="2116402" cy="2144762"/>
          </a:xfrm>
          <a:prstGeom prst="rect">
            <a:avLst/>
          </a:prstGeom>
        </p:spPr>
      </p:pic>
      <p:sp>
        <p:nvSpPr>
          <p:cNvPr id="5" name="右箭头 4"/>
          <p:cNvSpPr/>
          <p:nvPr>
            <p:custDataLst>
              <p:tags r:id="rId3"/>
            </p:custDataLst>
          </p:nvPr>
        </p:nvSpPr>
        <p:spPr>
          <a:xfrm>
            <a:off x="2818859" y="1908394"/>
            <a:ext cx="465105" cy="1898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mission district1.jpeg"/>
          <p:cNvPicPr>
            <a:picLocks noChangeAspect="1"/>
          </p:cNvPicPr>
          <p:nvPr>
            <p:custDataLst>
              <p:tags r:id="rId4"/>
            </p:custDataLst>
          </p:nvPr>
        </p:nvPicPr>
        <p:blipFill>
          <a:blip r:embed="rId21"/>
          <a:stretch>
            <a:fillRect/>
          </a:stretch>
        </p:blipFill>
        <p:spPr>
          <a:xfrm>
            <a:off x="5916707" y="784051"/>
            <a:ext cx="2224020" cy="2293795"/>
          </a:xfrm>
          <a:prstGeom prst="rect">
            <a:avLst/>
          </a:prstGeom>
          <a:ln>
            <a:noFill/>
          </a:ln>
          <a:effectLst>
            <a:softEdge rad="112500"/>
          </a:effectLst>
        </p:spPr>
      </p:pic>
      <p:sp>
        <p:nvSpPr>
          <p:cNvPr id="9" name="左箭头 8"/>
          <p:cNvSpPr/>
          <p:nvPr>
            <p:custDataLst>
              <p:tags r:id="rId5"/>
            </p:custDataLst>
          </p:nvPr>
        </p:nvSpPr>
        <p:spPr>
          <a:xfrm>
            <a:off x="5441613" y="4563409"/>
            <a:ext cx="609781" cy="26134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加州淘金热5.jpeg"/>
          <p:cNvPicPr>
            <a:picLocks noChangeAspect="1"/>
          </p:cNvPicPr>
          <p:nvPr>
            <p:custDataLst>
              <p:tags r:id="rId6"/>
            </p:custDataLst>
          </p:nvPr>
        </p:nvPicPr>
        <p:blipFill>
          <a:blip r:embed="rId22"/>
          <a:stretch>
            <a:fillRect/>
          </a:stretch>
        </p:blipFill>
        <p:spPr>
          <a:xfrm>
            <a:off x="6051394" y="3517333"/>
            <a:ext cx="2089331" cy="2137026"/>
          </a:xfrm>
          <a:prstGeom prst="rect">
            <a:avLst/>
          </a:prstGeom>
        </p:spPr>
      </p:pic>
      <p:sp>
        <p:nvSpPr>
          <p:cNvPr id="11" name="右箭头 10"/>
          <p:cNvSpPr/>
          <p:nvPr>
            <p:custDataLst>
              <p:tags r:id="rId7"/>
            </p:custDataLst>
          </p:nvPr>
        </p:nvSpPr>
        <p:spPr>
          <a:xfrm>
            <a:off x="5353592" y="1905942"/>
            <a:ext cx="563114" cy="1873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custDataLst>
              <p:tags r:id="rId8"/>
            </p:custDataLst>
          </p:nvPr>
        </p:nvSpPr>
        <p:spPr>
          <a:xfrm>
            <a:off x="6920147" y="2941269"/>
            <a:ext cx="193348" cy="52875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Chinatown2.jpeg"/>
          <p:cNvPicPr>
            <a:picLocks noChangeAspect="1"/>
          </p:cNvPicPr>
          <p:nvPr>
            <p:custDataLst>
              <p:tags r:id="rId9"/>
            </p:custDataLst>
          </p:nvPr>
        </p:nvPicPr>
        <p:blipFill>
          <a:blip r:embed="rId23"/>
          <a:stretch>
            <a:fillRect/>
          </a:stretch>
        </p:blipFill>
        <p:spPr>
          <a:xfrm>
            <a:off x="3313924" y="3635103"/>
            <a:ext cx="2127689" cy="2019256"/>
          </a:xfrm>
          <a:prstGeom prst="rect">
            <a:avLst/>
          </a:prstGeom>
        </p:spPr>
      </p:pic>
      <p:sp>
        <p:nvSpPr>
          <p:cNvPr id="14" name="左箭头 13"/>
          <p:cNvSpPr/>
          <p:nvPr>
            <p:custDataLst>
              <p:tags r:id="rId10"/>
            </p:custDataLst>
          </p:nvPr>
        </p:nvSpPr>
        <p:spPr>
          <a:xfrm>
            <a:off x="2879948" y="4464711"/>
            <a:ext cx="456908" cy="32373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jazz bar.jpg"/>
          <p:cNvPicPr>
            <a:picLocks noChangeAspect="1"/>
          </p:cNvPicPr>
          <p:nvPr>
            <p:custDataLst>
              <p:tags r:id="rId11"/>
            </p:custDataLst>
          </p:nvPr>
        </p:nvPicPr>
        <p:blipFill>
          <a:blip r:embed="rId24"/>
          <a:stretch>
            <a:fillRect/>
          </a:stretch>
        </p:blipFill>
        <p:spPr>
          <a:xfrm>
            <a:off x="632012" y="3682409"/>
            <a:ext cx="2210531" cy="2019256"/>
          </a:xfrm>
          <a:prstGeom prst="rect">
            <a:avLst/>
          </a:prstGeom>
        </p:spPr>
      </p:pic>
      <p:sp>
        <p:nvSpPr>
          <p:cNvPr id="3" name="TextBox 3"/>
          <p:cNvSpPr txBox="1"/>
          <p:nvPr>
            <p:custDataLst>
              <p:tags r:id="rId12"/>
            </p:custDataLst>
          </p:nvPr>
        </p:nvSpPr>
        <p:spPr>
          <a:xfrm>
            <a:off x="831294" y="3134022"/>
            <a:ext cx="2645569" cy="46037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Redwood Forest</a:t>
            </a:r>
          </a:p>
        </p:txBody>
      </p:sp>
      <p:sp>
        <p:nvSpPr>
          <p:cNvPr id="7" name="TextBox 3"/>
          <p:cNvSpPr txBox="1"/>
          <p:nvPr>
            <p:custDataLst>
              <p:tags r:id="rId13"/>
            </p:custDataLst>
          </p:nvPr>
        </p:nvSpPr>
        <p:spPr>
          <a:xfrm>
            <a:off x="3313924" y="2913378"/>
            <a:ext cx="2737470" cy="829945"/>
          </a:xfrm>
          <a:prstGeom prst="rect">
            <a:avLst/>
          </a:prstGeom>
          <a:noFill/>
        </p:spPr>
        <p:txBody>
          <a:bodyPr wrap="square" rtlCol="0">
            <a:spAutoFit/>
          </a:bodyPr>
          <a:lstStyle/>
          <a:p>
            <a:r>
              <a:rPr lang="en-US" altLang="zh-CN" sz="2400" b="1" dirty="0">
                <a:solidFill>
                  <a:srgbClr val="333333"/>
                </a:solidFill>
                <a:latin typeface="Times New Roman" panose="02020603050405020304" pitchFamily="18" charset="0"/>
                <a:ea typeface="Microsoft YaHei UI" panose="020B0503020204020204" charset="-122"/>
                <a:sym typeface="+mn-ea"/>
              </a:rPr>
              <a:t>wine country of </a:t>
            </a:r>
          </a:p>
          <a:p>
            <a:r>
              <a:rPr lang="en-US" altLang="zh-CN" sz="2400" b="1" dirty="0">
                <a:latin typeface="Times New Roman" panose="02020603050405020304" pitchFamily="18" charset="0"/>
                <a:cs typeface="Times New Roman" panose="02020603050405020304" pitchFamily="18" charset="0"/>
              </a:rPr>
              <a:t>Napa Valley</a:t>
            </a:r>
            <a:endParaRPr lang="zh-CN" altLang="en-US" sz="2400" b="1" dirty="0">
              <a:latin typeface="Times New Roman" panose="02020603050405020304" pitchFamily="18" charset="0"/>
              <a:cs typeface="Times New Roman" panose="02020603050405020304" pitchFamily="18" charset="0"/>
            </a:endParaRPr>
          </a:p>
        </p:txBody>
      </p:sp>
      <p:sp>
        <p:nvSpPr>
          <p:cNvPr id="16" name="TextBox 3"/>
          <p:cNvSpPr txBox="1"/>
          <p:nvPr>
            <p:custDataLst>
              <p:tags r:id="rId14"/>
            </p:custDataLst>
          </p:nvPr>
        </p:nvSpPr>
        <p:spPr>
          <a:xfrm>
            <a:off x="8140727" y="1464962"/>
            <a:ext cx="2322258" cy="82994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Mission </a:t>
            </a:r>
          </a:p>
          <a:p>
            <a:r>
              <a:rPr lang="en-US" altLang="zh-CN" sz="2400" b="1">
                <a:latin typeface="Times New Roman" panose="02020603050405020304" pitchFamily="18" charset="0"/>
                <a:cs typeface="Times New Roman" panose="02020603050405020304" pitchFamily="18" charset="0"/>
              </a:rPr>
              <a:t>District</a:t>
            </a:r>
          </a:p>
        </p:txBody>
      </p:sp>
      <p:sp>
        <p:nvSpPr>
          <p:cNvPr id="19" name="文本框 18"/>
          <p:cNvSpPr txBox="1"/>
          <p:nvPr>
            <p:custDataLst>
              <p:tags r:id="rId15"/>
            </p:custDataLst>
          </p:nvPr>
        </p:nvSpPr>
        <p:spPr>
          <a:xfrm>
            <a:off x="6641306" y="5701666"/>
            <a:ext cx="1297150" cy="461665"/>
          </a:xfrm>
          <a:prstGeom prst="rect">
            <a:avLst/>
          </a:prstGeom>
          <a:noFill/>
        </p:spPr>
        <p:txBody>
          <a:bodyPr wrap="none" rtlCol="0" anchor="t">
            <a:spAutoFit/>
          </a:bodyPr>
          <a:lstStyle/>
          <a:p>
            <a:r>
              <a:rPr lang="en-US" sz="2400" b="1">
                <a:solidFill>
                  <a:srgbClr val="333333"/>
                </a:solidFill>
                <a:latin typeface="Times New Roman" panose="02020603050405020304" pitchFamily="18" charset="0"/>
                <a:ea typeface="Microsoft YaHei UI" panose="020B0503020204020204" charset="-122"/>
                <a:sym typeface="+mn-ea"/>
              </a:rPr>
              <a:t>museum</a:t>
            </a:r>
            <a:endParaRPr lang="en-US" altLang="en-US" sz="2400" b="1">
              <a:solidFill>
                <a:srgbClr val="333333"/>
              </a:solidFill>
              <a:latin typeface="Times New Roman" panose="02020603050405020304" pitchFamily="18" charset="0"/>
              <a:ea typeface="Microsoft YaHei UI" panose="020B0503020204020204" charset="-122"/>
              <a:cs typeface="Times New Roman" panose="02020603050405020304" pitchFamily="18" charset="0"/>
              <a:sym typeface="+mn-ea"/>
            </a:endParaRPr>
          </a:p>
        </p:txBody>
      </p:sp>
      <p:sp>
        <p:nvSpPr>
          <p:cNvPr id="20" name="文本框 19"/>
          <p:cNvSpPr txBox="1"/>
          <p:nvPr>
            <p:custDataLst>
              <p:tags r:id="rId16"/>
            </p:custDataLst>
          </p:nvPr>
        </p:nvSpPr>
        <p:spPr>
          <a:xfrm>
            <a:off x="3728433" y="5836903"/>
            <a:ext cx="1640193" cy="461665"/>
          </a:xfrm>
          <a:prstGeom prst="rect">
            <a:avLst/>
          </a:prstGeom>
          <a:noFill/>
        </p:spPr>
        <p:txBody>
          <a:bodyPr wrap="none" rtlCol="0" anchor="t">
            <a:spAutoFit/>
          </a:bodyPr>
          <a:lstStyle/>
          <a:p>
            <a:r>
              <a:rPr lang="en-US" sz="2400" b="1">
                <a:solidFill>
                  <a:srgbClr val="333333"/>
                </a:solidFill>
                <a:latin typeface="Times New Roman" panose="02020603050405020304" pitchFamily="18" charset="0"/>
                <a:ea typeface="Microsoft YaHei UI" panose="020B0503020204020204" charset="-122"/>
                <a:sym typeface="+mn-ea"/>
              </a:rPr>
              <a:t>Chinatown</a:t>
            </a:r>
            <a:endParaRPr lang="en-US" altLang="en-US" sz="2400" b="1">
              <a:solidFill>
                <a:srgbClr val="333333"/>
              </a:solidFill>
              <a:latin typeface="Times New Roman" panose="02020603050405020304" pitchFamily="18" charset="0"/>
              <a:ea typeface="Microsoft YaHei UI" panose="020B0503020204020204" charset="-122"/>
              <a:cs typeface="Times New Roman" panose="02020603050405020304" pitchFamily="18" charset="0"/>
              <a:sym typeface="+mn-ea"/>
            </a:endParaRPr>
          </a:p>
        </p:txBody>
      </p:sp>
      <p:sp>
        <p:nvSpPr>
          <p:cNvPr id="21" name="文本框 20"/>
          <p:cNvSpPr txBox="1"/>
          <p:nvPr>
            <p:custDataLst>
              <p:tags r:id="rId17"/>
            </p:custDataLst>
          </p:nvPr>
        </p:nvSpPr>
        <p:spPr>
          <a:xfrm>
            <a:off x="1223486" y="5926953"/>
            <a:ext cx="1252266" cy="461665"/>
          </a:xfrm>
          <a:prstGeom prst="rect">
            <a:avLst/>
          </a:prstGeom>
          <a:noFill/>
        </p:spPr>
        <p:txBody>
          <a:bodyPr wrap="none" rtlCol="0" anchor="t">
            <a:spAutoFit/>
          </a:bodyPr>
          <a:lstStyle/>
          <a:p>
            <a:r>
              <a:rPr lang="en-US" sz="2400" b="1" dirty="0">
                <a:solidFill>
                  <a:srgbClr val="333333"/>
                </a:solidFill>
                <a:latin typeface="Times New Roman" panose="02020603050405020304" pitchFamily="18" charset="0"/>
                <a:ea typeface="Microsoft YaHei UI" panose="020B0503020204020204" charset="-122"/>
                <a:sym typeface="+mn-ea"/>
              </a:rPr>
              <a:t>jazz bar</a:t>
            </a:r>
            <a:endParaRPr lang="en-US" altLang="en-US" sz="2400" b="1" dirty="0">
              <a:solidFill>
                <a:srgbClr val="333333"/>
              </a:solidFill>
              <a:latin typeface="Times New Roman" panose="02020603050405020304" pitchFamily="18" charset="0"/>
              <a:ea typeface="Microsoft YaHei UI" panose="020B0503020204020204" charset="-122"/>
              <a:cs typeface="Times New Roman" panose="02020603050405020304" pitchFamily="18" charset="0"/>
              <a:sym typeface="+mn-ea"/>
            </a:endParaRPr>
          </a:p>
        </p:txBody>
      </p:sp>
      <p:pic>
        <p:nvPicPr>
          <p:cNvPr id="22" name="图片 21"/>
          <p:cNvPicPr>
            <a:picLocks noChangeAspect="1"/>
          </p:cNvPicPr>
          <p:nvPr/>
        </p:nvPicPr>
        <p:blipFill>
          <a:blip r:embed="rId25" cstate="print">
            <a:extLst>
              <a:ext uri="{28A0092B-C50C-407E-A947-70E740481C1C}">
                <a14:useLocalDpi xmlns:a14="http://schemas.microsoft.com/office/drawing/2010/main" val="0"/>
              </a:ext>
            </a:extLst>
          </a:blip>
          <a:srcRect t="2726" b="8083"/>
          <a:stretch>
            <a:fillRect/>
          </a:stretch>
        </p:blipFill>
        <p:spPr>
          <a:xfrm>
            <a:off x="3180404" y="784051"/>
            <a:ext cx="2261210" cy="2149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6" grpId="0"/>
      <p:bldP spid="16" grpId="1"/>
      <p:bldP spid="19" grpId="0"/>
      <p:bldP spid="19" grpId="1"/>
      <p:bldP spid="20" grpId="0"/>
      <p:bldP spid="20" grpId="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表格 2"/>
          <p:cNvGraphicFramePr/>
          <p:nvPr/>
        </p:nvGraphicFramePr>
        <p:xfrm>
          <a:off x="0" y="686025"/>
          <a:ext cx="9144000" cy="6213091"/>
        </p:xfrm>
        <a:graphic>
          <a:graphicData uri="http://schemas.openxmlformats.org/drawingml/2006/table">
            <a:tbl>
              <a:tblPr firstRow="1" bandRow="1">
                <a:tableStyleId>{5C22544A-7EE6-4342-B048-85BDC9FD1C3A}</a:tableStyleId>
              </a:tblPr>
              <a:tblGrid>
                <a:gridCol w="2130519">
                  <a:extLst>
                    <a:ext uri="{9D8B030D-6E8A-4147-A177-3AD203B41FA5}">
                      <a16:colId xmlns:a16="http://schemas.microsoft.com/office/drawing/2014/main" val="20000"/>
                    </a:ext>
                  </a:extLst>
                </a:gridCol>
                <a:gridCol w="1865417">
                  <a:extLst>
                    <a:ext uri="{9D8B030D-6E8A-4147-A177-3AD203B41FA5}">
                      <a16:colId xmlns:a16="http://schemas.microsoft.com/office/drawing/2014/main" val="20001"/>
                    </a:ext>
                  </a:extLst>
                </a:gridCol>
                <a:gridCol w="5148064">
                  <a:extLst>
                    <a:ext uri="{9D8B030D-6E8A-4147-A177-3AD203B41FA5}">
                      <a16:colId xmlns:a16="http://schemas.microsoft.com/office/drawing/2014/main" val="20002"/>
                    </a:ext>
                  </a:extLst>
                </a:gridCol>
              </a:tblGrid>
              <a:tr h="1292984">
                <a:tc>
                  <a:txBody>
                    <a:bodyPr/>
                    <a:lstStyle/>
                    <a:p>
                      <a:pPr algn="ctr">
                        <a:buNone/>
                      </a:pPr>
                      <a:r>
                        <a:rPr lang="en-US" altLang="zh-CN" sz="2400" b="1" dirty="0"/>
                        <a:t>Parts</a:t>
                      </a:r>
                    </a:p>
                  </a:txBody>
                  <a:tcPr marL="68580" marR="68580" marT="34290" marB="34290" anchor="ctr"/>
                </a:tc>
                <a:tc>
                  <a:txBody>
                    <a:bodyPr/>
                    <a:lstStyle/>
                    <a:p>
                      <a:pPr algn="ctr">
                        <a:buNone/>
                      </a:pPr>
                      <a:r>
                        <a:rPr lang="en-US" altLang="zh-CN" sz="2400" b="1" dirty="0"/>
                        <a:t>Feelings</a:t>
                      </a:r>
                    </a:p>
                  </a:txBody>
                  <a:tcPr marL="68580" marR="68580" marT="34290" marB="34290" anchor="ctr"/>
                </a:tc>
                <a:tc>
                  <a:txBody>
                    <a:bodyPr/>
                    <a:lstStyle/>
                    <a:p>
                      <a:pPr algn="ctr">
                        <a:buNone/>
                      </a:pPr>
                      <a:r>
                        <a:rPr lang="en-US" altLang="zh-CN" sz="2400" dirty="0"/>
                        <a:t>What I saw</a:t>
                      </a:r>
                      <a:r>
                        <a:rPr lang="en-US" altLang="zh-CN" sz="2400" baseline="0" dirty="0"/>
                        <a:t> and did</a:t>
                      </a:r>
                      <a:endParaRPr lang="en-US" altLang="zh-CN" sz="2400" dirty="0"/>
                    </a:p>
                  </a:txBody>
                  <a:tcPr marL="68580" marR="68580" marT="34290" marB="34290" anchor="ctr"/>
                </a:tc>
                <a:extLst>
                  <a:ext uri="{0D108BD9-81ED-4DB2-BD59-A6C34878D82A}">
                    <a16:rowId xmlns:a16="http://schemas.microsoft.com/office/drawing/2014/main" val="10000"/>
                  </a:ext>
                </a:extLst>
              </a:tr>
              <a:tr h="714375">
                <a:tc>
                  <a:txBody>
                    <a:bodyPr/>
                    <a:lstStyle/>
                    <a:p>
                      <a:pPr algn="ctr">
                        <a:buNone/>
                      </a:pPr>
                      <a:r>
                        <a:rPr lang="en-US" altLang="zh-CN" sz="2400" b="1" dirty="0">
                          <a:latin typeface="Times New Roman" panose="02020603050405020304" pitchFamily="18" charset="0"/>
                          <a:cs typeface="Times New Roman" panose="02020603050405020304" pitchFamily="18" charset="0"/>
                        </a:rPr>
                        <a:t>Para.1: city of San Francisco</a:t>
                      </a:r>
                    </a:p>
                  </a:txBody>
                  <a:tcPr marL="68580" marR="68580" marT="34290" marB="34290" anchor="ctr"/>
                </a:tc>
                <a:tc>
                  <a:txBody>
                    <a:bodyPr/>
                    <a:lstStyle/>
                    <a:p>
                      <a:pPr algn="ctr">
                        <a:buNone/>
                      </a:pPr>
                      <a:endParaRPr lang="zh-CN" altLang="en-US" sz="2400" b="1" dirty="0"/>
                    </a:p>
                  </a:txBody>
                  <a:tcPr marL="68580" marR="68580" marT="34290" marB="34290" anchor="ctr"/>
                </a:tc>
                <a:tc>
                  <a:txBody>
                    <a:bodyPr/>
                    <a:lstStyle/>
                    <a:p>
                      <a:pPr algn="ctr">
                        <a:buNone/>
                      </a:pPr>
                      <a:endParaRPr lang="zh-CN" altLang="en-US" sz="2400" dirty="0"/>
                    </a:p>
                  </a:txBody>
                  <a:tcPr marL="68580" marR="68580" marT="34290" marB="34290" anchor="ctr"/>
                </a:tc>
                <a:extLst>
                  <a:ext uri="{0D108BD9-81ED-4DB2-BD59-A6C34878D82A}">
                    <a16:rowId xmlns:a16="http://schemas.microsoft.com/office/drawing/2014/main" val="10001"/>
                  </a:ext>
                </a:extLst>
              </a:tr>
              <a:tr h="713899">
                <a:tc>
                  <a:txBody>
                    <a:bodyPr/>
                    <a:lstStyle/>
                    <a:p>
                      <a:pPr algn="ctr">
                        <a:buNone/>
                      </a:pPr>
                      <a:r>
                        <a:rPr lang="en-US" altLang="zh-CN" sz="2400" b="1" dirty="0">
                          <a:latin typeface="Times New Roman" panose="02020603050405020304" pitchFamily="18" charset="0"/>
                          <a:cs typeface="Times New Roman" panose="02020603050405020304" pitchFamily="18" charset="0"/>
                          <a:sym typeface="+mn-ea"/>
                        </a:rPr>
                        <a:t>Para.2: Mission District</a:t>
                      </a:r>
                    </a:p>
                  </a:txBody>
                  <a:tcPr marL="68580" marR="68580" marT="34290" marB="34290" anchor="ctr"/>
                </a:tc>
                <a:tc>
                  <a:txBody>
                    <a:bodyPr/>
                    <a:lstStyle/>
                    <a:p>
                      <a:pPr algn="ctr">
                        <a:buNone/>
                      </a:pPr>
                      <a:endParaRPr lang="zh-CN" altLang="en-US" sz="2400" b="1" dirty="0"/>
                    </a:p>
                  </a:txBody>
                  <a:tcPr marL="68580" marR="68580" marT="34290" marB="34290" anchor="ctr"/>
                </a:tc>
                <a:tc>
                  <a:txBody>
                    <a:bodyPr/>
                    <a:lstStyle/>
                    <a:p>
                      <a:pPr algn="ctr">
                        <a:buNone/>
                      </a:pPr>
                      <a:endParaRPr lang="zh-CN" altLang="en-US" sz="2400" dirty="0"/>
                    </a:p>
                  </a:txBody>
                  <a:tcPr marL="68580" marR="68580" marT="34290" marB="34290" anchor="ctr"/>
                </a:tc>
                <a:extLst>
                  <a:ext uri="{0D108BD9-81ED-4DB2-BD59-A6C34878D82A}">
                    <a16:rowId xmlns:a16="http://schemas.microsoft.com/office/drawing/2014/main" val="10002"/>
                  </a:ext>
                </a:extLst>
              </a:tr>
              <a:tr h="714375">
                <a:tc>
                  <a:txBody>
                    <a:bodyPr/>
                    <a:lstStyle/>
                    <a:p>
                      <a:pPr algn="ctr">
                        <a:buNone/>
                      </a:pPr>
                      <a:r>
                        <a:rPr lang="en-US" altLang="zh-CN" sz="2400" b="1" dirty="0">
                          <a:latin typeface="Times New Roman" panose="02020603050405020304" pitchFamily="18" charset="0"/>
                          <a:cs typeface="Times New Roman" panose="02020603050405020304" pitchFamily="18" charset="0"/>
                          <a:sym typeface="+mn-ea"/>
                        </a:rPr>
                        <a:t>Para.3: local museum</a:t>
                      </a:r>
                    </a:p>
                  </a:txBody>
                  <a:tcPr marL="68580" marR="68580" marT="34290" marB="34290" anchor="ctr"/>
                </a:tc>
                <a:tc>
                  <a:txBody>
                    <a:bodyPr/>
                    <a:lstStyle/>
                    <a:p>
                      <a:pPr algn="ctr">
                        <a:buNone/>
                      </a:pPr>
                      <a:endParaRPr lang="zh-CN" altLang="en-US" sz="2400" b="1" dirty="0"/>
                    </a:p>
                  </a:txBody>
                  <a:tcPr marL="68580" marR="68580" marT="34290" marB="34290" anchor="ctr"/>
                </a:tc>
                <a:tc>
                  <a:txBody>
                    <a:bodyPr/>
                    <a:lstStyle/>
                    <a:p>
                      <a:pPr algn="ctr">
                        <a:buNone/>
                      </a:pPr>
                      <a:endParaRPr lang="zh-CN" altLang="en-US" sz="2400" dirty="0"/>
                    </a:p>
                  </a:txBody>
                  <a:tcPr marL="68580" marR="68580" marT="34290" marB="34290" anchor="ctr"/>
                </a:tc>
                <a:extLst>
                  <a:ext uri="{0D108BD9-81ED-4DB2-BD59-A6C34878D82A}">
                    <a16:rowId xmlns:a16="http://schemas.microsoft.com/office/drawing/2014/main" val="10003"/>
                  </a:ext>
                </a:extLst>
              </a:tr>
              <a:tr h="988187">
                <a:tc>
                  <a:txBody>
                    <a:bodyPr/>
                    <a:lstStyle/>
                    <a:p>
                      <a:pPr algn="ctr">
                        <a:buNone/>
                      </a:pPr>
                      <a:r>
                        <a:rPr lang="en-US" altLang="zh-CN" sz="2400" b="1">
                          <a:latin typeface="Times New Roman" panose="02020603050405020304" pitchFamily="18" charset="0"/>
                          <a:cs typeface="Times New Roman" panose="02020603050405020304" pitchFamily="18" charset="0"/>
                          <a:sym typeface="+mn-ea"/>
                        </a:rPr>
                        <a:t>Para.</a:t>
                      </a:r>
                      <a:r>
                        <a:rPr lang="en-US" sz="2400" b="1">
                          <a:latin typeface="Times New Roman" panose="02020603050405020304" pitchFamily="18" charset="0"/>
                          <a:cs typeface="Times New Roman" panose="02020603050405020304" pitchFamily="18" charset="0"/>
                          <a:sym typeface="+mn-ea"/>
                        </a:rPr>
                        <a:t>4: Chinatown</a:t>
                      </a:r>
                    </a:p>
                  </a:txBody>
                  <a:tcPr marL="68580" marR="68580" marT="34290" marB="34290" anchor="ctr"/>
                </a:tc>
                <a:tc>
                  <a:txBody>
                    <a:bodyPr/>
                    <a:lstStyle/>
                    <a:p>
                      <a:pPr algn="ctr">
                        <a:buNone/>
                      </a:pPr>
                      <a:endParaRPr lang="zh-CN" altLang="en-US" sz="2400" b="1" dirty="0"/>
                    </a:p>
                  </a:txBody>
                  <a:tcPr marL="68580" marR="68580" marT="34290" marB="34290" anchor="ctr"/>
                </a:tc>
                <a:tc>
                  <a:txBody>
                    <a:bodyPr/>
                    <a:lstStyle/>
                    <a:p>
                      <a:pPr algn="ctr">
                        <a:buNone/>
                      </a:pPr>
                      <a:endParaRPr lang="zh-CN" altLang="en-US" sz="2400" dirty="0"/>
                    </a:p>
                  </a:txBody>
                  <a:tcPr marL="68580" marR="68580" marT="34290" marB="34290" anchor="ctr"/>
                </a:tc>
                <a:extLst>
                  <a:ext uri="{0D108BD9-81ED-4DB2-BD59-A6C34878D82A}">
                    <a16:rowId xmlns:a16="http://schemas.microsoft.com/office/drawing/2014/main" val="10004"/>
                  </a:ext>
                </a:extLst>
              </a:tr>
              <a:tr h="714375">
                <a:tc>
                  <a:txBody>
                    <a:bodyPr/>
                    <a:lstStyle/>
                    <a:p>
                      <a:pPr algn="ctr">
                        <a:buNone/>
                      </a:pPr>
                      <a:r>
                        <a:rPr lang="en-US" altLang="zh-CN" sz="2400" b="1" dirty="0">
                          <a:latin typeface="Times New Roman" panose="02020603050405020304" pitchFamily="18" charset="0"/>
                          <a:cs typeface="Times New Roman" panose="02020603050405020304" pitchFamily="18" charset="0"/>
                          <a:sym typeface="+mn-ea"/>
                        </a:rPr>
                        <a:t>Para.</a:t>
                      </a:r>
                      <a:r>
                        <a:rPr lang="en-US" sz="2400" b="1" dirty="0">
                          <a:latin typeface="Times New Roman" panose="02020603050405020304" pitchFamily="18" charset="0"/>
                          <a:cs typeface="Times New Roman" panose="02020603050405020304" pitchFamily="18" charset="0"/>
                          <a:sym typeface="+mn-ea"/>
                        </a:rPr>
                        <a:t>5: Richmond District</a:t>
                      </a:r>
                    </a:p>
                  </a:txBody>
                  <a:tcPr marL="68580" marR="68580" marT="34290" marB="34290" anchor="ctr"/>
                </a:tc>
                <a:tc>
                  <a:txBody>
                    <a:bodyPr/>
                    <a:lstStyle/>
                    <a:p>
                      <a:pPr algn="ctr">
                        <a:buNone/>
                      </a:pPr>
                      <a:endParaRPr lang="zh-CN" altLang="en-US" sz="2400" b="1" dirty="0"/>
                    </a:p>
                  </a:txBody>
                  <a:tcPr marL="68580" marR="68580" marT="34290" marB="34290" anchor="ctr"/>
                </a:tc>
                <a:tc>
                  <a:txBody>
                    <a:bodyPr/>
                    <a:lstStyle/>
                    <a:p>
                      <a:pPr algn="ctr">
                        <a:buNone/>
                      </a:pPr>
                      <a:endParaRPr lang="zh-CN" altLang="en-US" sz="2400" b="1" kern="1200" dirty="0">
                        <a:solidFill>
                          <a:srgbClr val="FF0000"/>
                        </a:solidFill>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bl>
          </a:graphicData>
        </a:graphic>
      </p:graphicFrame>
      <p:sp>
        <p:nvSpPr>
          <p:cNvPr id="21" name="矩形 20"/>
          <p:cNvSpPr/>
          <p:nvPr/>
        </p:nvSpPr>
        <p:spPr>
          <a:xfrm>
            <a:off x="2140665" y="1902612"/>
            <a:ext cx="1553051" cy="830997"/>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amazed, impressed</a:t>
            </a:r>
          </a:p>
        </p:txBody>
      </p:sp>
      <p:sp>
        <p:nvSpPr>
          <p:cNvPr id="4" name="矩形 3"/>
          <p:cNvSpPr/>
          <p:nvPr/>
        </p:nvSpPr>
        <p:spPr>
          <a:xfrm>
            <a:off x="3940969" y="1874725"/>
            <a:ext cx="4969669" cy="923330"/>
          </a:xfrm>
          <a:prstGeom prst="rect">
            <a:avLst/>
          </a:prstGeom>
        </p:spPr>
        <p:txBody>
          <a:bodyPr wrap="square">
            <a:spAutoFit/>
          </a:bodyPr>
          <a:lstStyle/>
          <a:p>
            <a:r>
              <a:rPr lang="en-US" b="1" i="1" dirty="0">
                <a:solidFill>
                  <a:srgbClr val="C00000"/>
                </a:solidFill>
                <a:cs typeface="+mn-lt"/>
                <a:sym typeface="+mn-ea"/>
              </a:rPr>
              <a:t>And what a city…rebuild itself after the earthquake… so many beautiful old buildings…on top of big hills… offering great view…</a:t>
            </a:r>
          </a:p>
        </p:txBody>
      </p:sp>
      <p:sp>
        <p:nvSpPr>
          <p:cNvPr id="6" name="矩形 5"/>
          <p:cNvSpPr/>
          <p:nvPr/>
        </p:nvSpPr>
        <p:spPr>
          <a:xfrm>
            <a:off x="2213134" y="3169265"/>
            <a:ext cx="1553051"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interested</a:t>
            </a:r>
          </a:p>
        </p:txBody>
      </p:sp>
      <p:sp>
        <p:nvSpPr>
          <p:cNvPr id="7" name="矩形 6"/>
          <p:cNvSpPr/>
          <p:nvPr/>
        </p:nvSpPr>
        <p:spPr>
          <a:xfrm>
            <a:off x="3941922" y="2913697"/>
            <a:ext cx="4968716" cy="923330"/>
          </a:xfrm>
          <a:prstGeom prst="rect">
            <a:avLst/>
          </a:prstGeom>
        </p:spPr>
        <p:txBody>
          <a:bodyPr wrap="square">
            <a:spAutoFit/>
          </a:bodyPr>
          <a:lstStyle/>
          <a:p>
            <a:r>
              <a:rPr lang="en-US" b="1" i="1" dirty="0">
                <a:solidFill>
                  <a:srgbClr val="C00000"/>
                </a:solidFill>
                <a:cs typeface="+mn-lt"/>
                <a:sym typeface="+mn-ea"/>
              </a:rPr>
              <a:t>I walked around looking at the street art for a few </a:t>
            </a:r>
            <a:r>
              <a:rPr lang="en-US" b="1" i="1" dirty="0" err="1">
                <a:solidFill>
                  <a:srgbClr val="C00000"/>
                </a:solidFill>
                <a:cs typeface="+mn-lt"/>
                <a:sym typeface="+mn-ea"/>
              </a:rPr>
              <a:t>hous</a:t>
            </a:r>
            <a:r>
              <a:rPr lang="en-US" b="1" i="1" dirty="0">
                <a:solidFill>
                  <a:srgbClr val="C00000"/>
                </a:solidFill>
                <a:cs typeface="+mn-lt"/>
                <a:sym typeface="+mn-ea"/>
              </a:rPr>
              <a:t>…quite modern and lively…delicious…A real mix of cultures here!</a:t>
            </a:r>
          </a:p>
        </p:txBody>
      </p:sp>
      <p:sp>
        <p:nvSpPr>
          <p:cNvPr id="8" name="矩形 7"/>
          <p:cNvSpPr/>
          <p:nvPr/>
        </p:nvSpPr>
        <p:spPr>
          <a:xfrm>
            <a:off x="2264541" y="4241704"/>
            <a:ext cx="1601153"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touched</a:t>
            </a:r>
          </a:p>
        </p:txBody>
      </p:sp>
      <p:sp>
        <p:nvSpPr>
          <p:cNvPr id="9" name="矩形 8"/>
          <p:cNvSpPr/>
          <p:nvPr/>
        </p:nvSpPr>
        <p:spPr>
          <a:xfrm>
            <a:off x="4175284" y="3964163"/>
            <a:ext cx="4968716" cy="923330"/>
          </a:xfrm>
          <a:prstGeom prst="rect">
            <a:avLst/>
          </a:prstGeom>
        </p:spPr>
        <p:txBody>
          <a:bodyPr wrap="square">
            <a:spAutoFit/>
          </a:bodyPr>
          <a:lstStyle/>
          <a:p>
            <a:r>
              <a:rPr lang="en-US" b="1" i="1" dirty="0">
                <a:solidFill>
                  <a:srgbClr val="C00000"/>
                </a:solidFill>
                <a:cs typeface="+mn-lt"/>
                <a:sym typeface="+mn-ea"/>
              </a:rPr>
              <a:t>The museum did a really good job…immigrants left their own country…carried a bit of home in their hearts…built a new home here.</a:t>
            </a:r>
          </a:p>
        </p:txBody>
      </p:sp>
      <p:sp>
        <p:nvSpPr>
          <p:cNvPr id="10" name="矩形 9"/>
          <p:cNvSpPr/>
          <p:nvPr/>
        </p:nvSpPr>
        <p:spPr>
          <a:xfrm>
            <a:off x="2260743" y="4903184"/>
            <a:ext cx="1553051"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happy</a:t>
            </a:r>
          </a:p>
        </p:txBody>
      </p:sp>
      <p:sp>
        <p:nvSpPr>
          <p:cNvPr id="12" name="矩形 11"/>
          <p:cNvSpPr/>
          <p:nvPr/>
        </p:nvSpPr>
        <p:spPr>
          <a:xfrm>
            <a:off x="3918073" y="5095306"/>
            <a:ext cx="5676353" cy="707886"/>
          </a:xfrm>
          <a:prstGeom prst="rect">
            <a:avLst/>
          </a:prstGeom>
        </p:spPr>
        <p:txBody>
          <a:bodyPr wrap="square">
            <a:spAutoFit/>
          </a:bodyPr>
          <a:lstStyle/>
          <a:p>
            <a:r>
              <a:rPr lang="en-US" sz="2000" b="1" i="1" dirty="0">
                <a:solidFill>
                  <a:srgbClr val="C00000"/>
                </a:solidFill>
                <a:cs typeface="+mn-lt"/>
                <a:sym typeface="+mn-ea"/>
              </a:rPr>
              <a:t>…so many good cafes and restaurants…beautiful china plates…</a:t>
            </a:r>
            <a:r>
              <a:rPr lang="en-US" sz="2000" b="1" i="1" dirty="0" err="1">
                <a:solidFill>
                  <a:srgbClr val="C00000"/>
                </a:solidFill>
                <a:cs typeface="+mn-lt"/>
                <a:sym typeface="+mn-ea"/>
              </a:rPr>
              <a:t>Whate</a:t>
            </a:r>
            <a:r>
              <a:rPr lang="en-US" sz="2000" b="1" i="1" dirty="0">
                <a:solidFill>
                  <a:srgbClr val="C00000"/>
                </a:solidFill>
                <a:cs typeface="+mn-lt"/>
                <a:sym typeface="+mn-ea"/>
              </a:rPr>
              <a:t> good food!</a:t>
            </a:r>
          </a:p>
        </p:txBody>
      </p:sp>
      <p:sp>
        <p:nvSpPr>
          <p:cNvPr id="13" name="矩形 12"/>
          <p:cNvSpPr/>
          <p:nvPr/>
        </p:nvSpPr>
        <p:spPr>
          <a:xfrm>
            <a:off x="2144149" y="5887829"/>
            <a:ext cx="1714976" cy="830997"/>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eager to know</a:t>
            </a:r>
          </a:p>
        </p:txBody>
      </p:sp>
      <p:sp>
        <p:nvSpPr>
          <p:cNvPr id="14" name="矩形 13"/>
          <p:cNvSpPr/>
          <p:nvPr/>
        </p:nvSpPr>
        <p:spPr>
          <a:xfrm>
            <a:off x="4860032" y="6072496"/>
            <a:ext cx="2414588"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sym typeface="+mn-ea"/>
              </a:rPr>
              <a:t>Can't wait!</a:t>
            </a:r>
          </a:p>
        </p:txBody>
      </p:sp>
      <p:sp>
        <p:nvSpPr>
          <p:cNvPr id="15" name="文本框 14"/>
          <p:cNvSpPr txBox="1"/>
          <p:nvPr/>
        </p:nvSpPr>
        <p:spPr>
          <a:xfrm>
            <a:off x="0" y="25666"/>
            <a:ext cx="9224963" cy="707886"/>
          </a:xfrm>
          <a:prstGeom prst="rect">
            <a:avLst/>
          </a:prstGeom>
          <a:solidFill>
            <a:schemeClr val="accent2">
              <a:lumMod val="20000"/>
              <a:lumOff val="80000"/>
            </a:schemeClr>
          </a:solidFill>
          <a:ln w="9525">
            <a:noFill/>
          </a:ln>
        </p:spPr>
        <p:txBody>
          <a:bodyPr wrap="square">
            <a:spAutoFit/>
          </a:bodyPr>
          <a:lstStyle/>
          <a:p>
            <a:r>
              <a:rPr lang="en-US" sz="4000" b="1" dirty="0">
                <a:latin typeface="Times New Roman" panose="02020603050405020304" pitchFamily="18" charset="0"/>
                <a:ea typeface="+mj-ea"/>
                <a:cs typeface="Times New Roman" panose="02020603050405020304" pitchFamily="18" charset="0"/>
              </a:rPr>
              <a:t>Second reading for detailed information</a:t>
            </a:r>
          </a:p>
        </p:txBody>
      </p:sp>
      <p:pic>
        <p:nvPicPr>
          <p:cNvPr id="16" name="图片 15" descr="水印">
            <a:extLst>
              <a:ext uri="{FF2B5EF4-FFF2-40B4-BE49-F238E27FC236}">
                <a16:creationId xmlns:a16="http://schemas.microsoft.com/office/drawing/2014/main" id="{28ED73BA-3DBD-48F5-81D4-AA780C71DEA6}"/>
              </a:ext>
            </a:extLst>
          </p:cNvPr>
          <p:cNvPicPr>
            <a:picLocks noChangeAspect="1"/>
          </p:cNvPicPr>
          <p:nvPr/>
        </p:nvPicPr>
        <p:blipFill>
          <a:blip r:embed="rId2"/>
          <a:stretch>
            <a:fillRect/>
          </a:stretch>
        </p:blipFill>
        <p:spPr>
          <a:xfrm>
            <a:off x="5364088" y="70891"/>
            <a:ext cx="3676650" cy="1190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6" grpId="0"/>
      <p:bldP spid="7" grpId="0"/>
      <p:bldP spid="8" grpId="0"/>
      <p:bldP spid="9" grpId="0"/>
      <p:bldP spid="10"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22459" y="764704"/>
            <a:ext cx="89048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200" b="1" dirty="0"/>
              <a:t>Para 1. What impressed the writer first about San Francisco?</a:t>
            </a:r>
            <a:endParaRPr lang="zh-CN" altLang="en-US" sz="3200" b="1" dirty="0"/>
          </a:p>
        </p:txBody>
      </p:sp>
      <p:sp>
        <p:nvSpPr>
          <p:cNvPr id="5" name="TextBox 4"/>
          <p:cNvSpPr txBox="1"/>
          <p:nvPr/>
        </p:nvSpPr>
        <p:spPr>
          <a:xfrm>
            <a:off x="0" y="67561"/>
            <a:ext cx="5178597" cy="584775"/>
          </a:xfrm>
          <a:prstGeom prst="rect">
            <a:avLst/>
          </a:prstGeom>
          <a:noFill/>
        </p:spPr>
        <p:txBody>
          <a:bodyPr wrap="none" rtlCol="0">
            <a:spAutoFit/>
          </a:bodyPr>
          <a:lstStyle/>
          <a:p>
            <a:r>
              <a:rPr lang="en-US" altLang="zh-CN" sz="3200" b="1" dirty="0">
                <a:latin typeface="Times New Roman" panose="02020603050405020304" pitchFamily="18" charset="0"/>
                <a:ea typeface="+mj-ea"/>
                <a:cs typeface="Times New Roman" panose="02020603050405020304" pitchFamily="18" charset="0"/>
              </a:rPr>
              <a:t>Third  Reading for thinking </a:t>
            </a:r>
            <a:endParaRPr lang="zh-CN" altLang="en-US" sz="3200" b="1" dirty="0">
              <a:latin typeface="Times New Roman" panose="02020603050405020304" pitchFamily="18" charset="0"/>
              <a:ea typeface="+mj-ea"/>
              <a:cs typeface="Times New Roman" panose="02020603050405020304" pitchFamily="18" charset="0"/>
            </a:endParaRPr>
          </a:p>
        </p:txBody>
      </p:sp>
      <p:sp>
        <p:nvSpPr>
          <p:cNvPr id="6" name="TextBox 5"/>
          <p:cNvSpPr txBox="1"/>
          <p:nvPr/>
        </p:nvSpPr>
        <p:spPr>
          <a:xfrm>
            <a:off x="131339" y="2132856"/>
            <a:ext cx="9120523" cy="4524315"/>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Today was my first day back in San Francisco after camping in the Redwood Forest and visiting the wine country of Napa Valley. I have to admit that it definitely feels good to be back in the city again. And what a city—a city that was able to rebuild itself after the earthquake that occurred in 1906. There are so many beautiful old buildings—many siting on top of big hills, offering great views of the city, the ocean, and the Golden Gate Bridge.</a:t>
            </a:r>
            <a:endParaRPr lang="zh-CN" altLang="zh-CN" sz="3200" b="1" dirty="0">
              <a:latin typeface="Times New Roman" panose="02020603050405020304" pitchFamily="18" charset="0"/>
              <a:cs typeface="Times New Roman" panose="02020603050405020304" pitchFamily="18" charset="0"/>
            </a:endParaRPr>
          </a:p>
        </p:txBody>
      </p:sp>
      <p:sp>
        <p:nvSpPr>
          <p:cNvPr id="7" name="椭圆 6"/>
          <p:cNvSpPr/>
          <p:nvPr/>
        </p:nvSpPr>
        <p:spPr>
          <a:xfrm>
            <a:off x="971601" y="4121589"/>
            <a:ext cx="2088232" cy="546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499992" y="5628545"/>
            <a:ext cx="3744416" cy="546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6177937" y="31447"/>
            <a:ext cx="2881110" cy="584775"/>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3200" b="1" dirty="0"/>
              <a:t>First impression</a:t>
            </a:r>
            <a:endParaRPr lang="zh-CN" alt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
            <a:ext cx="4932040" cy="1647103"/>
          </a:xfrm>
        </p:spPr>
        <p:style>
          <a:lnRef idx="2">
            <a:schemeClr val="accent3"/>
          </a:lnRef>
          <a:fillRef idx="1">
            <a:schemeClr val="lt1"/>
          </a:fillRef>
          <a:effectRef idx="0">
            <a:schemeClr val="accent3"/>
          </a:effectRef>
          <a:fontRef idx="minor">
            <a:schemeClr val="dk1"/>
          </a:fontRef>
        </p:style>
        <p:txBody>
          <a:bodyPr>
            <a:noAutofit/>
          </a:bodyPr>
          <a:lstStyle/>
          <a:p>
            <a:r>
              <a:rPr lang="en-US" altLang="zh-CN" sz="2400" b="1" dirty="0"/>
              <a:t>What a great city—a city that was able to rebuild itself after the earthquake that occurred in </a:t>
            </a:r>
            <a:r>
              <a:rPr lang="en-US" altLang="zh-CN" sz="2400" b="1" dirty="0">
                <a:hlinkClick r:id="rId2" action="ppaction://hlinksldjump"/>
              </a:rPr>
              <a:t>1906</a:t>
            </a:r>
            <a:r>
              <a:rPr lang="en-US" altLang="zh-CN" sz="2400" b="1" dirty="0"/>
              <a:t>.</a:t>
            </a:r>
            <a:endParaRPr lang="zh-CN" altLang="en-US" sz="2400" b="1" dirty="0">
              <a:hlinkClick r:id="rId3" action="ppaction://hlinkpres?slideindex=1&amp;slidetitle="/>
            </a:endParaRPr>
          </a:p>
        </p:txBody>
      </p:sp>
      <p:sp>
        <p:nvSpPr>
          <p:cNvPr id="4" name="右箭头 3"/>
          <p:cNvSpPr/>
          <p:nvPr/>
        </p:nvSpPr>
        <p:spPr>
          <a:xfrm rot="5400000">
            <a:off x="1391010" y="1743979"/>
            <a:ext cx="678383"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4196" y="2379235"/>
            <a:ext cx="476650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t>The city is brave, tough and strong.</a:t>
            </a:r>
          </a:p>
          <a:p>
            <a:endParaRPr lang="zh-CN" altLang="en-US" sz="2400" b="1" dirty="0"/>
          </a:p>
        </p:txBody>
      </p:sp>
      <p:sp>
        <p:nvSpPr>
          <p:cNvPr id="6" name="文本框 5"/>
          <p:cNvSpPr txBox="1"/>
          <p:nvPr/>
        </p:nvSpPr>
        <p:spPr>
          <a:xfrm>
            <a:off x="5076056" y="15887"/>
            <a:ext cx="4067944" cy="16312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000" b="1" dirty="0">
                <a:solidFill>
                  <a:schemeClr val="dk1"/>
                </a:solidFill>
              </a:rPr>
              <a:t>There are so many beautiful old buildings– many sitting on top of big hills, offering great views of the city, the ocean, and the Golden Gate Bridge.</a:t>
            </a:r>
            <a:endParaRPr lang="zh-CN" altLang="en-US" sz="2000" b="1" dirty="0">
              <a:solidFill>
                <a:schemeClr val="dk1"/>
              </a:solidFill>
            </a:endParaRPr>
          </a:p>
        </p:txBody>
      </p:sp>
      <p:sp>
        <p:nvSpPr>
          <p:cNvPr id="7" name="右箭头 6"/>
          <p:cNvSpPr/>
          <p:nvPr/>
        </p:nvSpPr>
        <p:spPr>
          <a:xfrm rot="5400000">
            <a:off x="6484680" y="1743979"/>
            <a:ext cx="678384"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078252" y="2367246"/>
            <a:ext cx="3910175"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t>The city is attractive, beautiful and spectacular.</a:t>
            </a:r>
            <a:endParaRPr lang="zh-CN" altLang="en-US" sz="2400" b="1" dirty="0"/>
          </a:p>
        </p:txBody>
      </p:sp>
      <p:sp>
        <p:nvSpPr>
          <p:cNvPr id="13" name="加号 12"/>
          <p:cNvSpPr/>
          <p:nvPr/>
        </p:nvSpPr>
        <p:spPr>
          <a:xfrm>
            <a:off x="3563888" y="3715378"/>
            <a:ext cx="914400" cy="914400"/>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93190" y="5789565"/>
            <a:ext cx="77929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200" b="1" dirty="0"/>
              <a:t>It definitely feels good to be back in the city.</a:t>
            </a:r>
            <a:endParaRPr lang="zh-CN" altLang="en-US" sz="3200" b="1" dirty="0"/>
          </a:p>
        </p:txBody>
      </p:sp>
      <p:sp>
        <p:nvSpPr>
          <p:cNvPr id="15" name="文本框 14"/>
          <p:cNvSpPr txBox="1"/>
          <p:nvPr/>
        </p:nvSpPr>
        <p:spPr>
          <a:xfrm>
            <a:off x="2527890" y="4917627"/>
            <a:ext cx="2986395" cy="707886"/>
          </a:xfrm>
          <a:prstGeom prst="rect">
            <a:avLst/>
          </a:prstGeom>
          <a:solidFill>
            <a:schemeClr val="accent2"/>
          </a:solidFill>
        </p:spPr>
        <p:txBody>
          <a:bodyPr wrap="none" rtlCol="0">
            <a:spAutoFit/>
          </a:bodyPr>
          <a:lstStyle/>
          <a:p>
            <a:r>
              <a:rPr lang="en-US" altLang="zh-CN" sz="4000" dirty="0"/>
              <a:t>San Francisco</a:t>
            </a:r>
            <a:endParaRPr lang="zh-CN" altLang="en-US" sz="4000" dirty="0"/>
          </a:p>
        </p:txBody>
      </p:sp>
      <p:sp>
        <p:nvSpPr>
          <p:cNvPr id="2" name="TextBox 1"/>
          <p:cNvSpPr txBox="1"/>
          <p:nvPr/>
        </p:nvSpPr>
        <p:spPr>
          <a:xfrm>
            <a:off x="704118" y="3965265"/>
            <a:ext cx="2052165"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3200" b="1" dirty="0">
                <a:solidFill>
                  <a:schemeClr val="dk1"/>
                </a:solidFill>
              </a:rPr>
              <a:t>Inner spirit</a:t>
            </a:r>
            <a:endParaRPr lang="zh-CN" altLang="en-US" sz="3200" b="1" dirty="0">
              <a:solidFill>
                <a:schemeClr val="dk1"/>
              </a:solidFill>
            </a:endParaRPr>
          </a:p>
        </p:txBody>
      </p:sp>
      <p:sp>
        <p:nvSpPr>
          <p:cNvPr id="11" name="TextBox 10"/>
          <p:cNvSpPr txBox="1"/>
          <p:nvPr/>
        </p:nvSpPr>
        <p:spPr>
          <a:xfrm>
            <a:off x="5713652" y="3929095"/>
            <a:ext cx="2792752"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3200" b="1" dirty="0">
                <a:solidFill>
                  <a:schemeClr val="dk1"/>
                </a:solidFill>
              </a:rPr>
              <a:t>Outside beauty</a:t>
            </a:r>
            <a:endParaRPr lang="zh-CN" altLang="en-US" sz="3200" b="1" dirty="0">
              <a:solidFill>
                <a:schemeClr val="dk1"/>
              </a:solidFill>
            </a:endParaRPr>
          </a:p>
        </p:txBody>
      </p:sp>
      <p:sp>
        <p:nvSpPr>
          <p:cNvPr id="16" name="右箭头 15"/>
          <p:cNvSpPr/>
          <p:nvPr/>
        </p:nvSpPr>
        <p:spPr>
          <a:xfrm rot="5400000">
            <a:off x="6573414" y="3383757"/>
            <a:ext cx="678384"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5400000">
            <a:off x="1436127" y="3349040"/>
            <a:ext cx="678383"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P spid="8" grpId="0" animBg="1"/>
      <p:bldP spid="13" grpId="0" animBg="1"/>
      <p:bldP spid="14" grpId="0" animBg="1"/>
      <p:bldP spid="15" grpId="0" animBg="1"/>
      <p:bldP spid="2" grpId="0" animBg="1"/>
      <p:bldP spid="11"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1906地震1.jpeg"/>
          <p:cNvPicPr>
            <a:picLocks noChangeAspect="1"/>
          </p:cNvPicPr>
          <p:nvPr>
            <p:custDataLst>
              <p:tags r:id="rId1"/>
            </p:custDataLst>
          </p:nvPr>
        </p:nvPicPr>
        <p:blipFill>
          <a:blip r:embed="rId7"/>
          <a:stretch>
            <a:fillRect/>
          </a:stretch>
        </p:blipFill>
        <p:spPr>
          <a:xfrm>
            <a:off x="281941" y="0"/>
            <a:ext cx="4458176" cy="2992120"/>
          </a:xfrm>
          <a:prstGeom prst="rect">
            <a:avLst/>
          </a:prstGeom>
        </p:spPr>
      </p:pic>
      <p:pic>
        <p:nvPicPr>
          <p:cNvPr id="3" name="图片 2" descr="1906地震2.jpg"/>
          <p:cNvPicPr>
            <a:picLocks noChangeAspect="1"/>
          </p:cNvPicPr>
          <p:nvPr>
            <p:custDataLst>
              <p:tags r:id="rId2"/>
            </p:custDataLst>
          </p:nvPr>
        </p:nvPicPr>
        <p:blipFill>
          <a:blip r:embed="rId8"/>
          <a:stretch>
            <a:fillRect/>
          </a:stretch>
        </p:blipFill>
        <p:spPr>
          <a:xfrm>
            <a:off x="4884897" y="635"/>
            <a:ext cx="4259104" cy="2990850"/>
          </a:xfrm>
          <a:prstGeom prst="rect">
            <a:avLst/>
          </a:prstGeom>
        </p:spPr>
      </p:pic>
      <p:pic>
        <p:nvPicPr>
          <p:cNvPr id="4" name="图片 3" descr="1906地震3.jpg"/>
          <p:cNvPicPr>
            <a:picLocks noChangeAspect="1"/>
          </p:cNvPicPr>
          <p:nvPr>
            <p:custDataLst>
              <p:tags r:id="rId3"/>
            </p:custDataLst>
          </p:nvPr>
        </p:nvPicPr>
        <p:blipFill>
          <a:blip r:embed="rId9"/>
          <a:stretch>
            <a:fillRect/>
          </a:stretch>
        </p:blipFill>
        <p:spPr>
          <a:xfrm>
            <a:off x="397193" y="3804286"/>
            <a:ext cx="4342924" cy="3053715"/>
          </a:xfrm>
          <a:prstGeom prst="rect">
            <a:avLst/>
          </a:prstGeom>
        </p:spPr>
      </p:pic>
      <p:pic>
        <p:nvPicPr>
          <p:cNvPr id="5" name="图片 4" descr="1906地震4.jpeg"/>
          <p:cNvPicPr>
            <a:picLocks noChangeAspect="1"/>
          </p:cNvPicPr>
          <p:nvPr>
            <p:custDataLst>
              <p:tags r:id="rId4"/>
            </p:custDataLst>
          </p:nvPr>
        </p:nvPicPr>
        <p:blipFill>
          <a:blip r:embed="rId10"/>
          <a:srcRect l="2160" t="3447" r="3046" b="3447"/>
          <a:stretch>
            <a:fillRect/>
          </a:stretch>
        </p:blipFill>
        <p:spPr>
          <a:xfrm>
            <a:off x="4858226" y="3804920"/>
            <a:ext cx="4286250" cy="3053080"/>
          </a:xfrm>
          <a:prstGeom prst="rect">
            <a:avLst/>
          </a:prstGeom>
        </p:spPr>
      </p:pic>
      <p:sp>
        <p:nvSpPr>
          <p:cNvPr id="6" name="矩形 5"/>
          <p:cNvSpPr/>
          <p:nvPr>
            <p:custDataLst>
              <p:tags r:id="rId5"/>
            </p:custDataLst>
          </p:nvPr>
        </p:nvSpPr>
        <p:spPr>
          <a:xfrm>
            <a:off x="1394496" y="3136798"/>
            <a:ext cx="6102678" cy="584775"/>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1906 San Francisco earthquake</a:t>
            </a:r>
            <a:endParaRPr lang="zh-CN" altLang="en-US"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7" name="图片 6" descr="水印">
            <a:extLst>
              <a:ext uri="{FF2B5EF4-FFF2-40B4-BE49-F238E27FC236}">
                <a16:creationId xmlns:a16="http://schemas.microsoft.com/office/drawing/2014/main" id="{BE15941B-372E-4F53-9182-0F6D2DAAD40D}"/>
              </a:ext>
            </a:extLst>
          </p:cNvPr>
          <p:cNvPicPr>
            <a:picLocks noChangeAspect="1"/>
          </p:cNvPicPr>
          <p:nvPr/>
        </p:nvPicPr>
        <p:blipFill>
          <a:blip r:embed="rId11"/>
          <a:stretch>
            <a:fillRect/>
          </a:stretch>
        </p:blipFill>
        <p:spPr>
          <a:xfrm>
            <a:off x="5364088" y="70891"/>
            <a:ext cx="3676650" cy="11901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7780" y="5157192"/>
            <a:ext cx="2736304" cy="1700808"/>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442442"/>
            <a:ext cx="6096000" cy="371475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07904" cy="2276872"/>
          </a:xfrm>
          <a:prstGeom prst="rect">
            <a:avLst/>
          </a:prstGeom>
        </p:spPr>
      </p:pic>
      <p:sp>
        <p:nvSpPr>
          <p:cNvPr id="8" name="内容占位符 7"/>
          <p:cNvSpPr>
            <a:spLocks noGrp="1"/>
          </p:cNvSpPr>
          <p:nvPr>
            <p:ph idx="1"/>
          </p:nvPr>
        </p:nvSpPr>
        <p:spPr>
          <a:xfrm>
            <a:off x="457200" y="1844824"/>
            <a:ext cx="8229600" cy="4281339"/>
          </a:xfrm>
        </p:spPr>
        <p:txBody>
          <a:bodyPr/>
          <a:lstStyle/>
          <a:p>
            <a:pPr algn="ct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04"/>
            <a:ext cx="1971660" cy="796908"/>
          </a:xfrm>
        </p:spPr>
        <p:txBody>
          <a:bodyPr>
            <a:normAutofit/>
          </a:bodyPr>
          <a:lstStyle/>
          <a:p>
            <a:r>
              <a:rPr lang="en-US" altLang="zh-CN" b="1" dirty="0">
                <a:solidFill>
                  <a:srgbClr val="7030A0"/>
                </a:solidFill>
              </a:rPr>
              <a:t>Para.2</a:t>
            </a:r>
            <a:endParaRPr lang="zh-CN" altLang="en-US" dirty="0"/>
          </a:p>
        </p:txBody>
      </p:sp>
      <p:sp>
        <p:nvSpPr>
          <p:cNvPr id="3" name="内容占位符 2"/>
          <p:cNvSpPr>
            <a:spLocks noGrp="1"/>
          </p:cNvSpPr>
          <p:nvPr>
            <p:ph idx="1"/>
          </p:nvPr>
        </p:nvSpPr>
        <p:spPr>
          <a:xfrm>
            <a:off x="35614" y="764704"/>
            <a:ext cx="9108386" cy="4525963"/>
          </a:xfrm>
        </p:spPr>
        <p:txBody>
          <a:bodyPr>
            <a:normAutofit fontScale="25000" lnSpcReduction="20000"/>
          </a:bodyPr>
          <a:lstStyle/>
          <a:p>
            <a:pPr>
              <a:lnSpc>
                <a:spcPct val="170000"/>
              </a:lnSpc>
            </a:pPr>
            <a:r>
              <a:rPr lang="en-US" altLang="zh-CN" sz="9800" b="1" kern="100" dirty="0">
                <a:latin typeface="Times New Roman" panose="02020603050405020304" pitchFamily="18" charset="0"/>
                <a:cs typeface="Times New Roman" panose="02020603050405020304" pitchFamily="18" charset="0"/>
              </a:rPr>
              <a:t>My hotel is near downtown</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in the Mission District</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one of the oldest parts of the city. Many of the people living here are from Mexico or Central America. This district used to be a poor area of town</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but is now a centre for art</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music</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and food. In fact</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an art movement called the</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Mission School</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started here. It</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s influenced by graffiti art and comic art. I walked around looking at the street art for a few hours. It was quite modern and lively. Afterwards</a:t>
            </a:r>
            <a:r>
              <a:rPr lang="zh-CN" altLang="en-US" sz="9800" b="1" kern="100" dirty="0">
                <a:latin typeface="Times New Roman" panose="02020603050405020304" pitchFamily="18" charset="0"/>
                <a:cs typeface="Times New Roman" panose="02020603050405020304" pitchFamily="18" charset="0"/>
              </a:rPr>
              <a:t>，</a:t>
            </a:r>
            <a:r>
              <a:rPr lang="en-US" altLang="zh-CN" sz="9800" b="1" kern="100" dirty="0">
                <a:latin typeface="Times New Roman" panose="02020603050405020304" pitchFamily="18" charset="0"/>
                <a:cs typeface="Times New Roman" panose="02020603050405020304" pitchFamily="18" charset="0"/>
              </a:rPr>
              <a:t>I ate some delicious Mexican-Chinese noodles from a food truck. A real mix of cultures here!</a:t>
            </a:r>
            <a:endParaRPr lang="zh-CN" altLang="en-US" sz="9800" b="1" kern="100" dirty="0">
              <a:latin typeface="Times New Roman" panose="02020603050405020304" pitchFamily="18" charset="0"/>
              <a:cs typeface="Times New Roman" panose="02020603050405020304" pitchFamily="18" charset="0"/>
            </a:endParaRPr>
          </a:p>
          <a:p>
            <a:endParaRPr lang="zh-CN" altLang="en-US" dirty="0"/>
          </a:p>
        </p:txBody>
      </p:sp>
      <p:sp>
        <p:nvSpPr>
          <p:cNvPr id="4" name="TextBox 3"/>
          <p:cNvSpPr txBox="1"/>
          <p:nvPr/>
        </p:nvSpPr>
        <p:spPr>
          <a:xfrm>
            <a:off x="323528" y="1484784"/>
            <a:ext cx="2289409"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the oldest parts</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30906" y="2060848"/>
            <a:ext cx="4764061"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from Mexico or Central  America</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112442" y="3789040"/>
            <a:ext cx="4028667"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by graffiti art and comic art</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67426" y="2708920"/>
            <a:ext cx="4576574"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a </a:t>
            </a:r>
            <a:r>
              <a:rPr lang="en-US" altLang="zh-CN" sz="2500" b="1" kern="100" dirty="0" err="1">
                <a:solidFill>
                  <a:srgbClr val="C00000"/>
                </a:solidFill>
                <a:latin typeface="Times New Roman" panose="02020603050405020304" pitchFamily="18" charset="0"/>
                <a:cs typeface="Times New Roman" panose="02020603050405020304" pitchFamily="18" charset="0"/>
              </a:rPr>
              <a:t>centre</a:t>
            </a:r>
            <a:r>
              <a:rPr lang="en-US" altLang="zh-CN" sz="2500" b="1" kern="100" dirty="0">
                <a:solidFill>
                  <a:srgbClr val="C00000"/>
                </a:solidFill>
                <a:latin typeface="Times New Roman" panose="02020603050405020304" pitchFamily="18" charset="0"/>
                <a:cs typeface="Times New Roman" panose="02020603050405020304" pitchFamily="18" charset="0"/>
              </a:rPr>
              <a:t> for art, music, and food</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55814" y="5445224"/>
            <a:ext cx="3669594"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Mexican-Chinese noodles</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50491" y="2668270"/>
            <a:ext cx="2778451" cy="4770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500" b="1" kern="100" dirty="0">
                <a:solidFill>
                  <a:srgbClr val="C00000"/>
                </a:solidFill>
                <a:latin typeface="Times New Roman" panose="02020603050405020304" pitchFamily="18" charset="0"/>
                <a:cs typeface="Times New Roman" panose="02020603050405020304" pitchFamily="18" charset="0"/>
              </a:rPr>
              <a:t>poor area of town</a:t>
            </a:r>
            <a:endParaRPr lang="zh-CN" altLang="en-US" sz="2500" b="1" kern="100" dirty="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5457847"/>
            <a:ext cx="2592013" cy="1484784"/>
          </a:xfrm>
          <a:prstGeom prst="rect">
            <a:avLst/>
          </a:prstGeom>
        </p:spPr>
      </p:pic>
      <p:sp>
        <p:nvSpPr>
          <p:cNvPr id="11" name="标题 1"/>
          <p:cNvSpPr txBox="1"/>
          <p:nvPr/>
        </p:nvSpPr>
        <p:spPr>
          <a:xfrm>
            <a:off x="1907703" y="29411"/>
            <a:ext cx="7233405" cy="879309"/>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zh-CN" sz="2800" b="1">
                <a:latin typeface="Comic Sans MS" panose="030F0702030302020204" pitchFamily="66" charset="0"/>
              </a:rPr>
              <a:t>What is so special about the Mission District?</a:t>
            </a:r>
            <a:endParaRPr lang="zh-CN" altLang="en-US" sz="28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ission district1.jpeg"/>
          <p:cNvPicPr>
            <a:picLocks noChangeAspect="1"/>
          </p:cNvPicPr>
          <p:nvPr>
            <p:custDataLst>
              <p:tags r:id="rId1"/>
            </p:custDataLst>
          </p:nvPr>
        </p:nvPicPr>
        <p:blipFill>
          <a:blip r:embed="rId8"/>
          <a:stretch>
            <a:fillRect/>
          </a:stretch>
        </p:blipFill>
        <p:spPr>
          <a:xfrm>
            <a:off x="211931" y="116841"/>
            <a:ext cx="4164330" cy="3773805"/>
          </a:xfrm>
          <a:prstGeom prst="rect">
            <a:avLst/>
          </a:prstGeom>
          <a:ln>
            <a:noFill/>
          </a:ln>
          <a:effectLst>
            <a:softEdge rad="112500"/>
          </a:effectLst>
        </p:spPr>
      </p:pic>
      <p:sp>
        <p:nvSpPr>
          <p:cNvPr id="4" name="TextBox 3"/>
          <p:cNvSpPr txBox="1"/>
          <p:nvPr>
            <p:custDataLst>
              <p:tags r:id="rId2"/>
            </p:custDataLst>
          </p:nvPr>
        </p:nvSpPr>
        <p:spPr>
          <a:xfrm>
            <a:off x="5413530" y="523777"/>
            <a:ext cx="3334934"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Mission District</a:t>
            </a:r>
          </a:p>
        </p:txBody>
      </p:sp>
      <p:pic>
        <p:nvPicPr>
          <p:cNvPr id="1026" name="Picture 2" descr="https://timgsa.baidu.com/timg?image&amp;quality=80&amp;size=b9999_10000&amp;sec=1580821336470&amp;di=0ea2d41102cc1db318ec6cf33833b60a&amp;imgtype=jpg&amp;src=http%3A%2F%2Fimg0.imgtn.bdimg.com%2Fit%2Fu%3D970808825%2C3066391190%26fm%3D214%26gp%3D0.jp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3118009" y="1472566"/>
            <a:ext cx="3662839" cy="356298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5413534" y="3131186"/>
            <a:ext cx="3585210" cy="3655695"/>
          </a:xfrm>
          <a:prstGeom prst="rect">
            <a:avLst/>
          </a:prstGeom>
        </p:spPr>
      </p:pic>
      <p:sp>
        <p:nvSpPr>
          <p:cNvPr id="7" name="矩形 6"/>
          <p:cNvSpPr/>
          <p:nvPr>
            <p:custDataLst>
              <p:tags r:id="rId5"/>
            </p:custDataLst>
          </p:nvPr>
        </p:nvSpPr>
        <p:spPr>
          <a:xfrm>
            <a:off x="1171405" y="5699927"/>
            <a:ext cx="3416320" cy="523220"/>
          </a:xfrm>
          <a:prstGeom prst="rect">
            <a:avLst/>
          </a:prstGeom>
        </p:spPr>
        <p:txBody>
          <a:bodyPr wrap="none">
            <a:spAutoFit/>
          </a:bodyPr>
          <a:lstStyle/>
          <a:p>
            <a:r>
              <a:rPr lang="zh-CN" altLang="zh-CN" sz="2800">
                <a:solidFill>
                  <a:srgbClr val="333333"/>
                </a:solidFill>
                <a:latin typeface="华文行楷" panose="02010800040101010101" pitchFamily="2" charset="-122"/>
                <a:ea typeface="华文行楷" panose="02010800040101010101" pitchFamily="2" charset="-122"/>
              </a:rPr>
              <a:t>涂鸦艺术和漫画艺术</a:t>
            </a:r>
          </a:p>
        </p:txBody>
      </p:sp>
      <p:sp>
        <p:nvSpPr>
          <p:cNvPr id="5" name="文本框 4"/>
          <p:cNvSpPr txBox="1"/>
          <p:nvPr>
            <p:custDataLst>
              <p:tags r:id="rId6"/>
            </p:custDataLst>
          </p:nvPr>
        </p:nvSpPr>
        <p:spPr>
          <a:xfrm>
            <a:off x="923926" y="5177790"/>
            <a:ext cx="3683957" cy="523220"/>
          </a:xfrm>
          <a:prstGeom prst="rect">
            <a:avLst/>
          </a:prstGeom>
          <a:noFill/>
        </p:spPr>
        <p:txBody>
          <a:bodyPr wrap="none" rtlCol="0" anchor="t">
            <a:spAutoFit/>
          </a:bodyPr>
          <a:lstStyle/>
          <a:p>
            <a:r>
              <a:rPr lang="en-US" sz="2800">
                <a:solidFill>
                  <a:srgbClr val="333333"/>
                </a:solidFill>
                <a:latin typeface="Times New Roman" panose="02020603050405020304" pitchFamily="18" charset="0"/>
                <a:ea typeface="Microsoft YaHei UI" panose="020B0503020204020204" charset="-122"/>
                <a:sym typeface="+mn-ea"/>
              </a:rPr>
              <a:t>graffiti art and comic art</a:t>
            </a:r>
            <a:endParaRPr lang="en-US" altLang="en-US" sz="2800">
              <a:solidFill>
                <a:srgbClr val="333333"/>
              </a:solidFill>
              <a:latin typeface="Times New Roman" panose="02020603050405020304" pitchFamily="18" charset="0"/>
              <a:ea typeface="Microsoft YaHei UI" panose="020B0503020204020204" charset="-122"/>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文本框 13"/>
          <p:cNvSpPr txBox="1"/>
          <p:nvPr/>
        </p:nvSpPr>
        <p:spPr>
          <a:xfrm>
            <a:off x="-44725" y="81092"/>
            <a:ext cx="4856971"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altLang="zh-CN" sz="3200" b="1" dirty="0">
                <a:latin typeface="Times New Roman" panose="02020603050405020304" pitchFamily="18" charset="0"/>
                <a:cs typeface="Times New Roman" panose="02020603050405020304" pitchFamily="18" charset="0"/>
              </a:rPr>
              <a:t>Experience: Where we live</a:t>
            </a:r>
            <a:endParaRPr lang="zh-CN" altLang="en-US" sz="32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3572" y="1289393"/>
            <a:ext cx="4486419"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Many of the people living here are from Mexico or central America.</a:t>
            </a:r>
            <a:endParaRPr lang="zh-CN" altLang="en-US" sz="24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3111" y="2478888"/>
            <a:ext cx="4480320"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This district used to be a poor area of town, but is now a </a:t>
            </a:r>
            <a:r>
              <a:rPr lang="en-US" altLang="zh-CN" sz="2400" b="1" dirty="0" err="1">
                <a:latin typeface="Times New Roman" panose="02020603050405020304" pitchFamily="18" charset="0"/>
                <a:cs typeface="Times New Roman" panose="02020603050405020304" pitchFamily="18" charset="0"/>
              </a:rPr>
              <a:t>centre</a:t>
            </a:r>
            <a:r>
              <a:rPr lang="en-US" altLang="zh-CN" sz="2400" b="1" dirty="0">
                <a:latin typeface="Times New Roman" panose="02020603050405020304" pitchFamily="18" charset="0"/>
                <a:cs typeface="Times New Roman" panose="02020603050405020304" pitchFamily="18" charset="0"/>
              </a:rPr>
              <a:t> for art, music, and food.</a:t>
            </a:r>
            <a:endParaRPr lang="zh-CN" altLang="en-US" sz="24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3110" y="3796199"/>
            <a:ext cx="448032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It’s influenced by graffiti art and comic art.</a:t>
            </a:r>
            <a:endParaRPr lang="zh-CN" altLang="en-US" sz="24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27991" y="4852724"/>
            <a:ext cx="4475200"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I ate some delicious Mexican-Chinese noodles from a food truck.</a:t>
            </a:r>
            <a:endParaRPr lang="zh-CN" altLang="en-US" sz="2400" b="1"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4624417" y="1349589"/>
            <a:ext cx="1978427" cy="46166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400" b="1" dirty="0">
                <a:latin typeface="Times New Roman" panose="02020603050405020304" pitchFamily="18" charset="0"/>
                <a:cs typeface="Times New Roman" panose="02020603050405020304" pitchFamily="18" charset="0"/>
              </a:rPr>
              <a:t>Mix of people</a:t>
            </a:r>
            <a:endParaRPr lang="zh-CN" altLang="en-US" sz="24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4628204" y="2899682"/>
            <a:ext cx="1785175"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Openness creation</a:t>
            </a:r>
          </a:p>
          <a:p>
            <a:pPr algn="ctr"/>
            <a:r>
              <a:rPr lang="en-US" altLang="zh-CN" sz="2400" b="1" dirty="0">
                <a:latin typeface="Times New Roman" panose="02020603050405020304" pitchFamily="18" charset="0"/>
                <a:cs typeface="Times New Roman" panose="02020603050405020304" pitchFamily="18" charset="0"/>
              </a:rPr>
              <a:t>acceptance </a:t>
            </a:r>
            <a:endParaRPr lang="zh-CN" altLang="en-US" sz="24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4624417" y="4796490"/>
            <a:ext cx="1963807"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Mix of food </a:t>
            </a:r>
            <a:endParaRPr lang="zh-CN" altLang="en-US" sz="2400" b="1" dirty="0">
              <a:latin typeface="Times New Roman" panose="02020603050405020304" pitchFamily="18" charset="0"/>
              <a:cs typeface="Times New Roman" panose="02020603050405020304" pitchFamily="18" charset="0"/>
            </a:endParaRPr>
          </a:p>
        </p:txBody>
      </p:sp>
      <p:sp>
        <p:nvSpPr>
          <p:cNvPr id="11" name="右大括号 10"/>
          <p:cNvSpPr/>
          <p:nvPr/>
        </p:nvSpPr>
        <p:spPr>
          <a:xfrm>
            <a:off x="6413380" y="1695771"/>
            <a:ext cx="489225" cy="3089249"/>
          </a:xfrm>
          <a:prstGeom prst="righ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文本框 11"/>
          <p:cNvSpPr txBox="1"/>
          <p:nvPr/>
        </p:nvSpPr>
        <p:spPr>
          <a:xfrm>
            <a:off x="6880915" y="2100172"/>
            <a:ext cx="2172798"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A real mix of cultures here.</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1308368" y="6225632"/>
            <a:ext cx="7694735"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3200" dirty="0">
                <a:solidFill>
                  <a:srgbClr val="C00000"/>
                </a:solidFill>
                <a:latin typeface="Comic Sans MS" panose="030F0702030302020204" pitchFamily="66" charset="0"/>
              </a:rPr>
              <a:t>A modern, lively ,creative and open city</a:t>
            </a:r>
            <a:endParaRPr lang="zh-CN" altLang="en-US" sz="3200" dirty="0">
              <a:solidFill>
                <a:srgbClr val="C00000"/>
              </a:solidFill>
              <a:latin typeface="Comic Sans MS" panose="030F0702030302020204" pitchFamily="66" charset="0"/>
            </a:endParaRPr>
          </a:p>
        </p:txBody>
      </p:sp>
      <p:sp>
        <p:nvSpPr>
          <p:cNvPr id="9" name="标题 8"/>
          <p:cNvSpPr>
            <a:spLocks noGrp="1"/>
          </p:cNvSpPr>
          <p:nvPr>
            <p:ph type="title"/>
          </p:nvPr>
        </p:nvSpPr>
        <p:spPr/>
        <p:txBody>
          <a:bodyPr/>
          <a:lstStyle/>
          <a:p>
            <a:endParaRPr lang="zh-CN" altLang="en-US"/>
          </a:p>
        </p:txBody>
      </p:sp>
      <p:sp>
        <p:nvSpPr>
          <p:cNvPr id="2" name="TextBox 1"/>
          <p:cNvSpPr txBox="1"/>
          <p:nvPr/>
        </p:nvSpPr>
        <p:spPr>
          <a:xfrm>
            <a:off x="6880915" y="3750032"/>
            <a:ext cx="2278188" cy="46166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Ethnic diversity</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500" fill="hold"/>
                                        <p:tgtEl>
                                          <p:spTgt spid="2"/>
                                        </p:tgtEl>
                                        <p:attrNameLst>
                                          <p:attrName>ppt_x</p:attrName>
                                        </p:attrNameLst>
                                      </p:cBhvr>
                                      <p:tavLst>
                                        <p:tav tm="0">
                                          <p:val>
                                            <p:strVal val="#ppt_x"/>
                                          </p:val>
                                        </p:tav>
                                        <p:tav tm="100000">
                                          <p:val>
                                            <p:strVal val="#ppt_x"/>
                                          </p:val>
                                        </p:tav>
                                      </p:tavLst>
                                    </p:anim>
                                    <p:anim calcmode="lin" valueType="num">
                                      <p:cBhvr additive="base">
                                        <p:cTn id="6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fill="hold"/>
                                        <p:tgtEl>
                                          <p:spTgt spid="13"/>
                                        </p:tgtEl>
                                        <p:attrNameLst>
                                          <p:attrName>ppt_x</p:attrName>
                                        </p:attrNameLst>
                                      </p:cBhvr>
                                      <p:tavLst>
                                        <p:tav tm="0">
                                          <p:val>
                                            <p:strVal val="#ppt_x"/>
                                          </p:val>
                                        </p:tav>
                                        <p:tav tm="100000">
                                          <p:val>
                                            <p:strVal val="#ppt_x"/>
                                          </p:val>
                                        </p:tav>
                                      </p:tavLst>
                                    </p:anim>
                                    <p:anim calcmode="lin" valueType="num">
                                      <p:cBhvr additive="base">
                                        <p:cTn id="7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5" grpId="0" animBg="1"/>
      <p:bldP spid="6" grpId="0" animBg="1"/>
      <p:bldP spid="7" grpId="0" animBg="1"/>
      <p:bldP spid="3" grpId="0" animBg="1"/>
      <p:bldP spid="8" grpId="0" animBg="1"/>
      <p:bldP spid="10" grpId="0" animBg="1"/>
      <p:bldP spid="11" grpId="0" animBg="1"/>
      <p:bldP spid="12" grpId="0" animBg="1"/>
      <p:bldP spid="1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4015779"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Experience: What we eat</a:t>
            </a:r>
            <a:endParaRPr lang="zh-CN" altLang="en-US" sz="2800" b="1"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1" y="764703"/>
            <a:ext cx="9144000"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I went to Chinatown. There were so many cafes and restaurants to choose from. I selected a Cantonese restaurant that served its food on beautiful china plates. What great food.</a:t>
            </a:r>
            <a:endParaRPr lang="zh-CN" altLang="en-US" sz="28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0" y="3573016"/>
            <a:ext cx="4362092"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Experience: Entertainment</a:t>
            </a:r>
          </a:p>
        </p:txBody>
      </p:sp>
      <p:sp>
        <p:nvSpPr>
          <p:cNvPr id="5" name="文本框 4"/>
          <p:cNvSpPr txBox="1"/>
          <p:nvPr/>
        </p:nvSpPr>
        <p:spPr>
          <a:xfrm>
            <a:off x="-1" y="4365104"/>
            <a:ext cx="9144001"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solidFill>
                  <a:schemeClr val="dk1"/>
                </a:solidFill>
                <a:latin typeface="Times New Roman" panose="02020603050405020304" pitchFamily="18" charset="0"/>
                <a:cs typeface="Times New Roman" panose="02020603050405020304" pitchFamily="18" charset="0"/>
              </a:rPr>
              <a:t>Tomorrow evening, I am going to a jazz bar in the Richmond District. Can’t wait.</a:t>
            </a:r>
            <a:endParaRPr lang="zh-CN" altLang="en-US" sz="2800" b="1" dirty="0">
              <a:solidFill>
                <a:schemeClr val="dk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004048" y="0"/>
            <a:ext cx="303480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sz="3200" b="1" dirty="0">
                <a:latin typeface="Times New Roman" panose="02020603050405020304" pitchFamily="18" charset="0"/>
                <a:cs typeface="Times New Roman" panose="02020603050405020304" pitchFamily="18" charset="0"/>
              </a:rPr>
              <a:t>Rich in varieties</a:t>
            </a:r>
            <a:endParaRPr lang="zh-CN" altLang="en-US" sz="3200" b="1" dirty="0">
              <a:latin typeface="Times New Roman" panose="02020603050405020304" pitchFamily="18" charset="0"/>
              <a:cs typeface="Times New Roman" panose="02020603050405020304" pitchFamily="18" charset="0"/>
            </a:endParaRPr>
          </a:p>
        </p:txBody>
      </p:sp>
      <p:cxnSp>
        <p:nvCxnSpPr>
          <p:cNvPr id="8" name="直接箭头连接符 7"/>
          <p:cNvCxnSpPr/>
          <p:nvPr/>
        </p:nvCxnSpPr>
        <p:spPr>
          <a:xfrm>
            <a:off x="6732240" y="584775"/>
            <a:ext cx="0" cy="212414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08104" y="2708920"/>
            <a:ext cx="2278188" cy="46166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Ethnic diversity</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391446" y="5733255"/>
            <a:ext cx="6752554" cy="584775"/>
          </a:xfrm>
          <a:prstGeom prst="rect">
            <a:avLst/>
          </a:prstGeom>
          <a:solidFill>
            <a:schemeClr val="accent6"/>
          </a:solidFill>
        </p:spPr>
        <p:txBody>
          <a:bodyPr wrap="none" rtlCol="0">
            <a:spAutoFit/>
          </a:bodyPr>
          <a:lstStyle/>
          <a:p>
            <a:r>
              <a:rPr lang="en-US" altLang="zh-CN" sz="3200" b="1" dirty="0">
                <a:solidFill>
                  <a:schemeClr val="lt1"/>
                </a:solidFill>
                <a:latin typeface="Times New Roman" panose="02020603050405020304" pitchFamily="18" charset="0"/>
                <a:cs typeface="Times New Roman" panose="02020603050405020304" pitchFamily="18" charset="0"/>
              </a:rPr>
              <a:t>A music originated from black people</a:t>
            </a:r>
            <a:endParaRPr lang="zh-CN" altLang="en-US" sz="3200" b="1" dirty="0">
              <a:solidFill>
                <a:schemeClr val="lt1"/>
              </a:solidFill>
              <a:latin typeface="Times New Roman" panose="02020603050405020304" pitchFamily="18" charset="0"/>
              <a:cs typeface="Times New Roman" panose="02020603050405020304" pitchFamily="18" charset="0"/>
            </a:endParaRPr>
          </a:p>
        </p:txBody>
      </p:sp>
      <p:cxnSp>
        <p:nvCxnSpPr>
          <p:cNvPr id="15" name="直接箭头连接符 14"/>
          <p:cNvCxnSpPr/>
          <p:nvPr/>
        </p:nvCxnSpPr>
        <p:spPr>
          <a:xfrm flipV="1">
            <a:off x="6732240" y="3170585"/>
            <a:ext cx="0" cy="2562669"/>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www.pptbz.com/d/file/p/201708/4dead99f67999407561e6a041f4c32d8.jpg"/>
          <p:cNvPicPr>
            <a:picLocks noGrp="1" noChangeAspect="1" noChangeArrowheads="1"/>
          </p:cNvPicPr>
          <p:nvPr>
            <p:ph idx="1"/>
          </p:nvPr>
        </p:nvPicPr>
        <p:blipFill>
          <a:blip r:embed="rId2"/>
          <a:srcRect/>
          <a:stretch>
            <a:fillRect/>
          </a:stretch>
        </p:blipFill>
        <p:spPr bwMode="auto">
          <a:xfrm>
            <a:off x="0" y="1270"/>
            <a:ext cx="9144000" cy="6858000"/>
          </a:xfrm>
          <a:prstGeom prst="rect">
            <a:avLst/>
          </a:prstGeom>
          <a:noFill/>
        </p:spPr>
      </p:pic>
      <p:sp>
        <p:nvSpPr>
          <p:cNvPr id="3" name="标题 2"/>
          <p:cNvSpPr>
            <a:spLocks noGrp="1"/>
          </p:cNvSpPr>
          <p:nvPr>
            <p:ph type="title"/>
          </p:nvPr>
        </p:nvSpPr>
        <p:spPr>
          <a:xfrm>
            <a:off x="338844" y="1004"/>
            <a:ext cx="8229600" cy="114300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US" altLang="zh-CN" dirty="0">
                <a:solidFill>
                  <a:srgbClr val="C00000"/>
                </a:solidFill>
              </a:rPr>
              <a:t>San Francisco ,</a:t>
            </a:r>
            <a:br>
              <a:rPr lang="en-US" altLang="zh-CN" dirty="0">
                <a:solidFill>
                  <a:srgbClr val="C00000"/>
                </a:solidFill>
              </a:rPr>
            </a:br>
            <a:r>
              <a:rPr lang="en-US" altLang="zh-CN" dirty="0">
                <a:solidFill>
                  <a:srgbClr val="C00000"/>
                </a:solidFill>
              </a:rPr>
              <a:t> a city with diverse cultures</a:t>
            </a:r>
            <a:endParaRPr lang="zh-CN" altLang="en-US" dirty="0">
              <a:solidFill>
                <a:srgbClr val="C00000"/>
              </a:solidFill>
            </a:endParaRPr>
          </a:p>
        </p:txBody>
      </p:sp>
      <p:pic>
        <p:nvPicPr>
          <p:cNvPr id="5" name="图片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840808"/>
            <a:ext cx="936104" cy="936104"/>
          </a:xfrm>
          <a:prstGeom prst="rect">
            <a:avLst/>
          </a:prstGeom>
        </p:spPr>
      </p:pic>
      <p:sp>
        <p:nvSpPr>
          <p:cNvPr id="2" name="标题 2"/>
          <p:cNvSpPr>
            <a:spLocks noGrp="1"/>
          </p:cNvSpPr>
          <p:nvPr/>
        </p:nvSpPr>
        <p:spPr>
          <a:xfrm>
            <a:off x="3736340" y="5124450"/>
            <a:ext cx="5300345" cy="62166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lstStyle>
            <a:lvl1pPr algn="ctr" defTabSz="914400" rtl="0" eaLnBrk="1" latinLnBrk="0" hangingPunct="1">
              <a:spcBef>
                <a:spcPct val="0"/>
              </a:spcBef>
              <a:buNone/>
              <a:defRPr sz="4400" kern="1200">
                <a:solidFill>
                  <a:schemeClr val="dk1"/>
                </a:solidFill>
                <a:latin typeface="+mj-lt"/>
                <a:ea typeface="+mj-ea"/>
                <a:cs typeface="+mj-cs"/>
              </a:defRPr>
            </a:lvl1pPr>
          </a:lstStyle>
          <a:p>
            <a:r>
              <a:rPr lang="zh-CN" altLang="en-US" sz="3600" b="1" dirty="0">
                <a:solidFill>
                  <a:srgbClr val="C00000"/>
                </a:solidFill>
              </a:rPr>
              <a:t>嵊州市高级中学  严美灵</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262"/>
            <a:ext cx="5559693" cy="4940743"/>
          </a:xfrm>
          <a:prstGeom prst="rect">
            <a:avLst/>
          </a:prstGeom>
        </p:spPr>
      </p:pic>
      <p:sp>
        <p:nvSpPr>
          <p:cNvPr id="5" name="标题 1"/>
          <p:cNvSpPr>
            <a:spLocks noGrp="1"/>
          </p:cNvSpPr>
          <p:nvPr>
            <p:ph type="title"/>
          </p:nvPr>
        </p:nvSpPr>
        <p:spPr>
          <a:xfrm>
            <a:off x="5585129" y="26439"/>
            <a:ext cx="2963545" cy="866075"/>
          </a:xfrm>
        </p:spPr>
        <p:txBody>
          <a:bodyPr>
            <a:noAutofit/>
          </a:bodyPr>
          <a:lstStyle/>
          <a:p>
            <a:pPr>
              <a:lnSpc>
                <a:spcPct val="130000"/>
              </a:lnSpc>
            </a:pPr>
            <a:r>
              <a:rPr lang="en-US" altLang="zh-CN" sz="3600" dirty="0"/>
              <a:t>Chinatown</a:t>
            </a:r>
            <a:endParaRPr lang="zh-CN" altLang="en-US" sz="3600" dirty="0"/>
          </a:p>
        </p:txBody>
      </p:sp>
      <p:pic>
        <p:nvPicPr>
          <p:cNvPr id="6" name="图片 5" descr="jazz bar.jpg"/>
          <p:cNvPicPr>
            <a:picLocks noChangeAspect="1"/>
          </p:cNvPicPr>
          <p:nvPr>
            <p:custDataLst>
              <p:tags r:id="rId1"/>
            </p:custDataLst>
          </p:nvPr>
        </p:nvPicPr>
        <p:blipFill>
          <a:blip r:embed="rId6"/>
          <a:stretch>
            <a:fillRect/>
          </a:stretch>
        </p:blipFill>
        <p:spPr>
          <a:xfrm>
            <a:off x="5559694" y="4723743"/>
            <a:ext cx="3476802" cy="2019256"/>
          </a:xfrm>
          <a:prstGeom prst="rect">
            <a:avLst/>
          </a:prstGeom>
        </p:spPr>
      </p:pic>
      <p:sp>
        <p:nvSpPr>
          <p:cNvPr id="7" name="文本框 20"/>
          <p:cNvSpPr txBox="1"/>
          <p:nvPr>
            <p:custDataLst>
              <p:tags r:id="rId2"/>
            </p:custDataLst>
          </p:nvPr>
        </p:nvSpPr>
        <p:spPr>
          <a:xfrm>
            <a:off x="1223486" y="5926953"/>
            <a:ext cx="2133918" cy="646331"/>
          </a:xfrm>
          <a:prstGeom prst="rect">
            <a:avLst/>
          </a:prstGeom>
          <a:noFill/>
        </p:spPr>
        <p:txBody>
          <a:bodyPr wrap="none" rtlCol="0" anchor="t">
            <a:spAutoFit/>
          </a:bodyPr>
          <a:lstStyle/>
          <a:p>
            <a:r>
              <a:rPr lang="en-US" sz="3600" dirty="0">
                <a:latin typeface="Arial Black" panose="020B0A04020102020204" pitchFamily="34" charset="0"/>
                <a:ea typeface="+mj-ea"/>
                <a:cs typeface="+mj-cs"/>
                <a:sym typeface="+mn-ea"/>
              </a:rPr>
              <a:t>jazz bar</a:t>
            </a:r>
            <a:endParaRPr lang="en-US" altLang="en-US" sz="3600" dirty="0">
              <a:latin typeface="Arial Black" panose="020B0A04020102020204" pitchFamily="34" charset="0"/>
              <a:ea typeface="+mj-ea"/>
              <a:cs typeface="+mj-cs"/>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43" y="0"/>
            <a:ext cx="9096327" cy="1143000"/>
          </a:xfrm>
        </p:spPr>
        <p:style>
          <a:lnRef idx="2">
            <a:schemeClr val="accent2"/>
          </a:lnRef>
          <a:fillRef idx="1">
            <a:schemeClr val="lt1"/>
          </a:fillRef>
          <a:effectRef idx="0">
            <a:schemeClr val="accent2"/>
          </a:effectRef>
          <a:fontRef idx="minor">
            <a:schemeClr val="dk1"/>
          </a:fontRef>
        </p:style>
        <p:txBody>
          <a:bodyPr/>
          <a:lstStyle/>
          <a:p>
            <a:pPr algn="l"/>
            <a:r>
              <a:rPr lang="en-US" altLang="zh-CN" b="1" dirty="0">
                <a:latin typeface="Times New Roman" panose="02020603050405020304" pitchFamily="18" charset="0"/>
                <a:cs typeface="Times New Roman" panose="02020603050405020304" pitchFamily="18" charset="0"/>
              </a:rPr>
              <a:t>Para 3: Exploration:</a:t>
            </a:r>
            <a:endParaRPr lang="zh-CN" altLang="en-US" b="1"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1196752"/>
            <a:ext cx="9144000" cy="5328592"/>
          </a:xfrm>
        </p:spPr>
        <p:style>
          <a:lnRef idx="2">
            <a:schemeClr val="accent2"/>
          </a:lnRef>
          <a:fillRef idx="1">
            <a:schemeClr val="lt1"/>
          </a:fillRef>
          <a:effectRef idx="0">
            <a:schemeClr val="accent2"/>
          </a:effectRef>
          <a:fontRef idx="minor">
            <a:schemeClr val="dk1"/>
          </a:fontRef>
        </p:style>
        <p:txBody>
          <a:bodyPr>
            <a:noAutofit/>
          </a:bodyPr>
          <a:lstStyle/>
          <a:p>
            <a:r>
              <a:rPr lang="en-US" altLang="zh-CN" sz="2400" b="1" kern="100" dirty="0">
                <a:solidFill>
                  <a:schemeClr val="tx1"/>
                </a:solidFill>
                <a:latin typeface="Times New Roman" panose="02020603050405020304"/>
                <a:cs typeface="Courier New" panose="02070309020205020404"/>
              </a:rPr>
              <a:t>         In the afternoon</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I headed to a local museum that showed the historical changes in California. I learnt that America got California from Mexico in 1848. In the same year</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gold was discovered near San Francisco</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which started a gold rush. Over 300</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000 people came from all over the world to seek their fortune</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and San Francisco quickly became a big city. Many Chinese arrived during this period. To earn a living</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some opened up shops and restaurants in Chinatown. Many others found jobs on farms</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joined the gold rush</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or went to build the railway that joined California to the eastern region of the country. The museum did a really good job of showing how America was built by immigrants from different countries and cultures. When these immigrants left their countries</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they carried a bit of home in their hearts</a:t>
            </a:r>
            <a:r>
              <a:rPr lang="zh-CN" altLang="en-US" sz="2400" b="1" kern="100" dirty="0">
                <a:solidFill>
                  <a:schemeClr val="tx1"/>
                </a:solidFill>
                <a:latin typeface="Times New Roman" panose="02020603050405020304"/>
                <a:cs typeface="Courier New" panose="02070309020205020404"/>
              </a:rPr>
              <a:t>，</a:t>
            </a:r>
            <a:r>
              <a:rPr lang="en-US" altLang="zh-CN" sz="2400" b="1" kern="100" dirty="0">
                <a:solidFill>
                  <a:schemeClr val="tx1"/>
                </a:solidFill>
                <a:latin typeface="Times New Roman" panose="02020603050405020304"/>
                <a:cs typeface="Courier New" panose="02070309020205020404"/>
              </a:rPr>
              <a:t>and built a new home here.</a:t>
            </a:r>
            <a:endParaRPr lang="zh-CN" altLang="en-US" sz="2400" b="1" kern="100" dirty="0">
              <a:solidFill>
                <a:schemeClr val="tx1"/>
              </a:solidFill>
              <a:latin typeface="Times New Roman" panose="02020603050405020304"/>
              <a:cs typeface="Courier New" panose="02070309020205020404"/>
            </a:endParaRPr>
          </a:p>
          <a:p>
            <a:endParaRPr lang="zh-CN" altLang="en-US" sz="2400" b="1" dirty="0"/>
          </a:p>
        </p:txBody>
      </p:sp>
      <p:sp>
        <p:nvSpPr>
          <p:cNvPr id="4" name="TextBox 3"/>
          <p:cNvSpPr txBox="1"/>
          <p:nvPr/>
        </p:nvSpPr>
        <p:spPr>
          <a:xfrm>
            <a:off x="323528" y="1556792"/>
            <a:ext cx="2534668"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historical changes</a:t>
            </a:r>
            <a:endParaRPr lang="zh-CN" altLang="en-US" sz="2400" b="1" kern="100" dirty="0">
              <a:solidFill>
                <a:srgbClr val="C00000"/>
              </a:solidFill>
              <a:latin typeface="Times New Roman" panose="02020603050405020304"/>
              <a:cs typeface="Courier New" panose="02070309020205020404"/>
            </a:endParaRPr>
          </a:p>
        </p:txBody>
      </p:sp>
      <p:sp>
        <p:nvSpPr>
          <p:cNvPr id="5" name="TextBox 4"/>
          <p:cNvSpPr txBox="1"/>
          <p:nvPr/>
        </p:nvSpPr>
        <p:spPr>
          <a:xfrm>
            <a:off x="346788" y="2746524"/>
            <a:ext cx="598279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300,000 people came from all over the world</a:t>
            </a:r>
            <a:endParaRPr lang="zh-CN" altLang="en-US" sz="2400" b="1" kern="100" dirty="0">
              <a:solidFill>
                <a:srgbClr val="C00000"/>
              </a:solidFill>
              <a:latin typeface="Times New Roman" panose="02020603050405020304"/>
              <a:cs typeface="Courier New" panose="02070309020205020404"/>
            </a:endParaRPr>
          </a:p>
        </p:txBody>
      </p:sp>
      <p:sp>
        <p:nvSpPr>
          <p:cNvPr id="6" name="TextBox 5"/>
          <p:cNvSpPr txBox="1"/>
          <p:nvPr/>
        </p:nvSpPr>
        <p:spPr>
          <a:xfrm>
            <a:off x="7452320" y="3419708"/>
            <a:ext cx="851515"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some</a:t>
            </a:r>
            <a:endParaRPr lang="zh-CN" altLang="en-US" sz="2400" b="1" kern="100" dirty="0">
              <a:solidFill>
                <a:srgbClr val="C00000"/>
              </a:solidFill>
              <a:latin typeface="Times New Roman" panose="02020603050405020304"/>
              <a:cs typeface="Courier New" panose="02070309020205020404"/>
            </a:endParaRPr>
          </a:p>
        </p:txBody>
      </p:sp>
      <p:sp>
        <p:nvSpPr>
          <p:cNvPr id="7" name="TextBox 6"/>
          <p:cNvSpPr txBox="1"/>
          <p:nvPr/>
        </p:nvSpPr>
        <p:spPr>
          <a:xfrm>
            <a:off x="6732240" y="3789040"/>
            <a:ext cx="1851789"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Many others</a:t>
            </a:r>
            <a:endParaRPr lang="zh-CN" altLang="en-US" sz="2400" b="1" kern="100" dirty="0">
              <a:solidFill>
                <a:srgbClr val="C00000"/>
              </a:solidFill>
              <a:latin typeface="Times New Roman" panose="02020603050405020304"/>
              <a:cs typeface="Courier New" panose="02070309020205020404"/>
            </a:endParaRPr>
          </a:p>
        </p:txBody>
      </p:sp>
      <p:sp>
        <p:nvSpPr>
          <p:cNvPr id="8" name="TextBox 7"/>
          <p:cNvSpPr txBox="1"/>
          <p:nvPr/>
        </p:nvSpPr>
        <p:spPr>
          <a:xfrm>
            <a:off x="8059686" y="5229200"/>
            <a:ext cx="1048685"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When </a:t>
            </a:r>
            <a:endParaRPr lang="zh-CN" altLang="en-US" sz="2400" b="1" kern="100" dirty="0">
              <a:solidFill>
                <a:srgbClr val="C00000"/>
              </a:solidFill>
              <a:latin typeface="Times New Roman" panose="02020603050405020304"/>
              <a:cs typeface="Courier New" panose="02070309020205020404"/>
            </a:endParaRPr>
          </a:p>
        </p:txBody>
      </p:sp>
      <p:sp>
        <p:nvSpPr>
          <p:cNvPr id="9" name="TextBox 8"/>
          <p:cNvSpPr txBox="1"/>
          <p:nvPr/>
        </p:nvSpPr>
        <p:spPr>
          <a:xfrm>
            <a:off x="358694" y="5693207"/>
            <a:ext cx="8594853" cy="83099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sz="2400" b="1" kern="100" dirty="0">
                <a:solidFill>
                  <a:srgbClr val="C00000"/>
                </a:solidFill>
                <a:latin typeface="Times New Roman" panose="02020603050405020304"/>
                <a:cs typeface="Courier New" panose="02070309020205020404"/>
              </a:rPr>
              <a:t>These immigrants left their countries, they carried a bit of home</a:t>
            </a:r>
          </a:p>
          <a:p>
            <a:r>
              <a:rPr lang="en-US" altLang="zh-CN" sz="2400" b="1" kern="100" dirty="0">
                <a:solidFill>
                  <a:srgbClr val="C00000"/>
                </a:solidFill>
                <a:latin typeface="Times New Roman" panose="02020603050405020304"/>
                <a:cs typeface="Courier New" panose="02070309020205020404"/>
              </a:rPr>
              <a:t> in their hearts, and built a new home here.</a:t>
            </a:r>
            <a:endParaRPr lang="zh-CN" altLang="en-US" sz="2400" b="1" kern="100" dirty="0">
              <a:solidFill>
                <a:srgbClr val="C00000"/>
              </a:solidFill>
              <a:latin typeface="Times New Roman" panose="02020603050405020304"/>
              <a:cs typeface="Courier New" panose="02070309020205020404"/>
            </a:endParaRPr>
          </a:p>
        </p:txBody>
      </p:sp>
      <p:sp>
        <p:nvSpPr>
          <p:cNvPr id="10" name="TextBox 9"/>
          <p:cNvSpPr txBox="1"/>
          <p:nvPr/>
        </p:nvSpPr>
        <p:spPr>
          <a:xfrm>
            <a:off x="4586955" y="116632"/>
            <a:ext cx="448788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400" b="1" dirty="0"/>
              <a:t>Why there are so many immigrants</a:t>
            </a:r>
            <a:r>
              <a:rPr lang="en-US" altLang="zh-CN" dirty="0"/>
              <a:t>?</a:t>
            </a:r>
            <a:endParaRPr lang="zh-CN" altLang="en-US" dirty="0"/>
          </a:p>
        </p:txBody>
      </p:sp>
      <p:pic>
        <p:nvPicPr>
          <p:cNvPr id="11" name="图片 10" descr="水印">
            <a:extLst>
              <a:ext uri="{FF2B5EF4-FFF2-40B4-BE49-F238E27FC236}">
                <a16:creationId xmlns:a16="http://schemas.microsoft.com/office/drawing/2014/main" id="{F5D807E4-C000-41D3-A00B-291DA951A7D8}"/>
              </a:ext>
            </a:extLst>
          </p:cNvPr>
          <p:cNvPicPr>
            <a:picLocks noChangeAspect="1"/>
          </p:cNvPicPr>
          <p:nvPr/>
        </p:nvPicPr>
        <p:blipFill>
          <a:blip r:embed="rId2"/>
          <a:stretch>
            <a:fillRect/>
          </a:stretch>
        </p:blipFill>
        <p:spPr>
          <a:xfrm>
            <a:off x="5364088" y="70891"/>
            <a:ext cx="3676650" cy="119014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23664" y="0"/>
            <a:ext cx="9144000" cy="1417638"/>
          </a:xfrm>
        </p:spPr>
        <p:style>
          <a:lnRef idx="2">
            <a:schemeClr val="accent3"/>
          </a:lnRef>
          <a:fillRef idx="1">
            <a:schemeClr val="lt1"/>
          </a:fillRef>
          <a:effectRef idx="0">
            <a:schemeClr val="accent3"/>
          </a:effectRef>
          <a:fontRef idx="minor">
            <a:schemeClr val="dk1"/>
          </a:fontRef>
        </p:style>
        <p:txBody>
          <a:bodyPr>
            <a:normAutofit/>
          </a:bodyPr>
          <a:lstStyle/>
          <a:p>
            <a:r>
              <a:rPr lang="en-US" altLang="zh-CN" sz="2800" b="1" dirty="0">
                <a:latin typeface="Times New Roman" panose="02020603050405020304" pitchFamily="18" charset="0"/>
                <a:cs typeface="Times New Roman" panose="02020603050405020304" pitchFamily="18" charset="0"/>
              </a:rPr>
              <a:t>Exploration :what did I learn from the local museum?</a:t>
            </a:r>
            <a:endParaRPr lang="zh-CN" altLang="en-US" sz="28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0453" y="2596269"/>
            <a:ext cx="5677054"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2. In the same year, gold was discovered near San Francisco, which started a gold rush.</a:t>
            </a:r>
            <a:endParaRPr lang="zh-CN" altLang="en-US" sz="2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8782" y="1664792"/>
            <a:ext cx="5623338"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1.America got California from Mexico in 1848.</a:t>
            </a:r>
            <a:endParaRPr lang="zh-CN" altLang="en-US" sz="2800" b="1" dirty="0">
              <a:latin typeface="Times New Roman" panose="02020603050405020304" pitchFamily="18" charset="0"/>
              <a:cs typeface="Times New Roman" panose="02020603050405020304" pitchFamily="18" charset="0"/>
            </a:endParaRPr>
          </a:p>
        </p:txBody>
      </p:sp>
      <p:sp>
        <p:nvSpPr>
          <p:cNvPr id="7" name="椭圆 6"/>
          <p:cNvSpPr/>
          <p:nvPr/>
        </p:nvSpPr>
        <p:spPr>
          <a:xfrm>
            <a:off x="6084168" y="1967380"/>
            <a:ext cx="2808312" cy="9144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2400" b="1" dirty="0">
                <a:latin typeface="Comic Sans MS" panose="030F0702030302020204" pitchFamily="66" charset="0"/>
              </a:rPr>
              <a:t>Historical changes</a:t>
            </a:r>
            <a:endParaRPr lang="zh-CN" altLang="en-US" sz="2400" b="1" dirty="0">
              <a:latin typeface="Comic Sans MS" panose="030F0702030302020204" pitchFamily="66" charset="0"/>
            </a:endParaRPr>
          </a:p>
        </p:txBody>
      </p:sp>
      <p:sp>
        <p:nvSpPr>
          <p:cNvPr id="8" name="文本框 7"/>
          <p:cNvSpPr txBox="1"/>
          <p:nvPr/>
        </p:nvSpPr>
        <p:spPr>
          <a:xfrm>
            <a:off x="32012" y="4725144"/>
            <a:ext cx="5677054"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Over 300000 people came from all over the world to seek their fortune, and  San Francisco quickly became a big city.</a:t>
            </a:r>
            <a:endParaRPr lang="zh-CN" altLang="en-US" sz="2800" b="1" dirty="0">
              <a:latin typeface="Times New Roman" panose="02020603050405020304" pitchFamily="18" charset="0"/>
              <a:cs typeface="Times New Roman" panose="02020603050405020304" pitchFamily="18" charset="0"/>
            </a:endParaRPr>
          </a:p>
        </p:txBody>
      </p:sp>
      <p:sp>
        <p:nvSpPr>
          <p:cNvPr id="9" name="下箭头 8"/>
          <p:cNvSpPr/>
          <p:nvPr/>
        </p:nvSpPr>
        <p:spPr>
          <a:xfrm>
            <a:off x="7246008" y="2942318"/>
            <a:ext cx="484632" cy="978408"/>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0" name="文本框 9"/>
          <p:cNvSpPr txBox="1"/>
          <p:nvPr/>
        </p:nvSpPr>
        <p:spPr>
          <a:xfrm>
            <a:off x="5899275" y="5013176"/>
            <a:ext cx="3278261"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A larger city and a larger population</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0" y="260648"/>
            <a:ext cx="4067944" cy="440120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To earn a living, some opened up shops and restaurants in Chinatown. Many others found jobs on farms, joined the gold rush, or went to build the railway that joined California to the eastern region of the country.</a:t>
            </a:r>
            <a:endParaRPr lang="zh-CN" altLang="en-US" sz="2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067944" y="620688"/>
            <a:ext cx="4392488"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Immigrants’ joint efforts to build a new home</a:t>
            </a:r>
            <a:endParaRPr lang="zh-CN" altLang="en-US" sz="28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419493" y="1845405"/>
            <a:ext cx="1667444"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pioneers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078102" y="3476309"/>
            <a:ext cx="2095382"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adventurous</a:t>
            </a:r>
            <a:endParaRPr lang="zh-CN" altLang="en-US" sz="28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183642" y="3512385"/>
            <a:ext cx="1061509"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brave</a:t>
            </a:r>
            <a:endParaRPr lang="zh-CN" altLang="en-US" sz="28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240770" y="3460048"/>
            <a:ext cx="2201244"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latin typeface="Times New Roman" panose="02020603050405020304" pitchFamily="18" charset="0"/>
                <a:cs typeface="Times New Roman" panose="02020603050405020304" pitchFamily="18" charset="0"/>
              </a:rPr>
              <a:t>hardworking</a:t>
            </a:r>
            <a:endParaRPr lang="zh-CN" altLang="en-US" sz="2800" b="1" dirty="0">
              <a:latin typeface="Times New Roman" panose="02020603050405020304" pitchFamily="18" charset="0"/>
              <a:cs typeface="Times New Roman" panose="02020603050405020304" pitchFamily="18" charset="0"/>
            </a:endParaRPr>
          </a:p>
        </p:txBody>
      </p:sp>
      <p:cxnSp>
        <p:nvCxnSpPr>
          <p:cNvPr id="12" name="直接箭头连接符 11"/>
          <p:cNvCxnSpPr/>
          <p:nvPr/>
        </p:nvCxnSpPr>
        <p:spPr>
          <a:xfrm>
            <a:off x="6084168" y="2430180"/>
            <a:ext cx="1584176" cy="104612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099717" y="2431632"/>
            <a:ext cx="56459" cy="104467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4626630" y="2437930"/>
            <a:ext cx="1457538" cy="103837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4832416" y="3773766"/>
            <a:ext cx="1654040" cy="131141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6505460" y="4035605"/>
            <a:ext cx="227941" cy="101064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6486456" y="3964877"/>
            <a:ext cx="1541928" cy="112030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flipH="1">
            <a:off x="5070713" y="5116974"/>
            <a:ext cx="4032447"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The pioneering spirit</a:t>
            </a:r>
            <a:endParaRPr lang="zh-CN" altLang="en-US" sz="2800" b="1" dirty="0">
              <a:latin typeface="Times New Roman" panose="02020603050405020304" pitchFamily="18" charset="0"/>
              <a:cs typeface="Times New Roman" panose="02020603050405020304" pitchFamily="18" charset="0"/>
            </a:endParaRPr>
          </a:p>
        </p:txBody>
      </p:sp>
      <p:sp>
        <p:nvSpPr>
          <p:cNvPr id="39" name="文本框 38"/>
          <p:cNvSpPr txBox="1"/>
          <p:nvPr/>
        </p:nvSpPr>
        <p:spPr>
          <a:xfrm>
            <a:off x="-147434" y="5103451"/>
            <a:ext cx="4774064"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solidFill>
                  <a:schemeClr val="dk1"/>
                </a:solidFill>
                <a:latin typeface="Times New Roman" panose="02020603050405020304" pitchFamily="18" charset="0"/>
                <a:cs typeface="Times New Roman" panose="02020603050405020304" pitchFamily="18" charset="0"/>
              </a:rPr>
              <a:t>Carried a bit of home in heats</a:t>
            </a:r>
            <a:endParaRPr lang="zh-CN" altLang="en-US" sz="2800" b="1" dirty="0">
              <a:solidFill>
                <a:schemeClr val="dk1"/>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2877839" y="6250680"/>
            <a:ext cx="3608617"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zh-CN" sz="2800" b="1" dirty="0">
                <a:solidFill>
                  <a:schemeClr val="dk1"/>
                </a:solidFill>
                <a:latin typeface="Times New Roman" panose="02020603050405020304" pitchFamily="18" charset="0"/>
                <a:cs typeface="Times New Roman" panose="02020603050405020304" pitchFamily="18" charset="0"/>
              </a:rPr>
              <a:t>Built a new home here</a:t>
            </a:r>
            <a:endParaRPr lang="zh-CN" altLang="en-US" sz="2800" b="1"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ppt_x"/>
                                          </p:val>
                                        </p:tav>
                                        <p:tav tm="100000">
                                          <p:val>
                                            <p:strVal val="#ppt_x"/>
                                          </p:val>
                                        </p:tav>
                                      </p:tavLst>
                                    </p:anim>
                                    <p:anim calcmode="lin" valueType="num">
                                      <p:cBhvr additive="base">
                                        <p:cTn id="9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34" grpId="0" animBg="1"/>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加州淘金热1.jpg"/>
          <p:cNvPicPr>
            <a:picLocks noChangeAspect="1"/>
          </p:cNvPicPr>
          <p:nvPr>
            <p:custDataLst>
              <p:tags r:id="rId1"/>
            </p:custDataLst>
          </p:nvPr>
        </p:nvPicPr>
        <p:blipFill>
          <a:blip r:embed="rId7"/>
          <a:stretch>
            <a:fillRect/>
          </a:stretch>
        </p:blipFill>
        <p:spPr>
          <a:xfrm>
            <a:off x="395537" y="188640"/>
            <a:ext cx="3582398" cy="2889250"/>
          </a:xfrm>
          <a:prstGeom prst="rect">
            <a:avLst/>
          </a:prstGeom>
        </p:spPr>
      </p:pic>
      <p:pic>
        <p:nvPicPr>
          <p:cNvPr id="3" name="图片 2" descr="加州淘金热2.jpeg"/>
          <p:cNvPicPr>
            <a:picLocks noChangeAspect="1"/>
          </p:cNvPicPr>
          <p:nvPr>
            <p:custDataLst>
              <p:tags r:id="rId2"/>
            </p:custDataLst>
          </p:nvPr>
        </p:nvPicPr>
        <p:blipFill>
          <a:blip r:embed="rId8"/>
          <a:stretch>
            <a:fillRect/>
          </a:stretch>
        </p:blipFill>
        <p:spPr>
          <a:xfrm>
            <a:off x="4302979" y="3618771"/>
            <a:ext cx="4445485" cy="2925465"/>
          </a:xfrm>
          <a:prstGeom prst="rect">
            <a:avLst/>
          </a:prstGeom>
        </p:spPr>
      </p:pic>
      <p:pic>
        <p:nvPicPr>
          <p:cNvPr id="4" name="图片 3" descr="加州淘金热3.jpg"/>
          <p:cNvPicPr>
            <a:picLocks noChangeAspect="1"/>
          </p:cNvPicPr>
          <p:nvPr>
            <p:custDataLst>
              <p:tags r:id="rId3"/>
            </p:custDataLst>
          </p:nvPr>
        </p:nvPicPr>
        <p:blipFill>
          <a:blip r:embed="rId9"/>
          <a:stretch>
            <a:fillRect/>
          </a:stretch>
        </p:blipFill>
        <p:spPr>
          <a:xfrm>
            <a:off x="4048975" y="188640"/>
            <a:ext cx="4483465" cy="2880320"/>
          </a:xfrm>
          <a:prstGeom prst="rect">
            <a:avLst/>
          </a:prstGeom>
        </p:spPr>
      </p:pic>
      <p:pic>
        <p:nvPicPr>
          <p:cNvPr id="5" name="图片 4" descr="加州淘金热5.jpeg"/>
          <p:cNvPicPr>
            <a:picLocks noChangeAspect="1"/>
          </p:cNvPicPr>
          <p:nvPr>
            <p:custDataLst>
              <p:tags r:id="rId4"/>
            </p:custDataLst>
          </p:nvPr>
        </p:nvPicPr>
        <p:blipFill>
          <a:blip r:embed="rId10"/>
          <a:stretch>
            <a:fillRect/>
          </a:stretch>
        </p:blipFill>
        <p:spPr>
          <a:xfrm>
            <a:off x="323528" y="3475457"/>
            <a:ext cx="3898849" cy="3068778"/>
          </a:xfrm>
          <a:prstGeom prst="rect">
            <a:avLst/>
          </a:prstGeom>
        </p:spPr>
      </p:pic>
      <p:sp>
        <p:nvSpPr>
          <p:cNvPr id="6" name="矩形 5"/>
          <p:cNvSpPr/>
          <p:nvPr>
            <p:custDataLst>
              <p:tags r:id="rId5"/>
            </p:custDataLst>
          </p:nvPr>
        </p:nvSpPr>
        <p:spPr>
          <a:xfrm>
            <a:off x="2763347" y="2838568"/>
            <a:ext cx="3186354" cy="915198"/>
          </a:xfrm>
          <a:prstGeom prst="rect">
            <a:avLst/>
          </a:prstGeom>
          <a:noFill/>
        </p:spPr>
        <p:txBody>
          <a:bodyPr wrap="none" lIns="91440" tIns="45720" rIns="91440" bIns="45720">
            <a:prstTxWarp prst="textPlain">
              <a:avLst/>
            </a:prstTxWarp>
            <a:spAutoFit/>
          </a:bodyPr>
          <a:lstStyle/>
          <a:p>
            <a:pPr algn="ctr"/>
            <a:r>
              <a:rPr lang="en-US" altLang="zh-CN" sz="3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CC00"/>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Gold Rush</a:t>
            </a:r>
            <a:endParaRPr lang="zh-CN" altLang="en-US" sz="3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CC00"/>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 17"/>
          <p:cNvGrpSpPr/>
          <p:nvPr/>
        </p:nvGrpSpPr>
        <p:grpSpPr>
          <a:xfrm>
            <a:off x="-180528" y="2122333"/>
            <a:ext cx="1944216" cy="1751804"/>
            <a:chOff x="438686" y="2636912"/>
            <a:chExt cx="1944216" cy="1751804"/>
          </a:xfrm>
        </p:grpSpPr>
        <p:sp>
          <p:nvSpPr>
            <p:cNvPr id="6" name="椭圆 5"/>
            <p:cNvSpPr/>
            <p:nvPr/>
          </p:nvSpPr>
          <p:spPr>
            <a:xfrm>
              <a:off x="567757" y="2687016"/>
              <a:ext cx="1637677" cy="1637677"/>
            </a:xfrm>
            <a:prstGeom prst="ellipse">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7" name="文本框 5"/>
            <p:cNvSpPr txBox="1"/>
            <p:nvPr/>
          </p:nvSpPr>
          <p:spPr>
            <a:xfrm>
              <a:off x="438686" y="2820316"/>
              <a:ext cx="1944216" cy="954107"/>
            </a:xfrm>
            <a:prstGeom prst="rect">
              <a:avLst/>
            </a:prstGeom>
            <a:noFill/>
          </p:spPr>
          <p:txBody>
            <a:bodyPr wrap="square" rtlCol="0">
              <a:spAutoFit/>
            </a:bodyPr>
            <a:lstStyle/>
            <a:p>
              <a:pPr algn="ctr"/>
              <a:r>
                <a:rPr kumimoji="1" lang="en-US" altLang="zh-CN" sz="2800" b="1" dirty="0">
                  <a:solidFill>
                    <a:schemeClr val="bg1"/>
                  </a:solidFill>
                  <a:latin typeface="Arial" panose="020B0604020202020204" pitchFamily="34" charset="0"/>
                  <a:ea typeface="Arial" panose="020B0604020202020204" pitchFamily="34" charset="0"/>
                  <a:cs typeface="Arial" panose="020B0604020202020204" pitchFamily="34" charset="0"/>
                </a:rPr>
                <a:t>Diverse </a:t>
              </a:r>
            </a:p>
            <a:p>
              <a:pPr algn="ctr"/>
              <a:r>
                <a:rPr kumimoji="1" lang="en-US" altLang="zh-CN" sz="2800" b="1" dirty="0">
                  <a:solidFill>
                    <a:schemeClr val="bg1"/>
                  </a:solidFill>
                  <a:latin typeface="Arial" panose="020B0604020202020204" pitchFamily="34" charset="0"/>
                  <a:ea typeface="Arial" panose="020B0604020202020204" pitchFamily="34" charset="0"/>
                  <a:cs typeface="Arial" panose="020B0604020202020204" pitchFamily="34" charset="0"/>
                </a:rPr>
                <a:t>cultures</a:t>
              </a:r>
              <a:endParaRPr kumimoji="1" lang="zh-CN" altLang="en-US" sz="28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8" name="椭圆 7"/>
            <p:cNvSpPr/>
            <p:nvPr/>
          </p:nvSpPr>
          <p:spPr>
            <a:xfrm>
              <a:off x="510694" y="2636912"/>
              <a:ext cx="1751804" cy="1751804"/>
            </a:xfrm>
            <a:prstGeom prst="ellipse">
              <a:avLst/>
            </a:prstGeom>
            <a:noFill/>
            <a:ln>
              <a:solidFill>
                <a:srgbClr val="C0504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9" name="任意形状 11"/>
          <p:cNvSpPr/>
          <p:nvPr/>
        </p:nvSpPr>
        <p:spPr>
          <a:xfrm>
            <a:off x="1547664" y="1702851"/>
            <a:ext cx="1897770" cy="934061"/>
          </a:xfrm>
          <a:custGeom>
            <a:avLst/>
            <a:gdLst>
              <a:gd name="connsiteX0" fmla="*/ 0 w 3438939"/>
              <a:gd name="connsiteY0" fmla="*/ 218661 h 218661"/>
              <a:gd name="connsiteX1" fmla="*/ 993913 w 3438939"/>
              <a:gd name="connsiteY1" fmla="*/ 39757 h 218661"/>
              <a:gd name="connsiteX2" fmla="*/ 3438939 w 3438939"/>
              <a:gd name="connsiteY2" fmla="*/ 0 h 218661"/>
              <a:gd name="connsiteX3" fmla="*/ 3438939 w 3438939"/>
              <a:gd name="connsiteY3" fmla="*/ 0 h 218661"/>
              <a:gd name="connsiteX0-1" fmla="*/ 0 w 3438939"/>
              <a:gd name="connsiteY0-2" fmla="*/ 218661 h 218661"/>
              <a:gd name="connsiteX1-3" fmla="*/ 934279 w 3438939"/>
              <a:gd name="connsiteY1-4" fmla="*/ 39757 h 218661"/>
              <a:gd name="connsiteX2-5" fmla="*/ 3438939 w 3438939"/>
              <a:gd name="connsiteY2-6" fmla="*/ 0 h 218661"/>
              <a:gd name="connsiteX3-7" fmla="*/ 3438939 w 3438939"/>
              <a:gd name="connsiteY3-8" fmla="*/ 0 h 218661"/>
              <a:gd name="connsiteX0-9" fmla="*/ 0 w 3438939"/>
              <a:gd name="connsiteY0-10" fmla="*/ 241168 h 241168"/>
              <a:gd name="connsiteX1-11" fmla="*/ 934279 w 3438939"/>
              <a:gd name="connsiteY1-12" fmla="*/ 62264 h 241168"/>
              <a:gd name="connsiteX2-13" fmla="*/ 3438939 w 3438939"/>
              <a:gd name="connsiteY2-14" fmla="*/ 22507 h 241168"/>
              <a:gd name="connsiteX3-15" fmla="*/ 3438939 w 3438939"/>
              <a:gd name="connsiteY3-16" fmla="*/ 22507 h 241168"/>
              <a:gd name="connsiteX0-17" fmla="*/ 0 w 3438939"/>
              <a:gd name="connsiteY0-18" fmla="*/ 266940 h 266940"/>
              <a:gd name="connsiteX1-19" fmla="*/ 934279 w 3438939"/>
              <a:gd name="connsiteY1-20" fmla="*/ 88036 h 266940"/>
              <a:gd name="connsiteX2-21" fmla="*/ 3438939 w 3438939"/>
              <a:gd name="connsiteY2-22" fmla="*/ 48279 h 266940"/>
              <a:gd name="connsiteX3-23" fmla="*/ 3438939 w 3438939"/>
              <a:gd name="connsiteY3-24" fmla="*/ 48279 h 266940"/>
              <a:gd name="connsiteX0-25" fmla="*/ 0 w 3438939"/>
              <a:gd name="connsiteY0-26" fmla="*/ 253127 h 253127"/>
              <a:gd name="connsiteX1-27" fmla="*/ 914401 w 3438939"/>
              <a:gd name="connsiteY1-28" fmla="*/ 94101 h 253127"/>
              <a:gd name="connsiteX2-29" fmla="*/ 3438939 w 3438939"/>
              <a:gd name="connsiteY2-30" fmla="*/ 34466 h 253127"/>
              <a:gd name="connsiteX3-31" fmla="*/ 3438939 w 3438939"/>
              <a:gd name="connsiteY3-32" fmla="*/ 34466 h 253127"/>
              <a:gd name="connsiteX0-33" fmla="*/ 0 w 3438939"/>
              <a:gd name="connsiteY0-34" fmla="*/ 253127 h 253127"/>
              <a:gd name="connsiteX1-35" fmla="*/ 914401 w 3438939"/>
              <a:gd name="connsiteY1-36" fmla="*/ 94101 h 253127"/>
              <a:gd name="connsiteX2-37" fmla="*/ 3438939 w 3438939"/>
              <a:gd name="connsiteY2-38" fmla="*/ 34466 h 253127"/>
              <a:gd name="connsiteX3-39" fmla="*/ 3438939 w 3438939"/>
              <a:gd name="connsiteY3-40" fmla="*/ 34466 h 253127"/>
              <a:gd name="connsiteX0-41" fmla="*/ 0 w 3461938"/>
              <a:gd name="connsiteY0-42" fmla="*/ 106693 h 106693"/>
              <a:gd name="connsiteX1-43" fmla="*/ 937400 w 3461938"/>
              <a:gd name="connsiteY1-44" fmla="*/ 59635 h 106693"/>
              <a:gd name="connsiteX2-45" fmla="*/ 3461938 w 3461938"/>
              <a:gd name="connsiteY2-46" fmla="*/ 0 h 106693"/>
              <a:gd name="connsiteX3-47" fmla="*/ 3461938 w 3461938"/>
              <a:gd name="connsiteY3-48" fmla="*/ 0 h 106693"/>
              <a:gd name="connsiteX0-49" fmla="*/ 0 w 3461938"/>
              <a:gd name="connsiteY0-50" fmla="*/ 106693 h 106693"/>
              <a:gd name="connsiteX1-51" fmla="*/ 931469 w 3461938"/>
              <a:gd name="connsiteY1-52" fmla="*/ 98136 h 106693"/>
              <a:gd name="connsiteX2-53" fmla="*/ 3461938 w 3461938"/>
              <a:gd name="connsiteY2-54" fmla="*/ 0 h 106693"/>
              <a:gd name="connsiteX3-55" fmla="*/ 3461938 w 3461938"/>
              <a:gd name="connsiteY3-56" fmla="*/ 0 h 106693"/>
              <a:gd name="connsiteX0-57" fmla="*/ 0 w 3491595"/>
              <a:gd name="connsiteY0-58" fmla="*/ 106693 h 106693"/>
              <a:gd name="connsiteX1-59" fmla="*/ 961126 w 3491595"/>
              <a:gd name="connsiteY1-60" fmla="*/ 98136 h 106693"/>
              <a:gd name="connsiteX2-61" fmla="*/ 3491595 w 3491595"/>
              <a:gd name="connsiteY2-62" fmla="*/ 0 h 106693"/>
              <a:gd name="connsiteX3-63" fmla="*/ 3491595 w 3491595"/>
              <a:gd name="connsiteY3-64" fmla="*/ 0 h 106693"/>
              <a:gd name="connsiteX0-65" fmla="*/ 0 w 3491595"/>
              <a:gd name="connsiteY0-66" fmla="*/ 106693 h 111353"/>
              <a:gd name="connsiteX1-67" fmla="*/ 961126 w 3491595"/>
              <a:gd name="connsiteY1-68" fmla="*/ 98136 h 111353"/>
              <a:gd name="connsiteX2-69" fmla="*/ 3491595 w 3491595"/>
              <a:gd name="connsiteY2-70" fmla="*/ 0 h 111353"/>
              <a:gd name="connsiteX3-71" fmla="*/ 3491595 w 3491595"/>
              <a:gd name="connsiteY3-72" fmla="*/ 0 h 111353"/>
              <a:gd name="connsiteX0-73" fmla="*/ 0 w 3491595"/>
              <a:gd name="connsiteY0-74" fmla="*/ 106693 h 106693"/>
              <a:gd name="connsiteX1-75" fmla="*/ 1827220 w 3491595"/>
              <a:gd name="connsiteY1-76" fmla="*/ 60036 h 106693"/>
              <a:gd name="connsiteX2-77" fmla="*/ 3491595 w 3491595"/>
              <a:gd name="connsiteY2-78" fmla="*/ 0 h 106693"/>
              <a:gd name="connsiteX3-79" fmla="*/ 3491595 w 3491595"/>
              <a:gd name="connsiteY3-80" fmla="*/ 0 h 106693"/>
              <a:gd name="connsiteX0-81" fmla="*/ 0 w 3491595"/>
              <a:gd name="connsiteY0-82" fmla="*/ 106693 h 120909"/>
              <a:gd name="connsiteX1-83" fmla="*/ 1827220 w 3491595"/>
              <a:gd name="connsiteY1-84" fmla="*/ 60036 h 120909"/>
              <a:gd name="connsiteX2-85" fmla="*/ 3491595 w 3491595"/>
              <a:gd name="connsiteY2-86" fmla="*/ 0 h 120909"/>
              <a:gd name="connsiteX3-87" fmla="*/ 3491595 w 3491595"/>
              <a:gd name="connsiteY3-88" fmla="*/ 0 h 120909"/>
              <a:gd name="connsiteX0-89" fmla="*/ 0 w 3491595"/>
              <a:gd name="connsiteY0-90" fmla="*/ 106693 h 107430"/>
              <a:gd name="connsiteX1-91" fmla="*/ 1467217 w 3491595"/>
              <a:gd name="connsiteY1-92" fmla="*/ 34636 h 107430"/>
              <a:gd name="connsiteX2-93" fmla="*/ 3491595 w 3491595"/>
              <a:gd name="connsiteY2-94" fmla="*/ 0 h 107430"/>
              <a:gd name="connsiteX3-95" fmla="*/ 3491595 w 3491595"/>
              <a:gd name="connsiteY3-96" fmla="*/ 0 h 107430"/>
              <a:gd name="connsiteX0-97" fmla="*/ 0 w 3491595"/>
              <a:gd name="connsiteY0-98" fmla="*/ 106693 h 106693"/>
              <a:gd name="connsiteX1-99" fmla="*/ 1467217 w 3491595"/>
              <a:gd name="connsiteY1-100" fmla="*/ 34636 h 106693"/>
              <a:gd name="connsiteX2-101" fmla="*/ 3491595 w 3491595"/>
              <a:gd name="connsiteY2-102" fmla="*/ 0 h 106693"/>
              <a:gd name="connsiteX3-103" fmla="*/ 3491595 w 3491595"/>
              <a:gd name="connsiteY3-104" fmla="*/ 0 h 106693"/>
              <a:gd name="connsiteX0-105" fmla="*/ 0 w 3491595"/>
              <a:gd name="connsiteY0-106" fmla="*/ 106693 h 106693"/>
              <a:gd name="connsiteX1-107" fmla="*/ 1467217 w 3491595"/>
              <a:gd name="connsiteY1-108" fmla="*/ 34636 h 106693"/>
              <a:gd name="connsiteX2-109" fmla="*/ 3491595 w 3491595"/>
              <a:gd name="connsiteY2-110" fmla="*/ 0 h 106693"/>
              <a:gd name="connsiteX3-111" fmla="*/ 3491595 w 3491595"/>
              <a:gd name="connsiteY3-112" fmla="*/ 0 h 106693"/>
              <a:gd name="connsiteX0-113" fmla="*/ 0 w 3491595"/>
              <a:gd name="connsiteY0-114" fmla="*/ 106693 h 106693"/>
              <a:gd name="connsiteX1-115" fmla="*/ 1456781 w 3491595"/>
              <a:gd name="connsiteY1-116" fmla="*/ 38870 h 106693"/>
              <a:gd name="connsiteX2-117" fmla="*/ 3491595 w 3491595"/>
              <a:gd name="connsiteY2-118" fmla="*/ 0 h 106693"/>
              <a:gd name="connsiteX3-119" fmla="*/ 3491595 w 3491595"/>
              <a:gd name="connsiteY3-120" fmla="*/ 0 h 106693"/>
              <a:gd name="connsiteX0-121" fmla="*/ 0 w 3491595"/>
              <a:gd name="connsiteY0-122" fmla="*/ 106693 h 106693"/>
              <a:gd name="connsiteX1-123" fmla="*/ 1456781 w 3491595"/>
              <a:gd name="connsiteY1-124" fmla="*/ 38870 h 106693"/>
              <a:gd name="connsiteX2-125" fmla="*/ 1786889 w 3491595"/>
              <a:gd name="connsiteY2-126" fmla="*/ 9906 h 106693"/>
              <a:gd name="connsiteX3-127" fmla="*/ 3491595 w 3491595"/>
              <a:gd name="connsiteY3-128" fmla="*/ 0 h 106693"/>
              <a:gd name="connsiteX4" fmla="*/ 3491595 w 3491595"/>
              <a:gd name="connsiteY4" fmla="*/ 0 h 106693"/>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491595" h="106693">
                <a:moveTo>
                  <a:pt x="0" y="106693"/>
                </a:moveTo>
                <a:cubicBezTo>
                  <a:pt x="609073" y="91141"/>
                  <a:pt x="863360" y="105222"/>
                  <a:pt x="1456781" y="38870"/>
                </a:cubicBezTo>
                <a:cubicBezTo>
                  <a:pt x="1556382" y="33449"/>
                  <a:pt x="1687288" y="15327"/>
                  <a:pt x="1786889" y="9906"/>
                </a:cubicBezTo>
                <a:lnTo>
                  <a:pt x="3491595" y="0"/>
                </a:lnTo>
                <a:lnTo>
                  <a:pt x="3491595" y="0"/>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任意形状 7"/>
          <p:cNvSpPr/>
          <p:nvPr/>
        </p:nvSpPr>
        <p:spPr>
          <a:xfrm>
            <a:off x="3460784" y="701450"/>
            <a:ext cx="4110895" cy="1010155"/>
          </a:xfrm>
          <a:custGeom>
            <a:avLst/>
            <a:gdLst>
              <a:gd name="connsiteX0" fmla="*/ 0 w 3478696"/>
              <a:gd name="connsiteY0" fmla="*/ 656310 h 656310"/>
              <a:gd name="connsiteX1" fmla="*/ 596348 w 3478696"/>
              <a:gd name="connsiteY1" fmla="*/ 537041 h 656310"/>
              <a:gd name="connsiteX2" fmla="*/ 874643 w 3478696"/>
              <a:gd name="connsiteY2" fmla="*/ 79841 h 656310"/>
              <a:gd name="connsiteX3" fmla="*/ 3478696 w 3478696"/>
              <a:gd name="connsiteY3" fmla="*/ 328 h 656310"/>
              <a:gd name="connsiteX4" fmla="*/ 3478696 w 3478696"/>
              <a:gd name="connsiteY4" fmla="*/ 328 h 656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696" h="656310">
                <a:moveTo>
                  <a:pt x="0" y="656310"/>
                </a:moveTo>
                <a:cubicBezTo>
                  <a:pt x="225287" y="644714"/>
                  <a:pt x="450574" y="633119"/>
                  <a:pt x="596348" y="537041"/>
                </a:cubicBezTo>
                <a:cubicBezTo>
                  <a:pt x="742122" y="440963"/>
                  <a:pt x="394252" y="169293"/>
                  <a:pt x="874643" y="79841"/>
                </a:cubicBezTo>
                <a:cubicBezTo>
                  <a:pt x="1355034" y="-9611"/>
                  <a:pt x="3478696" y="328"/>
                  <a:pt x="3478696" y="328"/>
                </a:cubicBezTo>
                <a:lnTo>
                  <a:pt x="3478696" y="328"/>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弧形 16"/>
          <p:cNvSpPr/>
          <p:nvPr/>
        </p:nvSpPr>
        <p:spPr>
          <a:xfrm flipV="1">
            <a:off x="893997" y="1135639"/>
            <a:ext cx="6010116" cy="575966"/>
          </a:xfrm>
          <a:prstGeom prst="arc">
            <a:avLst>
              <a:gd name="adj1" fmla="val 12714264"/>
              <a:gd name="adj2" fmla="val 21521143"/>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任意形状 11"/>
          <p:cNvSpPr/>
          <p:nvPr/>
        </p:nvSpPr>
        <p:spPr>
          <a:xfrm flipV="1">
            <a:off x="3444230" y="1711605"/>
            <a:ext cx="3540038" cy="594132"/>
          </a:xfrm>
          <a:custGeom>
            <a:avLst/>
            <a:gdLst>
              <a:gd name="connsiteX0" fmla="*/ 0 w 3438939"/>
              <a:gd name="connsiteY0" fmla="*/ 218661 h 218661"/>
              <a:gd name="connsiteX1" fmla="*/ 993913 w 3438939"/>
              <a:gd name="connsiteY1" fmla="*/ 39757 h 218661"/>
              <a:gd name="connsiteX2" fmla="*/ 3438939 w 3438939"/>
              <a:gd name="connsiteY2" fmla="*/ 0 h 218661"/>
              <a:gd name="connsiteX3" fmla="*/ 3438939 w 3438939"/>
              <a:gd name="connsiteY3" fmla="*/ 0 h 218661"/>
              <a:gd name="connsiteX0-1" fmla="*/ 0 w 3438939"/>
              <a:gd name="connsiteY0-2" fmla="*/ 218661 h 218661"/>
              <a:gd name="connsiteX1-3" fmla="*/ 934279 w 3438939"/>
              <a:gd name="connsiteY1-4" fmla="*/ 39757 h 218661"/>
              <a:gd name="connsiteX2-5" fmla="*/ 3438939 w 3438939"/>
              <a:gd name="connsiteY2-6" fmla="*/ 0 h 218661"/>
              <a:gd name="connsiteX3-7" fmla="*/ 3438939 w 3438939"/>
              <a:gd name="connsiteY3-8" fmla="*/ 0 h 218661"/>
              <a:gd name="connsiteX0-9" fmla="*/ 0 w 3438939"/>
              <a:gd name="connsiteY0-10" fmla="*/ 241168 h 241168"/>
              <a:gd name="connsiteX1-11" fmla="*/ 934279 w 3438939"/>
              <a:gd name="connsiteY1-12" fmla="*/ 62264 h 241168"/>
              <a:gd name="connsiteX2-13" fmla="*/ 3438939 w 3438939"/>
              <a:gd name="connsiteY2-14" fmla="*/ 22507 h 241168"/>
              <a:gd name="connsiteX3-15" fmla="*/ 3438939 w 3438939"/>
              <a:gd name="connsiteY3-16" fmla="*/ 22507 h 241168"/>
              <a:gd name="connsiteX0-17" fmla="*/ 0 w 3438939"/>
              <a:gd name="connsiteY0-18" fmla="*/ 266940 h 266940"/>
              <a:gd name="connsiteX1-19" fmla="*/ 934279 w 3438939"/>
              <a:gd name="connsiteY1-20" fmla="*/ 88036 h 266940"/>
              <a:gd name="connsiteX2-21" fmla="*/ 3438939 w 3438939"/>
              <a:gd name="connsiteY2-22" fmla="*/ 48279 h 266940"/>
              <a:gd name="connsiteX3-23" fmla="*/ 3438939 w 3438939"/>
              <a:gd name="connsiteY3-24" fmla="*/ 48279 h 266940"/>
              <a:gd name="connsiteX0-25" fmla="*/ 0 w 3438939"/>
              <a:gd name="connsiteY0-26" fmla="*/ 253127 h 253127"/>
              <a:gd name="connsiteX1-27" fmla="*/ 914401 w 3438939"/>
              <a:gd name="connsiteY1-28" fmla="*/ 94101 h 253127"/>
              <a:gd name="connsiteX2-29" fmla="*/ 3438939 w 3438939"/>
              <a:gd name="connsiteY2-30" fmla="*/ 34466 h 253127"/>
              <a:gd name="connsiteX3-31" fmla="*/ 3438939 w 3438939"/>
              <a:gd name="connsiteY3-32" fmla="*/ 34466 h 253127"/>
              <a:gd name="connsiteX0-33" fmla="*/ 0 w 3438939"/>
              <a:gd name="connsiteY0-34" fmla="*/ 253127 h 253127"/>
              <a:gd name="connsiteX1-35" fmla="*/ 914401 w 3438939"/>
              <a:gd name="connsiteY1-36" fmla="*/ 94101 h 253127"/>
              <a:gd name="connsiteX2-37" fmla="*/ 3438939 w 3438939"/>
              <a:gd name="connsiteY2-38" fmla="*/ 34466 h 253127"/>
              <a:gd name="connsiteX3-39" fmla="*/ 3438939 w 3438939"/>
              <a:gd name="connsiteY3-40" fmla="*/ 34466 h 253127"/>
              <a:gd name="connsiteX0-41" fmla="*/ 0 w 3461938"/>
              <a:gd name="connsiteY0-42" fmla="*/ 106693 h 106693"/>
              <a:gd name="connsiteX1-43" fmla="*/ 937400 w 3461938"/>
              <a:gd name="connsiteY1-44" fmla="*/ 59635 h 106693"/>
              <a:gd name="connsiteX2-45" fmla="*/ 3461938 w 3461938"/>
              <a:gd name="connsiteY2-46" fmla="*/ 0 h 106693"/>
              <a:gd name="connsiteX3-47" fmla="*/ 3461938 w 3461938"/>
              <a:gd name="connsiteY3-48" fmla="*/ 0 h 106693"/>
              <a:gd name="connsiteX0-49" fmla="*/ 0 w 3461938"/>
              <a:gd name="connsiteY0-50" fmla="*/ 106693 h 106693"/>
              <a:gd name="connsiteX1-51" fmla="*/ 931469 w 3461938"/>
              <a:gd name="connsiteY1-52" fmla="*/ 98136 h 106693"/>
              <a:gd name="connsiteX2-53" fmla="*/ 3461938 w 3461938"/>
              <a:gd name="connsiteY2-54" fmla="*/ 0 h 106693"/>
              <a:gd name="connsiteX3-55" fmla="*/ 3461938 w 3461938"/>
              <a:gd name="connsiteY3-56" fmla="*/ 0 h 106693"/>
              <a:gd name="connsiteX0-57" fmla="*/ 0 w 3491595"/>
              <a:gd name="connsiteY0-58" fmla="*/ 106693 h 106693"/>
              <a:gd name="connsiteX1-59" fmla="*/ 961126 w 3491595"/>
              <a:gd name="connsiteY1-60" fmla="*/ 98136 h 106693"/>
              <a:gd name="connsiteX2-61" fmla="*/ 3491595 w 3491595"/>
              <a:gd name="connsiteY2-62" fmla="*/ 0 h 106693"/>
              <a:gd name="connsiteX3-63" fmla="*/ 3491595 w 3491595"/>
              <a:gd name="connsiteY3-64" fmla="*/ 0 h 106693"/>
              <a:gd name="connsiteX0-65" fmla="*/ 0 w 3491595"/>
              <a:gd name="connsiteY0-66" fmla="*/ 106693 h 111353"/>
              <a:gd name="connsiteX1-67" fmla="*/ 961126 w 3491595"/>
              <a:gd name="connsiteY1-68" fmla="*/ 98136 h 111353"/>
              <a:gd name="connsiteX2-69" fmla="*/ 3491595 w 3491595"/>
              <a:gd name="connsiteY2-70" fmla="*/ 0 h 111353"/>
              <a:gd name="connsiteX3-71" fmla="*/ 3491595 w 3491595"/>
              <a:gd name="connsiteY3-72" fmla="*/ 0 h 111353"/>
              <a:gd name="connsiteX0-73" fmla="*/ 0 w 3491595"/>
              <a:gd name="connsiteY0-74" fmla="*/ 106693 h 106693"/>
              <a:gd name="connsiteX1-75" fmla="*/ 1827220 w 3491595"/>
              <a:gd name="connsiteY1-76" fmla="*/ 60036 h 106693"/>
              <a:gd name="connsiteX2-77" fmla="*/ 3491595 w 3491595"/>
              <a:gd name="connsiteY2-78" fmla="*/ 0 h 106693"/>
              <a:gd name="connsiteX3-79" fmla="*/ 3491595 w 3491595"/>
              <a:gd name="connsiteY3-80" fmla="*/ 0 h 106693"/>
              <a:gd name="connsiteX0-81" fmla="*/ 0 w 3491595"/>
              <a:gd name="connsiteY0-82" fmla="*/ 106693 h 120909"/>
              <a:gd name="connsiteX1-83" fmla="*/ 1827220 w 3491595"/>
              <a:gd name="connsiteY1-84" fmla="*/ 60036 h 120909"/>
              <a:gd name="connsiteX2-85" fmla="*/ 3491595 w 3491595"/>
              <a:gd name="connsiteY2-86" fmla="*/ 0 h 120909"/>
              <a:gd name="connsiteX3-87" fmla="*/ 3491595 w 3491595"/>
              <a:gd name="connsiteY3-88" fmla="*/ 0 h 120909"/>
              <a:gd name="connsiteX0-89" fmla="*/ 0 w 3491595"/>
              <a:gd name="connsiteY0-90" fmla="*/ 106693 h 107430"/>
              <a:gd name="connsiteX1-91" fmla="*/ 1467217 w 3491595"/>
              <a:gd name="connsiteY1-92" fmla="*/ 34636 h 107430"/>
              <a:gd name="connsiteX2-93" fmla="*/ 3491595 w 3491595"/>
              <a:gd name="connsiteY2-94" fmla="*/ 0 h 107430"/>
              <a:gd name="connsiteX3-95" fmla="*/ 3491595 w 3491595"/>
              <a:gd name="connsiteY3-96" fmla="*/ 0 h 107430"/>
              <a:gd name="connsiteX0-97" fmla="*/ 0 w 3491595"/>
              <a:gd name="connsiteY0-98" fmla="*/ 106693 h 106693"/>
              <a:gd name="connsiteX1-99" fmla="*/ 1467217 w 3491595"/>
              <a:gd name="connsiteY1-100" fmla="*/ 34636 h 106693"/>
              <a:gd name="connsiteX2-101" fmla="*/ 3491595 w 3491595"/>
              <a:gd name="connsiteY2-102" fmla="*/ 0 h 106693"/>
              <a:gd name="connsiteX3-103" fmla="*/ 3491595 w 3491595"/>
              <a:gd name="connsiteY3-104" fmla="*/ 0 h 106693"/>
              <a:gd name="connsiteX0-105" fmla="*/ 0 w 3491595"/>
              <a:gd name="connsiteY0-106" fmla="*/ 106693 h 106693"/>
              <a:gd name="connsiteX1-107" fmla="*/ 1467217 w 3491595"/>
              <a:gd name="connsiteY1-108" fmla="*/ 34636 h 106693"/>
              <a:gd name="connsiteX2-109" fmla="*/ 3491595 w 3491595"/>
              <a:gd name="connsiteY2-110" fmla="*/ 0 h 106693"/>
              <a:gd name="connsiteX3-111" fmla="*/ 3491595 w 3491595"/>
              <a:gd name="connsiteY3-112" fmla="*/ 0 h 106693"/>
              <a:gd name="connsiteX0-113" fmla="*/ 0 w 3491595"/>
              <a:gd name="connsiteY0-114" fmla="*/ 106693 h 106693"/>
              <a:gd name="connsiteX1-115" fmla="*/ 1456781 w 3491595"/>
              <a:gd name="connsiteY1-116" fmla="*/ 38870 h 106693"/>
              <a:gd name="connsiteX2-117" fmla="*/ 3491595 w 3491595"/>
              <a:gd name="connsiteY2-118" fmla="*/ 0 h 106693"/>
              <a:gd name="connsiteX3-119" fmla="*/ 3491595 w 3491595"/>
              <a:gd name="connsiteY3-120" fmla="*/ 0 h 106693"/>
              <a:gd name="connsiteX0-121" fmla="*/ 0 w 3491595"/>
              <a:gd name="connsiteY0-122" fmla="*/ 106693 h 106693"/>
              <a:gd name="connsiteX1-123" fmla="*/ 1456781 w 3491595"/>
              <a:gd name="connsiteY1-124" fmla="*/ 38870 h 106693"/>
              <a:gd name="connsiteX2-125" fmla="*/ 1786889 w 3491595"/>
              <a:gd name="connsiteY2-126" fmla="*/ 9906 h 106693"/>
              <a:gd name="connsiteX3-127" fmla="*/ 3491595 w 3491595"/>
              <a:gd name="connsiteY3-128" fmla="*/ 0 h 106693"/>
              <a:gd name="connsiteX4" fmla="*/ 3491595 w 3491595"/>
              <a:gd name="connsiteY4" fmla="*/ 0 h 106693"/>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491595" h="106693">
                <a:moveTo>
                  <a:pt x="0" y="106693"/>
                </a:moveTo>
                <a:cubicBezTo>
                  <a:pt x="609073" y="91141"/>
                  <a:pt x="863360" y="105222"/>
                  <a:pt x="1456781" y="38870"/>
                </a:cubicBezTo>
                <a:cubicBezTo>
                  <a:pt x="1556382" y="33449"/>
                  <a:pt x="1687288" y="15327"/>
                  <a:pt x="1786889" y="9906"/>
                </a:cubicBezTo>
                <a:lnTo>
                  <a:pt x="3491595" y="0"/>
                </a:lnTo>
                <a:lnTo>
                  <a:pt x="3491595" y="0"/>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任意形状 31"/>
          <p:cNvSpPr/>
          <p:nvPr/>
        </p:nvSpPr>
        <p:spPr>
          <a:xfrm flipV="1">
            <a:off x="3523881" y="1711605"/>
            <a:ext cx="4032448" cy="1339287"/>
          </a:xfrm>
          <a:custGeom>
            <a:avLst/>
            <a:gdLst>
              <a:gd name="connsiteX0" fmla="*/ 0 w 1504060"/>
              <a:gd name="connsiteY0" fmla="*/ 80428 h 80428"/>
              <a:gd name="connsiteX1" fmla="*/ 307649 w 1504060"/>
              <a:gd name="connsiteY1" fmla="*/ 3516 h 80428"/>
              <a:gd name="connsiteX2" fmla="*/ 1504060 w 1504060"/>
              <a:gd name="connsiteY2" fmla="*/ 12062 h 80428"/>
            </a:gdLst>
            <a:ahLst/>
            <a:cxnLst>
              <a:cxn ang="0">
                <a:pos x="connsiteX0" y="connsiteY0"/>
              </a:cxn>
              <a:cxn ang="0">
                <a:pos x="connsiteX1" y="connsiteY1"/>
              </a:cxn>
              <a:cxn ang="0">
                <a:pos x="connsiteX2" y="connsiteY2"/>
              </a:cxn>
            </a:cxnLst>
            <a:rect l="l" t="t" r="r" b="b"/>
            <a:pathLst>
              <a:path w="1504060" h="80428">
                <a:moveTo>
                  <a:pt x="0" y="80428"/>
                </a:moveTo>
                <a:cubicBezTo>
                  <a:pt x="28486" y="47669"/>
                  <a:pt x="56972" y="14910"/>
                  <a:pt x="307649" y="3516"/>
                </a:cubicBezTo>
                <a:cubicBezTo>
                  <a:pt x="558326" y="-7878"/>
                  <a:pt x="1504060" y="12062"/>
                  <a:pt x="1504060" y="12062"/>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latin typeface="Arial" panose="020B0604020202020204" pitchFamily="34" charset="0"/>
              <a:ea typeface="Arial" panose="020B0604020202020204" pitchFamily="34" charset="0"/>
              <a:cs typeface="Arial" panose="020B0604020202020204" pitchFamily="34" charset="0"/>
            </a:endParaRPr>
          </a:p>
        </p:txBody>
      </p:sp>
      <p:sp>
        <p:nvSpPr>
          <p:cNvPr id="24" name="任意形状 9"/>
          <p:cNvSpPr/>
          <p:nvPr/>
        </p:nvSpPr>
        <p:spPr>
          <a:xfrm>
            <a:off x="1372090" y="3660751"/>
            <a:ext cx="2038833" cy="724359"/>
          </a:xfrm>
          <a:custGeom>
            <a:avLst/>
            <a:gdLst>
              <a:gd name="connsiteX0" fmla="*/ 0 w 2019300"/>
              <a:gd name="connsiteY0" fmla="*/ 0 h 852599"/>
              <a:gd name="connsiteX1" fmla="*/ 749300 w 2019300"/>
              <a:gd name="connsiteY1" fmla="*/ 762000 h 852599"/>
              <a:gd name="connsiteX2" fmla="*/ 2019300 w 2019300"/>
              <a:gd name="connsiteY2" fmla="*/ 838200 h 852599"/>
              <a:gd name="connsiteX3" fmla="*/ 2019300 w 2019300"/>
              <a:gd name="connsiteY3" fmla="*/ 838200 h 852599"/>
              <a:gd name="connsiteX0-1" fmla="*/ 0 w 2019300"/>
              <a:gd name="connsiteY0-2" fmla="*/ 0 h 855871"/>
              <a:gd name="connsiteX1-3" fmla="*/ 475982 w 2019300"/>
              <a:gd name="connsiteY1-4" fmla="*/ 775723 h 855871"/>
              <a:gd name="connsiteX2-5" fmla="*/ 2019300 w 2019300"/>
              <a:gd name="connsiteY2-6" fmla="*/ 838200 h 855871"/>
              <a:gd name="connsiteX3-7" fmla="*/ 2019300 w 2019300"/>
              <a:gd name="connsiteY3-8" fmla="*/ 838200 h 855871"/>
              <a:gd name="connsiteX0-9" fmla="*/ 0 w 1969606"/>
              <a:gd name="connsiteY0-10" fmla="*/ 0 h 753448"/>
              <a:gd name="connsiteX1-11" fmla="*/ 426288 w 1969606"/>
              <a:gd name="connsiteY1-12" fmla="*/ 679665 h 753448"/>
              <a:gd name="connsiteX2-13" fmla="*/ 1969606 w 1969606"/>
              <a:gd name="connsiteY2-14" fmla="*/ 742142 h 753448"/>
              <a:gd name="connsiteX3-15" fmla="*/ 1969606 w 1969606"/>
              <a:gd name="connsiteY3-16" fmla="*/ 742142 h 753448"/>
              <a:gd name="connsiteX0-17" fmla="*/ 0 w 1994453"/>
              <a:gd name="connsiteY0-18" fmla="*/ 0 h 782686"/>
              <a:gd name="connsiteX1-19" fmla="*/ 451135 w 1994453"/>
              <a:gd name="connsiteY1-20" fmla="*/ 707110 h 782686"/>
              <a:gd name="connsiteX2-21" fmla="*/ 1994453 w 1994453"/>
              <a:gd name="connsiteY2-22" fmla="*/ 769587 h 782686"/>
              <a:gd name="connsiteX3-23" fmla="*/ 1994453 w 1994453"/>
              <a:gd name="connsiteY3-24" fmla="*/ 769587 h 782686"/>
            </a:gdLst>
            <a:ahLst/>
            <a:cxnLst>
              <a:cxn ang="0">
                <a:pos x="connsiteX0-1" y="connsiteY0-2"/>
              </a:cxn>
              <a:cxn ang="0">
                <a:pos x="connsiteX1-3" y="connsiteY1-4"/>
              </a:cxn>
              <a:cxn ang="0">
                <a:pos x="connsiteX2-5" y="connsiteY2-6"/>
              </a:cxn>
              <a:cxn ang="0">
                <a:pos x="connsiteX3-7" y="connsiteY3-8"/>
              </a:cxn>
            </a:cxnLst>
            <a:rect l="l" t="t" r="r" b="b"/>
            <a:pathLst>
              <a:path w="1994453" h="782686">
                <a:moveTo>
                  <a:pt x="0" y="0"/>
                </a:moveTo>
                <a:cubicBezTo>
                  <a:pt x="206375" y="311150"/>
                  <a:pt x="118726" y="578845"/>
                  <a:pt x="451135" y="707110"/>
                </a:cubicBezTo>
                <a:cubicBezTo>
                  <a:pt x="783544" y="835375"/>
                  <a:pt x="1737233" y="759174"/>
                  <a:pt x="1994453" y="769587"/>
                </a:cubicBezTo>
                <a:lnTo>
                  <a:pt x="1994453" y="769587"/>
                </a:lnTo>
              </a:path>
            </a:pathLst>
          </a:custGeom>
          <a:noFill/>
          <a:ln w="508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任意形状 28"/>
          <p:cNvSpPr/>
          <p:nvPr/>
        </p:nvSpPr>
        <p:spPr>
          <a:xfrm>
            <a:off x="3410923" y="3366786"/>
            <a:ext cx="4525259" cy="1014701"/>
          </a:xfrm>
          <a:custGeom>
            <a:avLst/>
            <a:gdLst>
              <a:gd name="connsiteX0" fmla="*/ 0 w 3136900"/>
              <a:gd name="connsiteY0" fmla="*/ 1019962 h 1073144"/>
              <a:gd name="connsiteX1" fmla="*/ 520700 w 3136900"/>
              <a:gd name="connsiteY1" fmla="*/ 969162 h 1073144"/>
              <a:gd name="connsiteX2" fmla="*/ 647700 w 3136900"/>
              <a:gd name="connsiteY2" fmla="*/ 80162 h 1073144"/>
              <a:gd name="connsiteX3" fmla="*/ 3136900 w 3136900"/>
              <a:gd name="connsiteY3" fmla="*/ 42062 h 1073144"/>
              <a:gd name="connsiteX4" fmla="*/ 3136900 w 3136900"/>
              <a:gd name="connsiteY4" fmla="*/ 42062 h 1073144"/>
              <a:gd name="connsiteX0-1" fmla="*/ 0 w 3136900"/>
              <a:gd name="connsiteY0-2" fmla="*/ 1011765 h 1030381"/>
              <a:gd name="connsiteX1-3" fmla="*/ 355600 w 3136900"/>
              <a:gd name="connsiteY1-4" fmla="*/ 846665 h 1030381"/>
              <a:gd name="connsiteX2-5" fmla="*/ 647700 w 3136900"/>
              <a:gd name="connsiteY2-6" fmla="*/ 71965 h 1030381"/>
              <a:gd name="connsiteX3-7" fmla="*/ 3136900 w 3136900"/>
              <a:gd name="connsiteY3-8" fmla="*/ 33865 h 1030381"/>
              <a:gd name="connsiteX4-9" fmla="*/ 3136900 w 3136900"/>
              <a:gd name="connsiteY4-10" fmla="*/ 33865 h 1030381"/>
              <a:gd name="connsiteX0-11" fmla="*/ 0 w 3136900"/>
              <a:gd name="connsiteY0-12" fmla="*/ 1038107 h 1057561"/>
              <a:gd name="connsiteX1-13" fmla="*/ 355600 w 3136900"/>
              <a:gd name="connsiteY1-14" fmla="*/ 873007 h 1057561"/>
              <a:gd name="connsiteX2-15" fmla="*/ 876300 w 3136900"/>
              <a:gd name="connsiteY2-16" fmla="*/ 60207 h 1057561"/>
              <a:gd name="connsiteX3-17" fmla="*/ 3136900 w 3136900"/>
              <a:gd name="connsiteY3-18" fmla="*/ 60207 h 1057561"/>
              <a:gd name="connsiteX4-19" fmla="*/ 3136900 w 3136900"/>
              <a:gd name="connsiteY4-20" fmla="*/ 60207 h 1057561"/>
              <a:gd name="connsiteX0-21" fmla="*/ 0 w 3136900"/>
              <a:gd name="connsiteY0-22" fmla="*/ 1001301 h 1019650"/>
              <a:gd name="connsiteX1-23" fmla="*/ 355600 w 3136900"/>
              <a:gd name="connsiteY1-24" fmla="*/ 836201 h 1019650"/>
              <a:gd name="connsiteX2-25" fmla="*/ 889000 w 3136900"/>
              <a:gd name="connsiteY2-26" fmla="*/ 74201 h 1019650"/>
              <a:gd name="connsiteX3-27" fmla="*/ 3136900 w 3136900"/>
              <a:gd name="connsiteY3-28" fmla="*/ 23401 h 1019650"/>
              <a:gd name="connsiteX4-29" fmla="*/ 3136900 w 3136900"/>
              <a:gd name="connsiteY4-30" fmla="*/ 23401 h 1019650"/>
              <a:gd name="connsiteX0-31" fmla="*/ 0 w 3136900"/>
              <a:gd name="connsiteY0-32" fmla="*/ 1003096 h 1025626"/>
              <a:gd name="connsiteX1-33" fmla="*/ 381237 w 3136900"/>
              <a:gd name="connsiteY1-34" fmla="*/ 863633 h 1025626"/>
              <a:gd name="connsiteX2-35" fmla="*/ 889000 w 3136900"/>
              <a:gd name="connsiteY2-36" fmla="*/ 75996 h 1025626"/>
              <a:gd name="connsiteX3-37" fmla="*/ 3136900 w 3136900"/>
              <a:gd name="connsiteY3-38" fmla="*/ 25196 h 1025626"/>
              <a:gd name="connsiteX4-39" fmla="*/ 3136900 w 3136900"/>
              <a:gd name="connsiteY4-40" fmla="*/ 25196 h 1025626"/>
              <a:gd name="connsiteX0-41" fmla="*/ 0 w 3162537"/>
              <a:gd name="connsiteY0-42" fmla="*/ 1020188 h 1040180"/>
              <a:gd name="connsiteX1-43" fmla="*/ 406874 w 3162537"/>
              <a:gd name="connsiteY1-44" fmla="*/ 863633 h 1040180"/>
              <a:gd name="connsiteX2-45" fmla="*/ 914637 w 3162537"/>
              <a:gd name="connsiteY2-46" fmla="*/ 75996 h 1040180"/>
              <a:gd name="connsiteX3-47" fmla="*/ 3162537 w 3162537"/>
              <a:gd name="connsiteY3-48" fmla="*/ 25196 h 1040180"/>
              <a:gd name="connsiteX4-49" fmla="*/ 3162537 w 3162537"/>
              <a:gd name="connsiteY4-50" fmla="*/ 25196 h 1040180"/>
              <a:gd name="connsiteX0-51" fmla="*/ 0 w 3162537"/>
              <a:gd name="connsiteY0-52" fmla="*/ 1020188 h 1020188"/>
              <a:gd name="connsiteX1-53" fmla="*/ 406874 w 3162537"/>
              <a:gd name="connsiteY1-54" fmla="*/ 863633 h 1020188"/>
              <a:gd name="connsiteX2-55" fmla="*/ 914637 w 3162537"/>
              <a:gd name="connsiteY2-56" fmla="*/ 75996 h 1020188"/>
              <a:gd name="connsiteX3-57" fmla="*/ 3162537 w 3162537"/>
              <a:gd name="connsiteY3-58" fmla="*/ 25196 h 1020188"/>
              <a:gd name="connsiteX4-59" fmla="*/ 3162537 w 3162537"/>
              <a:gd name="connsiteY4-60" fmla="*/ 25196 h 1020188"/>
              <a:gd name="connsiteX0-61" fmla="*/ 0 w 3171083"/>
              <a:gd name="connsiteY0-62" fmla="*/ 1037279 h 1037279"/>
              <a:gd name="connsiteX1-63" fmla="*/ 415420 w 3171083"/>
              <a:gd name="connsiteY1-64" fmla="*/ 863633 h 1037279"/>
              <a:gd name="connsiteX2-65" fmla="*/ 923183 w 3171083"/>
              <a:gd name="connsiteY2-66" fmla="*/ 75996 h 1037279"/>
              <a:gd name="connsiteX3-67" fmla="*/ 3171083 w 3171083"/>
              <a:gd name="connsiteY3-68" fmla="*/ 25196 h 1037279"/>
              <a:gd name="connsiteX4-69" fmla="*/ 3171083 w 3171083"/>
              <a:gd name="connsiteY4-70" fmla="*/ 25196 h 10372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71083" h="1037279">
                <a:moveTo>
                  <a:pt x="0" y="1037279"/>
                </a:moveTo>
                <a:cubicBezTo>
                  <a:pt x="291833" y="1021828"/>
                  <a:pt x="261556" y="1023847"/>
                  <a:pt x="415420" y="863633"/>
                </a:cubicBezTo>
                <a:cubicBezTo>
                  <a:pt x="569284" y="703419"/>
                  <a:pt x="463906" y="215735"/>
                  <a:pt x="923183" y="75996"/>
                </a:cubicBezTo>
                <a:cubicBezTo>
                  <a:pt x="1382460" y="-63743"/>
                  <a:pt x="2796433" y="33663"/>
                  <a:pt x="3171083" y="25196"/>
                </a:cubicBezTo>
                <a:lnTo>
                  <a:pt x="3171083" y="25196"/>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任意形状 37"/>
          <p:cNvSpPr/>
          <p:nvPr/>
        </p:nvSpPr>
        <p:spPr>
          <a:xfrm>
            <a:off x="3499556" y="4293097"/>
            <a:ext cx="4436626" cy="75704"/>
          </a:xfrm>
          <a:custGeom>
            <a:avLst/>
            <a:gdLst>
              <a:gd name="connsiteX0" fmla="*/ 0 w 3281585"/>
              <a:gd name="connsiteY0" fmla="*/ 504341 h 504341"/>
              <a:gd name="connsiteX1" fmla="*/ 512748 w 3281585"/>
              <a:gd name="connsiteY1" fmla="*/ 247968 h 504341"/>
              <a:gd name="connsiteX2" fmla="*/ 700755 w 3281585"/>
              <a:gd name="connsiteY2" fmla="*/ 119781 h 504341"/>
              <a:gd name="connsiteX3" fmla="*/ 905854 w 3281585"/>
              <a:gd name="connsiteY3" fmla="*/ 17231 h 504341"/>
              <a:gd name="connsiteX4" fmla="*/ 1760434 w 3281585"/>
              <a:gd name="connsiteY4" fmla="*/ 140 h 504341"/>
              <a:gd name="connsiteX5" fmla="*/ 3281585 w 3281585"/>
              <a:gd name="connsiteY5" fmla="*/ 140 h 504341"/>
              <a:gd name="connsiteX0-1" fmla="*/ 0 w 3281585"/>
              <a:gd name="connsiteY0-2" fmla="*/ 521432 h 521432"/>
              <a:gd name="connsiteX1-3" fmla="*/ 512748 w 3281585"/>
              <a:gd name="connsiteY1-4" fmla="*/ 247968 h 521432"/>
              <a:gd name="connsiteX2-5" fmla="*/ 700755 w 3281585"/>
              <a:gd name="connsiteY2-6" fmla="*/ 119781 h 521432"/>
              <a:gd name="connsiteX3-7" fmla="*/ 905854 w 3281585"/>
              <a:gd name="connsiteY3-8" fmla="*/ 17231 h 521432"/>
              <a:gd name="connsiteX4-9" fmla="*/ 1760434 w 3281585"/>
              <a:gd name="connsiteY4-10" fmla="*/ 140 h 521432"/>
              <a:gd name="connsiteX5-11" fmla="*/ 3281585 w 3281585"/>
              <a:gd name="connsiteY5-12" fmla="*/ 140 h 521432"/>
              <a:gd name="connsiteX0-13" fmla="*/ 0 w 3281585"/>
              <a:gd name="connsiteY0-14" fmla="*/ 521432 h 521432"/>
              <a:gd name="connsiteX1-15" fmla="*/ 512748 w 3281585"/>
              <a:gd name="connsiteY1-16" fmla="*/ 247968 h 521432"/>
              <a:gd name="connsiteX2-17" fmla="*/ 700755 w 3281585"/>
              <a:gd name="connsiteY2-18" fmla="*/ 119781 h 521432"/>
              <a:gd name="connsiteX3-19" fmla="*/ 905854 w 3281585"/>
              <a:gd name="connsiteY3-20" fmla="*/ 17231 h 521432"/>
              <a:gd name="connsiteX4-21" fmla="*/ 1760434 w 3281585"/>
              <a:gd name="connsiteY4-22" fmla="*/ 140 h 521432"/>
              <a:gd name="connsiteX5-23" fmla="*/ 3281585 w 3281585"/>
              <a:gd name="connsiteY5-24" fmla="*/ 140 h 521432"/>
              <a:gd name="connsiteX0-25" fmla="*/ 0 w 3281585"/>
              <a:gd name="connsiteY0-26" fmla="*/ 521292 h 521292"/>
              <a:gd name="connsiteX1-27" fmla="*/ 512748 w 3281585"/>
              <a:gd name="connsiteY1-28" fmla="*/ 247828 h 521292"/>
              <a:gd name="connsiteX2-29" fmla="*/ 675117 w 3281585"/>
              <a:gd name="connsiteY2-30" fmla="*/ 102549 h 521292"/>
              <a:gd name="connsiteX3-31" fmla="*/ 905854 w 3281585"/>
              <a:gd name="connsiteY3-32" fmla="*/ 17091 h 521292"/>
              <a:gd name="connsiteX4-33" fmla="*/ 1760434 w 3281585"/>
              <a:gd name="connsiteY4-34" fmla="*/ 0 h 521292"/>
              <a:gd name="connsiteX5-35" fmla="*/ 3281585 w 3281585"/>
              <a:gd name="connsiteY5-36" fmla="*/ 0 h 521292"/>
              <a:gd name="connsiteX0-37" fmla="*/ 0 w 3281585"/>
              <a:gd name="connsiteY0-38" fmla="*/ 521292 h 521292"/>
              <a:gd name="connsiteX1-39" fmla="*/ 549408 w 3281585"/>
              <a:gd name="connsiteY1-40" fmla="*/ 478501 h 521292"/>
              <a:gd name="connsiteX2-41" fmla="*/ 675117 w 3281585"/>
              <a:gd name="connsiteY2-42" fmla="*/ 102549 h 521292"/>
              <a:gd name="connsiteX3-43" fmla="*/ 905854 w 3281585"/>
              <a:gd name="connsiteY3-44" fmla="*/ 17091 h 521292"/>
              <a:gd name="connsiteX4-45" fmla="*/ 1760434 w 3281585"/>
              <a:gd name="connsiteY4-46" fmla="*/ 0 h 521292"/>
              <a:gd name="connsiteX5-47" fmla="*/ 3281585 w 3281585"/>
              <a:gd name="connsiteY5-48" fmla="*/ 0 h 521292"/>
              <a:gd name="connsiteX0-49" fmla="*/ 0 w 3309080"/>
              <a:gd name="connsiteY0-50" fmla="*/ 510807 h 510807"/>
              <a:gd name="connsiteX1-51" fmla="*/ 576903 w 3309080"/>
              <a:gd name="connsiteY1-52" fmla="*/ 478501 h 510807"/>
              <a:gd name="connsiteX2-53" fmla="*/ 702612 w 3309080"/>
              <a:gd name="connsiteY2-54" fmla="*/ 102549 h 510807"/>
              <a:gd name="connsiteX3-55" fmla="*/ 933349 w 3309080"/>
              <a:gd name="connsiteY3-56" fmla="*/ 17091 h 510807"/>
              <a:gd name="connsiteX4-57" fmla="*/ 1787929 w 3309080"/>
              <a:gd name="connsiteY4-58" fmla="*/ 0 h 510807"/>
              <a:gd name="connsiteX5-59" fmla="*/ 3309080 w 3309080"/>
              <a:gd name="connsiteY5-60" fmla="*/ 0 h 510807"/>
              <a:gd name="connsiteX0-61" fmla="*/ 0 w 3309080"/>
              <a:gd name="connsiteY0-62" fmla="*/ 510807 h 513517"/>
              <a:gd name="connsiteX1-63" fmla="*/ 576903 w 3309080"/>
              <a:gd name="connsiteY1-64" fmla="*/ 478501 h 513517"/>
              <a:gd name="connsiteX2-65" fmla="*/ 702612 w 3309080"/>
              <a:gd name="connsiteY2-66" fmla="*/ 102549 h 513517"/>
              <a:gd name="connsiteX3-67" fmla="*/ 933349 w 3309080"/>
              <a:gd name="connsiteY3-68" fmla="*/ 17091 h 513517"/>
              <a:gd name="connsiteX4-69" fmla="*/ 1787929 w 3309080"/>
              <a:gd name="connsiteY4-70" fmla="*/ 0 h 513517"/>
              <a:gd name="connsiteX5-71" fmla="*/ 3309080 w 3309080"/>
              <a:gd name="connsiteY5-72" fmla="*/ 0 h 513517"/>
              <a:gd name="connsiteX0-73" fmla="*/ 0 w 3309080"/>
              <a:gd name="connsiteY0-74" fmla="*/ 510807 h 513891"/>
              <a:gd name="connsiteX1-75" fmla="*/ 576903 w 3309080"/>
              <a:gd name="connsiteY1-76" fmla="*/ 478501 h 513891"/>
              <a:gd name="connsiteX2-77" fmla="*/ 748437 w 3309080"/>
              <a:gd name="connsiteY2-78" fmla="*/ 97306 h 513891"/>
              <a:gd name="connsiteX3-79" fmla="*/ 933349 w 3309080"/>
              <a:gd name="connsiteY3-80" fmla="*/ 17091 h 513891"/>
              <a:gd name="connsiteX4-81" fmla="*/ 1787929 w 3309080"/>
              <a:gd name="connsiteY4-82" fmla="*/ 0 h 513891"/>
              <a:gd name="connsiteX5-83" fmla="*/ 3309080 w 3309080"/>
              <a:gd name="connsiteY5-84" fmla="*/ 0 h 513891"/>
              <a:gd name="connsiteX0-85" fmla="*/ 0 w 3309080"/>
              <a:gd name="connsiteY0-86" fmla="*/ 510807 h 513891"/>
              <a:gd name="connsiteX1-87" fmla="*/ 576903 w 3309080"/>
              <a:gd name="connsiteY1-88" fmla="*/ 478501 h 513891"/>
              <a:gd name="connsiteX2-89" fmla="*/ 748437 w 3309080"/>
              <a:gd name="connsiteY2-90" fmla="*/ 97306 h 513891"/>
              <a:gd name="connsiteX3-91" fmla="*/ 933349 w 3309080"/>
              <a:gd name="connsiteY3-92" fmla="*/ 17091 h 513891"/>
              <a:gd name="connsiteX4-93" fmla="*/ 1787929 w 3309080"/>
              <a:gd name="connsiteY4-94" fmla="*/ 0 h 513891"/>
              <a:gd name="connsiteX5-95" fmla="*/ 3309080 w 3309080"/>
              <a:gd name="connsiteY5-96" fmla="*/ 0 h 513891"/>
              <a:gd name="connsiteX0-97" fmla="*/ 0 w 3309080"/>
              <a:gd name="connsiteY0-98" fmla="*/ 534916 h 538000"/>
              <a:gd name="connsiteX1-99" fmla="*/ 576903 w 3309080"/>
              <a:gd name="connsiteY1-100" fmla="*/ 502610 h 538000"/>
              <a:gd name="connsiteX2-101" fmla="*/ 748437 w 3309080"/>
              <a:gd name="connsiteY2-102" fmla="*/ 121415 h 538000"/>
              <a:gd name="connsiteX3-103" fmla="*/ 997506 w 3309080"/>
              <a:gd name="connsiteY3-104" fmla="*/ 4502 h 538000"/>
              <a:gd name="connsiteX4-105" fmla="*/ 1787929 w 3309080"/>
              <a:gd name="connsiteY4-106" fmla="*/ 24109 h 538000"/>
              <a:gd name="connsiteX5-107" fmla="*/ 3309080 w 3309080"/>
              <a:gd name="connsiteY5-108" fmla="*/ 24109 h 538000"/>
              <a:gd name="connsiteX0-109" fmla="*/ 0 w 3309080"/>
              <a:gd name="connsiteY0-110" fmla="*/ 534916 h 545048"/>
              <a:gd name="connsiteX1-111" fmla="*/ 567738 w 3309080"/>
              <a:gd name="connsiteY1-112" fmla="*/ 513095 h 545048"/>
              <a:gd name="connsiteX2-113" fmla="*/ 748437 w 3309080"/>
              <a:gd name="connsiteY2-114" fmla="*/ 121415 h 545048"/>
              <a:gd name="connsiteX3-115" fmla="*/ 997506 w 3309080"/>
              <a:gd name="connsiteY3-116" fmla="*/ 4502 h 545048"/>
              <a:gd name="connsiteX4-117" fmla="*/ 1787929 w 3309080"/>
              <a:gd name="connsiteY4-118" fmla="*/ 24109 h 545048"/>
              <a:gd name="connsiteX5-119" fmla="*/ 3309080 w 3309080"/>
              <a:gd name="connsiteY5-120" fmla="*/ 24109 h 545048"/>
              <a:gd name="connsiteX0-121" fmla="*/ 0 w 3309080"/>
              <a:gd name="connsiteY0-122" fmla="*/ 534916 h 560841"/>
              <a:gd name="connsiteX1-123" fmla="*/ 174563 w 3309080"/>
              <a:gd name="connsiteY1-124" fmla="*/ 556583 h 560841"/>
              <a:gd name="connsiteX2-125" fmla="*/ 567738 w 3309080"/>
              <a:gd name="connsiteY2-126" fmla="*/ 513095 h 560841"/>
              <a:gd name="connsiteX3-127" fmla="*/ 748437 w 3309080"/>
              <a:gd name="connsiteY3-128" fmla="*/ 121415 h 560841"/>
              <a:gd name="connsiteX4-129" fmla="*/ 997506 w 3309080"/>
              <a:gd name="connsiteY4-130" fmla="*/ 4502 h 560841"/>
              <a:gd name="connsiteX5-131" fmla="*/ 1787929 w 3309080"/>
              <a:gd name="connsiteY5-132" fmla="*/ 24109 h 560841"/>
              <a:gd name="connsiteX6" fmla="*/ 3309080 w 3309080"/>
              <a:gd name="connsiteY6" fmla="*/ 24109 h 560841"/>
              <a:gd name="connsiteX0-133" fmla="*/ 0 w 3327410"/>
              <a:gd name="connsiteY0-134" fmla="*/ 571614 h 571614"/>
              <a:gd name="connsiteX1-135" fmla="*/ 192893 w 3327410"/>
              <a:gd name="connsiteY1-136" fmla="*/ 556583 h 571614"/>
              <a:gd name="connsiteX2-137" fmla="*/ 586068 w 3327410"/>
              <a:gd name="connsiteY2-138" fmla="*/ 513095 h 571614"/>
              <a:gd name="connsiteX3-139" fmla="*/ 766767 w 3327410"/>
              <a:gd name="connsiteY3-140" fmla="*/ 121415 h 571614"/>
              <a:gd name="connsiteX4-141" fmla="*/ 1015836 w 3327410"/>
              <a:gd name="connsiteY4-142" fmla="*/ 4502 h 571614"/>
              <a:gd name="connsiteX5-143" fmla="*/ 1806259 w 3327410"/>
              <a:gd name="connsiteY5-144" fmla="*/ 24109 h 571614"/>
              <a:gd name="connsiteX6-145" fmla="*/ 3327410 w 3327410"/>
              <a:gd name="connsiteY6-146" fmla="*/ 24109 h 571614"/>
              <a:gd name="connsiteX0-147" fmla="*/ 0 w 3327410"/>
              <a:gd name="connsiteY0-148" fmla="*/ 571614 h 571614"/>
              <a:gd name="connsiteX1-149" fmla="*/ 192893 w 3327410"/>
              <a:gd name="connsiteY1-150" fmla="*/ 567068 h 571614"/>
              <a:gd name="connsiteX2-151" fmla="*/ 586068 w 3327410"/>
              <a:gd name="connsiteY2-152" fmla="*/ 513095 h 571614"/>
              <a:gd name="connsiteX3-153" fmla="*/ 766767 w 3327410"/>
              <a:gd name="connsiteY3-154" fmla="*/ 121415 h 571614"/>
              <a:gd name="connsiteX4-155" fmla="*/ 1015836 w 3327410"/>
              <a:gd name="connsiteY4-156" fmla="*/ 4502 h 571614"/>
              <a:gd name="connsiteX5-157" fmla="*/ 1806259 w 3327410"/>
              <a:gd name="connsiteY5-158" fmla="*/ 24109 h 571614"/>
              <a:gd name="connsiteX6-159" fmla="*/ 3327410 w 3327410"/>
              <a:gd name="connsiteY6-160" fmla="*/ 24109 h 5716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45" y="connsiteY6-146"/>
              </a:cxn>
            </a:cxnLst>
            <a:rect l="l" t="t" r="r" b="b"/>
            <a:pathLst>
              <a:path w="3327410" h="571614">
                <a:moveTo>
                  <a:pt x="0" y="571614"/>
                </a:moveTo>
                <a:cubicBezTo>
                  <a:pt x="29094" y="569109"/>
                  <a:pt x="98270" y="570705"/>
                  <a:pt x="192893" y="567068"/>
                </a:cubicBezTo>
                <a:cubicBezTo>
                  <a:pt x="287516" y="563431"/>
                  <a:pt x="490422" y="587370"/>
                  <a:pt x="586068" y="513095"/>
                </a:cubicBezTo>
                <a:cubicBezTo>
                  <a:pt x="681714" y="438820"/>
                  <a:pt x="695139" y="206180"/>
                  <a:pt x="766767" y="121415"/>
                </a:cubicBezTo>
                <a:cubicBezTo>
                  <a:pt x="838395" y="36650"/>
                  <a:pt x="842587" y="20720"/>
                  <a:pt x="1015836" y="4502"/>
                </a:cubicBezTo>
                <a:cubicBezTo>
                  <a:pt x="1189085" y="-11716"/>
                  <a:pt x="1420997" y="20841"/>
                  <a:pt x="1806259" y="24109"/>
                </a:cubicBezTo>
                <a:lnTo>
                  <a:pt x="3327410" y="24109"/>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任意形状 38"/>
          <p:cNvSpPr/>
          <p:nvPr/>
        </p:nvSpPr>
        <p:spPr>
          <a:xfrm>
            <a:off x="3366644" y="4300839"/>
            <a:ext cx="4922118" cy="923374"/>
          </a:xfrm>
          <a:custGeom>
            <a:avLst/>
            <a:gdLst>
              <a:gd name="connsiteX0" fmla="*/ 0 w 3606325"/>
              <a:gd name="connsiteY0" fmla="*/ 19999 h 216553"/>
              <a:gd name="connsiteX1" fmla="*/ 606751 w 3606325"/>
              <a:gd name="connsiteY1" fmla="*/ 11454 h 216553"/>
              <a:gd name="connsiteX2" fmla="*/ 846033 w 3606325"/>
              <a:gd name="connsiteY2" fmla="*/ 156732 h 216553"/>
              <a:gd name="connsiteX3" fmla="*/ 1529697 w 3606325"/>
              <a:gd name="connsiteY3" fmla="*/ 216553 h 216553"/>
              <a:gd name="connsiteX4" fmla="*/ 3606325 w 3606325"/>
              <a:gd name="connsiteY4" fmla="*/ 190915 h 216553"/>
              <a:gd name="connsiteX5" fmla="*/ 3606325 w 3606325"/>
              <a:gd name="connsiteY5" fmla="*/ 190915 h 21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6325" h="216553">
                <a:moveTo>
                  <a:pt x="0" y="19999"/>
                </a:moveTo>
                <a:cubicBezTo>
                  <a:pt x="232873" y="4332"/>
                  <a:pt x="465746" y="-11335"/>
                  <a:pt x="606751" y="11454"/>
                </a:cubicBezTo>
                <a:cubicBezTo>
                  <a:pt x="747756" y="34243"/>
                  <a:pt x="692209" y="122549"/>
                  <a:pt x="846033" y="156732"/>
                </a:cubicBezTo>
                <a:cubicBezTo>
                  <a:pt x="999857" y="190915"/>
                  <a:pt x="1529697" y="216553"/>
                  <a:pt x="1529697" y="216553"/>
                </a:cubicBezTo>
                <a:lnTo>
                  <a:pt x="3606325" y="190915"/>
                </a:lnTo>
                <a:lnTo>
                  <a:pt x="3606325" y="190915"/>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任意形状 14"/>
          <p:cNvSpPr/>
          <p:nvPr/>
        </p:nvSpPr>
        <p:spPr>
          <a:xfrm>
            <a:off x="3412603" y="4405386"/>
            <a:ext cx="4922118" cy="1727891"/>
          </a:xfrm>
          <a:custGeom>
            <a:avLst/>
            <a:gdLst>
              <a:gd name="connsiteX0" fmla="*/ 0 w 3614821"/>
              <a:gd name="connsiteY0" fmla="*/ 39105 h 477456"/>
              <a:gd name="connsiteX1" fmla="*/ 614947 w 3614821"/>
              <a:gd name="connsiteY1" fmla="*/ 39105 h 477456"/>
              <a:gd name="connsiteX2" fmla="*/ 994610 w 3614821"/>
              <a:gd name="connsiteY2" fmla="*/ 445505 h 477456"/>
              <a:gd name="connsiteX3" fmla="*/ 3614821 w 3614821"/>
              <a:gd name="connsiteY3" fmla="*/ 450853 h 477456"/>
              <a:gd name="connsiteX4" fmla="*/ 3614821 w 3614821"/>
              <a:gd name="connsiteY4" fmla="*/ 450853 h 477456"/>
              <a:gd name="connsiteX0-1" fmla="*/ 0 w 3674642"/>
              <a:gd name="connsiteY0-2" fmla="*/ 24273 h 495690"/>
              <a:gd name="connsiteX1-3" fmla="*/ 674768 w 3674642"/>
              <a:gd name="connsiteY1-4" fmla="*/ 57339 h 495690"/>
              <a:gd name="connsiteX2-5" fmla="*/ 1054431 w 3674642"/>
              <a:gd name="connsiteY2-6" fmla="*/ 463739 h 495690"/>
              <a:gd name="connsiteX3-7" fmla="*/ 3674642 w 3674642"/>
              <a:gd name="connsiteY3-8" fmla="*/ 469087 h 495690"/>
              <a:gd name="connsiteX4-9" fmla="*/ 3674642 w 3674642"/>
              <a:gd name="connsiteY4-10" fmla="*/ 469087 h 495690"/>
              <a:gd name="connsiteX0-11" fmla="*/ 0 w 3674642"/>
              <a:gd name="connsiteY0-12" fmla="*/ 11284 h 482701"/>
              <a:gd name="connsiteX1-13" fmla="*/ 674768 w 3674642"/>
              <a:gd name="connsiteY1-14" fmla="*/ 44350 h 482701"/>
              <a:gd name="connsiteX2-15" fmla="*/ 1054431 w 3674642"/>
              <a:gd name="connsiteY2-16" fmla="*/ 450750 h 482701"/>
              <a:gd name="connsiteX3-17" fmla="*/ 3674642 w 3674642"/>
              <a:gd name="connsiteY3-18" fmla="*/ 456098 h 482701"/>
              <a:gd name="connsiteX4-19" fmla="*/ 3674642 w 3674642"/>
              <a:gd name="connsiteY4-20" fmla="*/ 456098 h 482701"/>
              <a:gd name="connsiteX0-21" fmla="*/ 0 w 3674642"/>
              <a:gd name="connsiteY0-22" fmla="*/ 15 h 466197"/>
              <a:gd name="connsiteX1-23" fmla="*/ 649131 w 3674642"/>
              <a:gd name="connsiteY1-24" fmla="*/ 103935 h 466197"/>
              <a:gd name="connsiteX2-25" fmla="*/ 1054431 w 3674642"/>
              <a:gd name="connsiteY2-26" fmla="*/ 439481 h 466197"/>
              <a:gd name="connsiteX3-27" fmla="*/ 3674642 w 3674642"/>
              <a:gd name="connsiteY3-28" fmla="*/ 444829 h 466197"/>
              <a:gd name="connsiteX4-29" fmla="*/ 3674642 w 3674642"/>
              <a:gd name="connsiteY4-30" fmla="*/ 444829 h 4661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74642" h="466197">
                <a:moveTo>
                  <a:pt x="0" y="15"/>
                </a:moveTo>
                <a:cubicBezTo>
                  <a:pt x="224589" y="-787"/>
                  <a:pt x="473393" y="30691"/>
                  <a:pt x="649131" y="103935"/>
                </a:cubicBezTo>
                <a:cubicBezTo>
                  <a:pt x="824870" y="177179"/>
                  <a:pt x="550179" y="382665"/>
                  <a:pt x="1054431" y="439481"/>
                </a:cubicBezTo>
                <a:cubicBezTo>
                  <a:pt x="1558683" y="496297"/>
                  <a:pt x="3674642" y="444829"/>
                  <a:pt x="3674642" y="444829"/>
                </a:cubicBezTo>
                <a:lnTo>
                  <a:pt x="3674642" y="444829"/>
                </a:lnTo>
              </a:path>
            </a:pathLst>
          </a:custGeom>
          <a:noFill/>
          <a:ln w="3175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TextBox 29"/>
          <p:cNvSpPr txBox="1"/>
          <p:nvPr/>
        </p:nvSpPr>
        <p:spPr>
          <a:xfrm>
            <a:off x="1586220" y="1206527"/>
            <a:ext cx="1780424" cy="523220"/>
          </a:xfrm>
          <a:prstGeom prst="rect">
            <a:avLst/>
          </a:prstGeom>
          <a:noFill/>
        </p:spPr>
        <p:txBody>
          <a:bodyPr wrap="none" rtlCol="0">
            <a:spAutoFit/>
          </a:bodyPr>
          <a:lstStyle/>
          <a:p>
            <a:r>
              <a:rPr lang="en-US" altLang="zh-CN" sz="2800" b="1" dirty="0"/>
              <a:t>Expression</a:t>
            </a:r>
            <a:endParaRPr lang="zh-CN" altLang="en-US" sz="2800" b="1" dirty="0"/>
          </a:p>
        </p:txBody>
      </p:sp>
      <p:sp>
        <p:nvSpPr>
          <p:cNvPr id="31" name="TextBox 30"/>
          <p:cNvSpPr txBox="1"/>
          <p:nvPr/>
        </p:nvSpPr>
        <p:spPr>
          <a:xfrm>
            <a:off x="4067944" y="332118"/>
            <a:ext cx="5204630" cy="461665"/>
          </a:xfrm>
          <a:prstGeom prst="rect">
            <a:avLst/>
          </a:prstGeom>
          <a:noFill/>
        </p:spPr>
        <p:txBody>
          <a:bodyPr wrap="none" rtlCol="0">
            <a:spAutoFit/>
          </a:bodyPr>
          <a:lstStyle/>
          <a:p>
            <a:r>
              <a:rPr lang="en-US" altLang="zh-CN" sz="2400" b="1" dirty="0">
                <a:cs typeface="+mn-lt"/>
                <a:sym typeface="+mn-ea"/>
              </a:rPr>
              <a:t>people from Mexico or Central America</a:t>
            </a:r>
            <a:endParaRPr lang="zh-CN" altLang="en-US" sz="2400" dirty="0"/>
          </a:p>
        </p:txBody>
      </p:sp>
      <p:sp>
        <p:nvSpPr>
          <p:cNvPr id="32" name="TextBox 31"/>
          <p:cNvSpPr txBox="1"/>
          <p:nvPr/>
        </p:nvSpPr>
        <p:spPr>
          <a:xfrm>
            <a:off x="5175623" y="1131100"/>
            <a:ext cx="1375698" cy="461665"/>
          </a:xfrm>
          <a:prstGeom prst="rect">
            <a:avLst/>
          </a:prstGeom>
          <a:noFill/>
        </p:spPr>
        <p:txBody>
          <a:bodyPr wrap="none" rtlCol="0">
            <a:spAutoFit/>
          </a:bodyPr>
          <a:lstStyle/>
          <a:p>
            <a:r>
              <a:rPr lang="en-US" altLang="zh-CN" sz="2400" b="1" dirty="0">
                <a:cs typeface="+mn-lt"/>
                <a:sym typeface="+mn-ea"/>
              </a:rPr>
              <a:t>a jazz bar</a:t>
            </a:r>
            <a:endParaRPr lang="zh-CN" altLang="en-US" sz="2400" b="1" dirty="0">
              <a:cs typeface="+mn-lt"/>
            </a:endParaRPr>
          </a:p>
        </p:txBody>
      </p:sp>
      <p:sp>
        <p:nvSpPr>
          <p:cNvPr id="33" name="TextBox 32"/>
          <p:cNvSpPr txBox="1"/>
          <p:nvPr/>
        </p:nvSpPr>
        <p:spPr>
          <a:xfrm>
            <a:off x="4352412" y="1919583"/>
            <a:ext cx="4635693" cy="461665"/>
          </a:xfrm>
          <a:prstGeom prst="rect">
            <a:avLst/>
          </a:prstGeom>
          <a:noFill/>
        </p:spPr>
        <p:txBody>
          <a:bodyPr wrap="none" rtlCol="0">
            <a:spAutoFit/>
          </a:bodyPr>
          <a:lstStyle/>
          <a:p>
            <a:r>
              <a:rPr lang="en-US" altLang="zh-CN" sz="2400" b="1" dirty="0">
                <a:cs typeface="+mn-lt"/>
                <a:sym typeface="+mn-ea"/>
              </a:rPr>
              <a:t>immigrants from all over the world</a:t>
            </a:r>
            <a:endParaRPr lang="zh-CN" altLang="en-US" sz="2400" b="1" dirty="0">
              <a:cs typeface="+mn-lt"/>
            </a:endParaRPr>
          </a:p>
        </p:txBody>
      </p:sp>
      <p:sp>
        <p:nvSpPr>
          <p:cNvPr id="34" name="TextBox 33"/>
          <p:cNvSpPr txBox="1"/>
          <p:nvPr/>
        </p:nvSpPr>
        <p:spPr>
          <a:xfrm>
            <a:off x="4211960" y="2536570"/>
            <a:ext cx="3976217" cy="461665"/>
          </a:xfrm>
          <a:prstGeom prst="rect">
            <a:avLst/>
          </a:prstGeom>
          <a:noFill/>
        </p:spPr>
        <p:txBody>
          <a:bodyPr wrap="none" rtlCol="0">
            <a:spAutoFit/>
          </a:bodyPr>
          <a:lstStyle/>
          <a:p>
            <a:r>
              <a:rPr lang="en-US" altLang="zh-CN" sz="2400" b="1" dirty="0">
                <a:cs typeface="+mn-lt"/>
                <a:sym typeface="+mn-ea"/>
              </a:rPr>
              <a:t>cafes and Chinese restaurants</a:t>
            </a:r>
            <a:endParaRPr lang="zh-CN" altLang="en-US" sz="2400" b="1" dirty="0">
              <a:cs typeface="+mn-lt"/>
            </a:endParaRPr>
          </a:p>
        </p:txBody>
      </p:sp>
      <p:sp>
        <p:nvSpPr>
          <p:cNvPr id="35" name="TextBox 34"/>
          <p:cNvSpPr txBox="1"/>
          <p:nvPr/>
        </p:nvSpPr>
        <p:spPr>
          <a:xfrm>
            <a:off x="1795816" y="3865976"/>
            <a:ext cx="1498295" cy="523220"/>
          </a:xfrm>
          <a:prstGeom prst="rect">
            <a:avLst/>
          </a:prstGeom>
          <a:noFill/>
        </p:spPr>
        <p:txBody>
          <a:bodyPr wrap="none" rtlCol="0">
            <a:spAutoFit/>
          </a:bodyPr>
          <a:lstStyle/>
          <a:p>
            <a:r>
              <a:rPr lang="en-US" altLang="zh-CN" sz="2800" b="1" dirty="0"/>
              <a:t>Attitude </a:t>
            </a:r>
            <a:endParaRPr lang="zh-CN" altLang="en-US" sz="2800" b="1" dirty="0"/>
          </a:p>
        </p:txBody>
      </p:sp>
      <p:sp>
        <p:nvSpPr>
          <p:cNvPr id="36" name="TextBox 35"/>
          <p:cNvSpPr txBox="1"/>
          <p:nvPr/>
        </p:nvSpPr>
        <p:spPr>
          <a:xfrm>
            <a:off x="4979928" y="3250156"/>
            <a:ext cx="1945404" cy="461665"/>
          </a:xfrm>
          <a:prstGeom prst="rect">
            <a:avLst/>
          </a:prstGeom>
          <a:noFill/>
        </p:spPr>
        <p:txBody>
          <a:bodyPr wrap="none" rtlCol="0">
            <a:spAutoFit/>
          </a:bodyPr>
          <a:lstStyle/>
          <a:p>
            <a:r>
              <a:rPr lang="en-US" altLang="zh-CN" sz="2400" b="1" dirty="0">
                <a:cs typeface="+mn-lt"/>
              </a:rPr>
              <a:t>To experience</a:t>
            </a:r>
            <a:endParaRPr lang="zh-CN" altLang="en-US" sz="2400" b="1" dirty="0">
              <a:cs typeface="+mn-lt"/>
            </a:endParaRPr>
          </a:p>
        </p:txBody>
      </p:sp>
      <p:sp>
        <p:nvSpPr>
          <p:cNvPr id="37" name="TextBox 36"/>
          <p:cNvSpPr txBox="1"/>
          <p:nvPr/>
        </p:nvSpPr>
        <p:spPr>
          <a:xfrm>
            <a:off x="5175623" y="3865976"/>
            <a:ext cx="1554015" cy="461665"/>
          </a:xfrm>
          <a:prstGeom prst="rect">
            <a:avLst/>
          </a:prstGeom>
          <a:noFill/>
        </p:spPr>
        <p:txBody>
          <a:bodyPr wrap="none" rtlCol="0">
            <a:spAutoFit/>
          </a:bodyPr>
          <a:lstStyle/>
          <a:p>
            <a:r>
              <a:rPr lang="en-US" altLang="zh-CN" sz="2400" b="1" dirty="0">
                <a:cs typeface="+mn-lt"/>
              </a:rPr>
              <a:t>To respect </a:t>
            </a:r>
            <a:endParaRPr lang="zh-CN" altLang="en-US" sz="2400" b="1" dirty="0">
              <a:cs typeface="+mn-lt"/>
            </a:endParaRPr>
          </a:p>
        </p:txBody>
      </p:sp>
      <p:sp>
        <p:nvSpPr>
          <p:cNvPr id="38" name="TextBox 37"/>
          <p:cNvSpPr txBox="1"/>
          <p:nvPr/>
        </p:nvSpPr>
        <p:spPr>
          <a:xfrm>
            <a:off x="5175623" y="4822238"/>
            <a:ext cx="1502719" cy="461665"/>
          </a:xfrm>
          <a:prstGeom prst="rect">
            <a:avLst/>
          </a:prstGeom>
          <a:noFill/>
        </p:spPr>
        <p:txBody>
          <a:bodyPr wrap="none" rtlCol="0">
            <a:spAutoFit/>
          </a:bodyPr>
          <a:lstStyle/>
          <a:p>
            <a:r>
              <a:rPr lang="en-US" altLang="zh-CN" sz="2400" b="1" dirty="0">
                <a:cs typeface="+mn-lt"/>
              </a:rPr>
              <a:t>To explore</a:t>
            </a:r>
            <a:endParaRPr lang="zh-CN" altLang="en-US" sz="2400" b="1" dirty="0">
              <a:cs typeface="+mn-lt"/>
            </a:endParaRPr>
          </a:p>
        </p:txBody>
      </p:sp>
      <p:sp>
        <p:nvSpPr>
          <p:cNvPr id="39" name="TextBox 38"/>
          <p:cNvSpPr txBox="1"/>
          <p:nvPr/>
        </p:nvSpPr>
        <p:spPr>
          <a:xfrm>
            <a:off x="5243298" y="5703639"/>
            <a:ext cx="1900007" cy="461665"/>
          </a:xfrm>
          <a:prstGeom prst="rect">
            <a:avLst/>
          </a:prstGeom>
          <a:noFill/>
        </p:spPr>
        <p:txBody>
          <a:bodyPr wrap="none" rtlCol="0">
            <a:spAutoFit/>
          </a:bodyPr>
          <a:lstStyle/>
          <a:p>
            <a:r>
              <a:rPr lang="en-US" altLang="zh-CN" sz="2400" b="1" dirty="0">
                <a:cs typeface="+mn-lt"/>
              </a:rPr>
              <a:t>To appreciate</a:t>
            </a:r>
            <a:endParaRPr lang="zh-CN" altLang="en-US" sz="2400" b="1" dirty="0">
              <a:cs typeface="+mn-lt"/>
            </a:endParaRPr>
          </a:p>
        </p:txBody>
      </p:sp>
      <p:sp>
        <p:nvSpPr>
          <p:cNvPr id="40" name="TextBox 39"/>
          <p:cNvSpPr txBox="1"/>
          <p:nvPr/>
        </p:nvSpPr>
        <p:spPr>
          <a:xfrm>
            <a:off x="0" y="-6436"/>
            <a:ext cx="2476432" cy="707886"/>
          </a:xfrm>
          <a:prstGeom prst="rect">
            <a:avLst/>
          </a:prstGeom>
          <a:noFill/>
        </p:spPr>
        <p:txBody>
          <a:bodyPr wrap="square" rtlCol="0">
            <a:spAutoFit/>
          </a:bodyPr>
          <a:lstStyle/>
          <a:p>
            <a:r>
              <a:rPr lang="en-US" altLang="zh-CN" sz="4000" b="1" dirty="0"/>
              <a:t>Thinking </a:t>
            </a:r>
            <a:endParaRPr lang="zh-CN" altLang="en-US" sz="4000" b="1" dirty="0"/>
          </a:p>
        </p:txBody>
      </p:sp>
      <p:pic>
        <p:nvPicPr>
          <p:cNvPr id="27" name="图片 26" descr="水印">
            <a:extLst>
              <a:ext uri="{FF2B5EF4-FFF2-40B4-BE49-F238E27FC236}">
                <a16:creationId xmlns:a16="http://schemas.microsoft.com/office/drawing/2014/main" id="{A2AFD9F9-8313-4EC8-A0E4-A0355C3F00EE}"/>
              </a:ext>
            </a:extLst>
          </p:cNvPr>
          <p:cNvPicPr>
            <a:picLocks noChangeAspect="1"/>
          </p:cNvPicPr>
          <p:nvPr/>
        </p:nvPicPr>
        <p:blipFill>
          <a:blip r:embed="rId2"/>
          <a:stretch>
            <a:fillRect/>
          </a:stretch>
        </p:blipFill>
        <p:spPr>
          <a:xfrm>
            <a:off x="5364088" y="70891"/>
            <a:ext cx="3676650" cy="1190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additive="base">
                                        <p:cTn id="125" dur="500" fill="hold"/>
                                        <p:tgtEl>
                                          <p:spTgt spid="29"/>
                                        </p:tgtEl>
                                        <p:attrNameLst>
                                          <p:attrName>ppt_x</p:attrName>
                                        </p:attrNameLst>
                                      </p:cBhvr>
                                      <p:tavLst>
                                        <p:tav tm="0">
                                          <p:val>
                                            <p:strVal val="#ppt_x"/>
                                          </p:val>
                                        </p:tav>
                                        <p:tav tm="100000">
                                          <p:val>
                                            <p:strVal val="#ppt_x"/>
                                          </p:val>
                                        </p:tav>
                                      </p:tavLst>
                                    </p:anim>
                                    <p:anim calcmode="lin" valueType="num">
                                      <p:cBhvr additive="base">
                                        <p:cTn id="1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9"/>
                                        </p:tgtEl>
                                        <p:attrNameLst>
                                          <p:attrName>style.visibility</p:attrName>
                                        </p:attrNameLst>
                                      </p:cBhvr>
                                      <p:to>
                                        <p:strVal val="visible"/>
                                      </p:to>
                                    </p:set>
                                    <p:anim calcmode="lin" valueType="num">
                                      <p:cBhvr additive="base">
                                        <p:cTn id="131" dur="500" fill="hold"/>
                                        <p:tgtEl>
                                          <p:spTgt spid="39"/>
                                        </p:tgtEl>
                                        <p:attrNameLst>
                                          <p:attrName>ppt_x</p:attrName>
                                        </p:attrNameLst>
                                      </p:cBhvr>
                                      <p:tavLst>
                                        <p:tav tm="0">
                                          <p:val>
                                            <p:strVal val="#ppt_x"/>
                                          </p:val>
                                        </p:tav>
                                        <p:tav tm="100000">
                                          <p:val>
                                            <p:strVal val="#ppt_x"/>
                                          </p:val>
                                        </p:tav>
                                      </p:tavLst>
                                    </p:anim>
                                    <p:anim calcmode="lin" valueType="num">
                                      <p:cBhvr additive="base">
                                        <p:cTn id="1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21" grpId="0" animBg="1"/>
      <p:bldP spid="23" grpId="0" animBg="1"/>
      <p:bldP spid="24" grpId="0" animBg="1"/>
      <p:bldP spid="25" grpId="0" animBg="1"/>
      <p:bldP spid="26" grpId="0" animBg="1"/>
      <p:bldP spid="28" grpId="0" bldLvl="0" animBg="1"/>
      <p:bldP spid="29" grpId="0" bldLvl="0" animBg="1"/>
      <p:bldP spid="30" grpId="0"/>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灯片编号占位符 2"/>
          <p:cNvSpPr>
            <a:spLocks noGrp="1"/>
          </p:cNvSpPr>
          <p:nvPr>
            <p:ph type="sldNum" sz="quarter" idx="12"/>
          </p:nvPr>
        </p:nvSpPr>
        <p:spPr>
          <a:xfrm>
            <a:off x="3124200" y="6245225"/>
            <a:ext cx="2895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pPr algn="ctr" eaLnBrk="1" hangingPunct="1"/>
            <a:fld id="{9D8F07C3-052D-4A0E-B028-B0347E84300A}" type="slidenum">
              <a:rPr lang="zh-CN" altLang="en-US" sz="1400"/>
              <a:t>26</a:t>
            </a:fld>
            <a:endParaRPr lang="en-US" altLang="zh-CN" sz="1400" dirty="0"/>
          </a:p>
        </p:txBody>
      </p:sp>
      <p:sp>
        <p:nvSpPr>
          <p:cNvPr id="63491" name="Rectangle 2"/>
          <p:cNvSpPr>
            <a:spLocks noChangeArrowheads="1"/>
          </p:cNvSpPr>
          <p:nvPr/>
        </p:nvSpPr>
        <p:spPr bwMode="auto">
          <a:xfrm>
            <a:off x="1588" y="23780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b="1" i="1">
              <a:latin typeface="Tw Cen MT" panose="020B0602020104020603" pitchFamily="34" charset="0"/>
            </a:endParaRPr>
          </a:p>
        </p:txBody>
      </p:sp>
      <p:sp>
        <p:nvSpPr>
          <p:cNvPr id="63494" name="Rectangle 5"/>
          <p:cNvSpPr>
            <a:spLocks noChangeArrowheads="1"/>
          </p:cNvSpPr>
          <p:nvPr/>
        </p:nvSpPr>
        <p:spPr bwMode="auto">
          <a:xfrm>
            <a:off x="1042988" y="1700213"/>
            <a:ext cx="77057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en-US" altLang="zh-CN" sz="4000" b="1">
              <a:solidFill>
                <a:srgbClr val="0000FF"/>
              </a:solidFill>
              <a:latin typeface="Times New Roman" panose="02020603050405020304" pitchFamily="18" charset="0"/>
            </a:endParaRPr>
          </a:p>
          <a:p>
            <a:pPr eaLnBrk="1" hangingPunct="1">
              <a:lnSpc>
                <a:spcPct val="130000"/>
              </a:lnSpc>
            </a:pPr>
            <a:r>
              <a:rPr lang="en-US" altLang="zh-CN" sz="4000" b="1">
                <a:solidFill>
                  <a:srgbClr val="0000FF"/>
                </a:solidFill>
                <a:latin typeface="Times New Roman" panose="02020603050405020304" pitchFamily="18" charset="0"/>
              </a:rPr>
              <a:t> </a:t>
            </a:r>
          </a:p>
        </p:txBody>
      </p:sp>
      <p:sp>
        <p:nvSpPr>
          <p:cNvPr id="2" name="TextBox 1"/>
          <p:cNvSpPr txBox="1"/>
          <p:nvPr/>
        </p:nvSpPr>
        <p:spPr>
          <a:xfrm>
            <a:off x="1588" y="0"/>
            <a:ext cx="3161443" cy="76944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4400" b="1" dirty="0">
                <a:solidFill>
                  <a:schemeClr val="tx1"/>
                </a:solidFill>
                <a:latin typeface="Times New Roman" panose="02020603050405020304" pitchFamily="18" charset="0"/>
                <a:cs typeface="Times New Roman" panose="02020603050405020304" pitchFamily="18" charset="0"/>
              </a:rPr>
              <a:t>Homework  </a:t>
            </a:r>
            <a:endParaRPr lang="zh-CN" altLang="en-US" sz="4400" b="1" dirty="0">
              <a:solidFill>
                <a:schemeClr val="tx1"/>
              </a:solidFill>
              <a:latin typeface="Times New Roman" panose="02020603050405020304" pitchFamily="18" charset="0"/>
              <a:cs typeface="Times New Roman" panose="02020603050405020304" pitchFamily="18" charset="0"/>
            </a:endParaRPr>
          </a:p>
        </p:txBody>
      </p:sp>
      <p:sp>
        <p:nvSpPr>
          <p:cNvPr id="10" name="AutoShape 4"/>
          <p:cNvSpPr>
            <a:spLocks noChangeArrowheads="1"/>
          </p:cNvSpPr>
          <p:nvPr/>
        </p:nvSpPr>
        <p:spPr bwMode="auto">
          <a:xfrm>
            <a:off x="3996" y="908720"/>
            <a:ext cx="9032500" cy="5832648"/>
          </a:xfrm>
          <a:prstGeom prst="flowChartAlternateProcess">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spcBef>
                <a:spcPct val="50000"/>
              </a:spcBef>
            </a:pPr>
            <a:r>
              <a:rPr lang="en-US" altLang="zh-CN" sz="3600" b="1" dirty="0">
                <a:solidFill>
                  <a:schemeClr val="tx1">
                    <a:lumMod val="75000"/>
                    <a:lumOff val="25000"/>
                  </a:schemeClr>
                </a:solidFill>
                <a:latin typeface="Segoe Print" pitchFamily="2" charset="0"/>
              </a:rPr>
              <a:t>Writing: Write down a travel journal</a:t>
            </a:r>
            <a:r>
              <a:rPr lang="en-US" altLang="zh-CN" sz="4000" b="1" dirty="0">
                <a:solidFill>
                  <a:schemeClr val="tx1">
                    <a:lumMod val="75000"/>
                    <a:lumOff val="25000"/>
                  </a:schemeClr>
                </a:solidFill>
                <a:latin typeface="Segoe Print" pitchFamily="2" charset="0"/>
              </a:rPr>
              <a:t>.</a:t>
            </a:r>
          </a:p>
          <a:p>
            <a:pPr>
              <a:spcBef>
                <a:spcPct val="50000"/>
              </a:spcBef>
            </a:pPr>
            <a:r>
              <a:rPr lang="en-US" altLang="zh-CN" sz="4000" b="1" dirty="0">
                <a:latin typeface="Times New Roman" pitchFamily="18" charset="0"/>
              </a:rPr>
              <a:t>Last week, I went to …, which was </a:t>
            </a:r>
          </a:p>
          <a:p>
            <a:pPr>
              <a:spcBef>
                <a:spcPct val="50000"/>
              </a:spcBef>
            </a:pPr>
            <a:r>
              <a:rPr lang="en-US" altLang="zh-CN" sz="4000" b="1" dirty="0">
                <a:latin typeface="Times New Roman" pitchFamily="18" charset="0"/>
              </a:rPr>
              <a:t>an unforgettable experience.</a:t>
            </a:r>
          </a:p>
          <a:p>
            <a:pPr>
              <a:spcBef>
                <a:spcPct val="50000"/>
              </a:spcBef>
            </a:pPr>
            <a:r>
              <a:rPr lang="en-US" altLang="zh-CN" sz="4000" b="1" dirty="0">
                <a:latin typeface="Times New Roman" pitchFamily="18" charset="0"/>
              </a:rPr>
              <a:t>……</a:t>
            </a:r>
          </a:p>
          <a:p>
            <a:pPr>
              <a:spcBef>
                <a:spcPct val="50000"/>
              </a:spcBef>
            </a:pPr>
            <a:endParaRPr lang="en-US" altLang="zh-CN" sz="4000" b="1" dirty="0">
              <a:latin typeface="Times New Roman" pitchFamily="18" charset="0"/>
            </a:endParaRPr>
          </a:p>
        </p:txBody>
      </p:sp>
      <p:sp>
        <p:nvSpPr>
          <p:cNvPr id="11" name="TextBox 1"/>
          <p:cNvSpPr txBox="1">
            <a:spLocks noChangeArrowheads="1"/>
          </p:cNvSpPr>
          <p:nvPr/>
        </p:nvSpPr>
        <p:spPr bwMode="auto">
          <a:xfrm>
            <a:off x="91753" y="3068960"/>
            <a:ext cx="8280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dirty="0">
                <a:latin typeface="Times New Roman" pitchFamily="18" charset="0"/>
              </a:rPr>
              <a:t>     </a:t>
            </a:r>
          </a:p>
        </p:txBody>
      </p:sp>
    </p:spTree>
  </p:cSld>
  <p:clrMapOvr>
    <a:masterClrMapping/>
  </p:clrMapOvr>
  <p:transition>
    <p:plu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23850" y="549275"/>
            <a:ext cx="84963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3200" b="1" dirty="0">
                <a:latin typeface="Times New Roman" pitchFamily="18" charset="0"/>
              </a:rPr>
              <a:t>Tips:</a:t>
            </a:r>
          </a:p>
          <a:p>
            <a:pPr eaLnBrk="1" hangingPunct="1">
              <a:spcBef>
                <a:spcPct val="50000"/>
              </a:spcBef>
            </a:pPr>
            <a:r>
              <a:rPr lang="en-US" altLang="zh-CN" sz="3200" b="1" dirty="0">
                <a:solidFill>
                  <a:srgbClr val="FF0000"/>
                </a:solidFill>
                <a:latin typeface="Times New Roman" pitchFamily="18" charset="0"/>
              </a:rPr>
              <a:t>1. Structure:</a:t>
            </a:r>
            <a:r>
              <a:rPr lang="en-US" altLang="zh-CN" sz="3200" b="1" dirty="0">
                <a:latin typeface="Times New Roman" pitchFamily="18" charset="0"/>
              </a:rPr>
              <a:t>  In order of time</a:t>
            </a:r>
          </a:p>
          <a:p>
            <a:pPr eaLnBrk="1" hangingPunct="1">
              <a:spcBef>
                <a:spcPct val="50000"/>
              </a:spcBef>
            </a:pPr>
            <a:r>
              <a:rPr lang="en-US" altLang="zh-CN" sz="3200" b="1" dirty="0">
                <a:solidFill>
                  <a:srgbClr val="FF0000"/>
                </a:solidFill>
                <a:latin typeface="Times New Roman" pitchFamily="18" charset="0"/>
              </a:rPr>
              <a:t>2. Content:</a:t>
            </a:r>
            <a:r>
              <a:rPr lang="en-US" altLang="zh-CN" sz="3200" b="1" dirty="0">
                <a:latin typeface="Times New Roman" pitchFamily="18" charset="0"/>
              </a:rPr>
              <a:t>    What I saw and how I felt</a:t>
            </a:r>
          </a:p>
          <a:p>
            <a:pPr eaLnBrk="1" hangingPunct="1">
              <a:spcBef>
                <a:spcPct val="50000"/>
              </a:spcBef>
            </a:pPr>
            <a:endParaRPr lang="en-US" altLang="zh-CN" sz="3200" b="1" dirty="0">
              <a:solidFill>
                <a:srgbClr val="FF0000"/>
              </a:solidFill>
              <a:latin typeface="Times New Roman" pitchFamily="18" charset="0"/>
            </a:endParaRPr>
          </a:p>
          <a:p>
            <a:pPr eaLnBrk="1" hangingPunct="1">
              <a:spcBef>
                <a:spcPct val="50000"/>
              </a:spcBef>
            </a:pPr>
            <a:endParaRPr lang="en-US" altLang="zh-CN" sz="3200" b="1" dirty="0">
              <a:solidFill>
                <a:srgbClr val="FF0000"/>
              </a:solidFill>
              <a:latin typeface="Times New Roman" pitchFamily="18" charset="0"/>
            </a:endParaRPr>
          </a:p>
          <a:p>
            <a:pPr eaLnBrk="1" hangingPunct="1">
              <a:spcBef>
                <a:spcPct val="50000"/>
              </a:spcBef>
            </a:pPr>
            <a:r>
              <a:rPr lang="en-US" altLang="zh-CN" sz="3200" b="1" dirty="0">
                <a:solidFill>
                  <a:srgbClr val="FF0000"/>
                </a:solidFill>
                <a:latin typeface="Times New Roman" pitchFamily="18" charset="0"/>
              </a:rPr>
              <a:t>3. Expressions:</a:t>
            </a:r>
            <a:r>
              <a:rPr lang="en-US" altLang="zh-CN" sz="3200" b="1" dirty="0">
                <a:latin typeface="Times New Roman" pitchFamily="18" charset="0"/>
              </a:rPr>
              <a:t> Beautiful words and sentences</a:t>
            </a:r>
          </a:p>
          <a:p>
            <a:pPr eaLnBrk="1" hangingPunct="1">
              <a:spcBef>
                <a:spcPct val="50000"/>
              </a:spcBef>
            </a:pPr>
            <a:endParaRPr lang="en-US" altLang="zh-CN" sz="3200" b="1" dirty="0">
              <a:latin typeface="Times New Roman" pitchFamily="18" charset="0"/>
            </a:endParaRPr>
          </a:p>
        </p:txBody>
      </p:sp>
      <p:sp>
        <p:nvSpPr>
          <p:cNvPr id="25603" name="AutoShape 5"/>
          <p:cNvSpPr>
            <a:spLocks/>
          </p:cNvSpPr>
          <p:nvPr/>
        </p:nvSpPr>
        <p:spPr bwMode="auto">
          <a:xfrm>
            <a:off x="0" y="1341438"/>
            <a:ext cx="250825" cy="3095625"/>
          </a:xfrm>
          <a:prstGeom prst="leftBrace">
            <a:avLst>
              <a:gd name="adj1" fmla="val 102848"/>
              <a:gd name="adj2" fmla="val 50000"/>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5604" name="Rectangle 6"/>
          <p:cNvSpPr>
            <a:spLocks noChangeArrowheads="1"/>
          </p:cNvSpPr>
          <p:nvPr/>
        </p:nvSpPr>
        <p:spPr bwMode="auto">
          <a:xfrm>
            <a:off x="5886450" y="549275"/>
            <a:ext cx="32575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en-US" altLang="zh-CN" sz="2800" b="1">
                <a:solidFill>
                  <a:srgbClr val="FF0000"/>
                </a:solidFill>
                <a:latin typeface="Times New Roman" pitchFamily="18" charset="0"/>
              </a:rPr>
              <a:t>in the late afternoon</a:t>
            </a:r>
          </a:p>
          <a:p>
            <a:pPr defTabSz="912813"/>
            <a:r>
              <a:rPr lang="en-US" altLang="zh-CN" sz="2800" b="1">
                <a:solidFill>
                  <a:srgbClr val="FF0000"/>
                </a:solidFill>
                <a:latin typeface="Times New Roman" pitchFamily="18" charset="0"/>
              </a:rPr>
              <a:t>in the early evening</a:t>
            </a:r>
          </a:p>
          <a:p>
            <a:pPr defTabSz="912813"/>
            <a:r>
              <a:rPr lang="en-US" altLang="zh-CN" sz="2800" b="1">
                <a:solidFill>
                  <a:srgbClr val="FF0000"/>
                </a:solidFill>
                <a:latin typeface="Times New Roman" pitchFamily="18" charset="0"/>
              </a:rPr>
              <a:t>…</a:t>
            </a:r>
          </a:p>
        </p:txBody>
      </p:sp>
      <p:sp>
        <p:nvSpPr>
          <p:cNvPr id="25605" name="AutoShape 8"/>
          <p:cNvSpPr>
            <a:spLocks/>
          </p:cNvSpPr>
          <p:nvPr/>
        </p:nvSpPr>
        <p:spPr bwMode="auto">
          <a:xfrm>
            <a:off x="5724525" y="620713"/>
            <a:ext cx="142875" cy="1296987"/>
          </a:xfrm>
          <a:prstGeom prst="leftBrace">
            <a:avLst>
              <a:gd name="adj1" fmla="val 75648"/>
              <a:gd name="adj2" fmla="val 50000"/>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5606" name="Rectangle 9"/>
          <p:cNvSpPr>
            <a:spLocks noChangeArrowheads="1"/>
          </p:cNvSpPr>
          <p:nvPr/>
        </p:nvSpPr>
        <p:spPr bwMode="auto">
          <a:xfrm>
            <a:off x="4708525" y="2492375"/>
            <a:ext cx="35573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en-US" altLang="zh-CN" sz="2800" b="1" dirty="0">
                <a:solidFill>
                  <a:srgbClr val="FF0000"/>
                </a:solidFill>
                <a:latin typeface="Times New Roman" pitchFamily="18" charset="0"/>
              </a:rPr>
              <a:t>modern and lively</a:t>
            </a:r>
          </a:p>
          <a:p>
            <a:pPr defTabSz="912813"/>
            <a:r>
              <a:rPr lang="en-US" altLang="zh-CN" sz="2800" b="1" dirty="0">
                <a:solidFill>
                  <a:srgbClr val="FF0000"/>
                </a:solidFill>
                <a:latin typeface="Times New Roman" pitchFamily="18" charset="0"/>
              </a:rPr>
              <a:t>charming, impressive,</a:t>
            </a:r>
          </a:p>
          <a:p>
            <a:pPr defTabSz="912813"/>
            <a:r>
              <a:rPr lang="en-US" altLang="zh-CN" sz="2800" b="1" dirty="0">
                <a:solidFill>
                  <a:srgbClr val="FF0000"/>
                </a:solidFill>
                <a:latin typeface="Times New Roman" pitchFamily="18" charset="0"/>
              </a:rPr>
              <a:t>wonderful, fantastic</a:t>
            </a:r>
          </a:p>
          <a:p>
            <a:pPr defTabSz="912813"/>
            <a:r>
              <a:rPr lang="en-US" altLang="zh-CN" sz="2800" b="1" dirty="0">
                <a:solidFill>
                  <a:srgbClr val="FF0000"/>
                </a:solidFill>
                <a:latin typeface="Times New Roman" pitchFamily="18" charset="0"/>
              </a:rPr>
              <a:t>excited, impressed…</a:t>
            </a:r>
          </a:p>
        </p:txBody>
      </p:sp>
      <p:sp>
        <p:nvSpPr>
          <p:cNvPr id="25607" name="AutoShape 10"/>
          <p:cNvSpPr>
            <a:spLocks/>
          </p:cNvSpPr>
          <p:nvPr/>
        </p:nvSpPr>
        <p:spPr bwMode="auto">
          <a:xfrm>
            <a:off x="4356101" y="2636838"/>
            <a:ext cx="352424" cy="1512242"/>
          </a:xfrm>
          <a:prstGeom prst="leftBrace">
            <a:avLst>
              <a:gd name="adj1" fmla="val 66392"/>
              <a:gd name="adj2" fmla="val 50000"/>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5608" name="Text Box 12"/>
          <p:cNvSpPr txBox="1">
            <a:spLocks noChangeArrowheads="1"/>
          </p:cNvSpPr>
          <p:nvPr/>
        </p:nvSpPr>
        <p:spPr bwMode="auto">
          <a:xfrm>
            <a:off x="4030663" y="4724400"/>
            <a:ext cx="5113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dirty="0">
                <a:solidFill>
                  <a:srgbClr val="FF0000"/>
                </a:solidFill>
                <a:latin typeface="Times New Roman" pitchFamily="18" charset="0"/>
              </a:rPr>
              <a:t>I have to admit that it definitely feels good to…</a:t>
            </a:r>
            <a:r>
              <a:rPr lang="zh-CN" altLang="en-US" sz="2800" b="1" dirty="0">
                <a:solidFill>
                  <a:srgbClr val="FF0000"/>
                </a:solidFill>
                <a:latin typeface="Times New Roman" pitchFamily="18" charset="0"/>
              </a:rPr>
              <a:t>； </a:t>
            </a:r>
            <a:r>
              <a:rPr lang="en-US" altLang="zh-CN" sz="2800" b="1" dirty="0">
                <a:solidFill>
                  <a:srgbClr val="FF0000"/>
                </a:solidFill>
                <a:latin typeface="Times New Roman" pitchFamily="18" charset="0"/>
              </a:rPr>
              <a:t>offer great views of…</a:t>
            </a:r>
            <a:r>
              <a:rPr lang="zh-CN" altLang="en-US" sz="2800" b="1" dirty="0">
                <a:solidFill>
                  <a:srgbClr val="FF0000"/>
                </a:solidFill>
                <a:latin typeface="Times New Roman" pitchFamily="18" charset="0"/>
              </a:rPr>
              <a:t>； </a:t>
            </a:r>
            <a:r>
              <a:rPr lang="en-US" altLang="zh-CN" sz="2800" b="1" dirty="0">
                <a:solidFill>
                  <a:srgbClr val="FF0000"/>
                </a:solidFill>
                <a:latin typeface="Times New Roman" pitchFamily="18" charset="0"/>
              </a:rPr>
              <a:t>what great food</a:t>
            </a:r>
            <a:r>
              <a:rPr lang="zh-CN" altLang="en-US" sz="2800" b="1" dirty="0">
                <a:solidFill>
                  <a:srgbClr val="FF0000"/>
                </a:solidFill>
                <a:latin typeface="Times New Roman" pitchFamily="18" charset="0"/>
              </a:rPr>
              <a:t>； </a:t>
            </a:r>
            <a:r>
              <a:rPr lang="en-US" altLang="zh-CN" sz="2800" b="1" dirty="0">
                <a:solidFill>
                  <a:srgbClr val="FF0000"/>
                </a:solidFill>
                <a:latin typeface="Times New Roman" pitchFamily="18" charset="0"/>
              </a:rPr>
              <a:t>I walked around looking at…</a:t>
            </a:r>
          </a:p>
        </p:txBody>
      </p:sp>
      <p:sp>
        <p:nvSpPr>
          <p:cNvPr id="25609" name="AutoShape 13"/>
          <p:cNvSpPr>
            <a:spLocks/>
          </p:cNvSpPr>
          <p:nvPr/>
        </p:nvSpPr>
        <p:spPr bwMode="auto">
          <a:xfrm>
            <a:off x="3708400" y="4868863"/>
            <a:ext cx="215900" cy="1584325"/>
          </a:xfrm>
          <a:prstGeom prst="leftBrace">
            <a:avLst>
              <a:gd name="adj1" fmla="val 61152"/>
              <a:gd name="adj2" fmla="val 50000"/>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5610" name="Rectangle 10"/>
          <p:cNvSpPr>
            <a:spLocks noChangeArrowheads="1"/>
          </p:cNvSpPr>
          <p:nvPr/>
        </p:nvSpPr>
        <p:spPr bwMode="auto">
          <a:xfrm>
            <a:off x="323850" y="0"/>
            <a:ext cx="6696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en-US" altLang="zh-CN" sz="2800" b="1" dirty="0">
                <a:solidFill>
                  <a:srgbClr val="0000FF"/>
                </a:solidFill>
                <a:latin typeface="Times New Roman" pitchFamily="18" charset="0"/>
              </a:rPr>
              <a:t>    Last week, I went to …, which was…</a:t>
            </a:r>
          </a:p>
        </p:txBody>
      </p:sp>
    </p:spTree>
    <p:extLst>
      <p:ext uri="{BB962C8B-B14F-4D97-AF65-F5344CB8AC3E}">
        <p14:creationId xmlns:p14="http://schemas.microsoft.com/office/powerpoint/2010/main" val="3978230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827" y="0"/>
            <a:ext cx="5760309" cy="836712"/>
          </a:xfrm>
        </p:spPr>
        <p:txBody>
          <a:bodyPr>
            <a:normAutofit/>
          </a:bodyPr>
          <a:lstStyle/>
          <a:p>
            <a:pPr algn="l"/>
            <a:r>
              <a:rPr lang="en-US" altLang="zh-CN" sz="3200" b="1" dirty="0"/>
              <a:t>One possible version</a:t>
            </a:r>
            <a:endParaRPr lang="zh-CN" altLang="en-US" sz="3200" b="1" dirty="0"/>
          </a:p>
        </p:txBody>
      </p:sp>
      <p:sp>
        <p:nvSpPr>
          <p:cNvPr id="3" name="内容占位符 2"/>
          <p:cNvSpPr>
            <a:spLocks noGrp="1"/>
          </p:cNvSpPr>
          <p:nvPr>
            <p:ph idx="1"/>
          </p:nvPr>
        </p:nvSpPr>
        <p:spPr>
          <a:xfrm>
            <a:off x="0" y="620688"/>
            <a:ext cx="9144000" cy="6237312"/>
          </a:xfrm>
        </p:spPr>
        <p:txBody>
          <a:bodyPr>
            <a:normAutofit fontScale="92500" lnSpcReduction="20000"/>
          </a:bodyPr>
          <a:lstStyle/>
          <a:p>
            <a:r>
              <a:rPr lang="en-US" altLang="zh-CN" b="1" dirty="0">
                <a:solidFill>
                  <a:srgbClr val="FF0000"/>
                </a:solidFill>
              </a:rPr>
              <a:t>Last week</a:t>
            </a:r>
            <a:r>
              <a:rPr lang="en-US" altLang="zh-CN" b="1" dirty="0"/>
              <a:t>, I visited </a:t>
            </a:r>
            <a:r>
              <a:rPr lang="en-US" altLang="zh-CN" b="1" dirty="0" err="1"/>
              <a:t>Yue</a:t>
            </a:r>
            <a:r>
              <a:rPr lang="en-US" altLang="zh-CN" b="1" dirty="0"/>
              <a:t> Opera Town, which is in the beautiful </a:t>
            </a:r>
            <a:r>
              <a:rPr lang="en-US" altLang="zh-CN" b="1" dirty="0" err="1"/>
              <a:t>Shijiaao</a:t>
            </a:r>
            <a:r>
              <a:rPr lang="en-US" altLang="zh-CN" b="1" dirty="0"/>
              <a:t> Village in the southwestern </a:t>
            </a:r>
            <a:r>
              <a:rPr lang="en-US" altLang="zh-CN" b="1" dirty="0" err="1"/>
              <a:t>Shengzhou</a:t>
            </a:r>
            <a:r>
              <a:rPr lang="en-US" altLang="zh-CN" b="1" dirty="0"/>
              <a:t>, in Zhejiang Province. </a:t>
            </a:r>
            <a:r>
              <a:rPr lang="en-US" altLang="zh-CN" b="1" dirty="0">
                <a:solidFill>
                  <a:srgbClr val="FF0000"/>
                </a:solidFill>
              </a:rPr>
              <a:t>In the early morning </a:t>
            </a:r>
            <a:r>
              <a:rPr lang="en-US" altLang="zh-CN" b="1" dirty="0"/>
              <a:t>I arrived at </a:t>
            </a:r>
            <a:r>
              <a:rPr lang="en-US" altLang="zh-CN" b="1" dirty="0" err="1"/>
              <a:t>Yue</a:t>
            </a:r>
            <a:r>
              <a:rPr lang="en-US" altLang="zh-CN" b="1" dirty="0"/>
              <a:t> Opera Town. The Town has several indoor and outdoor stages in traditional style. Lots of classical </a:t>
            </a:r>
            <a:r>
              <a:rPr lang="en-US" altLang="zh-CN" b="1" dirty="0" err="1"/>
              <a:t>Yue</a:t>
            </a:r>
            <a:r>
              <a:rPr lang="en-US" altLang="zh-CN" b="1" dirty="0"/>
              <a:t> operas and other traditional local operas are performed regularly there all the year. </a:t>
            </a:r>
            <a:r>
              <a:rPr lang="en-US" altLang="zh-CN" b="1" dirty="0">
                <a:solidFill>
                  <a:srgbClr val="FF0000"/>
                </a:solidFill>
              </a:rPr>
              <a:t>I have to admit that it definitely feels good to watch opera performance lively.</a:t>
            </a:r>
            <a:r>
              <a:rPr lang="en-US" altLang="zh-CN" b="1" dirty="0"/>
              <a:t> </a:t>
            </a:r>
            <a:r>
              <a:rPr lang="en-US" altLang="zh-CN" b="1" dirty="0">
                <a:solidFill>
                  <a:srgbClr val="FF0000"/>
                </a:solidFill>
              </a:rPr>
              <a:t>In the afternoon</a:t>
            </a:r>
            <a:r>
              <a:rPr lang="en-US" altLang="zh-CN" b="1" dirty="0"/>
              <a:t>, I </a:t>
            </a:r>
            <a:r>
              <a:rPr lang="en-US" altLang="zh-CN" b="1" dirty="0">
                <a:solidFill>
                  <a:srgbClr val="FF0000"/>
                </a:solidFill>
              </a:rPr>
              <a:t>headed to </a:t>
            </a:r>
            <a:r>
              <a:rPr lang="en-US" altLang="zh-CN" b="1" dirty="0"/>
              <a:t>the snack street, where there are so many unique </a:t>
            </a:r>
            <a:r>
              <a:rPr lang="en-US" altLang="zh-CN" b="1" dirty="0" err="1"/>
              <a:t>Shengzhou’s</a:t>
            </a:r>
            <a:r>
              <a:rPr lang="en-US" altLang="zh-CN" b="1" dirty="0"/>
              <a:t> local snacks. </a:t>
            </a:r>
            <a:r>
              <a:rPr lang="en-US" altLang="zh-CN" b="1" dirty="0">
                <a:solidFill>
                  <a:srgbClr val="FF0000"/>
                </a:solidFill>
              </a:rPr>
              <a:t>What great food! </a:t>
            </a:r>
            <a:r>
              <a:rPr lang="en-US" altLang="zh-CN" b="1" dirty="0"/>
              <a:t>Especially I am impressed with the steamed bun which is famous throughout the country. </a:t>
            </a:r>
            <a:r>
              <a:rPr lang="en-US" altLang="zh-CN" b="1" dirty="0">
                <a:solidFill>
                  <a:srgbClr val="FF0000"/>
                </a:solidFill>
              </a:rPr>
              <a:t>Afterwards</a:t>
            </a:r>
            <a:r>
              <a:rPr lang="en-US" altLang="zh-CN" b="1" dirty="0"/>
              <a:t> I </a:t>
            </a:r>
            <a:r>
              <a:rPr lang="en-US" altLang="zh-CN" b="1" dirty="0">
                <a:solidFill>
                  <a:srgbClr val="FF0000"/>
                </a:solidFill>
              </a:rPr>
              <a:t>walked around looking at</a:t>
            </a:r>
            <a:r>
              <a:rPr lang="en-US" altLang="zh-CN" b="1" dirty="0"/>
              <a:t> the unique souvenirs which show our traditional culture in the nearby shops. What a marvelous experience for me.</a:t>
            </a:r>
            <a:endParaRPr lang="zh-CN" altLang="zh-CN" dirty="0"/>
          </a:p>
          <a:p>
            <a:endParaRPr lang="zh-CN" altLang="en-US" dirty="0"/>
          </a:p>
        </p:txBody>
      </p:sp>
    </p:spTree>
    <p:extLst>
      <p:ext uri="{BB962C8B-B14F-4D97-AF65-F5344CB8AC3E}">
        <p14:creationId xmlns:p14="http://schemas.microsoft.com/office/powerpoint/2010/main" val="2923588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0" y="0"/>
            <a:ext cx="9144000" cy="6857999"/>
          </a:xfrm>
          <a:prstGeom prst="rect">
            <a:avLst/>
          </a:prstGeom>
        </p:spPr>
      </p:pic>
      <p:sp>
        <p:nvSpPr>
          <p:cNvPr id="5" name="任意多边形 4"/>
          <p:cNvSpPr/>
          <p:nvPr/>
        </p:nvSpPr>
        <p:spPr>
          <a:xfrm>
            <a:off x="867871" y="2030826"/>
            <a:ext cx="1069274" cy="2347910"/>
          </a:xfrm>
          <a:custGeom>
            <a:avLst/>
            <a:gdLst>
              <a:gd name="connsiteX0" fmla="*/ 137565 w 1425699"/>
              <a:gd name="connsiteY0" fmla="*/ 8367 h 2347910"/>
              <a:gd name="connsiteX1" fmla="*/ 356050 w 1425699"/>
              <a:gd name="connsiteY1" fmla="*/ 24551 h 2347910"/>
              <a:gd name="connsiteX2" fmla="*/ 412694 w 1425699"/>
              <a:gd name="connsiteY2" fmla="*/ 32643 h 2347910"/>
              <a:gd name="connsiteX3" fmla="*/ 485522 w 1425699"/>
              <a:gd name="connsiteY3" fmla="*/ 56919 h 2347910"/>
              <a:gd name="connsiteX4" fmla="*/ 509798 w 1425699"/>
              <a:gd name="connsiteY4" fmla="*/ 65011 h 2347910"/>
              <a:gd name="connsiteX5" fmla="*/ 534074 w 1425699"/>
              <a:gd name="connsiteY5" fmla="*/ 81195 h 2347910"/>
              <a:gd name="connsiteX6" fmla="*/ 647363 w 1425699"/>
              <a:gd name="connsiteY6" fmla="*/ 97379 h 2347910"/>
              <a:gd name="connsiteX7" fmla="*/ 704007 w 1425699"/>
              <a:gd name="connsiteY7" fmla="*/ 105471 h 2347910"/>
              <a:gd name="connsiteX8" fmla="*/ 776835 w 1425699"/>
              <a:gd name="connsiteY8" fmla="*/ 129747 h 2347910"/>
              <a:gd name="connsiteX9" fmla="*/ 801112 w 1425699"/>
              <a:gd name="connsiteY9" fmla="*/ 137839 h 2347910"/>
              <a:gd name="connsiteX10" fmla="*/ 809204 w 1425699"/>
              <a:gd name="connsiteY10" fmla="*/ 162116 h 2347910"/>
              <a:gd name="connsiteX11" fmla="*/ 825388 w 1425699"/>
              <a:gd name="connsiteY11" fmla="*/ 186392 h 2347910"/>
              <a:gd name="connsiteX12" fmla="*/ 809204 w 1425699"/>
              <a:gd name="connsiteY12" fmla="*/ 323956 h 2347910"/>
              <a:gd name="connsiteX13" fmla="*/ 793020 w 1425699"/>
              <a:gd name="connsiteY13" fmla="*/ 348232 h 2347910"/>
              <a:gd name="connsiteX14" fmla="*/ 784927 w 1425699"/>
              <a:gd name="connsiteY14" fmla="*/ 372509 h 2347910"/>
              <a:gd name="connsiteX15" fmla="*/ 736375 w 1425699"/>
              <a:gd name="connsiteY15" fmla="*/ 445337 h 2347910"/>
              <a:gd name="connsiteX16" fmla="*/ 720191 w 1425699"/>
              <a:gd name="connsiteY16" fmla="*/ 469613 h 2347910"/>
              <a:gd name="connsiteX17" fmla="*/ 712099 w 1425699"/>
              <a:gd name="connsiteY17" fmla="*/ 493889 h 2347910"/>
              <a:gd name="connsiteX18" fmla="*/ 704007 w 1425699"/>
              <a:gd name="connsiteY18" fmla="*/ 809478 h 2347910"/>
              <a:gd name="connsiteX19" fmla="*/ 679731 w 1425699"/>
              <a:gd name="connsiteY19" fmla="*/ 817570 h 2347910"/>
              <a:gd name="connsiteX20" fmla="*/ 663547 w 1425699"/>
              <a:gd name="connsiteY20" fmla="*/ 833755 h 2347910"/>
              <a:gd name="connsiteX21" fmla="*/ 655455 w 1425699"/>
              <a:gd name="connsiteY21" fmla="*/ 858031 h 2347910"/>
              <a:gd name="connsiteX22" fmla="*/ 728283 w 1425699"/>
              <a:gd name="connsiteY22" fmla="*/ 922767 h 2347910"/>
              <a:gd name="connsiteX23" fmla="*/ 768743 w 1425699"/>
              <a:gd name="connsiteY23" fmla="*/ 971319 h 2347910"/>
              <a:gd name="connsiteX24" fmla="*/ 784927 w 1425699"/>
              <a:gd name="connsiteY24" fmla="*/ 995595 h 2347910"/>
              <a:gd name="connsiteX25" fmla="*/ 793020 w 1425699"/>
              <a:gd name="connsiteY25" fmla="*/ 1019871 h 2347910"/>
              <a:gd name="connsiteX26" fmla="*/ 817296 w 1425699"/>
              <a:gd name="connsiteY26" fmla="*/ 1036055 h 2347910"/>
              <a:gd name="connsiteX27" fmla="*/ 857756 w 1425699"/>
              <a:gd name="connsiteY27" fmla="*/ 1092700 h 2347910"/>
              <a:gd name="connsiteX28" fmla="*/ 898216 w 1425699"/>
              <a:gd name="connsiteY28" fmla="*/ 1141252 h 2347910"/>
              <a:gd name="connsiteX29" fmla="*/ 914400 w 1425699"/>
              <a:gd name="connsiteY29" fmla="*/ 1189804 h 2347910"/>
              <a:gd name="connsiteX30" fmla="*/ 930584 w 1425699"/>
              <a:gd name="connsiteY30" fmla="*/ 1214080 h 2347910"/>
              <a:gd name="connsiteX31" fmla="*/ 954860 w 1425699"/>
              <a:gd name="connsiteY31" fmla="*/ 1246448 h 2347910"/>
              <a:gd name="connsiteX32" fmla="*/ 971044 w 1425699"/>
              <a:gd name="connsiteY32" fmla="*/ 1278816 h 2347910"/>
              <a:gd name="connsiteX33" fmla="*/ 987228 w 1425699"/>
              <a:gd name="connsiteY33" fmla="*/ 1303093 h 2347910"/>
              <a:gd name="connsiteX34" fmla="*/ 1019597 w 1425699"/>
              <a:gd name="connsiteY34" fmla="*/ 1384013 h 2347910"/>
              <a:gd name="connsiteX35" fmla="*/ 1035781 w 1425699"/>
              <a:gd name="connsiteY35" fmla="*/ 1408289 h 2347910"/>
              <a:gd name="connsiteX36" fmla="*/ 1068149 w 1425699"/>
              <a:gd name="connsiteY36" fmla="*/ 1432565 h 2347910"/>
              <a:gd name="connsiteX37" fmla="*/ 1076241 w 1425699"/>
              <a:gd name="connsiteY37" fmla="*/ 1456841 h 2347910"/>
              <a:gd name="connsiteX38" fmla="*/ 1124793 w 1425699"/>
              <a:gd name="connsiteY38" fmla="*/ 1521578 h 2347910"/>
              <a:gd name="connsiteX39" fmla="*/ 1157161 w 1425699"/>
              <a:gd name="connsiteY39" fmla="*/ 1562038 h 2347910"/>
              <a:gd name="connsiteX40" fmla="*/ 1205713 w 1425699"/>
              <a:gd name="connsiteY40" fmla="*/ 1610590 h 2347910"/>
              <a:gd name="connsiteX41" fmla="*/ 1213805 w 1425699"/>
              <a:gd name="connsiteY41" fmla="*/ 1634866 h 2347910"/>
              <a:gd name="connsiteX42" fmla="*/ 1254266 w 1425699"/>
              <a:gd name="connsiteY42" fmla="*/ 1683418 h 2347910"/>
              <a:gd name="connsiteX43" fmla="*/ 1278542 w 1425699"/>
              <a:gd name="connsiteY43" fmla="*/ 1731970 h 2347910"/>
              <a:gd name="connsiteX44" fmla="*/ 1310910 w 1425699"/>
              <a:gd name="connsiteY44" fmla="*/ 1772431 h 2347910"/>
              <a:gd name="connsiteX45" fmla="*/ 1319002 w 1425699"/>
              <a:gd name="connsiteY45" fmla="*/ 1796707 h 2347910"/>
              <a:gd name="connsiteX46" fmla="*/ 1351370 w 1425699"/>
              <a:gd name="connsiteY46" fmla="*/ 1861443 h 2347910"/>
              <a:gd name="connsiteX47" fmla="*/ 1367554 w 1425699"/>
              <a:gd name="connsiteY47" fmla="*/ 1885719 h 2347910"/>
              <a:gd name="connsiteX48" fmla="*/ 1383738 w 1425699"/>
              <a:gd name="connsiteY48" fmla="*/ 1934271 h 2347910"/>
              <a:gd name="connsiteX49" fmla="*/ 1391830 w 1425699"/>
              <a:gd name="connsiteY49" fmla="*/ 1958547 h 2347910"/>
              <a:gd name="connsiteX50" fmla="*/ 1408014 w 1425699"/>
              <a:gd name="connsiteY50" fmla="*/ 2015192 h 2347910"/>
              <a:gd name="connsiteX51" fmla="*/ 1424198 w 1425699"/>
              <a:gd name="connsiteY51" fmla="*/ 2039468 h 2347910"/>
              <a:gd name="connsiteX52" fmla="*/ 1416106 w 1425699"/>
              <a:gd name="connsiteY52" fmla="*/ 2112296 h 2347910"/>
              <a:gd name="connsiteX53" fmla="*/ 1343278 w 1425699"/>
              <a:gd name="connsiteY53" fmla="*/ 2120388 h 2347910"/>
              <a:gd name="connsiteX54" fmla="*/ 1302818 w 1425699"/>
              <a:gd name="connsiteY54" fmla="*/ 2128480 h 2347910"/>
              <a:gd name="connsiteX55" fmla="*/ 1278542 w 1425699"/>
              <a:gd name="connsiteY55" fmla="*/ 2177032 h 2347910"/>
              <a:gd name="connsiteX56" fmla="*/ 1294726 w 1425699"/>
              <a:gd name="connsiteY56" fmla="*/ 2282229 h 2347910"/>
              <a:gd name="connsiteX57" fmla="*/ 1286634 w 1425699"/>
              <a:gd name="connsiteY57" fmla="*/ 2346965 h 2347910"/>
              <a:gd name="connsiteX58" fmla="*/ 898216 w 1425699"/>
              <a:gd name="connsiteY58" fmla="*/ 2330781 h 2347910"/>
              <a:gd name="connsiteX59" fmla="*/ 817296 w 1425699"/>
              <a:gd name="connsiteY59" fmla="*/ 2314597 h 2347910"/>
              <a:gd name="connsiteX60" fmla="*/ 776835 w 1425699"/>
              <a:gd name="connsiteY60" fmla="*/ 2274137 h 2347910"/>
              <a:gd name="connsiteX61" fmla="*/ 768743 w 1425699"/>
              <a:gd name="connsiteY61" fmla="*/ 2217493 h 2347910"/>
              <a:gd name="connsiteX62" fmla="*/ 736375 w 1425699"/>
              <a:gd name="connsiteY62" fmla="*/ 2168940 h 2347910"/>
              <a:gd name="connsiteX63" fmla="*/ 695915 w 1425699"/>
              <a:gd name="connsiteY63" fmla="*/ 2128480 h 2347910"/>
              <a:gd name="connsiteX64" fmla="*/ 671639 w 1425699"/>
              <a:gd name="connsiteY64" fmla="*/ 1982824 h 2347910"/>
              <a:gd name="connsiteX65" fmla="*/ 639271 w 1425699"/>
              <a:gd name="connsiteY65" fmla="*/ 1974732 h 2347910"/>
              <a:gd name="connsiteX66" fmla="*/ 598811 w 1425699"/>
              <a:gd name="connsiteY66" fmla="*/ 1966639 h 2347910"/>
              <a:gd name="connsiteX67" fmla="*/ 550258 w 1425699"/>
              <a:gd name="connsiteY67" fmla="*/ 1950455 h 2347910"/>
              <a:gd name="connsiteX68" fmla="*/ 501706 w 1425699"/>
              <a:gd name="connsiteY68" fmla="*/ 1918087 h 2347910"/>
              <a:gd name="connsiteX69" fmla="*/ 477430 w 1425699"/>
              <a:gd name="connsiteY69" fmla="*/ 1901903 h 2347910"/>
              <a:gd name="connsiteX70" fmla="*/ 428878 w 1425699"/>
              <a:gd name="connsiteY70" fmla="*/ 1885719 h 2347910"/>
              <a:gd name="connsiteX71" fmla="*/ 404602 w 1425699"/>
              <a:gd name="connsiteY71" fmla="*/ 1877627 h 2347910"/>
              <a:gd name="connsiteX72" fmla="*/ 356050 w 1425699"/>
              <a:gd name="connsiteY72" fmla="*/ 1845259 h 2347910"/>
              <a:gd name="connsiteX73" fmla="*/ 331774 w 1425699"/>
              <a:gd name="connsiteY73" fmla="*/ 1829075 h 2347910"/>
              <a:gd name="connsiteX74" fmla="*/ 275129 w 1425699"/>
              <a:gd name="connsiteY74" fmla="*/ 1772431 h 2347910"/>
              <a:gd name="connsiteX75" fmla="*/ 267037 w 1425699"/>
              <a:gd name="connsiteY75" fmla="*/ 1602498 h 2347910"/>
              <a:gd name="connsiteX76" fmla="*/ 258945 w 1425699"/>
              <a:gd name="connsiteY76" fmla="*/ 1578222 h 2347910"/>
              <a:gd name="connsiteX77" fmla="*/ 242761 w 1425699"/>
              <a:gd name="connsiteY77" fmla="*/ 1553946 h 2347910"/>
              <a:gd name="connsiteX78" fmla="*/ 234669 w 1425699"/>
              <a:gd name="connsiteY78" fmla="*/ 1521578 h 2347910"/>
              <a:gd name="connsiteX79" fmla="*/ 218485 w 1425699"/>
              <a:gd name="connsiteY79" fmla="*/ 1489209 h 2347910"/>
              <a:gd name="connsiteX80" fmla="*/ 202301 w 1425699"/>
              <a:gd name="connsiteY80" fmla="*/ 1448749 h 2347910"/>
              <a:gd name="connsiteX81" fmla="*/ 161841 w 1425699"/>
              <a:gd name="connsiteY81" fmla="*/ 1392105 h 2347910"/>
              <a:gd name="connsiteX82" fmla="*/ 121381 w 1425699"/>
              <a:gd name="connsiteY82" fmla="*/ 1327369 h 2347910"/>
              <a:gd name="connsiteX83" fmla="*/ 105197 w 1425699"/>
              <a:gd name="connsiteY83" fmla="*/ 1278816 h 2347910"/>
              <a:gd name="connsiteX84" fmla="*/ 129473 w 1425699"/>
              <a:gd name="connsiteY84" fmla="*/ 1165528 h 2347910"/>
              <a:gd name="connsiteX85" fmla="*/ 161841 w 1425699"/>
              <a:gd name="connsiteY85" fmla="*/ 1116976 h 2347910"/>
              <a:gd name="connsiteX86" fmla="*/ 202301 w 1425699"/>
              <a:gd name="connsiteY86" fmla="*/ 1108884 h 2347910"/>
              <a:gd name="connsiteX87" fmla="*/ 137565 w 1425699"/>
              <a:gd name="connsiteY87" fmla="*/ 1068424 h 2347910"/>
              <a:gd name="connsiteX88" fmla="*/ 121381 w 1425699"/>
              <a:gd name="connsiteY88" fmla="*/ 1052239 h 2347910"/>
              <a:gd name="connsiteX89" fmla="*/ 113289 w 1425699"/>
              <a:gd name="connsiteY89" fmla="*/ 1027963 h 2347910"/>
              <a:gd name="connsiteX90" fmla="*/ 121381 w 1425699"/>
              <a:gd name="connsiteY90" fmla="*/ 1003687 h 2347910"/>
              <a:gd name="connsiteX91" fmla="*/ 145657 w 1425699"/>
              <a:gd name="connsiteY91" fmla="*/ 995595 h 2347910"/>
              <a:gd name="connsiteX92" fmla="*/ 210393 w 1425699"/>
              <a:gd name="connsiteY92" fmla="*/ 987503 h 2347910"/>
              <a:gd name="connsiteX93" fmla="*/ 226577 w 1425699"/>
              <a:gd name="connsiteY93" fmla="*/ 938951 h 2347910"/>
              <a:gd name="connsiteX94" fmla="*/ 72828 w 1425699"/>
              <a:gd name="connsiteY94" fmla="*/ 914675 h 2347910"/>
              <a:gd name="connsiteX95" fmla="*/ 40460 w 1425699"/>
              <a:gd name="connsiteY95" fmla="*/ 866123 h 2347910"/>
              <a:gd name="connsiteX96" fmla="*/ 24276 w 1425699"/>
              <a:gd name="connsiteY96" fmla="*/ 501981 h 2347910"/>
              <a:gd name="connsiteX97" fmla="*/ 0 w 1425699"/>
              <a:gd name="connsiteY97" fmla="*/ 251128 h 2347910"/>
              <a:gd name="connsiteX98" fmla="*/ 8092 w 1425699"/>
              <a:gd name="connsiteY98" fmla="*/ 226852 h 2347910"/>
              <a:gd name="connsiteX99" fmla="*/ 32368 w 1425699"/>
              <a:gd name="connsiteY99" fmla="*/ 218760 h 2347910"/>
              <a:gd name="connsiteX100" fmla="*/ 56644 w 1425699"/>
              <a:gd name="connsiteY100" fmla="*/ 202576 h 2347910"/>
              <a:gd name="connsiteX101" fmla="*/ 105197 w 1425699"/>
              <a:gd name="connsiteY101" fmla="*/ 162116 h 2347910"/>
              <a:gd name="connsiteX102" fmla="*/ 137565 w 1425699"/>
              <a:gd name="connsiteY102" fmla="*/ 8367 h 2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25699" h="2347910">
                <a:moveTo>
                  <a:pt x="137565" y="8367"/>
                </a:moveTo>
                <a:cubicBezTo>
                  <a:pt x="179374" y="-14560"/>
                  <a:pt x="278864" y="15975"/>
                  <a:pt x="356050" y="24551"/>
                </a:cubicBezTo>
                <a:cubicBezTo>
                  <a:pt x="375006" y="26657"/>
                  <a:pt x="393813" y="29946"/>
                  <a:pt x="412694" y="32643"/>
                </a:cubicBezTo>
                <a:lnTo>
                  <a:pt x="485522" y="56919"/>
                </a:lnTo>
                <a:cubicBezTo>
                  <a:pt x="493614" y="59616"/>
                  <a:pt x="502701" y="60280"/>
                  <a:pt x="509798" y="65011"/>
                </a:cubicBezTo>
                <a:cubicBezTo>
                  <a:pt x="517890" y="70406"/>
                  <a:pt x="525135" y="77364"/>
                  <a:pt x="534074" y="81195"/>
                </a:cubicBezTo>
                <a:cubicBezTo>
                  <a:pt x="561189" y="92815"/>
                  <a:pt x="632283" y="95605"/>
                  <a:pt x="647363" y="97379"/>
                </a:cubicBezTo>
                <a:cubicBezTo>
                  <a:pt x="666305" y="99608"/>
                  <a:pt x="685126" y="102774"/>
                  <a:pt x="704007" y="105471"/>
                </a:cubicBezTo>
                <a:lnTo>
                  <a:pt x="776835" y="129747"/>
                </a:lnTo>
                <a:lnTo>
                  <a:pt x="801112" y="137839"/>
                </a:lnTo>
                <a:cubicBezTo>
                  <a:pt x="803809" y="145931"/>
                  <a:pt x="805389" y="154486"/>
                  <a:pt x="809204" y="162116"/>
                </a:cubicBezTo>
                <a:cubicBezTo>
                  <a:pt x="813553" y="170815"/>
                  <a:pt x="824741" y="176688"/>
                  <a:pt x="825388" y="186392"/>
                </a:cubicBezTo>
                <a:cubicBezTo>
                  <a:pt x="825756" y="191908"/>
                  <a:pt x="819600" y="296233"/>
                  <a:pt x="809204" y="323956"/>
                </a:cubicBezTo>
                <a:cubicBezTo>
                  <a:pt x="805789" y="333062"/>
                  <a:pt x="797369" y="339533"/>
                  <a:pt x="793020" y="348232"/>
                </a:cubicBezTo>
                <a:cubicBezTo>
                  <a:pt x="789205" y="355862"/>
                  <a:pt x="789070" y="365052"/>
                  <a:pt x="784927" y="372509"/>
                </a:cubicBezTo>
                <a:lnTo>
                  <a:pt x="736375" y="445337"/>
                </a:lnTo>
                <a:cubicBezTo>
                  <a:pt x="730980" y="453429"/>
                  <a:pt x="723266" y="460387"/>
                  <a:pt x="720191" y="469613"/>
                </a:cubicBezTo>
                <a:lnTo>
                  <a:pt x="712099" y="493889"/>
                </a:lnTo>
                <a:cubicBezTo>
                  <a:pt x="709402" y="599085"/>
                  <a:pt x="714478" y="704769"/>
                  <a:pt x="704007" y="809478"/>
                </a:cubicBezTo>
                <a:cubicBezTo>
                  <a:pt x="703158" y="817965"/>
                  <a:pt x="687045" y="813181"/>
                  <a:pt x="679731" y="817570"/>
                </a:cubicBezTo>
                <a:cubicBezTo>
                  <a:pt x="673189" y="821495"/>
                  <a:pt x="668942" y="828360"/>
                  <a:pt x="663547" y="833755"/>
                </a:cubicBezTo>
                <a:cubicBezTo>
                  <a:pt x="660850" y="841847"/>
                  <a:pt x="651313" y="850575"/>
                  <a:pt x="655455" y="858031"/>
                </a:cubicBezTo>
                <a:cubicBezTo>
                  <a:pt x="671758" y="887376"/>
                  <a:pt x="701589" y="904971"/>
                  <a:pt x="728283" y="922767"/>
                </a:cubicBezTo>
                <a:cubicBezTo>
                  <a:pt x="768465" y="983040"/>
                  <a:pt x="716822" y="909013"/>
                  <a:pt x="768743" y="971319"/>
                </a:cubicBezTo>
                <a:cubicBezTo>
                  <a:pt x="774969" y="978790"/>
                  <a:pt x="780578" y="986896"/>
                  <a:pt x="784927" y="995595"/>
                </a:cubicBezTo>
                <a:cubicBezTo>
                  <a:pt x="788742" y="1003224"/>
                  <a:pt x="787691" y="1013210"/>
                  <a:pt x="793020" y="1019871"/>
                </a:cubicBezTo>
                <a:cubicBezTo>
                  <a:pt x="799096" y="1027465"/>
                  <a:pt x="809204" y="1030660"/>
                  <a:pt x="817296" y="1036055"/>
                </a:cubicBezTo>
                <a:cubicBezTo>
                  <a:pt x="830106" y="1055270"/>
                  <a:pt x="842698" y="1075132"/>
                  <a:pt x="857756" y="1092700"/>
                </a:cubicBezTo>
                <a:cubicBezTo>
                  <a:pt x="875346" y="1113222"/>
                  <a:pt x="887210" y="1116489"/>
                  <a:pt x="898216" y="1141252"/>
                </a:cubicBezTo>
                <a:cubicBezTo>
                  <a:pt x="905144" y="1156841"/>
                  <a:pt x="904937" y="1175610"/>
                  <a:pt x="914400" y="1189804"/>
                </a:cubicBezTo>
                <a:cubicBezTo>
                  <a:pt x="919795" y="1197896"/>
                  <a:pt x="924931" y="1206166"/>
                  <a:pt x="930584" y="1214080"/>
                </a:cubicBezTo>
                <a:cubicBezTo>
                  <a:pt x="938423" y="1225055"/>
                  <a:pt x="947712" y="1235011"/>
                  <a:pt x="954860" y="1246448"/>
                </a:cubicBezTo>
                <a:cubicBezTo>
                  <a:pt x="961253" y="1256677"/>
                  <a:pt x="965059" y="1268342"/>
                  <a:pt x="971044" y="1278816"/>
                </a:cubicBezTo>
                <a:cubicBezTo>
                  <a:pt x="975869" y="1287260"/>
                  <a:pt x="983278" y="1294206"/>
                  <a:pt x="987228" y="1303093"/>
                </a:cubicBezTo>
                <a:cubicBezTo>
                  <a:pt x="1020387" y="1377701"/>
                  <a:pt x="986477" y="1326054"/>
                  <a:pt x="1019597" y="1384013"/>
                </a:cubicBezTo>
                <a:cubicBezTo>
                  <a:pt x="1024422" y="1392457"/>
                  <a:pt x="1028904" y="1401412"/>
                  <a:pt x="1035781" y="1408289"/>
                </a:cubicBezTo>
                <a:cubicBezTo>
                  <a:pt x="1045318" y="1417826"/>
                  <a:pt x="1057360" y="1424473"/>
                  <a:pt x="1068149" y="1432565"/>
                </a:cubicBezTo>
                <a:cubicBezTo>
                  <a:pt x="1070846" y="1440657"/>
                  <a:pt x="1072099" y="1449385"/>
                  <a:pt x="1076241" y="1456841"/>
                </a:cubicBezTo>
                <a:cubicBezTo>
                  <a:pt x="1099115" y="1498014"/>
                  <a:pt x="1100240" y="1497023"/>
                  <a:pt x="1124793" y="1521578"/>
                </a:cubicBezTo>
                <a:cubicBezTo>
                  <a:pt x="1138857" y="1563770"/>
                  <a:pt x="1122485" y="1531215"/>
                  <a:pt x="1157161" y="1562038"/>
                </a:cubicBezTo>
                <a:cubicBezTo>
                  <a:pt x="1174267" y="1577244"/>
                  <a:pt x="1205713" y="1610590"/>
                  <a:pt x="1205713" y="1610590"/>
                </a:cubicBezTo>
                <a:cubicBezTo>
                  <a:pt x="1208410" y="1618682"/>
                  <a:pt x="1209573" y="1627460"/>
                  <a:pt x="1213805" y="1634866"/>
                </a:cubicBezTo>
                <a:cubicBezTo>
                  <a:pt x="1226630" y="1657310"/>
                  <a:pt x="1237612" y="1666765"/>
                  <a:pt x="1254266" y="1683418"/>
                </a:cubicBezTo>
                <a:cubicBezTo>
                  <a:pt x="1262813" y="1709059"/>
                  <a:pt x="1260614" y="1709560"/>
                  <a:pt x="1278542" y="1731970"/>
                </a:cubicBezTo>
                <a:cubicBezTo>
                  <a:pt x="1298611" y="1757057"/>
                  <a:pt x="1294307" y="1739226"/>
                  <a:pt x="1310910" y="1772431"/>
                </a:cubicBezTo>
                <a:cubicBezTo>
                  <a:pt x="1314725" y="1780060"/>
                  <a:pt x="1315472" y="1788942"/>
                  <a:pt x="1319002" y="1796707"/>
                </a:cubicBezTo>
                <a:cubicBezTo>
                  <a:pt x="1328985" y="1818670"/>
                  <a:pt x="1339817" y="1840263"/>
                  <a:pt x="1351370" y="1861443"/>
                </a:cubicBezTo>
                <a:cubicBezTo>
                  <a:pt x="1356027" y="1869981"/>
                  <a:pt x="1363604" y="1876832"/>
                  <a:pt x="1367554" y="1885719"/>
                </a:cubicBezTo>
                <a:cubicBezTo>
                  <a:pt x="1374482" y="1901308"/>
                  <a:pt x="1378343" y="1918087"/>
                  <a:pt x="1383738" y="1934271"/>
                </a:cubicBezTo>
                <a:cubicBezTo>
                  <a:pt x="1386435" y="1942363"/>
                  <a:pt x="1389761" y="1950272"/>
                  <a:pt x="1391830" y="1958547"/>
                </a:cubicBezTo>
                <a:cubicBezTo>
                  <a:pt x="1394423" y="1968919"/>
                  <a:pt x="1402209" y="2003582"/>
                  <a:pt x="1408014" y="2015192"/>
                </a:cubicBezTo>
                <a:cubicBezTo>
                  <a:pt x="1412363" y="2023891"/>
                  <a:pt x="1418803" y="2031376"/>
                  <a:pt x="1424198" y="2039468"/>
                </a:cubicBezTo>
                <a:cubicBezTo>
                  <a:pt x="1421501" y="2063744"/>
                  <a:pt x="1433377" y="2095025"/>
                  <a:pt x="1416106" y="2112296"/>
                </a:cubicBezTo>
                <a:cubicBezTo>
                  <a:pt x="1398835" y="2129567"/>
                  <a:pt x="1367458" y="2116934"/>
                  <a:pt x="1343278" y="2120388"/>
                </a:cubicBezTo>
                <a:cubicBezTo>
                  <a:pt x="1329662" y="2122333"/>
                  <a:pt x="1316305" y="2125783"/>
                  <a:pt x="1302818" y="2128480"/>
                </a:cubicBezTo>
                <a:cubicBezTo>
                  <a:pt x="1294635" y="2140754"/>
                  <a:pt x="1278542" y="2160281"/>
                  <a:pt x="1278542" y="2177032"/>
                </a:cubicBezTo>
                <a:cubicBezTo>
                  <a:pt x="1278542" y="2239618"/>
                  <a:pt x="1280875" y="2240676"/>
                  <a:pt x="1294726" y="2282229"/>
                </a:cubicBezTo>
                <a:cubicBezTo>
                  <a:pt x="1292029" y="2303808"/>
                  <a:pt x="1307847" y="2342175"/>
                  <a:pt x="1286634" y="2346965"/>
                </a:cubicBezTo>
                <a:cubicBezTo>
                  <a:pt x="1263622" y="2352161"/>
                  <a:pt x="963545" y="2334410"/>
                  <a:pt x="898216" y="2330781"/>
                </a:cubicBezTo>
                <a:cubicBezTo>
                  <a:pt x="898147" y="2330771"/>
                  <a:pt x="830589" y="2324567"/>
                  <a:pt x="817296" y="2314597"/>
                </a:cubicBezTo>
                <a:cubicBezTo>
                  <a:pt x="802037" y="2303153"/>
                  <a:pt x="776835" y="2274137"/>
                  <a:pt x="776835" y="2274137"/>
                </a:cubicBezTo>
                <a:cubicBezTo>
                  <a:pt x="774138" y="2255256"/>
                  <a:pt x="775590" y="2235295"/>
                  <a:pt x="768743" y="2217493"/>
                </a:cubicBezTo>
                <a:cubicBezTo>
                  <a:pt x="761761" y="2199338"/>
                  <a:pt x="747164" y="2185124"/>
                  <a:pt x="736375" y="2168940"/>
                </a:cubicBezTo>
                <a:cubicBezTo>
                  <a:pt x="714797" y="2136572"/>
                  <a:pt x="728282" y="2150058"/>
                  <a:pt x="695915" y="2128480"/>
                </a:cubicBezTo>
                <a:cubicBezTo>
                  <a:pt x="642690" y="2048642"/>
                  <a:pt x="741036" y="2204895"/>
                  <a:pt x="671639" y="1982824"/>
                </a:cubicBezTo>
                <a:cubicBezTo>
                  <a:pt x="668322" y="1972209"/>
                  <a:pt x="650128" y="1977145"/>
                  <a:pt x="639271" y="1974732"/>
                </a:cubicBezTo>
                <a:cubicBezTo>
                  <a:pt x="625845" y="1971748"/>
                  <a:pt x="612080" y="1970258"/>
                  <a:pt x="598811" y="1966639"/>
                </a:cubicBezTo>
                <a:cubicBezTo>
                  <a:pt x="582352" y="1962150"/>
                  <a:pt x="550258" y="1950455"/>
                  <a:pt x="550258" y="1950455"/>
                </a:cubicBezTo>
                <a:cubicBezTo>
                  <a:pt x="504239" y="1904436"/>
                  <a:pt x="548549" y="1941509"/>
                  <a:pt x="501706" y="1918087"/>
                </a:cubicBezTo>
                <a:cubicBezTo>
                  <a:pt x="493007" y="1913738"/>
                  <a:pt x="486317" y="1905853"/>
                  <a:pt x="477430" y="1901903"/>
                </a:cubicBezTo>
                <a:cubicBezTo>
                  <a:pt x="461841" y="1894975"/>
                  <a:pt x="445062" y="1891114"/>
                  <a:pt x="428878" y="1885719"/>
                </a:cubicBezTo>
                <a:cubicBezTo>
                  <a:pt x="420786" y="1883022"/>
                  <a:pt x="411699" y="1882358"/>
                  <a:pt x="404602" y="1877627"/>
                </a:cubicBezTo>
                <a:lnTo>
                  <a:pt x="356050" y="1845259"/>
                </a:lnTo>
                <a:cubicBezTo>
                  <a:pt x="347958" y="1839864"/>
                  <a:pt x="338651" y="1835952"/>
                  <a:pt x="331774" y="1829075"/>
                </a:cubicBezTo>
                <a:lnTo>
                  <a:pt x="275129" y="1772431"/>
                </a:lnTo>
                <a:cubicBezTo>
                  <a:pt x="272432" y="1715787"/>
                  <a:pt x="271746" y="1659011"/>
                  <a:pt x="267037" y="1602498"/>
                </a:cubicBezTo>
                <a:cubicBezTo>
                  <a:pt x="266329" y="1593998"/>
                  <a:pt x="262760" y="1585851"/>
                  <a:pt x="258945" y="1578222"/>
                </a:cubicBezTo>
                <a:cubicBezTo>
                  <a:pt x="254596" y="1569523"/>
                  <a:pt x="248156" y="1562038"/>
                  <a:pt x="242761" y="1553946"/>
                </a:cubicBezTo>
                <a:cubicBezTo>
                  <a:pt x="240064" y="1543157"/>
                  <a:pt x="238574" y="1531991"/>
                  <a:pt x="234669" y="1521578"/>
                </a:cubicBezTo>
                <a:cubicBezTo>
                  <a:pt x="230433" y="1510283"/>
                  <a:pt x="223384" y="1500232"/>
                  <a:pt x="218485" y="1489209"/>
                </a:cubicBezTo>
                <a:cubicBezTo>
                  <a:pt x="212586" y="1475935"/>
                  <a:pt x="207265" y="1462400"/>
                  <a:pt x="202301" y="1448749"/>
                </a:cubicBezTo>
                <a:cubicBezTo>
                  <a:pt x="181466" y="1391454"/>
                  <a:pt x="203278" y="1405917"/>
                  <a:pt x="161841" y="1392105"/>
                </a:cubicBezTo>
                <a:cubicBezTo>
                  <a:pt x="129594" y="1359858"/>
                  <a:pt x="138896" y="1375535"/>
                  <a:pt x="121381" y="1327369"/>
                </a:cubicBezTo>
                <a:cubicBezTo>
                  <a:pt x="115551" y="1311336"/>
                  <a:pt x="105197" y="1278816"/>
                  <a:pt x="105197" y="1278816"/>
                </a:cubicBezTo>
                <a:cubicBezTo>
                  <a:pt x="111945" y="1211338"/>
                  <a:pt x="102298" y="1210819"/>
                  <a:pt x="129473" y="1165528"/>
                </a:cubicBezTo>
                <a:cubicBezTo>
                  <a:pt x="139480" y="1148849"/>
                  <a:pt x="142768" y="1120791"/>
                  <a:pt x="161841" y="1116976"/>
                </a:cubicBezTo>
                <a:lnTo>
                  <a:pt x="202301" y="1108884"/>
                </a:lnTo>
                <a:cubicBezTo>
                  <a:pt x="132255" y="1085535"/>
                  <a:pt x="170205" y="1109225"/>
                  <a:pt x="137565" y="1068424"/>
                </a:cubicBezTo>
                <a:cubicBezTo>
                  <a:pt x="132799" y="1062466"/>
                  <a:pt x="126776" y="1057634"/>
                  <a:pt x="121381" y="1052239"/>
                </a:cubicBezTo>
                <a:cubicBezTo>
                  <a:pt x="118684" y="1044147"/>
                  <a:pt x="113289" y="1036493"/>
                  <a:pt x="113289" y="1027963"/>
                </a:cubicBezTo>
                <a:cubicBezTo>
                  <a:pt x="113289" y="1019433"/>
                  <a:pt x="115350" y="1009718"/>
                  <a:pt x="121381" y="1003687"/>
                </a:cubicBezTo>
                <a:cubicBezTo>
                  <a:pt x="127412" y="997656"/>
                  <a:pt x="137265" y="997121"/>
                  <a:pt x="145657" y="995595"/>
                </a:cubicBezTo>
                <a:cubicBezTo>
                  <a:pt x="167053" y="991705"/>
                  <a:pt x="188814" y="990200"/>
                  <a:pt x="210393" y="987503"/>
                </a:cubicBezTo>
                <a:cubicBezTo>
                  <a:pt x="215788" y="971319"/>
                  <a:pt x="240771" y="948414"/>
                  <a:pt x="226577" y="938951"/>
                </a:cubicBezTo>
                <a:cubicBezTo>
                  <a:pt x="166322" y="898781"/>
                  <a:pt x="212007" y="923374"/>
                  <a:pt x="72828" y="914675"/>
                </a:cubicBezTo>
                <a:cubicBezTo>
                  <a:pt x="62039" y="898491"/>
                  <a:pt x="40923" y="885568"/>
                  <a:pt x="40460" y="866123"/>
                </a:cubicBezTo>
                <a:cubicBezTo>
                  <a:pt x="32165" y="517730"/>
                  <a:pt x="68203" y="633763"/>
                  <a:pt x="24276" y="501981"/>
                </a:cubicBezTo>
                <a:cubicBezTo>
                  <a:pt x="7484" y="266896"/>
                  <a:pt x="32036" y="347236"/>
                  <a:pt x="0" y="251128"/>
                </a:cubicBezTo>
                <a:cubicBezTo>
                  <a:pt x="2697" y="243036"/>
                  <a:pt x="2061" y="232883"/>
                  <a:pt x="8092" y="226852"/>
                </a:cubicBezTo>
                <a:cubicBezTo>
                  <a:pt x="14123" y="220821"/>
                  <a:pt x="24739" y="222575"/>
                  <a:pt x="32368" y="218760"/>
                </a:cubicBezTo>
                <a:cubicBezTo>
                  <a:pt x="41067" y="214411"/>
                  <a:pt x="49173" y="208802"/>
                  <a:pt x="56644" y="202576"/>
                </a:cubicBezTo>
                <a:cubicBezTo>
                  <a:pt x="118945" y="150658"/>
                  <a:pt x="44927" y="202295"/>
                  <a:pt x="105197" y="162116"/>
                </a:cubicBezTo>
                <a:cubicBezTo>
                  <a:pt x="119392" y="62747"/>
                  <a:pt x="95756" y="31294"/>
                  <a:pt x="137565" y="8367"/>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同心圆 5"/>
          <p:cNvSpPr/>
          <p:nvPr/>
        </p:nvSpPr>
        <p:spPr>
          <a:xfrm>
            <a:off x="801112" y="2832213"/>
            <a:ext cx="358073" cy="493614"/>
          </a:xfrm>
          <a:prstGeom prst="donu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矩形 6"/>
          <p:cNvSpPr/>
          <p:nvPr/>
        </p:nvSpPr>
        <p:spPr>
          <a:xfrm>
            <a:off x="949685" y="2281451"/>
            <a:ext cx="3589765" cy="923330"/>
          </a:xfrm>
          <a:prstGeom prst="rect">
            <a:avLst/>
          </a:prstGeom>
          <a:noFill/>
        </p:spPr>
        <p:txBody>
          <a:bodyPr wrap="none" lIns="91440" tIns="45720" rIns="91440" bIns="45720">
            <a:spAutoFit/>
          </a:bodyPr>
          <a:lstStyle/>
          <a:p>
            <a:pPr algn="ctr"/>
            <a:r>
              <a:rPr lang="en-US" altLang="zh-CN" sz="5400" b="0" cap="none" spc="0">
                <a:ln w="0"/>
                <a:solidFill>
                  <a:srgbClr val="FF0000"/>
                </a:solidFill>
                <a:effectLst>
                  <a:outerShdw blurRad="38100" dist="19050" dir="2700000" algn="tl" rotWithShape="0">
                    <a:schemeClr val="dk1">
                      <a:alpha val="40000"/>
                    </a:schemeClr>
                  </a:outerShdw>
                </a:effectLst>
              </a:rPr>
              <a:t>CALIFORNIA</a:t>
            </a:r>
            <a:endParaRPr lang="zh-CN" altLang="en-US" sz="5400" b="0" cap="none" spc="0">
              <a:ln w="0"/>
              <a:solidFill>
                <a:srgbClr val="FF0000"/>
              </a:solidFill>
              <a:effectLst>
                <a:outerShdw blurRad="38100" dist="19050" dir="2700000" algn="tl" rotWithShape="0">
                  <a:schemeClr val="dk1">
                    <a:alpha val="40000"/>
                  </a:schemeClr>
                </a:outerShdw>
              </a:effectLst>
            </a:endParaRPr>
          </a:p>
        </p:txBody>
      </p:sp>
      <p:sp>
        <p:nvSpPr>
          <p:cNvPr id="8" name="矩形 7"/>
          <p:cNvSpPr/>
          <p:nvPr/>
        </p:nvSpPr>
        <p:spPr>
          <a:xfrm>
            <a:off x="-46058" y="3524241"/>
            <a:ext cx="396640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400" b="1">
                <a:solidFill>
                  <a:srgbClr val="FFFF00"/>
                </a:solidFill>
              </a:rPr>
              <a:t>SAN FRANCISCO</a:t>
            </a:r>
            <a:endParaRPr lang="zh-CN" altLang="en-US" sz="4400" b="1" cap="none" spc="0">
              <a:solidFill>
                <a:srgbClr val="FFFF00"/>
              </a:solidFill>
              <a:effectLst/>
            </a:endParaRPr>
          </a:p>
        </p:txBody>
      </p:sp>
      <p:pic>
        <p:nvPicPr>
          <p:cNvPr id="9" name="图片 8" descr="水印">
            <a:extLst>
              <a:ext uri="{FF2B5EF4-FFF2-40B4-BE49-F238E27FC236}">
                <a16:creationId xmlns:a16="http://schemas.microsoft.com/office/drawing/2014/main" id="{941F897E-3E4A-4FF9-B7F6-D4FEE84C244F}"/>
              </a:ext>
            </a:extLst>
          </p:cNvPr>
          <p:cNvPicPr>
            <a:picLocks noChangeAspect="1"/>
          </p:cNvPicPr>
          <p:nvPr/>
        </p:nvPicPr>
        <p:blipFill>
          <a:blip r:embed="rId3"/>
          <a:stretch>
            <a:fillRect/>
          </a:stretch>
        </p:blipFill>
        <p:spPr>
          <a:xfrm>
            <a:off x="5364088" y="70891"/>
            <a:ext cx="3676650" cy="1190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golden gate bridge1.jpg"/>
          <p:cNvPicPr>
            <a:picLocks noChangeAspect="1"/>
          </p:cNvPicPr>
          <p:nvPr>
            <p:custDataLst>
              <p:tags r:id="rId1"/>
            </p:custDataLst>
          </p:nvPr>
        </p:nvPicPr>
        <p:blipFill>
          <a:blip r:embed="rId5"/>
          <a:stretch>
            <a:fillRect/>
          </a:stretch>
        </p:blipFill>
        <p:spPr>
          <a:xfrm>
            <a:off x="83820" y="154940"/>
            <a:ext cx="4872038" cy="5118100"/>
          </a:xfrm>
          <a:prstGeom prst="rect">
            <a:avLst/>
          </a:prstGeom>
        </p:spPr>
      </p:pic>
      <p:pic>
        <p:nvPicPr>
          <p:cNvPr id="4" name="图片 3" descr="golden gate bridge2.jpg"/>
          <p:cNvPicPr>
            <a:picLocks noChangeAspect="1"/>
          </p:cNvPicPr>
          <p:nvPr>
            <p:custDataLst>
              <p:tags r:id="rId2"/>
            </p:custDataLst>
          </p:nvPr>
        </p:nvPicPr>
        <p:blipFill>
          <a:blip r:embed="rId6"/>
          <a:stretch>
            <a:fillRect/>
          </a:stretch>
        </p:blipFill>
        <p:spPr>
          <a:xfrm>
            <a:off x="4537710" y="1254760"/>
            <a:ext cx="4606290" cy="4528820"/>
          </a:xfrm>
          <a:prstGeom prst="rect">
            <a:avLst/>
          </a:prstGeom>
        </p:spPr>
      </p:pic>
      <p:sp>
        <p:nvSpPr>
          <p:cNvPr id="5" name="TextBox 4"/>
          <p:cNvSpPr txBox="1"/>
          <p:nvPr>
            <p:custDataLst>
              <p:tags r:id="rId3"/>
            </p:custDataLst>
          </p:nvPr>
        </p:nvSpPr>
        <p:spPr>
          <a:xfrm>
            <a:off x="2195736" y="6021288"/>
            <a:ext cx="378799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Golden Gate Bridge</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Redwood Forest1.jpg"/>
          <p:cNvPicPr>
            <a:picLocks noChangeAspect="1"/>
          </p:cNvPicPr>
          <p:nvPr>
            <p:custDataLst>
              <p:tags r:id="rId1"/>
            </p:custDataLst>
          </p:nvPr>
        </p:nvPicPr>
        <p:blipFill>
          <a:blip r:embed="rId5"/>
          <a:stretch>
            <a:fillRect/>
          </a:stretch>
        </p:blipFill>
        <p:spPr>
          <a:xfrm>
            <a:off x="1" y="1"/>
            <a:ext cx="5782151" cy="5282565"/>
          </a:xfrm>
          <a:prstGeom prst="rect">
            <a:avLst/>
          </a:prstGeom>
        </p:spPr>
      </p:pic>
      <p:pic>
        <p:nvPicPr>
          <p:cNvPr id="3" name="图片 2" descr="Redwood Forest2.jpg"/>
          <p:cNvPicPr>
            <a:picLocks noChangeAspect="1"/>
          </p:cNvPicPr>
          <p:nvPr>
            <p:custDataLst>
              <p:tags r:id="rId2"/>
            </p:custDataLst>
          </p:nvPr>
        </p:nvPicPr>
        <p:blipFill>
          <a:blip r:embed="rId6"/>
          <a:stretch>
            <a:fillRect/>
          </a:stretch>
        </p:blipFill>
        <p:spPr>
          <a:xfrm>
            <a:off x="4221956" y="1313815"/>
            <a:ext cx="4838700" cy="4640580"/>
          </a:xfrm>
          <a:prstGeom prst="rect">
            <a:avLst/>
          </a:prstGeom>
        </p:spPr>
      </p:pic>
      <p:sp>
        <p:nvSpPr>
          <p:cNvPr id="4" name="TextBox 3"/>
          <p:cNvSpPr txBox="1"/>
          <p:nvPr>
            <p:custDataLst>
              <p:tags r:id="rId3"/>
            </p:custDataLst>
          </p:nvPr>
        </p:nvSpPr>
        <p:spPr>
          <a:xfrm>
            <a:off x="1691680" y="6165304"/>
            <a:ext cx="532859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Redwood Forest</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Napa Valley1.jpg"/>
          <p:cNvPicPr>
            <a:picLocks noChangeAspect="1"/>
          </p:cNvPicPr>
          <p:nvPr>
            <p:custDataLst>
              <p:tags r:id="rId1"/>
            </p:custDataLst>
          </p:nvPr>
        </p:nvPicPr>
        <p:blipFill>
          <a:blip r:embed="rId5"/>
          <a:stretch>
            <a:fillRect/>
          </a:stretch>
        </p:blipFill>
        <p:spPr>
          <a:xfrm>
            <a:off x="1" y="0"/>
            <a:ext cx="5180171" cy="4970780"/>
          </a:xfrm>
          <a:prstGeom prst="rect">
            <a:avLst/>
          </a:prstGeom>
        </p:spPr>
      </p:pic>
      <p:pic>
        <p:nvPicPr>
          <p:cNvPr id="3" name="图片 2" descr="Napa Valley2.png"/>
          <p:cNvPicPr>
            <a:picLocks noChangeAspect="1"/>
          </p:cNvPicPr>
          <p:nvPr>
            <p:custDataLst>
              <p:tags r:id="rId2"/>
            </p:custDataLst>
          </p:nvPr>
        </p:nvPicPr>
        <p:blipFill>
          <a:blip r:embed="rId6"/>
          <a:stretch>
            <a:fillRect/>
          </a:stretch>
        </p:blipFill>
        <p:spPr>
          <a:xfrm>
            <a:off x="4234815" y="1414780"/>
            <a:ext cx="4909185" cy="4493260"/>
          </a:xfrm>
          <a:prstGeom prst="rect">
            <a:avLst/>
          </a:prstGeom>
        </p:spPr>
      </p:pic>
      <p:sp>
        <p:nvSpPr>
          <p:cNvPr id="4" name="TextBox 3"/>
          <p:cNvSpPr txBox="1"/>
          <p:nvPr>
            <p:custDataLst>
              <p:tags r:id="rId3"/>
            </p:custDataLst>
          </p:nvPr>
        </p:nvSpPr>
        <p:spPr>
          <a:xfrm>
            <a:off x="169640" y="6076232"/>
            <a:ext cx="665454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solidFill>
                  <a:srgbClr val="FF0000"/>
                </a:solidFill>
                <a:latin typeface="Times New Roman" panose="02020603050405020304" pitchFamily="18" charset="0"/>
                <a:ea typeface="Microsoft YaHei UI" panose="020B0503020204020204" charset="-122"/>
                <a:sym typeface="+mn-ea"/>
              </a:rPr>
              <a:t>wine country of </a:t>
            </a:r>
            <a:r>
              <a:rPr lang="en-US" altLang="zh-CN" sz="3200" b="1" dirty="0">
                <a:solidFill>
                  <a:srgbClr val="FF0000"/>
                </a:solidFill>
                <a:latin typeface="Times New Roman" panose="02020603050405020304" pitchFamily="18" charset="0"/>
                <a:cs typeface="Times New Roman" panose="02020603050405020304" pitchFamily="18" charset="0"/>
              </a:rPr>
              <a:t>Napa Valley</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图片 4" descr="水印">
            <a:extLst>
              <a:ext uri="{FF2B5EF4-FFF2-40B4-BE49-F238E27FC236}">
                <a16:creationId xmlns:a16="http://schemas.microsoft.com/office/drawing/2014/main" id="{5FC0E62A-7FF1-4259-8D40-3832722B7751}"/>
              </a:ext>
            </a:extLst>
          </p:cNvPr>
          <p:cNvPicPr>
            <a:picLocks noChangeAspect="1"/>
          </p:cNvPicPr>
          <p:nvPr/>
        </p:nvPicPr>
        <p:blipFill>
          <a:blip r:embed="rId7"/>
          <a:stretch>
            <a:fillRect/>
          </a:stretch>
        </p:blipFill>
        <p:spPr>
          <a:xfrm>
            <a:off x="5364088" y="70891"/>
            <a:ext cx="3676650" cy="11901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10" name="图片 9"/>
          <p:cNvPicPr>
            <a:picLocks noChangeAspect="1"/>
          </p:cNvPicPr>
          <p:nvPr/>
        </p:nvPicPr>
        <p:blipFill>
          <a:blip r:embed="rId2"/>
          <a:stretch>
            <a:fillRect/>
          </a:stretch>
        </p:blipFill>
        <p:spPr>
          <a:xfrm>
            <a:off x="4932349" y="3342261"/>
            <a:ext cx="4211651" cy="3429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图片 10"/>
          <p:cNvPicPr>
            <a:picLocks noChangeAspect="1"/>
          </p:cNvPicPr>
          <p:nvPr/>
        </p:nvPicPr>
        <p:blipFill>
          <a:blip r:embed="rId3"/>
          <a:stretch>
            <a:fillRect/>
          </a:stretch>
        </p:blipFill>
        <p:spPr>
          <a:xfrm>
            <a:off x="4753795" y="365126"/>
            <a:ext cx="3963654" cy="29910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图片 11"/>
          <p:cNvPicPr>
            <a:picLocks noChangeAspect="1"/>
          </p:cNvPicPr>
          <p:nvPr/>
        </p:nvPicPr>
        <p:blipFill>
          <a:blip r:embed="rId4"/>
          <a:stretch>
            <a:fillRect/>
          </a:stretch>
        </p:blipFill>
        <p:spPr>
          <a:xfrm>
            <a:off x="71115" y="3804400"/>
            <a:ext cx="4682679" cy="2505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图片 2"/>
          <p:cNvPicPr>
            <a:picLocks noChangeAspect="1"/>
          </p:cNvPicPr>
          <p:nvPr/>
        </p:nvPicPr>
        <p:blipFill>
          <a:blip r:embed="rId5"/>
          <a:stretch>
            <a:fillRect/>
          </a:stretch>
        </p:blipFill>
        <p:spPr>
          <a:xfrm>
            <a:off x="71115" y="31839"/>
            <a:ext cx="4377572" cy="3324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l="10650" r="11354" b="6933"/>
          <a:stretch>
            <a:fillRect/>
          </a:stretch>
        </p:blipFill>
        <p:spPr>
          <a:xfrm>
            <a:off x="5107301" y="548680"/>
            <a:ext cx="3915647" cy="25074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179512" y="260648"/>
            <a:ext cx="4896544"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4000" dirty="0">
                <a:latin typeface="Andalus" panose="02020603050405020304" pitchFamily="18" charset="-78"/>
                <a:cs typeface="Andalus" panose="02020603050405020304" pitchFamily="18" charset="-78"/>
              </a:rPr>
              <a:t>Prediction:</a:t>
            </a:r>
            <a:r>
              <a:rPr lang="en-US" altLang="zh-CN" sz="4000" dirty="0"/>
              <a:t> </a:t>
            </a:r>
            <a:r>
              <a:rPr lang="en-US" altLang="zh-CN" sz="4000" dirty="0">
                <a:solidFill>
                  <a:srgbClr val="FF0000"/>
                </a:solidFill>
              </a:rPr>
              <a:t>What might she write about in the text?</a:t>
            </a:r>
            <a:endParaRPr lang="zh-CN" altLang="en-US" sz="4000" dirty="0">
              <a:solidFill>
                <a:srgbClr val="FF0000"/>
              </a:solidFill>
            </a:endParaRPr>
          </a:p>
        </p:txBody>
      </p:sp>
      <p:pic>
        <p:nvPicPr>
          <p:cNvPr id="4" name="图片 3"/>
          <p:cNvPicPr>
            <a:picLocks noChangeAspect="1"/>
          </p:cNvPicPr>
          <p:nvPr/>
        </p:nvPicPr>
        <p:blipFill>
          <a:blip r:embed="rId3"/>
          <a:stretch>
            <a:fillRect/>
          </a:stretch>
        </p:blipFill>
        <p:spPr>
          <a:xfrm>
            <a:off x="4355976" y="4026956"/>
            <a:ext cx="4081145" cy="2703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图片 4"/>
          <p:cNvPicPr>
            <a:picLocks noChangeAspect="1"/>
          </p:cNvPicPr>
          <p:nvPr/>
        </p:nvPicPr>
        <p:blipFill>
          <a:blip r:embed="rId4"/>
          <a:stretch>
            <a:fillRect/>
          </a:stretch>
        </p:blipFill>
        <p:spPr>
          <a:xfrm rot="1680000">
            <a:off x="1094440" y="2477469"/>
            <a:ext cx="3629025" cy="25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nvSpPr>
        <p:spPr>
          <a:xfrm>
            <a:off x="98270" y="395530"/>
            <a:ext cx="8828485" cy="5632311"/>
          </a:xfrm>
          <a:prstGeom prst="rect">
            <a:avLst/>
          </a:prstGeom>
          <a:noFill/>
        </p:spPr>
        <p:txBody>
          <a:bodyPr wrap="square" rtlCol="0">
            <a:spAutoFit/>
          </a:bodyPr>
          <a:lstStyle/>
          <a:p>
            <a:endParaRPr lang="zh-CN" altLang="en-US" sz="3600" dirty="0">
              <a:latin typeface="Times New Roman" panose="02020603050405020304" pitchFamily="18" charset="0"/>
              <a:cs typeface="Times New Roman" panose="02020603050405020304" pitchFamily="18" charset="0"/>
            </a:endParaRPr>
          </a:p>
          <a:p>
            <a:r>
              <a:rPr lang="en-US" altLang="zh-CN" sz="3600" dirty="0">
                <a:solidFill>
                  <a:srgbClr val="FF0000"/>
                </a:solidFill>
                <a:latin typeface="Times New Roman" panose="02020603050405020304" pitchFamily="18" charset="0"/>
                <a:cs typeface="Times New Roman" panose="02020603050405020304" pitchFamily="18" charset="0"/>
              </a:rPr>
              <a:t>Who</a:t>
            </a:r>
            <a:r>
              <a:rPr lang="zh-CN" altLang="en-US" sz="3600" dirty="0">
                <a:latin typeface="Times New Roman" panose="02020603050405020304" pitchFamily="18" charset="0"/>
                <a:cs typeface="Times New Roman" panose="02020603050405020304" pitchFamily="18" charset="0"/>
              </a:rPr>
              <a:t>: _________</a:t>
            </a:r>
          </a:p>
          <a:p>
            <a:r>
              <a:rPr lang="zh-CN" altLang="en-US" sz="3600" dirty="0">
                <a:solidFill>
                  <a:srgbClr val="FF0000"/>
                </a:solidFill>
                <a:latin typeface="Times New Roman" panose="02020603050405020304" pitchFamily="18" charset="0"/>
                <a:cs typeface="Times New Roman" panose="02020603050405020304" pitchFamily="18" charset="0"/>
              </a:rPr>
              <a:t>Where</a:t>
            </a:r>
            <a:r>
              <a:rPr lang="zh-CN" altLang="en-US" sz="3600" dirty="0">
                <a:latin typeface="Times New Roman" panose="02020603050405020304" pitchFamily="18" charset="0"/>
                <a:cs typeface="Times New Roman" panose="02020603050405020304" pitchFamily="18" charset="0"/>
              </a:rPr>
              <a:t>: visit _____________</a:t>
            </a:r>
            <a:r>
              <a:rPr lang="en-US" altLang="zh-CN" sz="3600" dirty="0">
                <a:latin typeface="Times New Roman" panose="02020603050405020304" pitchFamily="18" charset="0"/>
                <a:cs typeface="Times New Roman" panose="02020603050405020304" pitchFamily="18" charset="0"/>
              </a:rPr>
              <a:t>___</a:t>
            </a:r>
          </a:p>
          <a:p>
            <a:r>
              <a:rPr lang="en-US" altLang="zh-CN" sz="3600" dirty="0">
                <a:solidFill>
                  <a:srgbClr val="FF0000"/>
                </a:solidFill>
                <a:latin typeface="Times New Roman" panose="02020603050405020304" pitchFamily="18" charset="0"/>
                <a:cs typeface="Times New Roman" panose="02020603050405020304" pitchFamily="18" charset="0"/>
              </a:rPr>
              <a:t>When</a:t>
            </a:r>
            <a:r>
              <a:rPr lang="en-US" altLang="zh-CN" sz="3600" dirty="0">
                <a:latin typeface="Times New Roman" panose="02020603050405020304" pitchFamily="18" charset="0"/>
                <a:cs typeface="Times New Roman" panose="02020603050405020304" pitchFamily="18" charset="0"/>
              </a:rPr>
              <a:t>:______________</a:t>
            </a:r>
          </a:p>
          <a:p>
            <a:r>
              <a:rPr lang="en-US" altLang="zh-CN" sz="3600" dirty="0">
                <a:solidFill>
                  <a:srgbClr val="FF0000"/>
                </a:solidFill>
                <a:latin typeface="Times New Roman" panose="02020603050405020304" pitchFamily="18" charset="0"/>
                <a:cs typeface="Times New Roman" panose="02020603050405020304" pitchFamily="18" charset="0"/>
              </a:rPr>
              <a:t>What</a:t>
            </a:r>
            <a:r>
              <a:rPr lang="en-US" altLang="zh-CN" sz="3600" dirty="0">
                <a:latin typeface="Times New Roman" panose="02020603050405020304" pitchFamily="18" charset="0"/>
                <a:cs typeface="Times New Roman" panose="02020603050405020304" pitchFamily="18" charset="0"/>
              </a:rPr>
              <a:t>: Li </a:t>
            </a:r>
            <a:r>
              <a:rPr lang="en-US" altLang="zh-CN" sz="3600" dirty="0" err="1">
                <a:latin typeface="Times New Roman" panose="02020603050405020304" pitchFamily="18" charset="0"/>
                <a:cs typeface="Times New Roman" panose="02020603050405020304" pitchFamily="18" charset="0"/>
              </a:rPr>
              <a:t>Lan</a:t>
            </a:r>
            <a:r>
              <a:rPr lang="en-US" altLang="zh-CN" sz="3600" dirty="0">
                <a:latin typeface="Times New Roman" panose="02020603050405020304" pitchFamily="18" charset="0"/>
                <a:cs typeface="Times New Roman" panose="02020603050405020304" pitchFamily="18" charset="0"/>
              </a:rPr>
              <a:t> recorded  </a:t>
            </a:r>
          </a:p>
          <a:p>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_____________________________________</a:t>
            </a:r>
          </a:p>
          <a:p>
            <a:r>
              <a:rPr lang="en-US" altLang="zh-CN" sz="3600" dirty="0">
                <a:solidFill>
                  <a:srgbClr val="FF0000"/>
                </a:solidFill>
                <a:latin typeface="Times New Roman" panose="02020603050405020304" pitchFamily="18" charset="0"/>
                <a:cs typeface="Times New Roman" panose="02020603050405020304" pitchFamily="18" charset="0"/>
              </a:rPr>
              <a:t> </a:t>
            </a:r>
          </a:p>
          <a:p>
            <a:r>
              <a:rPr lang="en-US" altLang="zh-CN" sz="3600" dirty="0">
                <a:solidFill>
                  <a:srgbClr val="FF0000"/>
                </a:solidFill>
                <a:latin typeface="Times New Roman" panose="02020603050405020304" pitchFamily="18" charset="0"/>
                <a:cs typeface="Times New Roman" panose="02020603050405020304" pitchFamily="18" charset="0"/>
              </a:rPr>
              <a:t>How</a:t>
            </a:r>
            <a:r>
              <a:rPr lang="en-US" altLang="zh-CN" sz="3600" dirty="0">
                <a:latin typeface="Times New Roman" panose="02020603050405020304" pitchFamily="18" charset="0"/>
                <a:cs typeface="Times New Roman" panose="02020603050405020304" pitchFamily="18" charset="0"/>
              </a:rPr>
              <a:t> the author develops the travel journal: in _____ order.</a:t>
            </a:r>
            <a:endParaRPr lang="zh-CN" altLang="en-US" sz="36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255578" y="864768"/>
            <a:ext cx="1825466" cy="645160"/>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cs typeface="Times New Roman" panose="02020603050405020304" pitchFamily="18" charset="0"/>
              </a:rPr>
              <a:t>Li </a:t>
            </a:r>
            <a:r>
              <a:rPr lang="en-US" altLang="zh-CN" sz="3600" dirty="0" err="1">
                <a:solidFill>
                  <a:srgbClr val="FF0000"/>
                </a:solidFill>
                <a:latin typeface="Times New Roman" panose="02020603050405020304" pitchFamily="18" charset="0"/>
                <a:cs typeface="Times New Roman" panose="02020603050405020304" pitchFamily="18" charset="0"/>
              </a:rPr>
              <a:t>Lan</a:t>
            </a:r>
            <a:endParaRPr lang="en-US" altLang="zh-CN" sz="3600"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520300" y="1509928"/>
            <a:ext cx="5124463" cy="646331"/>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cs typeface="Times New Roman" panose="02020603050405020304" pitchFamily="18" charset="0"/>
                <a:sym typeface="+mn-ea"/>
              </a:rPr>
              <a:t>San Francisco, US</a:t>
            </a:r>
            <a:endParaRPr lang="en-US" altLang="zh-CN" sz="3600"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403648" y="2087440"/>
            <a:ext cx="4392488" cy="646331"/>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cs typeface="Times New Roman" panose="02020603050405020304" pitchFamily="18" charset="0"/>
                <a:sym typeface="+mn-ea"/>
              </a:rPr>
              <a:t>Wednesday, 21 June</a:t>
            </a:r>
            <a:endParaRPr lang="en-US" altLang="zh-CN" sz="3600" dirty="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993777" y="3039035"/>
            <a:ext cx="184731" cy="369332"/>
          </a:xfrm>
          <a:prstGeom prst="rect">
            <a:avLst/>
          </a:prstGeom>
          <a:noFill/>
        </p:spPr>
        <p:txBody>
          <a:bodyPr wrap="none" rtlCol="0">
            <a:spAutoFit/>
          </a:bodyPr>
          <a:lstStyle/>
          <a:p>
            <a:endParaRPr lang="zh-CN" altLang="en-US" dirty="0"/>
          </a:p>
        </p:txBody>
      </p:sp>
      <p:sp>
        <p:nvSpPr>
          <p:cNvPr id="14" name="文本框 13"/>
          <p:cNvSpPr txBox="1"/>
          <p:nvPr/>
        </p:nvSpPr>
        <p:spPr>
          <a:xfrm>
            <a:off x="208388" y="3573016"/>
            <a:ext cx="8415420" cy="646331"/>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cs typeface="Times New Roman" panose="02020603050405020304" pitchFamily="18" charset="0"/>
                <a:sym typeface="+mn-ea"/>
              </a:rPr>
              <a:t>what she saw and did and how she felt. </a:t>
            </a:r>
            <a:endParaRPr lang="en-US" altLang="zh-CN" sz="3600" dirty="0">
              <a:solidFill>
                <a:srgbClr val="FF0000"/>
              </a:solidFill>
              <a:latin typeface="Times New Roman" panose="02020603050405020304" pitchFamily="18" charset="0"/>
              <a:cs typeface="Times New Roman" panose="02020603050405020304" pitchFamily="18" charset="0"/>
            </a:endParaRPr>
          </a:p>
        </p:txBody>
      </p:sp>
      <p:sp>
        <p:nvSpPr>
          <p:cNvPr id="4" name="标题 3"/>
          <p:cNvSpPr>
            <a:spLocks noGrp="1"/>
          </p:cNvSpPr>
          <p:nvPr>
            <p:ph type="title"/>
          </p:nvPr>
        </p:nvSpPr>
        <p:spPr>
          <a:xfrm>
            <a:off x="0" y="36465"/>
            <a:ext cx="7886700" cy="848133"/>
          </a:xfrm>
        </p:spPr>
        <p:txBody>
          <a:bodyPr>
            <a:normAutofit fontScale="90000"/>
          </a:bodyPr>
          <a:lstStyle/>
          <a:p>
            <a:pPr algn="l"/>
            <a:r>
              <a:rPr lang="en-US" altLang="zh-CN" b="1" dirty="0">
                <a:latin typeface="Times New Roman" panose="02020603050405020304" pitchFamily="18" charset="0"/>
                <a:cs typeface="Times New Roman" panose="02020603050405020304" pitchFamily="18" charset="0"/>
              </a:rPr>
              <a:t>First reading for basic information</a:t>
            </a:r>
            <a:endParaRPr lang="zh-CN" altLang="en-US" b="1"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0" y="5311699"/>
            <a:ext cx="1825466" cy="645160"/>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cs typeface="Times New Roman" panose="02020603050405020304" pitchFamily="18" charset="0"/>
              </a:rPr>
              <a:t>time</a:t>
            </a:r>
          </a:p>
        </p:txBody>
      </p:sp>
      <p:pic>
        <p:nvPicPr>
          <p:cNvPr id="2" name="图片 1">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616" y="0"/>
            <a:ext cx="1040384" cy="1040384"/>
          </a:xfrm>
          <a:prstGeom prst="rect">
            <a:avLst/>
          </a:prstGeom>
        </p:spPr>
      </p:pic>
      <p:sp>
        <p:nvSpPr>
          <p:cNvPr id="5" name="TextBox 4"/>
          <p:cNvSpPr txBox="1"/>
          <p:nvPr/>
        </p:nvSpPr>
        <p:spPr>
          <a:xfrm>
            <a:off x="4860032" y="717218"/>
            <a:ext cx="324146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3600" b="1" dirty="0">
                <a:solidFill>
                  <a:srgbClr val="FF0000"/>
                </a:solidFill>
              </a:rPr>
              <a:t>A travel journal </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4" grpId="0"/>
      <p:bldP spid="17"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10.xml><?xml version="1.0" encoding="utf-8"?>
<p:tagLst xmlns:a="http://schemas.openxmlformats.org/drawingml/2006/main" xmlns:r="http://schemas.openxmlformats.org/officeDocument/2006/relationships" xmlns:p="http://schemas.openxmlformats.org/presentationml/2006/main">
  <p:tag name="AS_UNIQUEID" val="114"/>
</p:tagLst>
</file>

<file path=ppt/tags/tag11.xml><?xml version="1.0" encoding="utf-8"?>
<p:tagLst xmlns:a="http://schemas.openxmlformats.org/drawingml/2006/main" xmlns:r="http://schemas.openxmlformats.org/officeDocument/2006/relationships" xmlns:p="http://schemas.openxmlformats.org/presentationml/2006/main">
  <p:tag name="AS_UNIQUEID" val="115"/>
</p:tagLst>
</file>

<file path=ppt/tags/tag12.xml><?xml version="1.0" encoding="utf-8"?>
<p:tagLst xmlns:a="http://schemas.openxmlformats.org/drawingml/2006/main" xmlns:r="http://schemas.openxmlformats.org/officeDocument/2006/relationships" xmlns:p="http://schemas.openxmlformats.org/presentationml/2006/main">
  <p:tag name="AS_UNIQUEID" val="116"/>
</p:tagLst>
</file>

<file path=ppt/tags/tag13.xml><?xml version="1.0" encoding="utf-8"?>
<p:tagLst xmlns:a="http://schemas.openxmlformats.org/drawingml/2006/main" xmlns:r="http://schemas.openxmlformats.org/officeDocument/2006/relationships" xmlns:p="http://schemas.openxmlformats.org/presentationml/2006/main">
  <p:tag name="AS_UNIQUEID" val="118"/>
</p:tagLst>
</file>

<file path=ppt/tags/tag14.xml><?xml version="1.0" encoding="utf-8"?>
<p:tagLst xmlns:a="http://schemas.openxmlformats.org/drawingml/2006/main" xmlns:r="http://schemas.openxmlformats.org/officeDocument/2006/relationships" xmlns:p="http://schemas.openxmlformats.org/presentationml/2006/main">
  <p:tag name="AS_UNIQUEID" val="119"/>
</p:tagLst>
</file>

<file path=ppt/tags/tag15.xml><?xml version="1.0" encoding="utf-8"?>
<p:tagLst xmlns:a="http://schemas.openxmlformats.org/drawingml/2006/main" xmlns:r="http://schemas.openxmlformats.org/officeDocument/2006/relationships" xmlns:p="http://schemas.openxmlformats.org/presentationml/2006/main">
  <p:tag name="AS_UNIQUEID" val="120"/>
</p:tagLst>
</file>

<file path=ppt/tags/tag16.xml><?xml version="1.0" encoding="utf-8"?>
<p:tagLst xmlns:a="http://schemas.openxmlformats.org/drawingml/2006/main" xmlns:r="http://schemas.openxmlformats.org/officeDocument/2006/relationships" xmlns:p="http://schemas.openxmlformats.org/presentationml/2006/main">
  <p:tag name="AS_UNIQUEID" val="121"/>
</p:tagLst>
</file>

<file path=ppt/tags/tag17.xml><?xml version="1.0" encoding="utf-8"?>
<p:tagLst xmlns:a="http://schemas.openxmlformats.org/drawingml/2006/main" xmlns:r="http://schemas.openxmlformats.org/officeDocument/2006/relationships" xmlns:p="http://schemas.openxmlformats.org/presentationml/2006/main">
  <p:tag name="AS_UNIQUEID" val="122"/>
</p:tagLst>
</file>

<file path=ppt/tags/tag18.xml><?xml version="1.0" encoding="utf-8"?>
<p:tagLst xmlns:a="http://schemas.openxmlformats.org/drawingml/2006/main" xmlns:r="http://schemas.openxmlformats.org/officeDocument/2006/relationships" xmlns:p="http://schemas.openxmlformats.org/presentationml/2006/main">
  <p:tag name="AS_UNIQUEID" val="123"/>
</p:tagLst>
</file>

<file path=ppt/tags/tag19.xml><?xml version="1.0" encoding="utf-8"?>
<p:tagLst xmlns:a="http://schemas.openxmlformats.org/drawingml/2006/main" xmlns:r="http://schemas.openxmlformats.org/officeDocument/2006/relationships" xmlns:p="http://schemas.openxmlformats.org/presentationml/2006/main">
  <p:tag name="AS_UNIQUEID" val="124"/>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20.xml><?xml version="1.0" encoding="utf-8"?>
<p:tagLst xmlns:a="http://schemas.openxmlformats.org/drawingml/2006/main" xmlns:r="http://schemas.openxmlformats.org/officeDocument/2006/relationships" xmlns:p="http://schemas.openxmlformats.org/presentationml/2006/main">
  <p:tag name="AS_UNIQUEID" val="125"/>
</p:tagLst>
</file>

<file path=ppt/tags/tag21.xml><?xml version="1.0" encoding="utf-8"?>
<p:tagLst xmlns:a="http://schemas.openxmlformats.org/drawingml/2006/main" xmlns:r="http://schemas.openxmlformats.org/officeDocument/2006/relationships" xmlns:p="http://schemas.openxmlformats.org/presentationml/2006/main">
  <p:tag name="AS_UNIQUEID" val="126"/>
</p:tagLst>
</file>

<file path=ppt/tags/tag22.xml><?xml version="1.0" encoding="utf-8"?>
<p:tagLst xmlns:a="http://schemas.openxmlformats.org/drawingml/2006/main" xmlns:r="http://schemas.openxmlformats.org/officeDocument/2006/relationships" xmlns:p="http://schemas.openxmlformats.org/presentationml/2006/main">
  <p:tag name="AS_UNIQUEID" val="127"/>
</p:tagLst>
</file>

<file path=ppt/tags/tag23.xml><?xml version="1.0" encoding="utf-8"?>
<p:tagLst xmlns:a="http://schemas.openxmlformats.org/drawingml/2006/main" xmlns:r="http://schemas.openxmlformats.org/officeDocument/2006/relationships" xmlns:p="http://schemas.openxmlformats.org/presentationml/2006/main">
  <p:tag name="AS_UNIQUEID" val="128"/>
</p:tagLst>
</file>

<file path=ppt/tags/tag24.xml><?xml version="1.0" encoding="utf-8"?>
<p:tagLst xmlns:a="http://schemas.openxmlformats.org/drawingml/2006/main" xmlns:r="http://schemas.openxmlformats.org/officeDocument/2006/relationships" xmlns:p="http://schemas.openxmlformats.org/presentationml/2006/main">
  <p:tag name="AS_UNIQUEID" val="129"/>
</p:tagLst>
</file>

<file path=ppt/tags/tag25.xml><?xml version="1.0" encoding="utf-8"?>
<p:tagLst xmlns:a="http://schemas.openxmlformats.org/drawingml/2006/main" xmlns:r="http://schemas.openxmlformats.org/officeDocument/2006/relationships" xmlns:p="http://schemas.openxmlformats.org/presentationml/2006/main">
  <p:tag name="AS_UNIQUEID" val="130"/>
</p:tagLst>
</file>

<file path=ppt/tags/tag26.xml><?xml version="1.0" encoding="utf-8"?>
<p:tagLst xmlns:a="http://schemas.openxmlformats.org/drawingml/2006/main" xmlns:r="http://schemas.openxmlformats.org/officeDocument/2006/relationships" xmlns:p="http://schemas.openxmlformats.org/presentationml/2006/main">
  <p:tag name="AS_UNIQUEID" val="131"/>
</p:tagLst>
</file>

<file path=ppt/tags/tag27.xml><?xml version="1.0" encoding="utf-8"?>
<p:tagLst xmlns:a="http://schemas.openxmlformats.org/drawingml/2006/main" xmlns:r="http://schemas.openxmlformats.org/officeDocument/2006/relationships" xmlns:p="http://schemas.openxmlformats.org/presentationml/2006/main">
  <p:tag name="AS_UNIQUEID" val="110"/>
</p:tagLst>
</file>

<file path=ppt/tags/tag28.xml><?xml version="1.0" encoding="utf-8"?>
<p:tagLst xmlns:a="http://schemas.openxmlformats.org/drawingml/2006/main" xmlns:r="http://schemas.openxmlformats.org/officeDocument/2006/relationships" xmlns:p="http://schemas.openxmlformats.org/presentationml/2006/main">
  <p:tag name="AS_UNIQUEID" val="111"/>
</p:tagLst>
</file>

<file path=ppt/tags/tag29.xml><?xml version="1.0" encoding="utf-8"?>
<p:tagLst xmlns:a="http://schemas.openxmlformats.org/drawingml/2006/main" xmlns:r="http://schemas.openxmlformats.org/officeDocument/2006/relationships" xmlns:p="http://schemas.openxmlformats.org/presentationml/2006/main">
  <p:tag name="AS_UNIQUEID" val="112"/>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ags/tag30.xml><?xml version="1.0" encoding="utf-8"?>
<p:tagLst xmlns:a="http://schemas.openxmlformats.org/drawingml/2006/main" xmlns:r="http://schemas.openxmlformats.org/officeDocument/2006/relationships" xmlns:p="http://schemas.openxmlformats.org/presentationml/2006/main">
  <p:tag name="AS_UNIQUEID" val="25"/>
</p:tagLst>
</file>

<file path=ppt/tags/tag31.xml><?xml version="1.0" encoding="utf-8"?>
<p:tagLst xmlns:a="http://schemas.openxmlformats.org/drawingml/2006/main" xmlns:r="http://schemas.openxmlformats.org/officeDocument/2006/relationships" xmlns:p="http://schemas.openxmlformats.org/presentationml/2006/main">
  <p:tag name="AS_UNIQUEID" val="26"/>
</p:tagLst>
</file>

<file path=ppt/tags/tag32.xml><?xml version="1.0" encoding="utf-8"?>
<p:tagLst xmlns:a="http://schemas.openxmlformats.org/drawingml/2006/main" xmlns:r="http://schemas.openxmlformats.org/officeDocument/2006/relationships" xmlns:p="http://schemas.openxmlformats.org/presentationml/2006/main">
  <p:tag name="AS_UNIQUEID" val="27"/>
</p:tagLst>
</file>

<file path=ppt/tags/tag33.xml><?xml version="1.0" encoding="utf-8"?>
<p:tagLst xmlns:a="http://schemas.openxmlformats.org/drawingml/2006/main" xmlns:r="http://schemas.openxmlformats.org/officeDocument/2006/relationships" xmlns:p="http://schemas.openxmlformats.org/presentationml/2006/main">
  <p:tag name="AS_UNIQUEID" val="28"/>
</p:tagLst>
</file>

<file path=ppt/tags/tag34.xml><?xml version="1.0" encoding="utf-8"?>
<p:tagLst xmlns:a="http://schemas.openxmlformats.org/drawingml/2006/main" xmlns:r="http://schemas.openxmlformats.org/officeDocument/2006/relationships" xmlns:p="http://schemas.openxmlformats.org/presentationml/2006/main">
  <p:tag name="AS_UNIQUEID" val="29"/>
</p:tagLst>
</file>

<file path=ppt/tags/tag35.xml><?xml version="1.0" encoding="utf-8"?>
<p:tagLst xmlns:a="http://schemas.openxmlformats.org/drawingml/2006/main" xmlns:r="http://schemas.openxmlformats.org/officeDocument/2006/relationships" xmlns:p="http://schemas.openxmlformats.org/presentationml/2006/main">
  <p:tag name="AS_UNIQUEID" val="51"/>
</p:tagLst>
</file>

<file path=ppt/tags/tag36.xml><?xml version="1.0" encoding="utf-8"?>
<p:tagLst xmlns:a="http://schemas.openxmlformats.org/drawingml/2006/main" xmlns:r="http://schemas.openxmlformats.org/officeDocument/2006/relationships" xmlns:p="http://schemas.openxmlformats.org/presentationml/2006/main">
  <p:tag name="AS_UNIQUEID" val="52"/>
</p:tagLst>
</file>

<file path=ppt/tags/tag37.xml><?xml version="1.0" encoding="utf-8"?>
<p:tagLst xmlns:a="http://schemas.openxmlformats.org/drawingml/2006/main" xmlns:r="http://schemas.openxmlformats.org/officeDocument/2006/relationships" xmlns:p="http://schemas.openxmlformats.org/presentationml/2006/main">
  <p:tag name="AS_UNIQUEID" val="53"/>
</p:tagLst>
</file>

<file path=ppt/tags/tag38.xml><?xml version="1.0" encoding="utf-8"?>
<p:tagLst xmlns:a="http://schemas.openxmlformats.org/drawingml/2006/main" xmlns:r="http://schemas.openxmlformats.org/officeDocument/2006/relationships" xmlns:p="http://schemas.openxmlformats.org/presentationml/2006/main">
  <p:tag name="AS_UNIQUEID" val="54"/>
</p:tagLst>
</file>

<file path=ppt/tags/tag39.xml><?xml version="1.0" encoding="utf-8"?>
<p:tagLst xmlns:a="http://schemas.openxmlformats.org/drawingml/2006/main" xmlns:r="http://schemas.openxmlformats.org/officeDocument/2006/relationships" xmlns:p="http://schemas.openxmlformats.org/presentationml/2006/main">
  <p:tag name="AS_UNIQUEID" val="55"/>
</p:tagLst>
</file>

<file path=ppt/tags/tag4.xml><?xml version="1.0" encoding="utf-8"?>
<p:tagLst xmlns:a="http://schemas.openxmlformats.org/drawingml/2006/main" xmlns:r="http://schemas.openxmlformats.org/officeDocument/2006/relationships" xmlns:p="http://schemas.openxmlformats.org/presentationml/2006/main">
  <p:tag name="AS_UNIQUEID" val="17"/>
</p:tagLst>
</file>

<file path=ppt/tags/tag40.xml><?xml version="1.0" encoding="utf-8"?>
<p:tagLst xmlns:a="http://schemas.openxmlformats.org/drawingml/2006/main" xmlns:r="http://schemas.openxmlformats.org/officeDocument/2006/relationships" xmlns:p="http://schemas.openxmlformats.org/presentationml/2006/main">
  <p:tag name="AS_UNIQUEID" val="56"/>
</p:tagLst>
</file>

<file path=ppt/tags/tag41.xml><?xml version="1.0" encoding="utf-8"?>
<p:tagLst xmlns:a="http://schemas.openxmlformats.org/drawingml/2006/main" xmlns:r="http://schemas.openxmlformats.org/officeDocument/2006/relationships" xmlns:p="http://schemas.openxmlformats.org/presentationml/2006/main">
  <p:tag name="AS_UNIQUEID" val="125"/>
</p:tagLst>
</file>

<file path=ppt/tags/tag42.xml><?xml version="1.0" encoding="utf-8"?>
<p:tagLst xmlns:a="http://schemas.openxmlformats.org/drawingml/2006/main" xmlns:r="http://schemas.openxmlformats.org/officeDocument/2006/relationships" xmlns:p="http://schemas.openxmlformats.org/presentationml/2006/main">
  <p:tag name="AS_UNIQUEID" val="131"/>
</p:tagLst>
</file>

<file path=ppt/tags/tag43.xml><?xml version="1.0" encoding="utf-8"?>
<p:tagLst xmlns:a="http://schemas.openxmlformats.org/drawingml/2006/main" xmlns:r="http://schemas.openxmlformats.org/officeDocument/2006/relationships" xmlns:p="http://schemas.openxmlformats.org/presentationml/2006/main">
  <p:tag name="AS_UNIQUEID" val="74"/>
</p:tagLst>
</file>

<file path=ppt/tags/tag44.xml><?xml version="1.0" encoding="utf-8"?>
<p:tagLst xmlns:a="http://schemas.openxmlformats.org/drawingml/2006/main" xmlns:r="http://schemas.openxmlformats.org/officeDocument/2006/relationships" xmlns:p="http://schemas.openxmlformats.org/presentationml/2006/main">
  <p:tag name="AS_UNIQUEID" val="75"/>
</p:tagLst>
</file>

<file path=ppt/tags/tag45.xml><?xml version="1.0" encoding="utf-8"?>
<p:tagLst xmlns:a="http://schemas.openxmlformats.org/drawingml/2006/main" xmlns:r="http://schemas.openxmlformats.org/officeDocument/2006/relationships" xmlns:p="http://schemas.openxmlformats.org/presentationml/2006/main">
  <p:tag name="AS_UNIQUEID" val="76"/>
</p:tagLst>
</file>

<file path=ppt/tags/tag46.xml><?xml version="1.0" encoding="utf-8"?>
<p:tagLst xmlns:a="http://schemas.openxmlformats.org/drawingml/2006/main" xmlns:r="http://schemas.openxmlformats.org/officeDocument/2006/relationships" xmlns:p="http://schemas.openxmlformats.org/presentationml/2006/main">
  <p:tag name="AS_UNIQUEID" val="77"/>
</p:tagLst>
</file>

<file path=ppt/tags/tag47.xml><?xml version="1.0" encoding="utf-8"?>
<p:tagLst xmlns:a="http://schemas.openxmlformats.org/drawingml/2006/main" xmlns:r="http://schemas.openxmlformats.org/officeDocument/2006/relationships" xmlns:p="http://schemas.openxmlformats.org/presentationml/2006/main">
  <p:tag name="AS_UNIQUEID" val="78"/>
</p:tagLst>
</file>

<file path=ppt/tags/tag5.xml><?xml version="1.0" encoding="utf-8"?>
<p:tagLst xmlns:a="http://schemas.openxmlformats.org/drawingml/2006/main" xmlns:r="http://schemas.openxmlformats.org/officeDocument/2006/relationships" xmlns:p="http://schemas.openxmlformats.org/presentationml/2006/main">
  <p:tag name="AS_UNIQUEID" val="18"/>
</p:tagLst>
</file>

<file path=ppt/tags/tag6.xml><?xml version="1.0" encoding="utf-8"?>
<p:tagLst xmlns:a="http://schemas.openxmlformats.org/drawingml/2006/main" xmlns:r="http://schemas.openxmlformats.org/officeDocument/2006/relationships" xmlns:p="http://schemas.openxmlformats.org/presentationml/2006/main">
  <p:tag name="AS_UNIQUEID" val="19"/>
</p:tagLst>
</file>

<file path=ppt/tags/tag7.xml><?xml version="1.0" encoding="utf-8"?>
<p:tagLst xmlns:a="http://schemas.openxmlformats.org/drawingml/2006/main" xmlns:r="http://schemas.openxmlformats.org/officeDocument/2006/relationships" xmlns:p="http://schemas.openxmlformats.org/presentationml/2006/main">
  <p:tag name="AS_UNIQUEID" val="21"/>
</p:tagLst>
</file>

<file path=ppt/tags/tag8.xml><?xml version="1.0" encoding="utf-8"?>
<p:tagLst xmlns:a="http://schemas.openxmlformats.org/drawingml/2006/main" xmlns:r="http://schemas.openxmlformats.org/officeDocument/2006/relationships" xmlns:p="http://schemas.openxmlformats.org/presentationml/2006/main">
  <p:tag name="AS_UNIQUEID" val="22"/>
</p:tagLst>
</file>

<file path=ppt/tags/tag9.xml><?xml version="1.0" encoding="utf-8"?>
<p:tagLst xmlns:a="http://schemas.openxmlformats.org/drawingml/2006/main" xmlns:r="http://schemas.openxmlformats.org/officeDocument/2006/relationships" xmlns:p="http://schemas.openxmlformats.org/presentationml/2006/main">
  <p:tag name="AS_UNIQUEID" val="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1521</Words>
  <Application>Microsoft Office PowerPoint</Application>
  <PresentationFormat>全屏显示(4:3)</PresentationFormat>
  <Paragraphs>170</Paragraphs>
  <Slides>28</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28</vt:i4>
      </vt:variant>
    </vt:vector>
  </HeadingPairs>
  <TitlesOfParts>
    <vt:vector size="40" baseType="lpstr">
      <vt:lpstr>Andalus</vt:lpstr>
      <vt:lpstr>HelveticaNeue</vt:lpstr>
      <vt:lpstr>华文行楷</vt:lpstr>
      <vt:lpstr>华文新魏</vt:lpstr>
      <vt:lpstr>Arial</vt:lpstr>
      <vt:lpstr>Arial Black</vt:lpstr>
      <vt:lpstr>Calibri</vt:lpstr>
      <vt:lpstr>Comic Sans MS</vt:lpstr>
      <vt:lpstr>Segoe Print</vt:lpstr>
      <vt:lpstr>Times New Roman</vt:lpstr>
      <vt:lpstr>Tw Cen MT</vt:lpstr>
      <vt:lpstr>Office 主题​​</vt:lpstr>
      <vt:lpstr>PowerPoint 演示文稿</vt:lpstr>
      <vt:lpstr>San Francisco ,  a city with diverse cultures</vt:lpstr>
      <vt:lpstr>PowerPoint 演示文稿</vt:lpstr>
      <vt:lpstr>PowerPoint 演示文稿</vt:lpstr>
      <vt:lpstr>PowerPoint 演示文稿</vt:lpstr>
      <vt:lpstr>PowerPoint 演示文稿</vt:lpstr>
      <vt:lpstr> </vt:lpstr>
      <vt:lpstr>PowerPoint 演示文稿</vt:lpstr>
      <vt:lpstr>First reading for basic information</vt:lpstr>
      <vt:lpstr>PowerPoint 演示文稿</vt:lpstr>
      <vt:lpstr>PowerPoint 演示文稿</vt:lpstr>
      <vt:lpstr>PowerPoint 演示文稿</vt:lpstr>
      <vt:lpstr>PowerPoint 演示文稿</vt:lpstr>
      <vt:lpstr>PowerPoint 演示文稿</vt:lpstr>
      <vt:lpstr>PowerPoint 演示文稿</vt:lpstr>
      <vt:lpstr>Para.2</vt:lpstr>
      <vt:lpstr>PowerPoint 演示文稿</vt:lpstr>
      <vt:lpstr>PowerPoint 演示文稿</vt:lpstr>
      <vt:lpstr>PowerPoint 演示文稿</vt:lpstr>
      <vt:lpstr>Chinatown</vt:lpstr>
      <vt:lpstr>Para 3: Exploration:</vt:lpstr>
      <vt:lpstr>Exploration :what did I learn from the local museum?</vt:lpstr>
      <vt:lpstr>PowerPoint 演示文稿</vt:lpstr>
      <vt:lpstr>PowerPoint 演示文稿</vt:lpstr>
      <vt:lpstr>PowerPoint 演示文稿</vt:lpstr>
      <vt:lpstr>PowerPoint 演示文稿</vt:lpstr>
      <vt:lpstr>PowerPoint 演示文稿</vt:lpstr>
      <vt:lpstr>One possible version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Diverse cultures</dc:title>
  <dc:creator>chobit</dc:creator>
  <cp:lastModifiedBy>陈 顺坤</cp:lastModifiedBy>
  <cp:revision>55</cp:revision>
  <dcterms:created xsi:type="dcterms:W3CDTF">2020-06-08T01:28:00Z</dcterms:created>
  <dcterms:modified xsi:type="dcterms:W3CDTF">2020-12-07T00:37:47Z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