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Lst>
  <p:notesMasterIdLst>
    <p:notesMasterId r:id="rId5"/>
  </p:notesMasterIdLst>
  <p:handoutMasterIdLst>
    <p:handoutMasterId r:id="rId21"/>
  </p:handoutMasterIdLst>
  <p:sldIdLst>
    <p:sldId id="433" r:id="rId3"/>
    <p:sldId id="387" r:id="rId4"/>
    <p:sldId id="412" r:id="rId6"/>
    <p:sldId id="413" r:id="rId7"/>
    <p:sldId id="414" r:id="rId8"/>
    <p:sldId id="415" r:id="rId9"/>
    <p:sldId id="411" r:id="rId10"/>
    <p:sldId id="417" r:id="rId11"/>
    <p:sldId id="422" r:id="rId12"/>
    <p:sldId id="420" r:id="rId13"/>
    <p:sldId id="423" r:id="rId14"/>
    <p:sldId id="426" r:id="rId15"/>
    <p:sldId id="428" r:id="rId16"/>
    <p:sldId id="425" r:id="rId17"/>
    <p:sldId id="430" r:id="rId18"/>
    <p:sldId id="431" r:id="rId19"/>
    <p:sldId id="432" r:id="rId20"/>
  </p:sldIdLst>
  <p:sldSz cx="12192000" cy="6858000"/>
  <p:notesSz cx="6858000" cy="9144000"/>
  <p:defaultTextStyle>
    <a:defPPr rtl="0">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1" autoAdjust="0"/>
    <p:restoredTop sz="94605" autoAdjust="0"/>
  </p:normalViewPr>
  <p:slideViewPr>
    <p:cSldViewPr snapToGrid="0">
      <p:cViewPr varScale="1">
        <p:scale>
          <a:sx n="86" d="100"/>
          <a:sy n="86" d="100"/>
        </p:scale>
        <p:origin x="605" y="62"/>
      </p:cViewPr>
      <p:guideLst/>
    </p:cSldViewPr>
  </p:slideViewPr>
  <p:notesTextViewPr>
    <p:cViewPr>
      <p:scale>
        <a:sx n="1" d="1"/>
        <a:sy n="1" d="1"/>
      </p:scale>
      <p:origin x="0" y="0"/>
    </p:cViewPr>
  </p:notesTextViewPr>
  <p:notesViewPr>
    <p:cSldViewPr snapToGrid="0">
      <p:cViewPr varScale="1">
        <p:scale>
          <a:sx n="88" d="100"/>
          <a:sy n="88" d="100"/>
        </p:scale>
        <p:origin x="3792"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icrosoft YaHei UI" panose="020B0503020204020204" pitchFamily="34" charset="-122"/>
              <a:ea typeface="Microsoft YaHei UI"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8D2096-651A-44EB-B335-0CD3A7FF11CE}" type="datetime1">
              <a:rPr lang="zh-CN" altLang="en-US" smtClean="0">
                <a:latin typeface="Microsoft YaHei UI" panose="020B0503020204020204" pitchFamily="34" charset="-122"/>
                <a:ea typeface="Microsoft YaHei UI" panose="020B0503020204020204" pitchFamily="34" charset="-122"/>
              </a:rPr>
            </a:fld>
            <a:endParaRPr lang="zh-CN" altLang="en-US" dirty="0">
              <a:latin typeface="Microsoft YaHei UI" panose="020B0503020204020204" pitchFamily="34" charset="-122"/>
              <a:ea typeface="Microsoft YaHei UI"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icrosoft YaHei UI" panose="020B0503020204020204" pitchFamily="34" charset="-122"/>
              <a:ea typeface="Microsoft YaHei UI"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D24AC9-7495-4E3F-ADDF-5256D7C54D8E}" type="slidenum">
              <a:rPr lang="en-US" altLang="zh-CN" smtClean="0">
                <a:latin typeface="Microsoft YaHei UI" panose="020B0503020204020204" pitchFamily="34" charset="-122"/>
                <a:ea typeface="Microsoft YaHei UI" panose="020B0503020204020204" pitchFamily="34" charset="-122"/>
              </a:rPr>
            </a:fld>
            <a:endParaRPr lang="zh-CN" altLang="en-US">
              <a:latin typeface="Microsoft YaHei UI" panose="020B0503020204020204" pitchFamily="34" charset="-122"/>
              <a:ea typeface="Microsoft YaHei UI" panose="020B0503020204020204" pitchFamily="34" charset="-122"/>
            </a:endParaRP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UI" panose="020B0503020204020204" pitchFamily="34" charset="-122"/>
                <a:ea typeface="Microsoft YaHei UI" panose="020B0503020204020204" pitchFamily="34" charset="-122"/>
              </a:defRPr>
            </a:lvl1pPr>
          </a:lstStyle>
          <a:p>
            <a:fld id="{22A8867F-CAF7-4926-B47A-8DDC82ADFD2F}" type="datetime1">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dirty="0"/>
              <a:t>编辑母版文本样式</a:t>
            </a:r>
            <a:endParaRPr lang="zh-CN" altLang="en-US" noProof="0" dirty="0"/>
          </a:p>
          <a:p>
            <a:pPr lvl="1"/>
            <a:r>
              <a:rPr lang="zh-CN" altLang="en-US" noProof="0" dirty="0"/>
              <a:t>第二级</a:t>
            </a:r>
            <a:endParaRPr lang="zh-CN" altLang="en-US" noProof="0" dirty="0"/>
          </a:p>
          <a:p>
            <a:pPr lvl="2"/>
            <a:r>
              <a:rPr lang="zh-CN" altLang="en-US" noProof="0" dirty="0"/>
              <a:t>第三级</a:t>
            </a:r>
            <a:endParaRPr lang="zh-CN" altLang="en-US" noProof="0" dirty="0"/>
          </a:p>
          <a:p>
            <a:pPr lvl="3"/>
            <a:r>
              <a:rPr lang="zh-CN" altLang="en-US" noProof="0" dirty="0"/>
              <a:t>第四级</a:t>
            </a:r>
            <a:endParaRPr lang="zh-CN" altLang="en-US" noProof="0" dirty="0"/>
          </a:p>
          <a:p>
            <a:pPr lvl="4"/>
            <a:r>
              <a:rPr lang="zh-CN" altLang="en-US" noProof="0" dirty="0"/>
              <a:t>第五级</a:t>
            </a:r>
            <a:endParaRPr lang="zh-CN" altLang="en-US" noProof="0"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UI" panose="020B0503020204020204" pitchFamily="34" charset="-122"/>
                <a:ea typeface="Microsoft YaHei UI" panose="020B0503020204020204" pitchFamily="34" charset="-122"/>
              </a:defRPr>
            </a:lvl1pPr>
          </a:lstStyle>
          <a:p>
            <a:fld id="{68DE52DB-2063-4BF0-9899-4431302C06D1}" type="slidenum">
              <a:rPr lang="en-US" altLang="zh-CN" noProof="0" smtClean="0"/>
            </a:fld>
            <a:endParaRPr lang="zh-CN" altLang="en-US" noProof="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DE52DB-2063-4BF0-9899-4431302C06D1}" type="slidenum">
              <a:rPr lang="en-US" altLang="zh-CN"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68DE52DB-2063-4BF0-9899-4431302C06D1}" type="slidenum">
              <a:rPr lang="en-US" altLang="zh-CN" noProof="0" smtClean="0"/>
            </a:fld>
            <a:endParaRPr lang="zh-CN" altLang="en-US" noProof="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16" name="矩形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矩形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矩形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矩形​​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组 3"/>
          <p:cNvGrpSpPr/>
          <p:nvPr/>
        </p:nvGrpSpPr>
        <p:grpSpPr>
          <a:xfrm>
            <a:off x="5250180" y="1267730"/>
            <a:ext cx="1691640" cy="645295"/>
            <a:chOff x="5318306" y="1386268"/>
            <a:chExt cx="1567331" cy="645295"/>
          </a:xfrm>
        </p:grpSpPr>
        <p:cxnSp>
          <p:nvCxnSpPr>
            <p:cNvPr id="17" name="直接连接符​​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ctrTitle"/>
          </p:nvPr>
        </p:nvSpPr>
        <p:spPr>
          <a:xfrm>
            <a:off x="1561708" y="2091263"/>
            <a:ext cx="9068586" cy="2590800"/>
          </a:xfrm>
        </p:spPr>
        <p:txBody>
          <a:bodyPr tIns="45720" bIns="45720" rtlCol="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icrosoft YaHei UI" panose="020B0503020204020204" pitchFamily="34" charset="-122"/>
                <a:ea typeface="Microsoft YaHei UI" panose="020B0503020204020204" pitchFamily="34" charset="-122"/>
                <a:cs typeface="+mn-cs"/>
              </a:defRPr>
            </a:lvl1pPr>
          </a:lstStyle>
          <a:p>
            <a:pPr rtl="0"/>
            <a:r>
              <a:rPr lang="zh-CN" altLang="en-US" noProof="0"/>
              <a:t>单击此处编辑母版标题样式</a:t>
            </a:r>
            <a:endParaRPr lang="zh-CN" altLang="en-US" noProof="0"/>
          </a:p>
        </p:txBody>
      </p:sp>
      <p:sp>
        <p:nvSpPr>
          <p:cNvPr id="3" name="副标题 2"/>
          <p:cNvSpPr>
            <a:spLocks noGrp="1"/>
          </p:cNvSpPr>
          <p:nvPr>
            <p:ph type="subTitle" idx="1" hasCustomPrompt="1"/>
          </p:nvPr>
        </p:nvSpPr>
        <p:spPr>
          <a:xfrm>
            <a:off x="1562100" y="4682062"/>
            <a:ext cx="9070848" cy="457201"/>
          </a:xfrm>
        </p:spPr>
        <p:txBody>
          <a:bodyPr rtlCol="0">
            <a:normAutofit/>
          </a:bodyPr>
          <a:lstStyle>
            <a:lvl1pPr marL="0" indent="0" algn="ctr">
              <a:spcBef>
                <a:spcPts val="0"/>
              </a:spcBef>
              <a:buNone/>
              <a:defRPr sz="1600" spc="80" baseline="0">
                <a:solidFill>
                  <a:schemeClr val="tx2"/>
                </a:solidFill>
                <a:latin typeface="Microsoft YaHei UI" panose="020B0503020204020204" pitchFamily="34" charset="-122"/>
                <a:ea typeface="Microsoft YaHei UI" panose="020B0503020204020204" pitchFamily="34" charset="-122"/>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CN" altLang="en-US" noProof="0"/>
              <a:t>单击以编辑母版副标题样式</a:t>
            </a:r>
            <a:endParaRPr lang="zh-CN" altLang="en-US" noProof="0"/>
          </a:p>
        </p:txBody>
      </p:sp>
      <p:sp>
        <p:nvSpPr>
          <p:cNvPr id="20" name="日期占位符 19"/>
          <p:cNvSpPr>
            <a:spLocks noGrp="1"/>
          </p:cNvSpPr>
          <p:nvPr>
            <p:ph type="dt" sz="half" idx="10"/>
          </p:nvPr>
        </p:nvSpPr>
        <p:spPr>
          <a:xfrm>
            <a:off x="5318760" y="1341255"/>
            <a:ext cx="1554480" cy="527213"/>
          </a:xfrm>
        </p:spPr>
        <p:txBody>
          <a:bodyPr rtlCol="0"/>
          <a:lstStyle>
            <a:lvl1pPr algn="ctr">
              <a:defRPr sz="1300" spc="0" baseline="0">
                <a:solidFill>
                  <a:srgbClr val="FFFFFF"/>
                </a:solidFill>
                <a:latin typeface="Microsoft YaHei UI" panose="020B0503020204020204" pitchFamily="34" charset="-122"/>
                <a:ea typeface="Microsoft YaHei UI" panose="020B0503020204020204" pitchFamily="34" charset="-122"/>
              </a:defRPr>
            </a:lvl1pPr>
          </a:lstStyle>
          <a:p>
            <a:fld id="{1075EC1E-C64D-4101-8267-0B6FD8847CC8}" type="datetime1">
              <a:rPr lang="zh-CN" altLang="en-US" noProof="0" smtClean="0"/>
            </a:fld>
            <a:endParaRPr lang="zh-CN" altLang="en-US" noProof="0"/>
          </a:p>
        </p:txBody>
      </p:sp>
      <p:sp>
        <p:nvSpPr>
          <p:cNvPr id="21" name="页脚占位符 20"/>
          <p:cNvSpPr>
            <a:spLocks noGrp="1"/>
          </p:cNvSpPr>
          <p:nvPr>
            <p:ph type="ftr" sz="quarter" idx="11"/>
          </p:nvPr>
        </p:nvSpPr>
        <p:spPr>
          <a:xfrm>
            <a:off x="1453896" y="5212080"/>
            <a:ext cx="5905500" cy="228600"/>
          </a:xfrm>
        </p:spPr>
        <p:txBody>
          <a:bodyPr rtlCol="0"/>
          <a:lstStyle>
            <a:lvl1pPr algn="l">
              <a:defRPr>
                <a:solidFill>
                  <a:schemeClr val="tx2"/>
                </a:solidFill>
                <a:latin typeface="Microsoft YaHei UI" panose="020B0503020204020204" pitchFamily="34" charset="-122"/>
                <a:ea typeface="Microsoft YaHei UI" panose="020B0503020204020204" pitchFamily="34" charset="-122"/>
              </a:defRPr>
            </a:lvl1pPr>
          </a:lstStyle>
          <a:p>
            <a:endParaRPr lang="zh-CN" altLang="en-US" noProof="0"/>
          </a:p>
        </p:txBody>
      </p:sp>
      <p:sp>
        <p:nvSpPr>
          <p:cNvPr id="22" name="幻灯片编号占位符 21"/>
          <p:cNvSpPr>
            <a:spLocks noGrp="1"/>
          </p:cNvSpPr>
          <p:nvPr>
            <p:ph type="sldNum" sz="quarter" idx="12"/>
          </p:nvPr>
        </p:nvSpPr>
        <p:spPr>
          <a:xfrm>
            <a:off x="8606919" y="5212080"/>
            <a:ext cx="2111881" cy="228600"/>
          </a:xfrm>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a:p>
        </p:txBody>
      </p:sp>
      <p:sp>
        <p:nvSpPr>
          <p:cNvPr id="3" name="垂直文本占位符 2"/>
          <p:cNvSpPr>
            <a:spLocks noGrp="1"/>
          </p:cNvSpPr>
          <p:nvPr>
            <p:ph type="body" orient="vert" idx="1" hasCustomPrompt="1"/>
          </p:nvPr>
        </p:nvSpPr>
        <p:spPr/>
        <p:txBody>
          <a:bodyPr vert="eaVert" rtlCol="0"/>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日期占位符 3"/>
          <p:cNvSpPr>
            <a:spLocks noGrp="1"/>
          </p:cNvSpPr>
          <p:nvPr>
            <p:ph type="dt" sz="half" idx="10"/>
          </p:nvPr>
        </p:nvSpPr>
        <p:spPr/>
        <p:txBody>
          <a:bodyPr rtlCol="0"/>
          <a:lstStyle>
            <a:lvl1pPr>
              <a:defRPr>
                <a:solidFill>
                  <a:schemeClr val="tx2"/>
                </a:solidFill>
              </a:defRPr>
            </a:lvl1pPr>
          </a:lstStyle>
          <a:p>
            <a:pPr rtl="0"/>
            <a:fld id="{BCCEF045-27B8-4DAF-B6BC-E52B05B9C207}" type="datetime1">
              <a:rPr lang="zh-CN" altLang="en-US" noProof="0" smtClean="0"/>
            </a:fld>
            <a:endParaRPr lang="zh-CN" altLang="en-US" noProof="0"/>
          </a:p>
        </p:txBody>
      </p:sp>
      <p:sp>
        <p:nvSpPr>
          <p:cNvPr id="5" name="页脚占位符 4"/>
          <p:cNvSpPr>
            <a:spLocks noGrp="1"/>
          </p:cNvSpPr>
          <p:nvPr>
            <p:ph type="ftr" sz="quarter" idx="11"/>
          </p:nvPr>
        </p:nvSpPr>
        <p:spPr/>
        <p:txBody>
          <a:bodyPr rtlCol="0"/>
          <a:lstStyle>
            <a:lvl1pPr>
              <a:defRPr>
                <a:solidFill>
                  <a:schemeClr val="tx2"/>
                </a:solidFill>
              </a:defRPr>
            </a:lvl1pPr>
          </a:lstStyle>
          <a:p>
            <a:pPr rtl="0"/>
            <a:endParaRPr lang="zh-CN" altLang="en-US" noProof="0"/>
          </a:p>
        </p:txBody>
      </p:sp>
      <p:sp>
        <p:nvSpPr>
          <p:cNvPr id="6" name="灯片编号占位符 5"/>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en-US" altLang="zh-CN" noProof="0" smtClean="0"/>
            </a:fld>
            <a:endParaRPr lang="zh-CN" altLang="en-U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标题与文本">
    <p:spTree>
      <p:nvGrpSpPr>
        <p:cNvPr id="1" name=""/>
        <p:cNvGrpSpPr/>
        <p:nvPr/>
      </p:nvGrpSpPr>
      <p:grpSpPr>
        <a:xfrm>
          <a:off x="0" y="0"/>
          <a:ext cx="0" cy="0"/>
          <a:chOff x="0" y="0"/>
          <a:chExt cx="0" cy="0"/>
        </a:xfrm>
      </p:grpSpPr>
      <p:sp>
        <p:nvSpPr>
          <p:cNvPr id="2" name="垂直标题 1"/>
          <p:cNvSpPr>
            <a:spLocks noGrp="1"/>
          </p:cNvSpPr>
          <p:nvPr>
            <p:ph type="title" orient="vert"/>
          </p:nvPr>
        </p:nvSpPr>
        <p:spPr>
          <a:xfrm>
            <a:off x="8991600" y="762000"/>
            <a:ext cx="2362200" cy="5257800"/>
          </a:xfrm>
        </p:spPr>
        <p:txBody>
          <a:bodyPr vert="eaVert"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垂直文本占位符 2"/>
          <p:cNvSpPr>
            <a:spLocks noGrp="1"/>
          </p:cNvSpPr>
          <p:nvPr>
            <p:ph type="body" orient="vert" idx="1" hasCustomPrompt="1"/>
          </p:nvPr>
        </p:nvSpPr>
        <p:spPr>
          <a:xfrm>
            <a:off x="838200" y="762000"/>
            <a:ext cx="8077200" cy="5257800"/>
          </a:xfrm>
        </p:spPr>
        <p:txBody>
          <a:bodyPr vert="eaVert" rtlCol="0"/>
          <a:lstStyle>
            <a:lvl1pPr>
              <a:defRPr>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日期占位符 3"/>
          <p:cNvSpPr>
            <a:spLocks noGrp="1"/>
          </p:cNvSpPr>
          <p:nvPr>
            <p:ph type="dt" sz="half" idx="10"/>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6332E303-0D2A-4D78-B246-00723A3F99C8}" type="datetime1">
              <a:rPr lang="zh-CN" altLang="en-US" noProof="0" smtClean="0"/>
            </a:fld>
            <a:endParaRPr lang="zh-CN" altLang="en-US" noProof="0"/>
          </a:p>
        </p:txBody>
      </p:sp>
      <p:sp>
        <p:nvSpPr>
          <p:cNvPr id="5" name="页脚占位符 4"/>
          <p:cNvSpPr>
            <a:spLocks noGrp="1"/>
          </p:cNvSpPr>
          <p:nvPr>
            <p:ph type="ftr" sz="quarter" idx="11"/>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endParaRPr lang="zh-CN" altLang="en-US" noProof="0"/>
          </a:p>
        </p:txBody>
      </p:sp>
      <p:sp>
        <p:nvSpPr>
          <p:cNvPr id="6" name="灯片编号占位符 5"/>
          <p:cNvSpPr>
            <a:spLocks noGrp="1"/>
          </p:cNvSpPr>
          <p:nvPr>
            <p:ph type="sldNum" sz="quarter" idx="12"/>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tx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内容占位符 2"/>
          <p:cNvSpPr>
            <a:spLocks noGrp="1"/>
          </p:cNvSpPr>
          <p:nvPr>
            <p:ph idx="1" hasCustomPrompt="1"/>
          </p:nvPr>
        </p:nvSpPr>
        <p:spPr/>
        <p:txBody>
          <a:bodyPr rtlCol="0"/>
          <a:lstStyle>
            <a:lvl1pPr>
              <a:defRPr sz="1800">
                <a:latin typeface="Microsoft YaHei UI" panose="020B0503020204020204" pitchFamily="34" charset="-122"/>
                <a:ea typeface="Microsoft YaHei UI" panose="020B0503020204020204" pitchFamily="34" charset="-122"/>
              </a:defRPr>
            </a:lvl1pPr>
            <a:lvl2pPr>
              <a:defRPr>
                <a:latin typeface="Microsoft YaHei UI" panose="020B0503020204020204" pitchFamily="34" charset="-122"/>
                <a:ea typeface="Microsoft YaHei UI" panose="020B0503020204020204"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panose="020B0503020204020204" pitchFamily="34" charset="-122"/>
                <a:ea typeface="Microsoft YaHei UI" panose="020B0503020204020204" pitchFamily="34" charset="-122"/>
              </a:defRPr>
            </a:lvl4pPr>
            <a:lvl5pPr>
              <a:defRPr>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日期占位符 3"/>
          <p:cNvSpPr>
            <a:spLocks noGrp="1"/>
          </p:cNvSpPr>
          <p:nvPr>
            <p:ph type="dt" sz="half" idx="10"/>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7F75CE96-05BA-4606-81C6-087C587193E9}" type="datetime1">
              <a:rPr lang="zh-CN" altLang="en-US" noProof="0" smtClean="0"/>
            </a:fld>
            <a:endParaRPr lang="zh-CN" altLang="en-US" noProof="0"/>
          </a:p>
        </p:txBody>
      </p:sp>
      <p:sp>
        <p:nvSpPr>
          <p:cNvPr id="5" name="页脚占位符 4"/>
          <p:cNvSpPr>
            <a:spLocks noGrp="1"/>
          </p:cNvSpPr>
          <p:nvPr>
            <p:ph type="ftr" sz="quarter" idx="11"/>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endParaRPr lang="zh-CN" altLang="en-US" noProof="0"/>
          </a:p>
        </p:txBody>
      </p:sp>
      <p:sp>
        <p:nvSpPr>
          <p:cNvPr id="6" name="灯片编号占位符 5"/>
          <p:cNvSpPr>
            <a:spLocks noGrp="1"/>
          </p:cNvSpPr>
          <p:nvPr>
            <p:ph type="sldNum" sz="quarter" idx="12"/>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19" name="矩形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矩形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矩形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矩形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组 30"/>
          <p:cNvGrpSpPr/>
          <p:nvPr/>
        </p:nvGrpSpPr>
        <p:grpSpPr>
          <a:xfrm>
            <a:off x="5250180" y="1267730"/>
            <a:ext cx="1691640" cy="645295"/>
            <a:chOff x="5318306" y="1386268"/>
            <a:chExt cx="1567331" cy="645295"/>
          </a:xfrm>
        </p:grpSpPr>
        <p:cxnSp>
          <p:nvCxnSpPr>
            <p:cNvPr id="32" name="直接连接符​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直接连接符​​(S)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ph type="title"/>
          </p:nvPr>
        </p:nvSpPr>
        <p:spPr>
          <a:xfrm>
            <a:off x="1563623" y="2094309"/>
            <a:ext cx="9070848" cy="2587752"/>
          </a:xfrm>
        </p:spPr>
        <p:txBody>
          <a:bodyPr rtlCol="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icrosoft YaHei UI" panose="020B0503020204020204" pitchFamily="34" charset="-122"/>
                <a:ea typeface="Microsoft YaHei UI" panose="020B0503020204020204" pitchFamily="34" charset="-122"/>
                <a:cs typeface="+mn-cs"/>
              </a:defRPr>
            </a:lvl1pPr>
          </a:lstStyle>
          <a:p>
            <a:pPr rtl="0"/>
            <a:r>
              <a:rPr lang="zh-CN" altLang="en-US" noProof="0"/>
              <a:t>单击此处编辑母版标题样式</a:t>
            </a:r>
            <a:endParaRPr lang="zh-CN" altLang="en-US" noProof="0"/>
          </a:p>
        </p:txBody>
      </p:sp>
      <p:sp>
        <p:nvSpPr>
          <p:cNvPr id="3" name="文本占位符 2"/>
          <p:cNvSpPr>
            <a:spLocks noGrp="1"/>
          </p:cNvSpPr>
          <p:nvPr>
            <p:ph type="body" idx="1" hasCustomPrompt="1"/>
          </p:nvPr>
        </p:nvSpPr>
        <p:spPr>
          <a:xfrm>
            <a:off x="1563624" y="4682062"/>
            <a:ext cx="9070848" cy="457200"/>
          </a:xfrm>
        </p:spPr>
        <p:txBody>
          <a:bodyPr rtlCol="0" anchor="t">
            <a:normAutofit/>
          </a:bodyPr>
          <a:lstStyle>
            <a:lvl1pPr marL="0" indent="0" algn="ctr">
              <a:buNone/>
              <a:tabLst>
                <a:tab pos="2633345" algn="l"/>
              </a:tabLst>
              <a:defRPr sz="1600">
                <a:solidFill>
                  <a:schemeClr val="tx2"/>
                </a:solidFill>
                <a:effectLst/>
                <a:latin typeface="Microsoft YaHei UI" panose="020B0503020204020204" pitchFamily="34" charset="-122"/>
                <a:ea typeface="Microsoft YaHei UI" panose="020B0503020204020204" pitchFamily="34" charset="-122"/>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CN" altLang="en-US" noProof="0"/>
              <a:t>编辑母版文本样式</a:t>
            </a:r>
            <a:endParaRPr lang="zh-CN" altLang="en-US" noProof="0"/>
          </a:p>
        </p:txBody>
      </p:sp>
      <p:sp>
        <p:nvSpPr>
          <p:cNvPr id="4" name="日期占位符 3"/>
          <p:cNvSpPr>
            <a:spLocks noGrp="1"/>
          </p:cNvSpPr>
          <p:nvPr>
            <p:ph type="dt" sz="half" idx="10"/>
          </p:nvPr>
        </p:nvSpPr>
        <p:spPr>
          <a:xfrm>
            <a:off x="5321808" y="1344502"/>
            <a:ext cx="1554480" cy="530352"/>
          </a:xfrm>
        </p:spPr>
        <p:txBody>
          <a:bodyPr rtlCol="0"/>
          <a:lstStyle>
            <a:lvl1pPr algn="ctr">
              <a:defRPr lang="en-US" sz="1300" kern="1200" spc="0" baseline="0">
                <a:solidFill>
                  <a:srgbClr val="FFFFFF"/>
                </a:solidFill>
                <a:latin typeface="Microsoft YaHei UI" panose="020B0503020204020204" pitchFamily="34" charset="-122"/>
                <a:ea typeface="Microsoft YaHei UI" panose="020B0503020204020204" pitchFamily="34" charset="-122"/>
                <a:cs typeface="+mn-cs"/>
              </a:defRPr>
            </a:lvl1pPr>
          </a:lstStyle>
          <a:p>
            <a:fld id="{D31950EB-3303-4FE6-8AD1-5227D9F3C618}" type="datetime1">
              <a:rPr lang="zh-CN" altLang="en-US" noProof="0" smtClean="0"/>
            </a:fld>
            <a:endParaRPr lang="zh-CN" altLang="en-US" noProof="0"/>
          </a:p>
        </p:txBody>
      </p:sp>
      <p:sp>
        <p:nvSpPr>
          <p:cNvPr id="5" name="页脚占位符 4"/>
          <p:cNvSpPr>
            <a:spLocks noGrp="1"/>
          </p:cNvSpPr>
          <p:nvPr>
            <p:ph type="ftr" sz="quarter" idx="11"/>
          </p:nvPr>
        </p:nvSpPr>
        <p:spPr>
          <a:xfrm>
            <a:off x="1453896" y="5212080"/>
            <a:ext cx="5907024" cy="228600"/>
          </a:xfrm>
        </p:spPr>
        <p:txBody>
          <a:bodyPr rtlCol="0"/>
          <a:lstStyle>
            <a:lvl1pPr algn="l">
              <a:defRPr>
                <a:solidFill>
                  <a:schemeClr val="tx2"/>
                </a:solidFill>
                <a:latin typeface="Microsoft YaHei UI" panose="020B0503020204020204" pitchFamily="34" charset="-122"/>
                <a:ea typeface="Microsoft YaHei UI" panose="020B0503020204020204" pitchFamily="34" charset="-122"/>
              </a:defRPr>
            </a:lvl1pPr>
          </a:lstStyle>
          <a:p>
            <a:endParaRPr lang="zh-CN" altLang="en-US" noProof="0"/>
          </a:p>
        </p:txBody>
      </p:sp>
      <p:sp>
        <p:nvSpPr>
          <p:cNvPr id="6" name="灯片编号占位符 5"/>
          <p:cNvSpPr>
            <a:spLocks noGrp="1"/>
          </p:cNvSpPr>
          <p:nvPr>
            <p:ph type="sldNum" sz="quarter" idx="12"/>
          </p:nvPr>
        </p:nvSpPr>
        <p:spPr>
          <a:xfrm>
            <a:off x="8604504" y="5212080"/>
            <a:ext cx="2112264" cy="228600"/>
          </a:xfrm>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标题 7"/>
          <p:cNvSpPr>
            <a:spLocks noGrp="1"/>
          </p:cNvSpPr>
          <p:nvPr>
            <p:ph type="title"/>
          </p:nvPr>
        </p:nvSpPr>
        <p:spPr/>
        <p:txBody>
          <a:bodyPr rtlCol="0"/>
          <a:lstStyle/>
          <a:p>
            <a:pPr rtl="0"/>
            <a:r>
              <a:rPr lang="zh-CN" altLang="en-US" noProof="0"/>
              <a:t>单击此处编辑母版标题样式</a:t>
            </a:r>
            <a:endParaRPr lang="zh-CN" altLang="en-US" noProof="0" dirty="0"/>
          </a:p>
        </p:txBody>
      </p:sp>
      <p:sp>
        <p:nvSpPr>
          <p:cNvPr id="3" name="内容占位符 2"/>
          <p:cNvSpPr>
            <a:spLocks noGrp="1"/>
          </p:cNvSpPr>
          <p:nvPr>
            <p:ph sz="half" idx="1" hasCustomPrompt="1"/>
          </p:nvPr>
        </p:nvSpPr>
        <p:spPr>
          <a:xfrm>
            <a:off x="1066800" y="2103120"/>
            <a:ext cx="475488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内容占位符 3"/>
          <p:cNvSpPr>
            <a:spLocks noGrp="1"/>
          </p:cNvSpPr>
          <p:nvPr>
            <p:ph sz="half" idx="2" hasCustomPrompt="1"/>
          </p:nvPr>
        </p:nvSpPr>
        <p:spPr>
          <a:xfrm>
            <a:off x="6370320" y="2103120"/>
            <a:ext cx="475488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5" name="日期占位符 4"/>
          <p:cNvSpPr>
            <a:spLocks noGrp="1"/>
          </p:cNvSpPr>
          <p:nvPr>
            <p:ph type="dt" sz="half" idx="10"/>
          </p:nvPr>
        </p:nvSpPr>
        <p:spPr/>
        <p:txBody>
          <a:bodyPr rtlCol="0"/>
          <a:lstStyle>
            <a:lvl1pPr>
              <a:defRPr>
                <a:solidFill>
                  <a:schemeClr val="tx2"/>
                </a:solidFill>
              </a:defRPr>
            </a:lvl1pPr>
          </a:lstStyle>
          <a:p>
            <a:pPr rtl="0"/>
            <a:fld id="{E7327386-70E9-46DE-AADA-F771DCDAE73F}" type="datetime1">
              <a:rPr lang="zh-CN" altLang="en-US" noProof="0" smtClean="0"/>
            </a:fld>
            <a:endParaRPr lang="zh-CN" altLang="en-US" noProof="0"/>
          </a:p>
        </p:txBody>
      </p:sp>
      <p:sp>
        <p:nvSpPr>
          <p:cNvPr id="6" name="页脚占位符 5"/>
          <p:cNvSpPr>
            <a:spLocks noGrp="1"/>
          </p:cNvSpPr>
          <p:nvPr>
            <p:ph type="ftr" sz="quarter" idx="11"/>
          </p:nvPr>
        </p:nvSpPr>
        <p:spPr/>
        <p:txBody>
          <a:bodyPr rtlCol="0"/>
          <a:lstStyle>
            <a:lvl1pPr>
              <a:defRPr>
                <a:solidFill>
                  <a:schemeClr val="tx2"/>
                </a:solidFill>
              </a:defRPr>
            </a:lvl1pPr>
          </a:lstStyle>
          <a:p>
            <a:pPr rtl="0"/>
            <a:endParaRPr lang="zh-CN" altLang="en-US" noProof="0"/>
          </a:p>
        </p:txBody>
      </p:sp>
      <p:sp>
        <p:nvSpPr>
          <p:cNvPr id="7" name="灯片编号占位符 6"/>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en-US" altLang="zh-CN" noProof="0" smtClean="0"/>
            </a:fld>
            <a:endParaRPr lang="zh-CN" altLang="en-U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文本占位符 2"/>
          <p:cNvSpPr>
            <a:spLocks noGrp="1"/>
          </p:cNvSpPr>
          <p:nvPr>
            <p:ph type="body" idx="1" hasCustomPrompt="1"/>
          </p:nvPr>
        </p:nvSpPr>
        <p:spPr>
          <a:xfrm>
            <a:off x="1069848" y="2074334"/>
            <a:ext cx="4754880" cy="640080"/>
          </a:xfrm>
        </p:spPr>
        <p:txBody>
          <a:bodyPr rtlCol="0" anchor="ctr">
            <a:normAutofit/>
          </a:bodyPr>
          <a:lstStyle>
            <a:lvl1pPr marL="0" indent="0" algn="ctr">
              <a:spcBef>
                <a:spcPts val="0"/>
              </a:spcBef>
              <a:buNone/>
              <a:defRPr sz="1800" b="0">
                <a:solidFill>
                  <a:schemeClr val="tx2"/>
                </a:solidFill>
                <a:latin typeface="Microsoft YaHei UI" panose="020B0503020204020204" pitchFamily="34" charset="-122"/>
                <a:ea typeface="Microsoft YaHei UI" panose="020B0503020204020204" pitchFamily="34" charset="-122"/>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dirty="0"/>
              <a:t>编辑母版文本样式</a:t>
            </a:r>
            <a:endParaRPr lang="zh-CN" altLang="en-US" noProof="0" dirty="0"/>
          </a:p>
        </p:txBody>
      </p:sp>
      <p:sp>
        <p:nvSpPr>
          <p:cNvPr id="4" name="内容占位符 3"/>
          <p:cNvSpPr>
            <a:spLocks noGrp="1"/>
          </p:cNvSpPr>
          <p:nvPr>
            <p:ph sz="half" idx="2" hasCustomPrompt="1"/>
          </p:nvPr>
        </p:nvSpPr>
        <p:spPr>
          <a:xfrm>
            <a:off x="1069848" y="2755898"/>
            <a:ext cx="4754880" cy="3200400"/>
          </a:xfrm>
        </p:spPr>
        <p:txBody>
          <a:bodyPr rtlCol="0"/>
          <a:lstStyle>
            <a:lvl1pPr>
              <a:defRPr sz="1800">
                <a:latin typeface="Microsoft YaHei UI" panose="020B0503020204020204" pitchFamily="34" charset="-122"/>
                <a:ea typeface="Microsoft YaHei UI" panose="020B0503020204020204" pitchFamily="34" charset="-122"/>
              </a:defRPr>
            </a:lvl1pPr>
            <a:lvl2pPr>
              <a:defRPr sz="1600">
                <a:latin typeface="Microsoft YaHei UI" panose="020B0503020204020204" pitchFamily="34" charset="-122"/>
                <a:ea typeface="Microsoft YaHei UI" panose="020B0503020204020204" pitchFamily="34" charset="-122"/>
              </a:defRPr>
            </a:lvl2pPr>
            <a:lvl3pPr>
              <a:defRPr sz="1400">
                <a:latin typeface="Microsoft YaHei UI" panose="020B0503020204020204" pitchFamily="34" charset="-122"/>
                <a:ea typeface="Microsoft YaHei UI" panose="020B0503020204020204" pitchFamily="34" charset="-122"/>
              </a:defRPr>
            </a:lvl3pPr>
            <a:lvl4pPr>
              <a:defRPr sz="1400">
                <a:latin typeface="Microsoft YaHei UI" panose="020B0503020204020204" pitchFamily="34" charset="-122"/>
                <a:ea typeface="Microsoft YaHei UI" panose="020B0503020204020204" pitchFamily="34" charset="-122"/>
              </a:defRPr>
            </a:lvl4pPr>
            <a:lvl5pPr>
              <a:defRPr sz="1400">
                <a:latin typeface="Microsoft YaHei UI" panose="020B0503020204020204" pitchFamily="34" charset="-122"/>
                <a:ea typeface="Microsoft YaHei UI" panose="020B0503020204020204" pitchFamily="34" charset="-122"/>
              </a:defRPr>
            </a:lvl5pPr>
            <a:lvl6pPr>
              <a:defRPr sz="1400"/>
            </a:lvl6pPr>
            <a:lvl7pPr>
              <a:defRPr sz="1400"/>
            </a:lvl7pPr>
            <a:lvl8pPr>
              <a:defRPr sz="1400"/>
            </a:lvl8pPr>
            <a:lvl9pPr>
              <a:defRPr sz="1400"/>
            </a:lvl9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5" name="文本占位符 4"/>
          <p:cNvSpPr>
            <a:spLocks noGrp="1"/>
          </p:cNvSpPr>
          <p:nvPr>
            <p:ph type="body" sz="quarter" idx="3" hasCustomPrompt="1"/>
          </p:nvPr>
        </p:nvSpPr>
        <p:spPr>
          <a:xfrm>
            <a:off x="6373368" y="2074334"/>
            <a:ext cx="4754880" cy="640080"/>
          </a:xfrm>
        </p:spPr>
        <p:txBody>
          <a:bodyPr rtlCol="0" anchor="ctr">
            <a:normAutofit/>
          </a:bodyPr>
          <a:lstStyle>
            <a:lvl1pPr marL="0" indent="0" algn="ctr">
              <a:spcBef>
                <a:spcPts val="0"/>
              </a:spcBef>
              <a:buNone/>
              <a:defRPr sz="1800" b="0">
                <a:solidFill>
                  <a:schemeClr val="tx2"/>
                </a:solidFill>
                <a:latin typeface="Microsoft YaHei UI" panose="020B0503020204020204" pitchFamily="34" charset="-122"/>
                <a:ea typeface="Microsoft YaHei UI" panose="020B0503020204020204" pitchFamily="34" charset="-122"/>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noProof="0" dirty="0"/>
              <a:t>编辑母版文本样式</a:t>
            </a:r>
            <a:endParaRPr lang="zh-CN" altLang="en-US" noProof="0" dirty="0"/>
          </a:p>
        </p:txBody>
      </p:sp>
      <p:sp>
        <p:nvSpPr>
          <p:cNvPr id="6" name="内容占位符 5"/>
          <p:cNvSpPr>
            <a:spLocks noGrp="1"/>
          </p:cNvSpPr>
          <p:nvPr>
            <p:ph sz="quarter" idx="4" hasCustomPrompt="1"/>
          </p:nvPr>
        </p:nvSpPr>
        <p:spPr>
          <a:xfrm>
            <a:off x="6373368" y="2756581"/>
            <a:ext cx="4754880" cy="3200400"/>
          </a:xfrm>
        </p:spPr>
        <p:txBody>
          <a:bodyPr rtlCol="0"/>
          <a:lstStyle>
            <a:lvl1pPr>
              <a:defRPr sz="1800">
                <a:latin typeface="Microsoft YaHei UI" panose="020B0503020204020204" pitchFamily="34" charset="-122"/>
                <a:ea typeface="Microsoft YaHei UI" panose="020B0503020204020204" pitchFamily="34" charset="-122"/>
              </a:defRPr>
            </a:lvl1pPr>
            <a:lvl2pPr>
              <a:defRPr sz="1600">
                <a:latin typeface="Microsoft YaHei UI" panose="020B0503020204020204" pitchFamily="34" charset="-122"/>
                <a:ea typeface="Microsoft YaHei UI" panose="020B0503020204020204" pitchFamily="34" charset="-122"/>
              </a:defRPr>
            </a:lvl2pPr>
            <a:lvl3pPr>
              <a:defRPr sz="1400">
                <a:latin typeface="Microsoft YaHei UI" panose="020B0503020204020204" pitchFamily="34" charset="-122"/>
                <a:ea typeface="Microsoft YaHei UI" panose="020B0503020204020204" pitchFamily="34" charset="-122"/>
              </a:defRPr>
            </a:lvl3pPr>
            <a:lvl4pPr>
              <a:defRPr sz="1400">
                <a:latin typeface="Microsoft YaHei UI" panose="020B0503020204020204" pitchFamily="34" charset="-122"/>
                <a:ea typeface="Microsoft YaHei UI" panose="020B0503020204020204" pitchFamily="34" charset="-122"/>
              </a:defRPr>
            </a:lvl4pPr>
            <a:lvl5pPr>
              <a:defRPr sz="1400">
                <a:latin typeface="Microsoft YaHei UI" panose="020B0503020204020204" pitchFamily="34" charset="-122"/>
                <a:ea typeface="Microsoft YaHei UI" panose="020B0503020204020204" pitchFamily="34" charset="-122"/>
              </a:defRPr>
            </a:lvl5pPr>
            <a:lvl6pPr>
              <a:defRPr sz="1400"/>
            </a:lvl6pPr>
            <a:lvl7pPr>
              <a:defRPr sz="1400"/>
            </a:lvl7pPr>
            <a:lvl8pPr>
              <a:defRPr sz="1400"/>
            </a:lvl8pPr>
            <a:lvl9pPr>
              <a:defRPr sz="1400"/>
            </a:lvl9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7" name="日期占位符 6"/>
          <p:cNvSpPr>
            <a:spLocks noGrp="1"/>
          </p:cNvSpPr>
          <p:nvPr>
            <p:ph type="dt" sz="half" idx="10"/>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A3C45F11-B51D-4F16-9E44-20F027185215}" type="datetime1">
              <a:rPr lang="zh-CN" altLang="en-US" smtClean="0"/>
            </a:fld>
            <a:endParaRPr lang="zh-CN" altLang="en-US"/>
          </a:p>
        </p:txBody>
      </p:sp>
      <p:sp>
        <p:nvSpPr>
          <p:cNvPr id="8" name="页脚占位符 7"/>
          <p:cNvSpPr>
            <a:spLocks noGrp="1"/>
          </p:cNvSpPr>
          <p:nvPr>
            <p:ph type="ftr" sz="quarter" idx="11"/>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endParaRPr lang="zh-CN" altLang="en-US"/>
          </a:p>
        </p:txBody>
      </p:sp>
      <p:sp>
        <p:nvSpPr>
          <p:cNvPr id="9" name="灯片编号占位符 8"/>
          <p:cNvSpPr>
            <a:spLocks noGrp="1"/>
          </p:cNvSpPr>
          <p:nvPr>
            <p:ph type="sldNum" sz="quarter" idx="12"/>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lstStyle/>
          <a:p>
            <a:pPr rtl="0"/>
            <a:r>
              <a:rPr lang="zh-CN" altLang="en-US" noProof="0"/>
              <a:t>单击此处编辑母版标题样式</a:t>
            </a:r>
            <a:endParaRPr lang="zh-CN" altLang="en-US" noProof="0"/>
          </a:p>
        </p:txBody>
      </p:sp>
      <p:sp>
        <p:nvSpPr>
          <p:cNvPr id="3" name="日期占位符 2"/>
          <p:cNvSpPr>
            <a:spLocks noGrp="1"/>
          </p:cNvSpPr>
          <p:nvPr>
            <p:ph type="dt" sz="half" idx="10"/>
          </p:nvPr>
        </p:nvSpPr>
        <p:spPr/>
        <p:txBody>
          <a:bodyPr rtlCol="0"/>
          <a:lstStyle>
            <a:lvl1pPr>
              <a:defRPr>
                <a:solidFill>
                  <a:schemeClr val="tx2"/>
                </a:solidFill>
              </a:defRPr>
            </a:lvl1pPr>
          </a:lstStyle>
          <a:p>
            <a:pPr rtl="0"/>
            <a:fld id="{0F8DC16A-F715-4C36-9292-DEF1F990B7BE}" type="datetime1">
              <a:rPr lang="zh-CN" altLang="en-US" noProof="0" smtClean="0"/>
            </a:fld>
            <a:endParaRPr lang="zh-CN" altLang="en-US" noProof="0"/>
          </a:p>
        </p:txBody>
      </p:sp>
      <p:sp>
        <p:nvSpPr>
          <p:cNvPr id="4" name="页脚占位符 3"/>
          <p:cNvSpPr>
            <a:spLocks noGrp="1"/>
          </p:cNvSpPr>
          <p:nvPr>
            <p:ph type="ftr" sz="quarter" idx="11"/>
          </p:nvPr>
        </p:nvSpPr>
        <p:spPr/>
        <p:txBody>
          <a:bodyPr rtlCol="0"/>
          <a:lstStyle>
            <a:lvl1pPr>
              <a:defRPr>
                <a:solidFill>
                  <a:schemeClr val="tx2"/>
                </a:solidFill>
              </a:defRPr>
            </a:lvl1pPr>
          </a:lstStyle>
          <a:p>
            <a:pPr rtl="0"/>
            <a:endParaRPr lang="zh-CN" altLang="en-US" noProof="0"/>
          </a:p>
        </p:txBody>
      </p:sp>
      <p:sp>
        <p:nvSpPr>
          <p:cNvPr id="5" name="灯片编号占位符 4"/>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en-US" altLang="zh-CN" noProof="0" smtClean="0"/>
            </a:fld>
            <a:endParaRPr lang="zh-CN" altLang="en-U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rtlCol="0"/>
          <a:lstStyle>
            <a:lvl1pPr>
              <a:defRPr>
                <a:solidFill>
                  <a:schemeClr val="tx2"/>
                </a:solidFill>
              </a:defRPr>
            </a:lvl1pPr>
          </a:lstStyle>
          <a:p>
            <a:pPr rtl="0"/>
            <a:fld id="{643AF9B7-E53B-423C-89F6-59EAF6D004F3}" type="datetime1">
              <a:rPr lang="zh-CN" altLang="en-US" noProof="0" smtClean="0"/>
            </a:fld>
            <a:endParaRPr lang="zh-CN" altLang="en-US" noProof="0"/>
          </a:p>
        </p:txBody>
      </p:sp>
      <p:sp>
        <p:nvSpPr>
          <p:cNvPr id="3" name="页脚占位符 2"/>
          <p:cNvSpPr>
            <a:spLocks noGrp="1"/>
          </p:cNvSpPr>
          <p:nvPr>
            <p:ph type="ftr" sz="quarter" idx="11"/>
          </p:nvPr>
        </p:nvSpPr>
        <p:spPr/>
        <p:txBody>
          <a:bodyPr rtlCol="0"/>
          <a:lstStyle>
            <a:lvl1pPr>
              <a:defRPr>
                <a:solidFill>
                  <a:schemeClr val="tx2"/>
                </a:solidFill>
              </a:defRPr>
            </a:lvl1pPr>
          </a:lstStyle>
          <a:p>
            <a:pPr rtl="0"/>
            <a:endParaRPr lang="zh-CN" altLang="en-US" noProof="0"/>
          </a:p>
        </p:txBody>
      </p:sp>
      <p:sp>
        <p:nvSpPr>
          <p:cNvPr id="4" name="灯片编号占位符 3"/>
          <p:cNvSpPr>
            <a:spLocks noGrp="1"/>
          </p:cNvSpPr>
          <p:nvPr>
            <p:ph type="sldNum" sz="quarter" idx="12"/>
          </p:nvPr>
        </p:nvSpPr>
        <p:spPr/>
        <p:txBody>
          <a:bodyPr rtlCol="0"/>
          <a:lstStyle>
            <a:lvl1pPr>
              <a:defRPr>
                <a:solidFill>
                  <a:schemeClr val="tx2"/>
                </a:solidFill>
              </a:defRPr>
            </a:lvl1pPr>
          </a:lstStyle>
          <a:p>
            <a:pPr rtl="0"/>
            <a:fld id="{4FAB73BC-B049-4115-A692-8D63A059BFB8}" type="slidenum">
              <a:rPr lang="en-US" altLang="zh-CN" noProof="0" smtClean="0"/>
            </a:fld>
            <a:endParaRPr lang="zh-CN" altLang="en-U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带题注的内容">
    <p:spTree>
      <p:nvGrpSpPr>
        <p:cNvPr id="1" name=""/>
        <p:cNvGrpSpPr/>
        <p:nvPr/>
      </p:nvGrpSpPr>
      <p:grpSpPr>
        <a:xfrm>
          <a:off x="0" y="0"/>
          <a:ext cx="0" cy="0"/>
          <a:chOff x="0" y="0"/>
          <a:chExt cx="0" cy="0"/>
        </a:xfrm>
      </p:grpSpPr>
      <p:sp>
        <p:nvSpPr>
          <p:cNvPr id="14" name="矩形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矩形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矩形​​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a:xfrm>
            <a:off x="9296400" y="607392"/>
            <a:ext cx="2430780" cy="1645920"/>
          </a:xfrm>
        </p:spPr>
        <p:txBody>
          <a:bodyPr rtlCol="0"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icrosoft YaHei UI" panose="020B0503020204020204" pitchFamily="34" charset="-122"/>
                <a:ea typeface="Microsoft YaHei UI" panose="020B0503020204020204" pitchFamily="34" charset="-122"/>
                <a:cs typeface="+mn-cs"/>
              </a:defRPr>
            </a:lvl1pPr>
          </a:lstStyle>
          <a:p>
            <a:pPr rtl="0"/>
            <a:r>
              <a:rPr lang="zh-CN" altLang="en-US" noProof="0"/>
              <a:t>单击此处编辑母版标题样式</a:t>
            </a:r>
            <a:endParaRPr lang="zh-CN" altLang="en-US" noProof="0"/>
          </a:p>
        </p:txBody>
      </p:sp>
      <p:sp>
        <p:nvSpPr>
          <p:cNvPr id="3" name="内容占位符 2"/>
          <p:cNvSpPr>
            <a:spLocks noGrp="1"/>
          </p:cNvSpPr>
          <p:nvPr>
            <p:ph idx="1" hasCustomPrompt="1"/>
          </p:nvPr>
        </p:nvSpPr>
        <p:spPr>
          <a:xfrm>
            <a:off x="790575" y="704850"/>
            <a:ext cx="7562850" cy="5143500"/>
          </a:xfrm>
        </p:spPr>
        <p:txBody>
          <a:bodyPr rtlCol="0"/>
          <a:lstStyle>
            <a:lvl1pPr>
              <a:defRPr sz="1900">
                <a:latin typeface="Microsoft YaHei UI" panose="020B0503020204020204" pitchFamily="34" charset="-122"/>
                <a:ea typeface="Microsoft YaHei UI" panose="020B0503020204020204" pitchFamily="34" charset="-122"/>
              </a:defRPr>
            </a:lvl1pPr>
            <a:lvl2pPr>
              <a:defRPr sz="1600">
                <a:latin typeface="Microsoft YaHei UI" panose="020B0503020204020204" pitchFamily="34" charset="-122"/>
                <a:ea typeface="Microsoft YaHei UI" panose="020B0503020204020204" pitchFamily="34" charset="-122"/>
              </a:defRPr>
            </a:lvl2pPr>
            <a:lvl3pPr>
              <a:defRPr sz="1400">
                <a:latin typeface="Microsoft YaHei UI" panose="020B0503020204020204" pitchFamily="34" charset="-122"/>
                <a:ea typeface="Microsoft YaHei UI" panose="020B0503020204020204" pitchFamily="34" charset="-122"/>
              </a:defRPr>
            </a:lvl3pPr>
            <a:lvl4pPr>
              <a:defRPr sz="1400">
                <a:latin typeface="Microsoft YaHei UI" panose="020B0503020204020204" pitchFamily="34" charset="-122"/>
                <a:ea typeface="Microsoft YaHei UI" panose="020B0503020204020204" pitchFamily="34" charset="-122"/>
              </a:defRPr>
            </a:lvl4pPr>
            <a:lvl5pPr>
              <a:defRPr sz="1400">
                <a:latin typeface="Microsoft YaHei UI" panose="020B0503020204020204" pitchFamily="34" charset="-122"/>
                <a:ea typeface="Microsoft YaHei UI" panose="020B0503020204020204" pitchFamily="34" charset="-122"/>
              </a:defRPr>
            </a:lvl5pPr>
            <a:lvl6pPr>
              <a:defRPr sz="1400"/>
            </a:lvl6pPr>
            <a:lvl7pPr>
              <a:defRPr sz="1400"/>
            </a:lvl7pPr>
            <a:lvl8pPr>
              <a:defRPr sz="1400"/>
            </a:lvl8pPr>
            <a:lvl9pPr>
              <a:defRPr sz="1400"/>
            </a:lvl9p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文本占位符 3"/>
          <p:cNvSpPr>
            <a:spLocks noGrp="1"/>
          </p:cNvSpPr>
          <p:nvPr>
            <p:ph type="body" sz="half" idx="2" hasCustomPrompt="1"/>
          </p:nvPr>
        </p:nvSpPr>
        <p:spPr>
          <a:xfrm>
            <a:off x="9296400" y="2286000"/>
            <a:ext cx="2430780" cy="3505200"/>
          </a:xfrm>
        </p:spPr>
        <p:txBody>
          <a:bodyPr rtlCol="0">
            <a:normAutofit/>
          </a:bodyPr>
          <a:lstStyle>
            <a:lvl1pPr marL="0" indent="0">
              <a:lnSpc>
                <a:spcPct val="110000"/>
              </a:lnSpc>
              <a:spcBef>
                <a:spcPts val="800"/>
              </a:spcBef>
              <a:buNone/>
              <a:defRPr sz="1400">
                <a:solidFill>
                  <a:schemeClr val="bg1"/>
                </a:solidFill>
                <a:latin typeface="Microsoft YaHei UI" panose="020B0503020204020204" pitchFamily="34" charset="-122"/>
                <a:ea typeface="Microsoft YaHei UI"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编辑母版文本样式</a:t>
            </a:r>
            <a:endParaRPr lang="zh-CN" altLang="en-US" noProof="0"/>
          </a:p>
        </p:txBody>
      </p:sp>
      <p:sp>
        <p:nvSpPr>
          <p:cNvPr id="5" name="日期占位符 4"/>
          <p:cNvSpPr>
            <a:spLocks noGrp="1"/>
          </p:cNvSpPr>
          <p:nvPr>
            <p:ph type="dt" sz="half" idx="10"/>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A872393E-9C8B-42B8-91E5-4A1FF04109F8}" type="datetime1">
              <a:rPr lang="zh-CN" altLang="en-US" noProof="0" smtClean="0"/>
            </a:fld>
            <a:endParaRPr lang="zh-CN" altLang="en-US" noProof="0"/>
          </a:p>
        </p:txBody>
      </p:sp>
      <p:sp>
        <p:nvSpPr>
          <p:cNvPr id="6" name="页脚占位符 5"/>
          <p:cNvSpPr>
            <a:spLocks noGrp="1"/>
          </p:cNvSpPr>
          <p:nvPr>
            <p:ph type="ftr" sz="quarter" idx="11"/>
          </p:nvPr>
        </p:nvSpPr>
        <p:spPr>
          <a:xfrm>
            <a:off x="3439158" y="6214535"/>
            <a:ext cx="5184648" cy="256032"/>
          </a:xfrm>
        </p:spPr>
        <p:txBody>
          <a:bodyPr rtlCol="0"/>
          <a:lstStyle>
            <a:lvl1pPr algn="r">
              <a:defRPr>
                <a:solidFill>
                  <a:schemeClr val="tx2"/>
                </a:solidFill>
                <a:latin typeface="Microsoft YaHei UI" panose="020B0503020204020204" pitchFamily="34" charset="-122"/>
                <a:ea typeface="Microsoft YaHei UI" panose="020B0503020204020204" pitchFamily="34" charset="-122"/>
              </a:defRPr>
            </a:lvl1pPr>
          </a:lstStyle>
          <a:p>
            <a:endParaRPr lang="zh-CN" altLang="en-US" noProof="0"/>
          </a:p>
        </p:txBody>
      </p:sp>
      <p:sp>
        <p:nvSpPr>
          <p:cNvPr id="7" name="幻灯片编号占位符 6"/>
          <p:cNvSpPr>
            <a:spLocks noGrp="1"/>
          </p:cNvSpPr>
          <p:nvPr>
            <p:ph type="sldNum" sz="quarter" idx="12"/>
          </p:nvPr>
        </p:nvSpPr>
        <p:spPr/>
        <p:txBody>
          <a:bodyPr rtlCol="0"/>
          <a:lstStyle>
            <a:lvl1pPr>
              <a:defRPr>
                <a:solidFill>
                  <a:schemeClr val="bg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sp>
        <p:nvSpPr>
          <p:cNvPr id="11" name="矩形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带题注的图片">
    <p:spTree>
      <p:nvGrpSpPr>
        <p:cNvPr id="1" name=""/>
        <p:cNvGrpSpPr/>
        <p:nvPr/>
      </p:nvGrpSpPr>
      <p:grpSpPr>
        <a:xfrm>
          <a:off x="0" y="0"/>
          <a:ext cx="0" cy="0"/>
          <a:chOff x="0" y="0"/>
          <a:chExt cx="0" cy="0"/>
        </a:xfrm>
      </p:grpSpPr>
      <p:sp>
        <p:nvSpPr>
          <p:cNvPr id="14" name="矩形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矩形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标题 1"/>
          <p:cNvSpPr>
            <a:spLocks noGrp="1"/>
          </p:cNvSpPr>
          <p:nvPr>
            <p:ph type="title"/>
          </p:nvPr>
        </p:nvSpPr>
        <p:spPr>
          <a:xfrm>
            <a:off x="9296400" y="603504"/>
            <a:ext cx="2432304" cy="1645920"/>
          </a:xfrm>
        </p:spPr>
        <p:txBody>
          <a:bodyPr rtlCol="0" anchor="b">
            <a:noAutofit/>
          </a:bodyPr>
          <a:lstStyle>
            <a:lvl1pPr algn="l">
              <a:defRPr sz="2800" b="0">
                <a:solidFill>
                  <a:schemeClr val="tx1"/>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zh-CN" altLang="en-US" noProof="0"/>
          </a:p>
        </p:txBody>
      </p:sp>
      <p:sp>
        <p:nvSpPr>
          <p:cNvPr id="3" name="图片占位符 2"/>
          <p:cNvSpPr>
            <a:spLocks noGrp="1" noChangeAspect="1"/>
          </p:cNvSpPr>
          <p:nvPr>
            <p:ph type="pic" idx="1" hasCustomPrompt="1"/>
          </p:nvPr>
        </p:nvSpPr>
        <p:spPr>
          <a:xfrm>
            <a:off x="228599" y="237744"/>
            <a:ext cx="8601076" cy="6382512"/>
          </a:xfrm>
          <a:solidFill>
            <a:srgbClr val="808080"/>
          </a:solidFill>
          <a:ln>
            <a:noFill/>
          </a:ln>
        </p:spPr>
        <p:txBody>
          <a:bodyPr rtlCol="0" anchor="t"/>
          <a:lstStyle>
            <a:lvl1pPr marL="0" indent="0">
              <a:buNone/>
              <a:defRPr sz="3200">
                <a:latin typeface="Microsoft YaHei UI" panose="020B0503020204020204" pitchFamily="34" charset="-122"/>
                <a:ea typeface="Microsoft YaHei UI"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CN" altLang="en-US" noProof="0"/>
              <a:t>单击图标以添加图片</a:t>
            </a:r>
            <a:endParaRPr lang="zh-CN" altLang="en-US" noProof="0"/>
          </a:p>
        </p:txBody>
      </p:sp>
      <p:sp>
        <p:nvSpPr>
          <p:cNvPr id="4" name="文本占位符 3"/>
          <p:cNvSpPr>
            <a:spLocks noGrp="1"/>
          </p:cNvSpPr>
          <p:nvPr>
            <p:ph type="body" sz="half" idx="2" hasCustomPrompt="1"/>
          </p:nvPr>
        </p:nvSpPr>
        <p:spPr>
          <a:xfrm>
            <a:off x="9296400" y="2286000"/>
            <a:ext cx="2432304" cy="3502152"/>
          </a:xfrm>
        </p:spPr>
        <p:txBody>
          <a:bodyPr rtlCol="0">
            <a:normAutofit/>
          </a:bodyPr>
          <a:lstStyle>
            <a:lvl1pPr marL="0" indent="0" algn="l">
              <a:lnSpc>
                <a:spcPct val="110000"/>
              </a:lnSpc>
              <a:spcBef>
                <a:spcPts val="800"/>
              </a:spcBef>
              <a:buNone/>
              <a:defRPr sz="1400">
                <a:solidFill>
                  <a:schemeClr val="tx1"/>
                </a:solidFill>
                <a:latin typeface="Microsoft YaHei UI" panose="020B0503020204020204" pitchFamily="34" charset="-122"/>
                <a:ea typeface="Microsoft YaHei UI" panose="020B0503020204020204" pitchFamily="34"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noProof="0"/>
              <a:t>编辑母版文本样式</a:t>
            </a:r>
            <a:endParaRPr lang="zh-CN" altLang="en-US" noProof="0"/>
          </a:p>
        </p:txBody>
      </p:sp>
      <p:sp>
        <p:nvSpPr>
          <p:cNvPr id="5" name="日期占位符 4"/>
          <p:cNvSpPr>
            <a:spLocks noGrp="1"/>
          </p:cNvSpPr>
          <p:nvPr>
            <p:ph type="dt" sz="half" idx="10"/>
          </p:nvPr>
        </p:nvSpPr>
        <p:spPr/>
        <p:txBody>
          <a:bodyPr rtlCol="0"/>
          <a:lstStyle>
            <a:lvl1pPr>
              <a:defRPr>
                <a:solidFill>
                  <a:srgbClr val="FFFFFF"/>
                </a:solidFill>
                <a:effectLst>
                  <a:outerShdw blurRad="19050" dist="6350" dir="2700000" algn="tl" rotWithShape="0">
                    <a:prstClr val="black">
                      <a:alpha val="40000"/>
                    </a:prstClr>
                  </a:outerShdw>
                </a:effectLst>
                <a:latin typeface="Microsoft YaHei UI" panose="020B0503020204020204" pitchFamily="34" charset="-122"/>
                <a:ea typeface="Microsoft YaHei UI" panose="020B0503020204020204" pitchFamily="34" charset="-122"/>
              </a:defRPr>
            </a:lvl1pPr>
          </a:lstStyle>
          <a:p>
            <a:fld id="{8727DDDF-338F-40F2-BD88-7C5A919ED619}" type="datetime1">
              <a:rPr lang="zh-CN" altLang="en-US" noProof="0" smtClean="0"/>
            </a:fld>
            <a:endParaRPr lang="zh-CN" altLang="en-US" noProof="0"/>
          </a:p>
        </p:txBody>
      </p:sp>
      <p:sp>
        <p:nvSpPr>
          <p:cNvPr id="6" name="页脚占位符 5"/>
          <p:cNvSpPr>
            <a:spLocks noGrp="1"/>
          </p:cNvSpPr>
          <p:nvPr>
            <p:ph type="ftr" sz="quarter" idx="11"/>
          </p:nvPr>
        </p:nvSpPr>
        <p:spPr/>
        <p:txBody>
          <a:bodyPr rtlCol="0"/>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icrosoft YaHei UI" panose="020B0503020204020204" pitchFamily="34" charset="-122"/>
                <a:ea typeface="Microsoft YaHei UI" panose="020B0503020204020204" pitchFamily="34" charset="-122"/>
                <a:cs typeface="+mn-cs"/>
              </a:defRPr>
            </a:lvl1pPr>
          </a:lstStyle>
          <a:p>
            <a:endParaRPr lang="zh-CN" altLang="en-US" noProof="0"/>
          </a:p>
        </p:txBody>
      </p:sp>
      <p:sp>
        <p:nvSpPr>
          <p:cNvPr id="7" name="灯片编号占位符 6"/>
          <p:cNvSpPr>
            <a:spLocks noGrp="1"/>
          </p:cNvSpPr>
          <p:nvPr>
            <p:ph type="sldNum" sz="quarter" idx="12"/>
          </p:nvPr>
        </p:nvSpPr>
        <p:spPr/>
        <p:txBody>
          <a:bodyPr rtlCol="0"/>
          <a:lstStyle>
            <a:lvl1pPr>
              <a:defRPr>
                <a:solidFill>
                  <a:schemeClr val="tx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矩形 6"/>
          <p:cNvSpPr/>
          <p:nvPr userDrawn="1"/>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矩形 7"/>
          <p:cNvSpPr/>
          <p:nvPr userDrawn="1"/>
        </p:nvSpPr>
        <p:spPr>
          <a:xfrm>
            <a:off x="371856" y="374904"/>
            <a:ext cx="11448288" cy="6108192"/>
          </a:xfrm>
          <a:prstGeom prst="rect">
            <a:avLst/>
          </a:prstGeom>
          <a:solidFill>
            <a:schemeClr val="bg2"/>
          </a:solidFill>
          <a:ln w="6350" cap="sq" cmpd="sng" algn="ctr">
            <a:noFill/>
            <a:prstDash val="solid"/>
            <a:miter lim="800000"/>
          </a:ln>
          <a:effectLst/>
        </p:spPr>
      </p:sp>
      <p:sp>
        <p:nvSpPr>
          <p:cNvPr id="2" name="标题占位符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zh-CN" altLang="en-US" noProof="0"/>
              <a:t>单击此处编辑母版标题样式</a:t>
            </a:r>
            <a:endParaRPr lang="zh-CN" altLang="en-US" noProof="0"/>
          </a:p>
        </p:txBody>
      </p:sp>
      <p:sp>
        <p:nvSpPr>
          <p:cNvPr id="3" name="文本占位符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rtl="0"/>
            <a:r>
              <a:rPr lang="zh-CN" altLang="en-US" noProof="0"/>
              <a:t>编辑母版文本样式</a:t>
            </a:r>
            <a:endParaRPr lang="zh-CN" altLang="en-US" noProof="0"/>
          </a:p>
          <a:p>
            <a:pPr lvl="1" rtl="0"/>
            <a:r>
              <a:rPr lang="zh-CN" altLang="en-US" noProof="0"/>
              <a:t>第二级</a:t>
            </a:r>
            <a:endParaRPr lang="zh-CN" altLang="en-US" noProof="0"/>
          </a:p>
          <a:p>
            <a:pPr lvl="2" rtl="0"/>
            <a:r>
              <a:rPr lang="zh-CN" altLang="en-US" noProof="0"/>
              <a:t>第三级</a:t>
            </a:r>
            <a:endParaRPr lang="zh-CN" altLang="en-US" noProof="0"/>
          </a:p>
          <a:p>
            <a:pPr lvl="3" rtl="0"/>
            <a:r>
              <a:rPr lang="zh-CN" altLang="en-US" noProof="0"/>
              <a:t>第四级</a:t>
            </a:r>
            <a:endParaRPr lang="zh-CN" altLang="en-US" noProof="0"/>
          </a:p>
          <a:p>
            <a:pPr lvl="4" rtl="0"/>
            <a:r>
              <a:rPr lang="zh-CN" altLang="en-US" noProof="0"/>
              <a:t>第五级</a:t>
            </a:r>
            <a:endParaRPr lang="zh-CN" altLang="en-US" noProof="0"/>
          </a:p>
        </p:txBody>
      </p:sp>
      <p:sp>
        <p:nvSpPr>
          <p:cNvPr id="4" name="日期占位符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latin typeface="Microsoft YaHei UI" panose="020B0503020204020204" pitchFamily="34" charset="-122"/>
                <a:ea typeface="Microsoft YaHei UI" panose="020B0503020204020204" pitchFamily="34" charset="-122"/>
              </a:defRPr>
            </a:lvl1pPr>
          </a:lstStyle>
          <a:p>
            <a:fld id="{EACB2E32-1F1E-45DE-9625-F2BA3EBC1D30}" type="datetime1">
              <a:rPr lang="zh-CN" altLang="en-US" noProof="0" smtClean="0"/>
            </a:fld>
            <a:endParaRPr lang="zh-CN" altLang="en-US" noProof="0"/>
          </a:p>
        </p:txBody>
      </p:sp>
      <p:sp>
        <p:nvSpPr>
          <p:cNvPr id="5" name="页脚占位符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latin typeface="Microsoft YaHei UI" panose="020B0503020204020204" pitchFamily="34" charset="-122"/>
                <a:ea typeface="Microsoft YaHei UI" panose="020B0503020204020204" pitchFamily="34" charset="-122"/>
              </a:defRPr>
            </a:lvl1pPr>
          </a:lstStyle>
          <a:p>
            <a:endParaRPr lang="zh-CN" altLang="en-US" noProof="0"/>
          </a:p>
        </p:txBody>
      </p:sp>
      <p:sp>
        <p:nvSpPr>
          <p:cNvPr id="6" name="灯片编号占位符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latin typeface="Microsoft YaHei UI" panose="020B0503020204020204" pitchFamily="34" charset="-122"/>
                <a:ea typeface="Microsoft YaHei UI" panose="020B0503020204020204" pitchFamily="34" charset="-122"/>
              </a:defRPr>
            </a:lvl1pPr>
          </a:lstStyle>
          <a:p>
            <a:fld id="{4FAB73BC-B049-4115-A692-8D63A059BFB8}" type="slidenum">
              <a:rPr lang="en-US" altLang="zh-CN" noProof="0" smtClean="0"/>
            </a:fld>
            <a:endParaRPr lang="zh-CN" altLang="en-US" noProof="0"/>
          </a:p>
        </p:txBody>
      </p:sp>
      <p:pic>
        <p:nvPicPr>
          <p:cNvPr id="9" name="图片 8"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icrosoft YaHei UI" panose="020B0503020204020204" pitchFamily="34" charset="-122"/>
          <a:ea typeface="Microsoft YaHei UI" panose="020B0503020204020204" pitchFamily="34" charset="-122"/>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anose="020B0604020202020204" pitchFamily="34" charset="0"/>
        <a:buChar char="•"/>
        <a:defRPr sz="1800" kern="1200">
          <a:solidFill>
            <a:schemeClr val="tx1"/>
          </a:solidFill>
          <a:latin typeface="Microsoft YaHei UI" panose="020B0503020204020204" pitchFamily="34" charset="-122"/>
          <a:ea typeface="Microsoft YaHei UI" panose="020B0503020204020204" pitchFamily="34" charset="-122"/>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600" kern="1200">
          <a:solidFill>
            <a:schemeClr val="tx1"/>
          </a:solidFill>
          <a:latin typeface="Microsoft YaHei UI" panose="020B0503020204020204" pitchFamily="34" charset="-122"/>
          <a:ea typeface="Microsoft YaHei UI" panose="020B0503020204020204" pitchFamily="34" charset="-122"/>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icrosoft YaHei UI" panose="020B0503020204020204" pitchFamily="34" charset="-122"/>
          <a:ea typeface="Microsoft YaHei UI" panose="020B0503020204020204" pitchFamily="34" charset="-122"/>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icrosoft YaHei UI" panose="020B0503020204020204" pitchFamily="34" charset="-122"/>
          <a:ea typeface="Microsoft YaHei UI" panose="020B0503020204020204" pitchFamily="34" charset="-122"/>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tx1"/>
          </a:solidFill>
          <a:latin typeface="Microsoft YaHei UI" panose="020B0503020204020204" pitchFamily="34" charset="-122"/>
          <a:ea typeface="Microsoft YaHei UI" panose="020B0503020204020204" pitchFamily="34" charset="-122"/>
          <a:cs typeface="+mn-cs"/>
        </a:defRPr>
      </a:lvl5pPr>
      <a:lvl6pPr marL="16002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6pPr>
      <a:lvl7pPr marL="189992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7pPr>
      <a:lvl8pPr marL="2200275"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8pPr>
      <a:lvl9pPr marL="2499995"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image" Target="../media/image2.png"/><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51790" y="333375"/>
            <a:ext cx="11373485" cy="573913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9" name="文本框 8"/>
          <p:cNvSpPr txBox="1"/>
          <p:nvPr/>
        </p:nvSpPr>
        <p:spPr>
          <a:xfrm>
            <a:off x="435610" y="2747010"/>
            <a:ext cx="10875645" cy="829945"/>
          </a:xfrm>
          <a:prstGeom prst="rect">
            <a:avLst/>
          </a:prstGeom>
          <a:noFill/>
        </p:spPr>
        <p:txBody>
          <a:bodyPr wrap="square" rtlCol="0">
            <a:spAutoFit/>
          </a:bodyPr>
          <a:p>
            <a:pPr fontAlgn="auto">
              <a:lnSpc>
                <a:spcPct val="100000"/>
              </a:lnSpc>
            </a:pPr>
            <a:r>
              <a:rPr lang="en-US" altLang="zh-CN" sz="2400" dirty="0">
                <a:solidFill>
                  <a:schemeClr val="bg1"/>
                </a:solidFill>
                <a:latin typeface="Times New Roman" panose="02020603050405020304" pitchFamily="18" charset="0"/>
                <a:cs typeface="Times New Roman" panose="02020603050405020304" pitchFamily="18" charset="0"/>
              </a:rPr>
              <a:t>4. How does the author organize his introduction to </a:t>
            </a:r>
            <a:endParaRPr lang="en-US" altLang="zh-CN" sz="2400" dirty="0">
              <a:solidFill>
                <a:schemeClr val="bg1"/>
              </a:solidFill>
              <a:latin typeface="Times New Roman" panose="02020603050405020304" pitchFamily="18" charset="0"/>
              <a:cs typeface="Times New Roman" panose="02020603050405020304" pitchFamily="18" charset="0"/>
            </a:endParaRPr>
          </a:p>
          <a:p>
            <a:pPr fontAlgn="auto">
              <a:lnSpc>
                <a:spcPct val="100000"/>
              </a:lnSpc>
            </a:pPr>
            <a:r>
              <a:rPr lang="en-US" altLang="zh-CN" sz="2400" dirty="0">
                <a:solidFill>
                  <a:schemeClr val="bg1"/>
                </a:solidFill>
                <a:latin typeface="Times New Roman" panose="02020603050405020304" pitchFamily="18" charset="0"/>
                <a:cs typeface="Times New Roman" panose="02020603050405020304" pitchFamily="18" charset="0"/>
              </a:rPr>
              <a:t>   the history of Sarek? Try to find the indicators.</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
        <p:nvSpPr>
          <p:cNvPr id="40" name="文本框 39"/>
          <p:cNvSpPr txBox="1"/>
          <p:nvPr/>
        </p:nvSpPr>
        <p:spPr>
          <a:xfrm>
            <a:off x="361950" y="333375"/>
            <a:ext cx="11534140" cy="2461260"/>
          </a:xfrm>
          <a:prstGeom prst="rect">
            <a:avLst/>
          </a:prstGeom>
          <a:solidFill>
            <a:schemeClr val="accent5">
              <a:lumMod val="20000"/>
              <a:lumOff val="80000"/>
            </a:schemeClr>
          </a:solidFill>
          <a:ln>
            <a:noFill/>
          </a:ln>
        </p:spPr>
        <p:txBody>
          <a:bodyPr wrap="square" rtlCol="0">
            <a:spAutoFit/>
          </a:bodyPr>
          <a:p>
            <a:pPr algn="l"/>
            <a:r>
              <a:rPr lang="en-US" sz="2000" b="1" dirty="0">
                <a:solidFill>
                  <a:schemeClr val="bg1"/>
                </a:solidFill>
                <a:latin typeface="Times New Roman" panose="02020603050405020304" pitchFamily="18" charset="0"/>
                <a:cs typeface="Times New Roman" panose="02020603050405020304" pitchFamily="18" charset="0"/>
                <a:sym typeface="+mn-ea"/>
              </a:rPr>
              <a:t>· </a:t>
            </a:r>
            <a:r>
              <a:rPr lang="en-US" sz="2200" b="1" dirty="0">
                <a:solidFill>
                  <a:schemeClr val="bg1"/>
                </a:solidFill>
                <a:latin typeface="Times New Roman" panose="02020603050405020304" pitchFamily="18" charset="0"/>
                <a:cs typeface="Times New Roman" panose="02020603050405020304" pitchFamily="18" charset="0"/>
                <a:sym typeface="+mn-ea"/>
              </a:rPr>
              <a:t>A Land of Mountains and Ice</a:t>
            </a:r>
            <a:r>
              <a:rPr lang="en-US" sz="2200" dirty="0">
                <a:solidFill>
                  <a:schemeClr val="bg1"/>
                </a:solidFill>
                <a:latin typeface="Times New Roman" panose="02020603050405020304" pitchFamily="18" charset="0"/>
                <a:cs typeface="Times New Roman" panose="02020603050405020304" pitchFamily="18" charset="0"/>
                <a:sym typeface="+mn-ea"/>
              </a:rPr>
              <a:t>    </a:t>
            </a:r>
            <a:endParaRPr lang="en-US" sz="2200" dirty="0">
              <a:solidFill>
                <a:schemeClr val="bg1"/>
              </a:solidFill>
              <a:latin typeface="Times New Roman" panose="02020603050405020304" pitchFamily="18" charset="0"/>
              <a:cs typeface="Times New Roman" panose="02020603050405020304" pitchFamily="18" charset="0"/>
              <a:sym typeface="+mn-ea"/>
            </a:endParaRPr>
          </a:p>
          <a:p>
            <a:pPr algn="l"/>
            <a:r>
              <a:rPr lang="en-US" sz="2200" dirty="0">
                <a:solidFill>
                  <a:schemeClr val="bg1"/>
                </a:solidFill>
                <a:latin typeface="Times New Roman" panose="02020603050405020304" pitchFamily="18" charset="0"/>
                <a:cs typeface="Times New Roman" panose="02020603050405020304" pitchFamily="18" charset="0"/>
                <a:sym typeface="+mn-ea"/>
              </a:rPr>
              <a:t>      Sarek mountains used to be covered by vast sheets of ice. Around 9,000 years ago, this ice melted, leaving behind about 100 glaciers. Soon after, reindeer began to arrive. Following the reindeer were the Sami people, who made this territory their home. Getting here is quite difficult, so apart from the Sami very few people have ever seen Sarek. In 1909, Sarek was made a national park in order to keep the land in its natural state. Though the Sami are allowed to continue their traditional way of life in the park, no one else can live here, and all new development is banned within park boundaries.</a:t>
            </a:r>
            <a:endParaRPr lang="en-US" sz="2200">
              <a:latin typeface="Times New Roman" panose="02020603050405020304" pitchFamily="18" charset="0"/>
              <a:cs typeface="Times New Roman" panose="02020603050405020304" pitchFamily="18" charset="0"/>
            </a:endParaRPr>
          </a:p>
        </p:txBody>
      </p:sp>
      <p:sp>
        <p:nvSpPr>
          <p:cNvPr id="2" name="文本框 1"/>
          <p:cNvSpPr txBox="1"/>
          <p:nvPr/>
        </p:nvSpPr>
        <p:spPr>
          <a:xfrm>
            <a:off x="426085" y="3660140"/>
            <a:ext cx="11224895" cy="829945"/>
          </a:xfrm>
          <a:prstGeom prst="rect">
            <a:avLst/>
          </a:prstGeom>
          <a:noFill/>
        </p:spPr>
        <p:txBody>
          <a:bodyPr wrap="square" rtlCol="0">
            <a:spAutoFit/>
          </a:bodyPr>
          <a:p>
            <a:pPr fontAlgn="auto">
              <a:lnSpc>
                <a:spcPct val="100000"/>
              </a:lnSpc>
            </a:pPr>
            <a:r>
              <a:rPr lang="en-US" altLang="zh-CN" sz="2400" dirty="0">
                <a:solidFill>
                  <a:schemeClr val="bg1"/>
                </a:solidFill>
                <a:latin typeface="Times New Roman" panose="02020603050405020304" pitchFamily="18" charset="0"/>
                <a:cs typeface="Times New Roman" panose="02020603050405020304" pitchFamily="18" charset="0"/>
              </a:rPr>
              <a:t>5. In introducing its history, why does the author add “Getting here is quite difficult, </a:t>
            </a:r>
            <a:endParaRPr lang="en-US" altLang="zh-CN" sz="2400" dirty="0">
              <a:solidFill>
                <a:schemeClr val="bg1"/>
              </a:solidFill>
              <a:latin typeface="Times New Roman" panose="02020603050405020304" pitchFamily="18" charset="0"/>
              <a:cs typeface="Times New Roman" panose="02020603050405020304" pitchFamily="18" charset="0"/>
            </a:endParaRPr>
          </a:p>
          <a:p>
            <a:pPr fontAlgn="auto">
              <a:lnSpc>
                <a:spcPct val="100000"/>
              </a:lnSpc>
            </a:pPr>
            <a:r>
              <a:rPr lang="en-US" altLang="zh-CN" sz="2400" dirty="0">
                <a:solidFill>
                  <a:schemeClr val="bg1"/>
                </a:solidFill>
                <a:latin typeface="Times New Roman" panose="02020603050405020304" pitchFamily="18" charset="0"/>
                <a:cs typeface="Times New Roman" panose="02020603050405020304" pitchFamily="18" charset="0"/>
              </a:rPr>
              <a:t>   so apart from the Sami very few people have ever seen Sarek” which seems irrelevant?</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7315200" y="2947035"/>
            <a:ext cx="2788920" cy="460375"/>
          </a:xfrm>
          <a:prstGeom prst="rect">
            <a:avLst/>
          </a:prstGeom>
          <a:noFill/>
          <a:ln w="19050">
            <a:solidFill>
              <a:schemeClr val="accent5">
                <a:lumMod val="40000"/>
                <a:lumOff val="60000"/>
              </a:schemeClr>
            </a:solidFill>
          </a:ln>
        </p:spPr>
        <p:txBody>
          <a:bodyPr wrap="square" rtlCol="0">
            <a:spAutoFit/>
          </a:bodyPr>
          <a:p>
            <a:pPr algn="ctr"/>
            <a:r>
              <a:rPr lang="en-US" altLang="zh-CN" sz="2400" b="1" dirty="0">
                <a:solidFill>
                  <a:schemeClr val="bg1"/>
                </a:solidFill>
                <a:latin typeface="Arial Narrow" panose="020B0606020202030204" pitchFamily="34" charset="0"/>
              </a:rPr>
              <a:t>By </a:t>
            </a:r>
            <a:r>
              <a:rPr lang="en-US" altLang="zh-CN" sz="2400" b="1" dirty="0">
                <a:solidFill>
                  <a:srgbClr val="C00000"/>
                </a:solidFill>
                <a:latin typeface="Arial Narrow" panose="020B0606020202030204" pitchFamily="34" charset="0"/>
              </a:rPr>
              <a:t>sequence of time</a:t>
            </a:r>
            <a:endParaRPr lang="en-US" altLang="zh-CN" sz="2400" b="1" dirty="0">
              <a:solidFill>
                <a:srgbClr val="C00000"/>
              </a:solidFill>
              <a:latin typeface="Arial Narrow" panose="020B0606020202030204" pitchFamily="34" charset="0"/>
            </a:endParaRPr>
          </a:p>
        </p:txBody>
      </p:sp>
      <p:sp>
        <p:nvSpPr>
          <p:cNvPr id="8" name="矩形 7"/>
          <p:cNvSpPr/>
          <p:nvPr/>
        </p:nvSpPr>
        <p:spPr>
          <a:xfrm>
            <a:off x="2757805" y="740410"/>
            <a:ext cx="853440" cy="31432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
        <p:nvSpPr>
          <p:cNvPr id="10" name="矩形 9"/>
          <p:cNvSpPr/>
          <p:nvPr/>
        </p:nvSpPr>
        <p:spPr>
          <a:xfrm>
            <a:off x="7315200" y="740410"/>
            <a:ext cx="2729230" cy="31432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
        <p:nvSpPr>
          <p:cNvPr id="11" name="矩形 10"/>
          <p:cNvSpPr/>
          <p:nvPr/>
        </p:nvSpPr>
        <p:spPr>
          <a:xfrm>
            <a:off x="4337685" y="1054735"/>
            <a:ext cx="1177290" cy="31432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
        <p:nvSpPr>
          <p:cNvPr id="12" name="矩形 11"/>
          <p:cNvSpPr/>
          <p:nvPr/>
        </p:nvSpPr>
        <p:spPr>
          <a:xfrm>
            <a:off x="8395970" y="1054735"/>
            <a:ext cx="1206500" cy="31432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
        <p:nvSpPr>
          <p:cNvPr id="13" name="矩形 12"/>
          <p:cNvSpPr/>
          <p:nvPr/>
        </p:nvSpPr>
        <p:spPr>
          <a:xfrm>
            <a:off x="5398770" y="1711960"/>
            <a:ext cx="941705" cy="314325"/>
          </a:xfrm>
          <a:prstGeom prst="rect">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C00000"/>
              </a:solidFill>
            </a:endParaRPr>
          </a:p>
        </p:txBody>
      </p:sp>
      <p:sp>
        <p:nvSpPr>
          <p:cNvPr id="14" name="文本框 13"/>
          <p:cNvSpPr txBox="1"/>
          <p:nvPr/>
        </p:nvSpPr>
        <p:spPr>
          <a:xfrm>
            <a:off x="584835" y="4490085"/>
            <a:ext cx="10568940" cy="460375"/>
          </a:xfrm>
          <a:prstGeom prst="rect">
            <a:avLst/>
          </a:prstGeom>
          <a:noFill/>
          <a:ln w="19050">
            <a:solidFill>
              <a:schemeClr val="accent5">
                <a:lumMod val="40000"/>
                <a:lumOff val="60000"/>
              </a:schemeClr>
            </a:solidFill>
          </a:ln>
        </p:spPr>
        <p:txBody>
          <a:bodyPr wrap="square" rtlCol="0">
            <a:spAutoFit/>
          </a:bodyPr>
          <a:p>
            <a:pPr algn="ctr"/>
            <a:r>
              <a:rPr lang="en-US" altLang="zh-CN" sz="2400" b="1" dirty="0">
                <a:solidFill>
                  <a:srgbClr val="C00000"/>
                </a:solidFill>
                <a:latin typeface="Arial Narrow" panose="020B0606020202030204" pitchFamily="34" charset="0"/>
              </a:rPr>
              <a:t>Transitional sentence. </a:t>
            </a:r>
            <a:r>
              <a:rPr lang="en-US" altLang="zh-CN" sz="2400" b="1" dirty="0">
                <a:solidFill>
                  <a:schemeClr val="bg1"/>
                </a:solidFill>
                <a:latin typeface="Arial Narrow" panose="020B0606020202030204" pitchFamily="34" charset="0"/>
              </a:rPr>
              <a:t>To state part of the</a:t>
            </a:r>
            <a:r>
              <a:rPr lang="en-US" altLang="zh-CN" sz="2400" b="1" dirty="0">
                <a:solidFill>
                  <a:srgbClr val="C00000"/>
                </a:solidFill>
                <a:latin typeface="Arial Narrow" panose="020B0606020202030204" pitchFamily="34" charset="0"/>
              </a:rPr>
              <a:t> reason </a:t>
            </a:r>
            <a:r>
              <a:rPr lang="en-US" altLang="zh-CN" sz="2400" b="1" dirty="0">
                <a:solidFill>
                  <a:schemeClr val="bg1"/>
                </a:solidFill>
                <a:latin typeface="Arial Narrow" panose="020B0606020202030204" pitchFamily="34" charset="0"/>
              </a:rPr>
              <a:t>why Sarek was set as a national park</a:t>
            </a:r>
            <a:endParaRPr lang="en-US" altLang="zh-CN" sz="2400" b="1" dirty="0">
              <a:solidFill>
                <a:schemeClr val="bg1"/>
              </a:solidFill>
              <a:latin typeface="Arial Narrow" panose="020B0606020202030204" pitchFamily="34" charset="0"/>
            </a:endParaRPr>
          </a:p>
        </p:txBody>
      </p:sp>
      <p:sp>
        <p:nvSpPr>
          <p:cNvPr id="15" name="文本框 14"/>
          <p:cNvSpPr txBox="1"/>
          <p:nvPr/>
        </p:nvSpPr>
        <p:spPr>
          <a:xfrm>
            <a:off x="438785" y="5053965"/>
            <a:ext cx="11224895" cy="460375"/>
          </a:xfrm>
          <a:prstGeom prst="rect">
            <a:avLst/>
          </a:prstGeom>
          <a:noFill/>
        </p:spPr>
        <p:txBody>
          <a:bodyPr wrap="square" rtlCol="0">
            <a:spAutoFit/>
          </a:bodyPr>
          <a:p>
            <a:pPr fontAlgn="auto">
              <a:lnSpc>
                <a:spcPct val="100000"/>
              </a:lnSpc>
            </a:pPr>
            <a:r>
              <a:rPr lang="en-US" altLang="zh-CN" sz="2400" dirty="0">
                <a:solidFill>
                  <a:schemeClr val="bg1"/>
                </a:solidFill>
                <a:latin typeface="Times New Roman" panose="02020603050405020304" pitchFamily="18" charset="0"/>
                <a:cs typeface="Times New Roman" panose="02020603050405020304" pitchFamily="18" charset="0"/>
              </a:rPr>
              <a:t>6. From this paragraph, how would you describe Sarek National Park?</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784860" y="5581015"/>
            <a:ext cx="138747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a:t>
            </a:r>
            <a:r>
              <a:rPr lang="en-US" altLang="zh-CN" sz="2600" b="1" dirty="0">
                <a:solidFill>
                  <a:srgbClr val="C00000"/>
                </a:solidFill>
                <a:latin typeface="Arial Narrow" panose="020B0606020202030204" pitchFamily="34" charset="0"/>
              </a:rPr>
              <a:t>remote</a:t>
            </a:r>
            <a:endParaRPr lang="en-US" altLang="zh-CN" sz="2600" b="1" dirty="0">
              <a:solidFill>
                <a:srgbClr val="C00000"/>
              </a:solidFill>
              <a:latin typeface="Arial Narrow" panose="020B0606020202030204" pitchFamily="34" charset="0"/>
            </a:endParaRPr>
          </a:p>
        </p:txBody>
      </p:sp>
      <p:sp>
        <p:nvSpPr>
          <p:cNvPr id="18" name="文本框 17"/>
          <p:cNvSpPr txBox="1"/>
          <p:nvPr/>
        </p:nvSpPr>
        <p:spPr>
          <a:xfrm>
            <a:off x="2490470" y="5581015"/>
            <a:ext cx="138747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a:t>
            </a:r>
            <a:r>
              <a:rPr lang="en-US" altLang="zh-CN" sz="2600" b="1" dirty="0">
                <a:solidFill>
                  <a:srgbClr val="C00000"/>
                </a:solidFill>
                <a:latin typeface="Arial Narrow" panose="020B0606020202030204" pitchFamily="34" charset="0"/>
              </a:rPr>
              <a:t>original</a:t>
            </a:r>
            <a:endParaRPr lang="en-US" altLang="zh-CN" sz="2600" b="1" dirty="0">
              <a:solidFill>
                <a:srgbClr val="C00000"/>
              </a:solidFill>
              <a:latin typeface="Arial Narrow" panose="020B0606020202030204" pitchFamily="34" charset="0"/>
            </a:endParaRPr>
          </a:p>
        </p:txBody>
      </p:sp>
      <p:sp>
        <p:nvSpPr>
          <p:cNvPr id="19" name="文本框 18"/>
          <p:cNvSpPr txBox="1"/>
          <p:nvPr/>
        </p:nvSpPr>
        <p:spPr>
          <a:xfrm>
            <a:off x="4358005" y="5581015"/>
            <a:ext cx="138747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a:t>
            </a:r>
            <a:r>
              <a:rPr lang="en-US" altLang="zh-CN" sz="2600" b="1" dirty="0">
                <a:solidFill>
                  <a:srgbClr val="C00000"/>
                </a:solidFill>
                <a:latin typeface="Arial Narrow" panose="020B0606020202030204" pitchFamily="34" charset="0"/>
              </a:rPr>
              <a:t>natural</a:t>
            </a:r>
            <a:endParaRPr lang="en-US" altLang="zh-CN" sz="2600" b="1" dirty="0">
              <a:solidFill>
                <a:srgbClr val="C00000"/>
              </a:solidFill>
              <a:latin typeface="Arial Narrow" panose="020B0606020202030204" pitchFamily="34" charset="0"/>
            </a:endParaRPr>
          </a:p>
        </p:txBody>
      </p:sp>
      <p:pic>
        <p:nvPicPr>
          <p:cNvPr id="20" name="图片 19"/>
          <p:cNvPicPr>
            <a:picLocks noChangeAspect="1"/>
          </p:cNvPicPr>
          <p:nvPr/>
        </p:nvPicPr>
        <p:blipFill>
          <a:blip r:embed="rId1"/>
          <a:stretch>
            <a:fillRect/>
          </a:stretch>
        </p:blipFill>
        <p:spPr>
          <a:xfrm>
            <a:off x="9312910" y="5253355"/>
            <a:ext cx="2490470" cy="1146810"/>
          </a:xfrm>
          <a:prstGeom prst="rect">
            <a:avLst/>
          </a:prstGeom>
          <a:effectLst>
            <a:softEdge rad="127000"/>
          </a:effectLst>
        </p:spPr>
      </p:pic>
      <p:pic>
        <p:nvPicPr>
          <p:cNvPr id="3" name="图片 2"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500"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par>
                                <p:cTn id="14" presetID="4" presetClass="entr" presetSubtype="16" fill="hold" grpId="0" nodeType="withEffect">
                                  <p:stCondLst>
                                    <p:cond delay="0"/>
                                  </p:stCondLst>
                                  <p:childTnLst>
                                    <p:set>
                                      <p:cBhvr>
                                        <p:cTn id="15" dur="500" fill="hold">
                                          <p:stCondLst>
                                            <p:cond delay="0"/>
                                          </p:stCondLst>
                                        </p:cTn>
                                        <p:tgtEl>
                                          <p:spTgt spid="10"/>
                                        </p:tgtEl>
                                        <p:attrNameLst>
                                          <p:attrName>style.visibility</p:attrName>
                                        </p:attrNameLst>
                                      </p:cBhvr>
                                      <p:to>
                                        <p:strVal val="visible"/>
                                      </p:to>
                                    </p:set>
                                    <p:animEffect transition="in" filter="box(in)">
                                      <p:cBhvr>
                                        <p:cTn id="16" dur="500"/>
                                        <p:tgtEl>
                                          <p:spTgt spid="10"/>
                                        </p:tgtEl>
                                      </p:cBhvr>
                                    </p:animEffect>
                                  </p:childTnLst>
                                </p:cTn>
                              </p:par>
                              <p:par>
                                <p:cTn id="17" presetID="4" presetClass="entr" presetSubtype="16" fill="hold" grpId="0" nodeType="withEffect">
                                  <p:stCondLst>
                                    <p:cond delay="0"/>
                                  </p:stCondLst>
                                  <p:childTnLst>
                                    <p:set>
                                      <p:cBhvr>
                                        <p:cTn id="18" dur="500" fill="hold">
                                          <p:stCondLst>
                                            <p:cond delay="0"/>
                                          </p:stCondLst>
                                        </p:cTn>
                                        <p:tgtEl>
                                          <p:spTgt spid="11"/>
                                        </p:tgtEl>
                                        <p:attrNameLst>
                                          <p:attrName>style.visibility</p:attrName>
                                        </p:attrNameLst>
                                      </p:cBhvr>
                                      <p:to>
                                        <p:strVal val="visible"/>
                                      </p:to>
                                    </p:set>
                                    <p:animEffect transition="in" filter="box(in)">
                                      <p:cBhvr>
                                        <p:cTn id="19" dur="500"/>
                                        <p:tgtEl>
                                          <p:spTgt spid="11"/>
                                        </p:tgtEl>
                                      </p:cBhvr>
                                    </p:animEffect>
                                  </p:childTnLst>
                                </p:cTn>
                              </p:par>
                              <p:par>
                                <p:cTn id="20" presetID="4" presetClass="entr" presetSubtype="16" fill="hold" grpId="0" nodeType="withEffect">
                                  <p:stCondLst>
                                    <p:cond delay="0"/>
                                  </p:stCondLst>
                                  <p:childTnLst>
                                    <p:set>
                                      <p:cBhvr>
                                        <p:cTn id="21" dur="500" fill="hold">
                                          <p:stCondLst>
                                            <p:cond delay="0"/>
                                          </p:stCondLst>
                                        </p:cTn>
                                        <p:tgtEl>
                                          <p:spTgt spid="12"/>
                                        </p:tgtEl>
                                        <p:attrNameLst>
                                          <p:attrName>style.visibility</p:attrName>
                                        </p:attrNameLst>
                                      </p:cBhvr>
                                      <p:to>
                                        <p:strVal val="visible"/>
                                      </p:to>
                                    </p:set>
                                    <p:animEffect transition="in" filter="box(in)">
                                      <p:cBhvr>
                                        <p:cTn id="22" dur="500"/>
                                        <p:tgtEl>
                                          <p:spTgt spid="12"/>
                                        </p:tgtEl>
                                      </p:cBhvr>
                                    </p:animEffect>
                                  </p:childTnLst>
                                </p:cTn>
                              </p:par>
                              <p:par>
                                <p:cTn id="23" presetID="4" presetClass="entr" presetSubtype="16" fill="hold" grpId="0" nodeType="withEffect">
                                  <p:stCondLst>
                                    <p:cond delay="0"/>
                                  </p:stCondLst>
                                  <p:childTnLst>
                                    <p:set>
                                      <p:cBhvr>
                                        <p:cTn id="24" dur="500" fill="hold">
                                          <p:stCondLst>
                                            <p:cond delay="0"/>
                                          </p:stCondLst>
                                        </p:cTn>
                                        <p:tgtEl>
                                          <p:spTgt spid="13"/>
                                        </p:tgtEl>
                                        <p:attrNameLst>
                                          <p:attrName>style.visibility</p:attrName>
                                        </p:attrNameLst>
                                      </p:cBhvr>
                                      <p:to>
                                        <p:strVal val="visible"/>
                                      </p:to>
                                    </p:set>
                                    <p:animEffect transition="in" filter="box(i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bldLvl="0" animBg="1"/>
      <p:bldP spid="10" grpId="0" bldLvl="0" animBg="1"/>
      <p:bldP spid="11" grpId="0" bldLvl="0" animBg="1"/>
      <p:bldP spid="12" grpId="0" bldLvl="0" animBg="1"/>
      <p:bldP spid="13" grpId="0" bldLvl="0" animBg="1"/>
      <p:bldP spid="2" grpId="0"/>
      <p:bldP spid="14" grpId="0" bldLvl="0" animBg="1"/>
      <p:bldP spid="15" grpId="0"/>
      <p:bldP spid="17" grpId="0" bldLvl="0" animBg="1"/>
      <p:bldP spid="18" grpId="0" bldLvl="0" animBg="1"/>
      <p:bldP spid="1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61950" y="333375"/>
            <a:ext cx="11373485" cy="707771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40" name="文本框 39"/>
          <p:cNvSpPr txBox="1"/>
          <p:nvPr/>
        </p:nvSpPr>
        <p:spPr>
          <a:xfrm>
            <a:off x="361950" y="333375"/>
            <a:ext cx="11534140" cy="2461260"/>
          </a:xfrm>
          <a:prstGeom prst="rect">
            <a:avLst/>
          </a:prstGeom>
          <a:solidFill>
            <a:schemeClr val="accent5">
              <a:lumMod val="20000"/>
              <a:lumOff val="80000"/>
            </a:schemeClr>
          </a:solidFill>
          <a:ln>
            <a:noFill/>
          </a:ln>
        </p:spPr>
        <p:txBody>
          <a:bodyPr wrap="square" rtlCol="0">
            <a:spAutoFit/>
          </a:bodyPr>
          <a:p>
            <a:pPr algn="l"/>
            <a:r>
              <a:rPr lang="en-US" sz="2000" b="1" dirty="0">
                <a:solidFill>
                  <a:schemeClr val="bg1"/>
                </a:solidFill>
                <a:latin typeface="Times New Roman" panose="02020603050405020304" pitchFamily="18" charset="0"/>
                <a:cs typeface="Times New Roman" panose="02020603050405020304" pitchFamily="18" charset="0"/>
                <a:sym typeface="+mn-ea"/>
              </a:rPr>
              <a:t>· </a:t>
            </a:r>
            <a:r>
              <a:rPr lang="en-US" sz="2200" b="1" dirty="0">
                <a:solidFill>
                  <a:schemeClr val="bg1"/>
                </a:solidFill>
                <a:latin typeface="Times New Roman" panose="02020603050405020304" pitchFamily="18" charset="0"/>
                <a:cs typeface="Times New Roman" panose="02020603050405020304" pitchFamily="18" charset="0"/>
                <a:sym typeface="+mn-ea"/>
              </a:rPr>
              <a:t>Man at Peace with Nature</a:t>
            </a:r>
            <a:r>
              <a:rPr lang="en-US" sz="2200" dirty="0">
                <a:solidFill>
                  <a:schemeClr val="bg1"/>
                </a:solidFill>
                <a:latin typeface="Times New Roman" panose="02020603050405020304" pitchFamily="18" charset="0"/>
                <a:cs typeface="Times New Roman" panose="02020603050405020304" pitchFamily="18" charset="0"/>
                <a:sym typeface="+mn-ea"/>
              </a:rPr>
              <a:t>   </a:t>
            </a:r>
            <a:endParaRPr lang="en-US" sz="2200" dirty="0">
              <a:solidFill>
                <a:schemeClr val="bg1"/>
              </a:solidFill>
              <a:latin typeface="Times New Roman" panose="02020603050405020304" pitchFamily="18" charset="0"/>
              <a:cs typeface="Times New Roman" panose="02020603050405020304" pitchFamily="18" charset="0"/>
              <a:sym typeface="+mn-ea"/>
            </a:endParaRPr>
          </a:p>
          <a:p>
            <a:pPr algn="l"/>
            <a:r>
              <a:rPr lang="en-US" sz="2200" dirty="0">
                <a:solidFill>
                  <a:schemeClr val="bg1"/>
                </a:solidFill>
                <a:latin typeface="Times New Roman" panose="02020603050405020304" pitchFamily="18" charset="0"/>
                <a:cs typeface="Times New Roman" panose="02020603050405020304" pitchFamily="18" charset="0"/>
                <a:sym typeface="+mn-ea"/>
              </a:rPr>
              <a:t>      For hundreds of years, looking after reindeer was a way of life for the Sami. They used the reindeer's meat for food, their bones for tools, and their skin for making clothes and tents. Since reindeer were always on the move, the Sami would pick up their tents and accompany them. Today, most Sami have houses in villages near Sarek and live a modern life just like their neighbors. But every spring, a small number of Sami still follow their reindeer into the valleys of Sarek, living in tents or old cottages and enjoying their traditions.</a:t>
            </a:r>
            <a:endParaRPr lang="en-US" sz="220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9377045" y="4952365"/>
            <a:ext cx="2273935" cy="1517015"/>
          </a:xfrm>
          <a:prstGeom prst="rect">
            <a:avLst/>
          </a:prstGeom>
          <a:effectLst>
            <a:softEdge rad="127000"/>
          </a:effectLst>
        </p:spPr>
      </p:pic>
      <p:sp>
        <p:nvSpPr>
          <p:cNvPr id="4" name="文本框 3"/>
          <p:cNvSpPr txBox="1"/>
          <p:nvPr/>
        </p:nvSpPr>
        <p:spPr>
          <a:xfrm>
            <a:off x="361950" y="2804160"/>
            <a:ext cx="11224895" cy="460375"/>
          </a:xfrm>
          <a:prstGeom prst="rect">
            <a:avLst/>
          </a:prstGeom>
          <a:noFill/>
        </p:spPr>
        <p:txBody>
          <a:bodyPr wrap="square" rtlCol="0">
            <a:spAutoFit/>
          </a:bodyPr>
          <a:p>
            <a:pPr fontAlgn="auto">
              <a:lnSpc>
                <a:spcPct val="100000"/>
              </a:lnSpc>
            </a:pPr>
            <a:r>
              <a:rPr lang="en-US" altLang="zh-CN" sz="2400" dirty="0">
                <a:solidFill>
                  <a:schemeClr val="bg1"/>
                </a:solidFill>
                <a:latin typeface="Times New Roman" panose="02020603050405020304" pitchFamily="18" charset="0"/>
                <a:cs typeface="Times New Roman" panose="02020603050405020304" pitchFamily="18" charset="0"/>
              </a:rPr>
              <a:t>7. Why does the author say “looking after reindeer was a way of life for the Sami”?</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614680" y="3248025"/>
            <a:ext cx="4124960" cy="460375"/>
          </a:xfrm>
          <a:prstGeom prst="rect">
            <a:avLst/>
          </a:prstGeom>
          <a:noFill/>
          <a:ln w="19050">
            <a:solidFill>
              <a:schemeClr val="accent5">
                <a:lumMod val="40000"/>
                <a:lumOff val="60000"/>
              </a:schemeClr>
            </a:solidFill>
          </a:ln>
        </p:spPr>
        <p:txBody>
          <a:bodyPr wrap="square" rtlCol="0">
            <a:spAutoFit/>
          </a:bodyPr>
          <a:p>
            <a:pPr algn="ctr"/>
            <a:r>
              <a:rPr lang="en-US" altLang="zh-CN" sz="2400" b="1" dirty="0">
                <a:solidFill>
                  <a:schemeClr val="bg1"/>
                </a:solidFill>
                <a:latin typeface="Arial Narrow" panose="020B0606020202030204" pitchFamily="34" charset="0"/>
              </a:rPr>
              <a:t>· </a:t>
            </a:r>
            <a:r>
              <a:rPr lang="en-US" altLang="zh-CN" sz="2400" b="1" dirty="0">
                <a:solidFill>
                  <a:srgbClr val="C00000"/>
                </a:solidFill>
                <a:latin typeface="Arial Narrow" panose="020B0606020202030204" pitchFamily="34" charset="0"/>
              </a:rPr>
              <a:t>Utilizing</a:t>
            </a:r>
            <a:r>
              <a:rPr lang="en-US" altLang="zh-CN" sz="2400" b="1" dirty="0">
                <a:solidFill>
                  <a:schemeClr val="bg1"/>
                </a:solidFill>
                <a:latin typeface="Arial Narrow" panose="020B0606020202030204" pitchFamily="34" charset="0"/>
              </a:rPr>
              <a:t> reindeer for </a:t>
            </a:r>
            <a:r>
              <a:rPr lang="en-US" altLang="zh-CN" sz="2400" b="1" dirty="0">
                <a:solidFill>
                  <a:srgbClr val="C00000"/>
                </a:solidFill>
                <a:latin typeface="Arial Narrow" panose="020B0606020202030204" pitchFamily="34" charset="0"/>
              </a:rPr>
              <a:t>daily uses</a:t>
            </a:r>
            <a:r>
              <a:rPr lang="en-US" altLang="zh-CN" sz="2400" b="1" dirty="0">
                <a:solidFill>
                  <a:schemeClr val="bg1"/>
                </a:solidFill>
                <a:latin typeface="Arial Narrow" panose="020B0606020202030204" pitchFamily="34" charset="0"/>
              </a:rPr>
              <a:t>.   </a:t>
            </a:r>
            <a:endParaRPr lang="en-US" altLang="zh-CN" sz="2400" b="1" dirty="0">
              <a:solidFill>
                <a:schemeClr val="bg1"/>
              </a:solidFill>
              <a:latin typeface="Arial Narrow" panose="020B0606020202030204" pitchFamily="34" charset="0"/>
            </a:endParaRPr>
          </a:p>
        </p:txBody>
      </p:sp>
      <p:sp>
        <p:nvSpPr>
          <p:cNvPr id="7" name="文本框 6"/>
          <p:cNvSpPr txBox="1"/>
          <p:nvPr/>
        </p:nvSpPr>
        <p:spPr>
          <a:xfrm>
            <a:off x="4888230" y="3248025"/>
            <a:ext cx="5866130" cy="460375"/>
          </a:xfrm>
          <a:prstGeom prst="rect">
            <a:avLst/>
          </a:prstGeom>
          <a:noFill/>
          <a:ln w="19050">
            <a:solidFill>
              <a:schemeClr val="accent5">
                <a:lumMod val="40000"/>
                <a:lumOff val="60000"/>
              </a:schemeClr>
            </a:solidFill>
          </a:ln>
        </p:spPr>
        <p:txBody>
          <a:bodyPr wrap="square" rtlCol="0">
            <a:spAutoFit/>
          </a:bodyPr>
          <a:p>
            <a:pPr algn="ctr"/>
            <a:r>
              <a:rPr lang="en-US" altLang="zh-CN" sz="2400" b="1" dirty="0">
                <a:solidFill>
                  <a:schemeClr val="bg1"/>
                </a:solidFill>
                <a:latin typeface="Arial Narrow" panose="020B0606020202030204" pitchFamily="34" charset="0"/>
              </a:rPr>
              <a:t>· </a:t>
            </a:r>
            <a:r>
              <a:rPr lang="en-US" altLang="zh-CN" sz="2400" b="1" dirty="0">
                <a:solidFill>
                  <a:srgbClr val="C00000"/>
                </a:solidFill>
                <a:latin typeface="Arial Narrow" panose="020B0606020202030204" pitchFamily="34" charset="0"/>
              </a:rPr>
              <a:t>Adjusting</a:t>
            </a:r>
            <a:r>
              <a:rPr lang="en-US" altLang="zh-CN" sz="2400" b="1" dirty="0">
                <a:solidFill>
                  <a:schemeClr val="bg1"/>
                </a:solidFill>
                <a:latin typeface="Arial Narrow" panose="020B0606020202030204" pitchFamily="34" charset="0"/>
              </a:rPr>
              <a:t> lifestyle based on reindeer's </a:t>
            </a:r>
            <a:r>
              <a:rPr lang="en-US" altLang="zh-CN" sz="2400" b="1" dirty="0">
                <a:solidFill>
                  <a:srgbClr val="C00000"/>
                </a:solidFill>
                <a:latin typeface="Arial Narrow" panose="020B0606020202030204" pitchFamily="34" charset="0"/>
              </a:rPr>
              <a:t>habits</a:t>
            </a:r>
            <a:r>
              <a:rPr lang="en-US" altLang="zh-CN" sz="2400" b="1" dirty="0">
                <a:solidFill>
                  <a:schemeClr val="bg1"/>
                </a:solidFill>
                <a:latin typeface="Arial Narrow" panose="020B0606020202030204" pitchFamily="34" charset="0"/>
              </a:rPr>
              <a:t>.   </a:t>
            </a:r>
            <a:endParaRPr lang="en-US" altLang="zh-CN" sz="2400" b="1" dirty="0">
              <a:solidFill>
                <a:schemeClr val="bg1"/>
              </a:solidFill>
              <a:latin typeface="Arial Narrow" panose="020B0606020202030204" pitchFamily="34" charset="0"/>
            </a:endParaRPr>
          </a:p>
        </p:txBody>
      </p:sp>
      <p:sp>
        <p:nvSpPr>
          <p:cNvPr id="8" name="文本框 7"/>
          <p:cNvSpPr txBox="1"/>
          <p:nvPr/>
        </p:nvSpPr>
        <p:spPr>
          <a:xfrm>
            <a:off x="426085" y="3763645"/>
            <a:ext cx="11224895" cy="460375"/>
          </a:xfrm>
          <a:prstGeom prst="rect">
            <a:avLst/>
          </a:prstGeom>
          <a:noFill/>
        </p:spPr>
        <p:txBody>
          <a:bodyPr wrap="square" rtlCol="0">
            <a:spAutoFit/>
          </a:bodyPr>
          <a:p>
            <a:pPr fontAlgn="auto">
              <a:lnSpc>
                <a:spcPct val="100000"/>
              </a:lnSpc>
            </a:pPr>
            <a:r>
              <a:rPr lang="en-US" altLang="zh-CN" sz="2400" dirty="0">
                <a:solidFill>
                  <a:schemeClr val="bg1"/>
                </a:solidFill>
                <a:latin typeface="Times New Roman" panose="02020603050405020304" pitchFamily="18" charset="0"/>
                <a:cs typeface="Times New Roman" panose="02020603050405020304" pitchFamily="18" charset="0"/>
              </a:rPr>
              <a:t>8. How does the Sami live nowadays in Sarek?</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510540" y="4214495"/>
            <a:ext cx="8987155" cy="460375"/>
          </a:xfrm>
          <a:prstGeom prst="rect">
            <a:avLst/>
          </a:prstGeom>
          <a:noFill/>
          <a:ln w="19050">
            <a:solidFill>
              <a:schemeClr val="accent5">
                <a:lumMod val="40000"/>
                <a:lumOff val="60000"/>
              </a:schemeClr>
            </a:solidFill>
          </a:ln>
        </p:spPr>
        <p:txBody>
          <a:bodyPr wrap="square" rtlCol="0">
            <a:spAutoFit/>
          </a:bodyPr>
          <a:p>
            <a:pPr algn="ctr"/>
            <a:r>
              <a:rPr lang="en-US" altLang="zh-CN" sz="2400" b="1" dirty="0">
                <a:solidFill>
                  <a:schemeClr val="bg1"/>
                </a:solidFill>
                <a:latin typeface="Arial Narrow" panose="020B0606020202030204" pitchFamily="34" charset="0"/>
              </a:rPr>
              <a:t>· Some </a:t>
            </a:r>
            <a:r>
              <a:rPr lang="en-US" altLang="zh-CN" sz="2400" b="1" dirty="0">
                <a:solidFill>
                  <a:srgbClr val="C00000"/>
                </a:solidFill>
                <a:latin typeface="Arial Narrow" panose="020B0606020202030204" pitchFamily="34" charset="0"/>
              </a:rPr>
              <a:t>stick to the traditional lifestyle</a:t>
            </a:r>
            <a:r>
              <a:rPr lang="en-US" altLang="zh-CN" sz="2400" b="1" dirty="0">
                <a:solidFill>
                  <a:schemeClr val="bg1"/>
                </a:solidFill>
                <a:latin typeface="Arial Narrow" panose="020B0606020202030204" pitchFamily="34" charset="0"/>
              </a:rPr>
              <a:t> and some </a:t>
            </a:r>
            <a:r>
              <a:rPr lang="en-US" altLang="zh-CN" sz="2400" b="1" dirty="0">
                <a:solidFill>
                  <a:srgbClr val="C00000"/>
                </a:solidFill>
                <a:latin typeface="Arial Narrow" panose="020B0606020202030204" pitchFamily="34" charset="0"/>
              </a:rPr>
              <a:t>settled down</a:t>
            </a:r>
            <a:r>
              <a:rPr lang="en-US" altLang="zh-CN" sz="2400" b="1" dirty="0">
                <a:solidFill>
                  <a:schemeClr val="bg1"/>
                </a:solidFill>
                <a:latin typeface="Arial Narrow" panose="020B0606020202030204" pitchFamily="34" charset="0"/>
              </a:rPr>
              <a:t> in villages .   </a:t>
            </a:r>
            <a:endParaRPr lang="en-US" altLang="zh-CN" sz="2400" b="1" dirty="0">
              <a:solidFill>
                <a:schemeClr val="bg1"/>
              </a:solidFill>
              <a:latin typeface="Arial Narrow" panose="020B0606020202030204" pitchFamily="34" charset="0"/>
            </a:endParaRPr>
          </a:p>
        </p:txBody>
      </p:sp>
      <p:sp>
        <p:nvSpPr>
          <p:cNvPr id="15" name="文本框 14"/>
          <p:cNvSpPr txBox="1"/>
          <p:nvPr/>
        </p:nvSpPr>
        <p:spPr>
          <a:xfrm>
            <a:off x="483870" y="4766310"/>
            <a:ext cx="11224895" cy="460375"/>
          </a:xfrm>
          <a:prstGeom prst="rect">
            <a:avLst/>
          </a:prstGeom>
          <a:noFill/>
        </p:spPr>
        <p:txBody>
          <a:bodyPr wrap="square" rtlCol="0">
            <a:spAutoFit/>
          </a:bodyPr>
          <a:p>
            <a:pPr fontAlgn="auto">
              <a:lnSpc>
                <a:spcPct val="100000"/>
              </a:lnSpc>
            </a:pPr>
            <a:r>
              <a:rPr lang="en-US" altLang="zh-CN" sz="2400" dirty="0">
                <a:solidFill>
                  <a:schemeClr val="bg1"/>
                </a:solidFill>
                <a:latin typeface="Times New Roman" panose="02020603050405020304" pitchFamily="18" charset="0"/>
                <a:cs typeface="Times New Roman" panose="02020603050405020304" pitchFamily="18" charset="0"/>
              </a:rPr>
              <a:t>9. How do you understand the subtitle “Man at Peace with Nature”?</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497840" y="5226685"/>
            <a:ext cx="11224895" cy="460375"/>
          </a:xfrm>
          <a:prstGeom prst="rect">
            <a:avLst/>
          </a:prstGeom>
          <a:noFill/>
        </p:spPr>
        <p:txBody>
          <a:bodyPr wrap="square" rtlCol="0">
            <a:spAutoFit/>
          </a:bodyPr>
          <a:p>
            <a:pPr fontAlgn="auto">
              <a:lnSpc>
                <a:spcPct val="100000"/>
              </a:lnSpc>
            </a:pPr>
            <a:r>
              <a:rPr lang="en-US" altLang="zh-CN" sz="2400" dirty="0">
                <a:solidFill>
                  <a:schemeClr val="bg1"/>
                </a:solidFill>
                <a:latin typeface="Times New Roman" panose="02020603050405020304" pitchFamily="18" charset="0"/>
                <a:cs typeface="Times New Roman" panose="02020603050405020304" pitchFamily="18" charset="0"/>
              </a:rPr>
              <a:t>10. </a:t>
            </a:r>
            <a:r>
              <a:rPr lang="en-US" altLang="zh-CN" sz="2400" dirty="0">
                <a:solidFill>
                  <a:schemeClr val="bg1"/>
                </a:solidFill>
                <a:latin typeface="Times New Roman" panose="02020603050405020304" pitchFamily="18" charset="0"/>
                <a:cs typeface="Times New Roman" panose="02020603050405020304" pitchFamily="18" charset="0"/>
                <a:sym typeface="+mn-ea"/>
              </a:rPr>
              <a:t>From this paragraph, how would you describe Sarek National Park?</a:t>
            </a:r>
            <a:endParaRPr lang="en-US" altLang="zh-CN" sz="2400" dirty="0">
              <a:solidFill>
                <a:schemeClr val="bg1"/>
              </a:solidFill>
              <a:latin typeface="Times New Roman" panose="02020603050405020304" pitchFamily="18" charset="0"/>
              <a:cs typeface="Times New Roman" panose="02020603050405020304" pitchFamily="18" charset="0"/>
            </a:endParaRPr>
          </a:p>
        </p:txBody>
      </p:sp>
      <p:sp>
        <p:nvSpPr>
          <p:cNvPr id="17" name="文本框 16"/>
          <p:cNvSpPr txBox="1"/>
          <p:nvPr/>
        </p:nvSpPr>
        <p:spPr>
          <a:xfrm>
            <a:off x="804545" y="5687060"/>
            <a:ext cx="180022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a:t>
            </a:r>
            <a:r>
              <a:rPr lang="en-US" altLang="zh-CN" sz="2600" b="1" dirty="0">
                <a:solidFill>
                  <a:srgbClr val="C00000"/>
                </a:solidFill>
                <a:latin typeface="Arial Narrow" panose="020B0606020202030204" pitchFamily="34" charset="0"/>
              </a:rPr>
              <a:t>traditional</a:t>
            </a:r>
            <a:endParaRPr lang="en-US" altLang="zh-CN" sz="2600" b="1" dirty="0">
              <a:solidFill>
                <a:srgbClr val="C00000"/>
              </a:solidFill>
              <a:latin typeface="Arial Narrow" panose="020B0606020202030204" pitchFamily="34" charset="0"/>
            </a:endParaRPr>
          </a:p>
        </p:txBody>
      </p:sp>
      <p:sp>
        <p:nvSpPr>
          <p:cNvPr id="12" name="文本框 11"/>
          <p:cNvSpPr txBox="1"/>
          <p:nvPr/>
        </p:nvSpPr>
        <p:spPr>
          <a:xfrm>
            <a:off x="2936875" y="5687060"/>
            <a:ext cx="209486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a:t>
            </a:r>
            <a:r>
              <a:rPr lang="en-US" altLang="zh-CN" sz="2600" b="1" dirty="0">
                <a:solidFill>
                  <a:srgbClr val="C00000"/>
                </a:solidFill>
                <a:latin typeface="Arial Narrow" panose="020B0606020202030204" pitchFamily="34" charset="0"/>
              </a:rPr>
              <a:t>harmonious</a:t>
            </a:r>
            <a:endParaRPr lang="en-US" altLang="zh-CN" sz="2600" b="1" dirty="0">
              <a:solidFill>
                <a:srgbClr val="C00000"/>
              </a:solidFill>
              <a:latin typeface="Arial Narrow" panose="020B0606020202030204" pitchFamily="34" charset="0"/>
            </a:endParaRPr>
          </a:p>
        </p:txBody>
      </p:sp>
      <p:pic>
        <p:nvPicPr>
          <p:cNvPr id="2" name="图片 1"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bldLvl="0" animBg="1"/>
      <p:bldP spid="7" grpId="0" bldLvl="0" animBg="1"/>
      <p:bldP spid="8" grpId="0"/>
      <p:bldP spid="10" grpId="0" bldLvl="0" animBg="1"/>
      <p:bldP spid="15" grpId="0"/>
      <p:bldP spid="11" grpId="0"/>
      <p:bldP spid="17" grpId="0" bldLvl="0" animBg="1"/>
      <p:bldP spid="1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61950" y="333375"/>
            <a:ext cx="11373485" cy="707771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9" name="文本框 8"/>
          <p:cNvSpPr txBox="1"/>
          <p:nvPr/>
        </p:nvSpPr>
        <p:spPr>
          <a:xfrm>
            <a:off x="452755" y="433705"/>
            <a:ext cx="10875645" cy="922020"/>
          </a:xfrm>
          <a:prstGeom prst="rect">
            <a:avLst/>
          </a:prstGeom>
          <a:noFill/>
        </p:spPr>
        <p:txBody>
          <a:bodyPr wrap="square" rtlCol="0">
            <a:spAutoFit/>
          </a:bodyPr>
          <a:p>
            <a:pPr fontAlgn="auto">
              <a:lnSpc>
                <a:spcPct val="100000"/>
              </a:lnSpc>
            </a:pPr>
            <a:r>
              <a:rPr lang="en-US" altLang="zh-CN" sz="2700" dirty="0">
                <a:solidFill>
                  <a:schemeClr val="bg1"/>
                </a:solidFill>
                <a:latin typeface="Times New Roman" panose="02020603050405020304" pitchFamily="18" charset="0"/>
                <a:cs typeface="Times New Roman" panose="02020603050405020304" pitchFamily="18" charset="0"/>
              </a:rPr>
              <a:t>11. If you are going to write a travel jourmal, from what aspects will you </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ct val="100000"/>
              </a:lnSpc>
            </a:pPr>
            <a:r>
              <a:rPr lang="en-US" altLang="zh-CN" sz="2700" dirty="0">
                <a:solidFill>
                  <a:schemeClr val="bg1"/>
                </a:solidFill>
                <a:latin typeface="Times New Roman" panose="02020603050405020304" pitchFamily="18" charset="0"/>
                <a:cs typeface="Times New Roman" panose="02020603050405020304" pitchFamily="18" charset="0"/>
              </a:rPr>
              <a:t>     describe your experience? </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2" name="圆角矩形 1"/>
          <p:cNvSpPr/>
          <p:nvPr/>
        </p:nvSpPr>
        <p:spPr>
          <a:xfrm>
            <a:off x="1136650" y="3465830"/>
            <a:ext cx="1120140" cy="4972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800" b="1">
                <a:latin typeface="Traditional Arabic" panose="02020603050405020304" charset="0"/>
                <a:cs typeface="Traditional Arabic" panose="02020603050405020304" charset="0"/>
              </a:rPr>
              <a:t>sight</a:t>
            </a:r>
            <a:endParaRPr lang="en-US" altLang="zh-CN" sz="2800" b="1">
              <a:latin typeface="Traditional Arabic" panose="02020603050405020304" charset="0"/>
              <a:cs typeface="Traditional Arabic" panose="02020603050405020304" charset="0"/>
            </a:endParaRPr>
          </a:p>
        </p:txBody>
      </p:sp>
      <p:cxnSp>
        <p:nvCxnSpPr>
          <p:cNvPr id="4" name="直接连接符 3"/>
          <p:cNvCxnSpPr>
            <a:stCxn id="2" idx="3"/>
          </p:cNvCxnSpPr>
          <p:nvPr/>
        </p:nvCxnSpPr>
        <p:spPr>
          <a:xfrm flipV="1">
            <a:off x="2256790" y="3713480"/>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2622550" y="1819910"/>
            <a:ext cx="9525" cy="4005580"/>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2622550" y="1819910"/>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632075" y="2769870"/>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2632075" y="3702685"/>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2622550" y="4685665"/>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622550" y="5814695"/>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3006090" y="1576705"/>
            <a:ext cx="1748155" cy="497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400" b="1">
                <a:latin typeface="Traditional Arabic" panose="02020603050405020304" charset="0"/>
                <a:cs typeface="Traditional Arabic" panose="02020603050405020304" charset="0"/>
              </a:rPr>
              <a:t>the Sun</a:t>
            </a:r>
            <a:endParaRPr lang="en-US" altLang="zh-CN" sz="2400" b="1">
              <a:latin typeface="Traditional Arabic" panose="02020603050405020304" charset="0"/>
              <a:cs typeface="Traditional Arabic" panose="02020603050405020304" charset="0"/>
            </a:endParaRPr>
          </a:p>
        </p:txBody>
      </p:sp>
      <p:sp>
        <p:nvSpPr>
          <p:cNvPr id="18" name="圆角矩形 17"/>
          <p:cNvSpPr/>
          <p:nvPr/>
        </p:nvSpPr>
        <p:spPr>
          <a:xfrm>
            <a:off x="3006090" y="2526665"/>
            <a:ext cx="2239010" cy="497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400" b="1">
                <a:latin typeface="Traditional Arabic" panose="02020603050405020304" charset="0"/>
                <a:cs typeface="Traditional Arabic" panose="02020603050405020304" charset="0"/>
              </a:rPr>
              <a:t>the RapaRiver</a:t>
            </a:r>
            <a:endParaRPr lang="en-US" altLang="zh-CN" sz="2400" b="1">
              <a:latin typeface="Traditional Arabic" panose="02020603050405020304" charset="0"/>
              <a:cs typeface="Traditional Arabic" panose="02020603050405020304" charset="0"/>
            </a:endParaRPr>
          </a:p>
        </p:txBody>
      </p:sp>
      <p:sp>
        <p:nvSpPr>
          <p:cNvPr id="20" name="圆角矩形 19"/>
          <p:cNvSpPr/>
          <p:nvPr/>
        </p:nvSpPr>
        <p:spPr>
          <a:xfrm>
            <a:off x="3006090" y="3459480"/>
            <a:ext cx="1748155" cy="497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400" b="1">
                <a:latin typeface="Traditional Arabic" panose="02020603050405020304" charset="0"/>
                <a:cs typeface="Traditional Arabic" panose="02020603050405020304" charset="0"/>
              </a:rPr>
              <a:t>cottage</a:t>
            </a:r>
            <a:endParaRPr lang="en-US" altLang="zh-CN" sz="2400" b="1">
              <a:latin typeface="Traditional Arabic" panose="02020603050405020304" charset="0"/>
              <a:cs typeface="Traditional Arabic" panose="02020603050405020304" charset="0"/>
            </a:endParaRPr>
          </a:p>
        </p:txBody>
      </p:sp>
      <p:sp>
        <p:nvSpPr>
          <p:cNvPr id="21" name="圆角矩形 20"/>
          <p:cNvSpPr/>
          <p:nvPr/>
        </p:nvSpPr>
        <p:spPr>
          <a:xfrm>
            <a:off x="3006090" y="4442460"/>
            <a:ext cx="1748155" cy="497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400" b="1">
                <a:latin typeface="Traditional Arabic" panose="02020603050405020304" charset="0"/>
                <a:cs typeface="Traditional Arabic" panose="02020603050405020304" charset="0"/>
              </a:rPr>
              <a:t>reindeer</a:t>
            </a:r>
            <a:endParaRPr lang="en-US" altLang="zh-CN" sz="2400" b="1">
              <a:latin typeface="Traditional Arabic" panose="02020603050405020304" charset="0"/>
              <a:cs typeface="Traditional Arabic" panose="02020603050405020304" charset="0"/>
            </a:endParaRPr>
          </a:p>
        </p:txBody>
      </p:sp>
      <p:sp>
        <p:nvSpPr>
          <p:cNvPr id="22" name="圆角矩形 21"/>
          <p:cNvSpPr/>
          <p:nvPr/>
        </p:nvSpPr>
        <p:spPr>
          <a:xfrm>
            <a:off x="3006090" y="5571490"/>
            <a:ext cx="1748155" cy="497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400" b="1">
                <a:latin typeface="Traditional Arabic" panose="02020603050405020304" charset="0"/>
                <a:cs typeface="Traditional Arabic" panose="02020603050405020304" charset="0"/>
              </a:rPr>
              <a:t>the sky</a:t>
            </a:r>
            <a:endParaRPr lang="en-US" altLang="zh-CN" sz="2400" b="1">
              <a:latin typeface="Traditional Arabic" panose="02020603050405020304" charset="0"/>
              <a:cs typeface="Traditional Arabic" panose="02020603050405020304" charset="0"/>
            </a:endParaRPr>
          </a:p>
        </p:txBody>
      </p:sp>
      <p:sp>
        <p:nvSpPr>
          <p:cNvPr id="23" name="文本框 22"/>
          <p:cNvSpPr txBox="1"/>
          <p:nvPr/>
        </p:nvSpPr>
        <p:spPr>
          <a:xfrm>
            <a:off x="4889500" y="1595755"/>
            <a:ext cx="5442585" cy="460375"/>
          </a:xfrm>
          <a:prstGeom prst="rect">
            <a:avLst/>
          </a:prstGeom>
          <a:noFill/>
        </p:spPr>
        <p:txBody>
          <a:bodyPr wrap="square" rtlCol="0">
            <a:spAutoFit/>
          </a:bodyPr>
          <a:p>
            <a:r>
              <a:rPr lang="en-US" altLang="zh-CN" sz="2400">
                <a:solidFill>
                  <a:schemeClr val="bg1"/>
                </a:solidFill>
                <a:latin typeface="Traditional Arabic" panose="02020603050405020304" charset="0"/>
                <a:cs typeface="Traditional Arabic" panose="02020603050405020304" charset="0"/>
              </a:rPr>
              <a:t>is brightly shining (Para. 1)</a:t>
            </a:r>
            <a:endParaRPr lang="en-US" altLang="zh-CN" sz="2400">
              <a:solidFill>
                <a:schemeClr val="bg1"/>
              </a:solidFill>
              <a:latin typeface="Traditional Arabic" panose="02020603050405020304" charset="0"/>
              <a:cs typeface="Traditional Arabic" panose="02020603050405020304" charset="0"/>
            </a:endParaRPr>
          </a:p>
        </p:txBody>
      </p:sp>
      <p:sp>
        <p:nvSpPr>
          <p:cNvPr id="24" name="文本框 23"/>
          <p:cNvSpPr txBox="1"/>
          <p:nvPr/>
        </p:nvSpPr>
        <p:spPr>
          <a:xfrm>
            <a:off x="5323205" y="2353310"/>
            <a:ext cx="5865495" cy="829945"/>
          </a:xfrm>
          <a:prstGeom prst="rect">
            <a:avLst/>
          </a:prstGeom>
          <a:noFill/>
        </p:spPr>
        <p:txBody>
          <a:bodyPr wrap="square" rtlCol="0">
            <a:spAutoFit/>
          </a:bodyPr>
          <a:p>
            <a:r>
              <a:rPr lang="en-US" altLang="zh-CN" sz="2400">
                <a:solidFill>
                  <a:schemeClr val="bg1"/>
                </a:solidFill>
                <a:latin typeface="Traditional Arabic" panose="02020603050405020304" charset="0"/>
                <a:cs typeface="Traditional Arabic" panose="02020603050405020304" charset="0"/>
              </a:rPr>
              <a:t>spreading out before me, branches of the Rapa River flow through the va below (Para. 1)</a:t>
            </a:r>
            <a:endParaRPr lang="en-US" altLang="zh-CN" sz="2400">
              <a:solidFill>
                <a:schemeClr val="bg1"/>
              </a:solidFill>
              <a:latin typeface="Traditional Arabic" panose="02020603050405020304" charset="0"/>
              <a:cs typeface="Traditional Arabic" panose="02020603050405020304" charset="0"/>
            </a:endParaRPr>
          </a:p>
        </p:txBody>
      </p:sp>
      <p:sp>
        <p:nvSpPr>
          <p:cNvPr id="25" name="文本框 24"/>
          <p:cNvSpPr txBox="1"/>
          <p:nvPr/>
        </p:nvSpPr>
        <p:spPr>
          <a:xfrm>
            <a:off x="4897755" y="3280410"/>
            <a:ext cx="5865495" cy="829945"/>
          </a:xfrm>
          <a:prstGeom prst="rect">
            <a:avLst/>
          </a:prstGeom>
          <a:noFill/>
        </p:spPr>
        <p:txBody>
          <a:bodyPr wrap="square" rtlCol="0">
            <a:spAutoFit/>
          </a:bodyPr>
          <a:p>
            <a:r>
              <a:rPr lang="en-US" altLang="zh-CN" sz="2400">
                <a:solidFill>
                  <a:schemeClr val="bg1"/>
                </a:solidFill>
                <a:latin typeface="Traditional Arabic" panose="02020603050405020304" charset="0"/>
                <a:cs typeface="Traditional Arabic" panose="02020603050405020304" charset="0"/>
              </a:rPr>
              <a:t>at the far side of the valley, an ancient Sami cottage is visible (Para. 2)</a:t>
            </a:r>
            <a:endParaRPr lang="en-US" altLang="zh-CN" sz="2400">
              <a:solidFill>
                <a:schemeClr val="bg1"/>
              </a:solidFill>
              <a:latin typeface="Traditional Arabic" panose="02020603050405020304" charset="0"/>
              <a:cs typeface="Traditional Arabic" panose="02020603050405020304" charset="0"/>
            </a:endParaRPr>
          </a:p>
        </p:txBody>
      </p:sp>
      <p:sp>
        <p:nvSpPr>
          <p:cNvPr id="26" name="文本框 25"/>
          <p:cNvSpPr txBox="1"/>
          <p:nvPr/>
        </p:nvSpPr>
        <p:spPr>
          <a:xfrm>
            <a:off x="4919980" y="4274185"/>
            <a:ext cx="5865495" cy="829945"/>
          </a:xfrm>
          <a:prstGeom prst="rect">
            <a:avLst/>
          </a:prstGeom>
          <a:noFill/>
        </p:spPr>
        <p:txBody>
          <a:bodyPr wrap="square" rtlCol="0">
            <a:spAutoFit/>
          </a:bodyPr>
          <a:p>
            <a:r>
              <a:rPr lang="en-US" altLang="zh-CN" sz="2400">
                <a:solidFill>
                  <a:schemeClr val="bg1"/>
                </a:solidFill>
                <a:latin typeface="Traditional Arabic" panose="02020603050405020304" charset="0"/>
                <a:cs typeface="Traditional Arabic" panose="02020603050405020304" charset="0"/>
              </a:rPr>
              <a:t>close by, there are a few reindeer feeding on grass (Para. 2)</a:t>
            </a:r>
            <a:endParaRPr lang="en-US" altLang="zh-CN" sz="2400">
              <a:solidFill>
                <a:schemeClr val="bg1"/>
              </a:solidFill>
              <a:latin typeface="Traditional Arabic" panose="02020603050405020304" charset="0"/>
              <a:cs typeface="Traditional Arabic" panose="02020603050405020304" charset="0"/>
            </a:endParaRPr>
          </a:p>
        </p:txBody>
      </p:sp>
      <p:sp>
        <p:nvSpPr>
          <p:cNvPr id="27" name="文本框 26"/>
          <p:cNvSpPr txBox="1"/>
          <p:nvPr/>
        </p:nvSpPr>
        <p:spPr>
          <a:xfrm>
            <a:off x="4889500" y="5589905"/>
            <a:ext cx="5865495" cy="460375"/>
          </a:xfrm>
          <a:prstGeom prst="rect">
            <a:avLst/>
          </a:prstGeom>
          <a:noFill/>
        </p:spPr>
        <p:txBody>
          <a:bodyPr wrap="square" rtlCol="0">
            <a:spAutoFit/>
          </a:bodyPr>
          <a:p>
            <a:r>
              <a:rPr lang="en-US" altLang="zh-CN" sz="2400">
                <a:solidFill>
                  <a:schemeClr val="bg1"/>
                </a:solidFill>
                <a:latin typeface="Traditional Arabic" panose="02020603050405020304" charset="0"/>
                <a:cs typeface="Traditional Arabic" panose="02020603050405020304" charset="0"/>
              </a:rPr>
              <a:t>...alone under this broad sky... (Para. 4)</a:t>
            </a:r>
            <a:endParaRPr lang="en-US" altLang="zh-CN" sz="2400">
              <a:solidFill>
                <a:schemeClr val="bg1"/>
              </a:solidFill>
              <a:latin typeface="Traditional Arabic" panose="02020603050405020304" charset="0"/>
              <a:cs typeface="Traditional Arabic" panose="02020603050405020304" charset="0"/>
            </a:endParaRPr>
          </a:p>
        </p:txBody>
      </p:sp>
      <p:pic>
        <p:nvPicPr>
          <p:cNvPr id="3" name="图片 2" descr="水印"/>
          <p:cNvPicPr>
            <a:picLocks noChangeAspect="1"/>
          </p:cNvPicPr>
          <p:nvPr userDrawn="1"/>
        </p:nvPicPr>
        <p:blipFill>
          <a:blip r:embed="rId1"/>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500" fill="hold">
                                          <p:stCondLst>
                                            <p:cond delay="0"/>
                                          </p:stCondLst>
                                        </p:cTn>
                                        <p:tgtEl>
                                          <p:spTgt spid="2"/>
                                        </p:tgtEl>
                                        <p:attrNameLst>
                                          <p:attrName>style.visibility</p:attrName>
                                        </p:attrNameLst>
                                      </p:cBhvr>
                                      <p:to>
                                        <p:strVal val="visible"/>
                                      </p:to>
                                    </p:set>
                                    <p:animEffect transition="in" filter="box(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500" fill="hold">
                                          <p:stCondLst>
                                            <p:cond delay="0"/>
                                          </p:stCondLst>
                                        </p:cTn>
                                        <p:tgtEl>
                                          <p:spTgt spid="8"/>
                                        </p:tgtEl>
                                        <p:attrNameLst>
                                          <p:attrName>style.visibility</p:attrName>
                                        </p:attrNameLst>
                                      </p:cBhvr>
                                      <p:to>
                                        <p:strVal val="visible"/>
                                      </p:to>
                                    </p:set>
                                    <p:animEffect transition="in" filter="box(in)">
                                      <p:cBhvr>
                                        <p:cTn id="18" dur="500"/>
                                        <p:tgtEl>
                                          <p:spTgt spid="8"/>
                                        </p:tgtEl>
                                      </p:cBhvr>
                                    </p:animEffect>
                                  </p:childTnLst>
                                </p:cTn>
                              </p:par>
                              <p:par>
                                <p:cTn id="19" presetID="4" presetClass="entr" presetSubtype="16" fill="hold" nodeType="withEffect">
                                  <p:stCondLst>
                                    <p:cond delay="0"/>
                                  </p:stCondLst>
                                  <p:childTnLst>
                                    <p:set>
                                      <p:cBhvr>
                                        <p:cTn id="20" dur="500" fill="hold">
                                          <p:stCondLst>
                                            <p:cond delay="0"/>
                                          </p:stCondLst>
                                        </p:cTn>
                                        <p:tgtEl>
                                          <p:spTgt spid="7"/>
                                        </p:tgtEl>
                                        <p:attrNameLst>
                                          <p:attrName>style.visibility</p:attrName>
                                        </p:attrNameLst>
                                      </p:cBhvr>
                                      <p:to>
                                        <p:strVal val="visible"/>
                                      </p:to>
                                    </p:set>
                                    <p:animEffect transition="in" filter="box(in)">
                                      <p:cBhvr>
                                        <p:cTn id="21" dur="500"/>
                                        <p:tgtEl>
                                          <p:spTgt spid="7"/>
                                        </p:tgtEl>
                                      </p:cBhvr>
                                    </p:animEffect>
                                  </p:childTnLst>
                                </p:cTn>
                              </p:par>
                              <p:par>
                                <p:cTn id="22" presetID="4" presetClass="entr" presetSubtype="16" fill="hold" nodeType="withEffect">
                                  <p:stCondLst>
                                    <p:cond delay="0"/>
                                  </p:stCondLst>
                                  <p:childTnLst>
                                    <p:set>
                                      <p:cBhvr>
                                        <p:cTn id="23" dur="500" fill="hold">
                                          <p:stCondLst>
                                            <p:cond delay="0"/>
                                          </p:stCondLst>
                                        </p:cTn>
                                        <p:tgtEl>
                                          <p:spTgt spid="10"/>
                                        </p:tgtEl>
                                        <p:attrNameLst>
                                          <p:attrName>style.visibility</p:attrName>
                                        </p:attrNameLst>
                                      </p:cBhvr>
                                      <p:to>
                                        <p:strVal val="visible"/>
                                      </p:to>
                                    </p:set>
                                    <p:animEffect transition="in" filter="box(in)">
                                      <p:cBhvr>
                                        <p:cTn id="24" dur="500"/>
                                        <p:tgtEl>
                                          <p:spTgt spid="10"/>
                                        </p:tgtEl>
                                      </p:cBhvr>
                                    </p:animEffect>
                                  </p:childTnLst>
                                </p:cTn>
                              </p:par>
                              <p:par>
                                <p:cTn id="25" presetID="4" presetClass="entr" presetSubtype="16" fill="hold" nodeType="withEffect">
                                  <p:stCondLst>
                                    <p:cond delay="0"/>
                                  </p:stCondLst>
                                  <p:childTnLst>
                                    <p:set>
                                      <p:cBhvr>
                                        <p:cTn id="26" dur="500" fill="hold">
                                          <p:stCondLst>
                                            <p:cond delay="0"/>
                                          </p:stCondLst>
                                        </p:cTn>
                                        <p:tgtEl>
                                          <p:spTgt spid="11"/>
                                        </p:tgtEl>
                                        <p:attrNameLst>
                                          <p:attrName>style.visibility</p:attrName>
                                        </p:attrNameLst>
                                      </p:cBhvr>
                                      <p:to>
                                        <p:strVal val="visible"/>
                                      </p:to>
                                    </p:set>
                                    <p:animEffect transition="in" filter="box(in)">
                                      <p:cBhvr>
                                        <p:cTn id="27" dur="500"/>
                                        <p:tgtEl>
                                          <p:spTgt spid="11"/>
                                        </p:tgtEl>
                                      </p:cBhvr>
                                    </p:animEffect>
                                  </p:childTnLst>
                                </p:cTn>
                              </p:par>
                              <p:par>
                                <p:cTn id="28" presetID="4" presetClass="entr" presetSubtype="16" fill="hold" nodeType="withEffect">
                                  <p:stCondLst>
                                    <p:cond delay="0"/>
                                  </p:stCondLst>
                                  <p:childTnLst>
                                    <p:set>
                                      <p:cBhvr>
                                        <p:cTn id="29" dur="500" fill="hold">
                                          <p:stCondLst>
                                            <p:cond delay="0"/>
                                          </p:stCondLst>
                                        </p:cTn>
                                        <p:tgtEl>
                                          <p:spTgt spid="4"/>
                                        </p:tgtEl>
                                        <p:attrNameLst>
                                          <p:attrName>style.visibility</p:attrName>
                                        </p:attrNameLst>
                                      </p:cBhvr>
                                      <p:to>
                                        <p:strVal val="visible"/>
                                      </p:to>
                                    </p:set>
                                    <p:animEffect transition="in" filter="box(in)">
                                      <p:cBhvr>
                                        <p:cTn id="30" dur="500"/>
                                        <p:tgtEl>
                                          <p:spTgt spid="4"/>
                                        </p:tgtEl>
                                      </p:cBhvr>
                                    </p:animEffect>
                                  </p:childTnLst>
                                </p:cTn>
                              </p:par>
                              <p:par>
                                <p:cTn id="31" presetID="4" presetClass="entr" presetSubtype="16" fill="hold" nodeType="withEffect">
                                  <p:stCondLst>
                                    <p:cond delay="0"/>
                                  </p:stCondLst>
                                  <p:childTnLst>
                                    <p:set>
                                      <p:cBhvr>
                                        <p:cTn id="32" dur="500" fill="hold">
                                          <p:stCondLst>
                                            <p:cond delay="0"/>
                                          </p:stCondLst>
                                        </p:cTn>
                                        <p:tgtEl>
                                          <p:spTgt spid="12"/>
                                        </p:tgtEl>
                                        <p:attrNameLst>
                                          <p:attrName>style.visibility</p:attrName>
                                        </p:attrNameLst>
                                      </p:cBhvr>
                                      <p:to>
                                        <p:strVal val="visible"/>
                                      </p:to>
                                    </p:set>
                                    <p:animEffect transition="in" filter="box(in)">
                                      <p:cBhvr>
                                        <p:cTn id="33" dur="500"/>
                                        <p:tgtEl>
                                          <p:spTgt spid="12"/>
                                        </p:tgtEl>
                                      </p:cBhvr>
                                    </p:animEffect>
                                  </p:childTnLst>
                                </p:cTn>
                              </p:par>
                              <p:par>
                                <p:cTn id="34" presetID="4" presetClass="entr" presetSubtype="16" fill="hold" nodeType="withEffect">
                                  <p:stCondLst>
                                    <p:cond delay="0"/>
                                  </p:stCondLst>
                                  <p:childTnLst>
                                    <p:set>
                                      <p:cBhvr>
                                        <p:cTn id="35" dur="500" fill="hold">
                                          <p:stCondLst>
                                            <p:cond delay="0"/>
                                          </p:stCondLst>
                                        </p:cTn>
                                        <p:tgtEl>
                                          <p:spTgt spid="13"/>
                                        </p:tgtEl>
                                        <p:attrNameLst>
                                          <p:attrName>style.visibility</p:attrName>
                                        </p:attrNameLst>
                                      </p:cBhvr>
                                      <p:to>
                                        <p:strVal val="visible"/>
                                      </p:to>
                                    </p:set>
                                    <p:animEffect transition="in" filter="box(i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500" fill="hold">
                                          <p:stCondLst>
                                            <p:cond delay="0"/>
                                          </p:stCondLst>
                                        </p:cTn>
                                        <p:tgtEl>
                                          <p:spTgt spid="16"/>
                                        </p:tgtEl>
                                        <p:attrNameLst>
                                          <p:attrName>style.visibility</p:attrName>
                                        </p:attrNameLst>
                                      </p:cBhvr>
                                      <p:to>
                                        <p:strVal val="visible"/>
                                      </p:to>
                                    </p:set>
                                    <p:animEffect transition="in" filter="box(in)">
                                      <p:cBhvr>
                                        <p:cTn id="41" dur="500"/>
                                        <p:tgtEl>
                                          <p:spTgt spid="16"/>
                                        </p:tgtEl>
                                      </p:cBhvr>
                                    </p:animEffect>
                                  </p:childTnLst>
                                </p:cTn>
                              </p:par>
                              <p:par>
                                <p:cTn id="42" presetID="4" presetClass="entr" presetSubtype="16" fill="hold" grpId="0" nodeType="withEffect">
                                  <p:stCondLst>
                                    <p:cond delay="0"/>
                                  </p:stCondLst>
                                  <p:childTnLst>
                                    <p:set>
                                      <p:cBhvr>
                                        <p:cTn id="43" dur="500" fill="hold">
                                          <p:stCondLst>
                                            <p:cond delay="0"/>
                                          </p:stCondLst>
                                        </p:cTn>
                                        <p:tgtEl>
                                          <p:spTgt spid="23"/>
                                        </p:tgtEl>
                                        <p:attrNameLst>
                                          <p:attrName>style.visibility</p:attrName>
                                        </p:attrNameLst>
                                      </p:cBhvr>
                                      <p:to>
                                        <p:strVal val="visible"/>
                                      </p:to>
                                    </p:set>
                                    <p:animEffect transition="in" filter="box(i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500" fill="hold">
                                          <p:stCondLst>
                                            <p:cond delay="0"/>
                                          </p:stCondLst>
                                        </p:cTn>
                                        <p:tgtEl>
                                          <p:spTgt spid="18"/>
                                        </p:tgtEl>
                                        <p:attrNameLst>
                                          <p:attrName>style.visibility</p:attrName>
                                        </p:attrNameLst>
                                      </p:cBhvr>
                                      <p:to>
                                        <p:strVal val="visible"/>
                                      </p:to>
                                    </p:set>
                                    <p:animEffect transition="in" filter="box(in)">
                                      <p:cBhvr>
                                        <p:cTn id="49" dur="500"/>
                                        <p:tgtEl>
                                          <p:spTgt spid="18"/>
                                        </p:tgtEl>
                                      </p:cBhvr>
                                    </p:animEffect>
                                  </p:childTnLst>
                                </p:cTn>
                              </p:par>
                              <p:par>
                                <p:cTn id="50" presetID="4" presetClass="entr" presetSubtype="16" fill="hold" grpId="0" nodeType="withEffect">
                                  <p:stCondLst>
                                    <p:cond delay="0"/>
                                  </p:stCondLst>
                                  <p:childTnLst>
                                    <p:set>
                                      <p:cBhvr>
                                        <p:cTn id="51" dur="500" fill="hold">
                                          <p:stCondLst>
                                            <p:cond delay="0"/>
                                          </p:stCondLst>
                                        </p:cTn>
                                        <p:tgtEl>
                                          <p:spTgt spid="24"/>
                                        </p:tgtEl>
                                        <p:attrNameLst>
                                          <p:attrName>style.visibility</p:attrName>
                                        </p:attrNameLst>
                                      </p:cBhvr>
                                      <p:to>
                                        <p:strVal val="visible"/>
                                      </p:to>
                                    </p:set>
                                    <p:animEffect transition="in" filter="box(in)">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500" fill="hold">
                                          <p:stCondLst>
                                            <p:cond delay="0"/>
                                          </p:stCondLst>
                                        </p:cTn>
                                        <p:tgtEl>
                                          <p:spTgt spid="20"/>
                                        </p:tgtEl>
                                        <p:attrNameLst>
                                          <p:attrName>style.visibility</p:attrName>
                                        </p:attrNameLst>
                                      </p:cBhvr>
                                      <p:to>
                                        <p:strVal val="visible"/>
                                      </p:to>
                                    </p:set>
                                    <p:animEffect transition="in" filter="box(in)">
                                      <p:cBhvr>
                                        <p:cTn id="57" dur="500"/>
                                        <p:tgtEl>
                                          <p:spTgt spid="20"/>
                                        </p:tgtEl>
                                      </p:cBhvr>
                                    </p:animEffect>
                                  </p:childTnLst>
                                </p:cTn>
                              </p:par>
                              <p:par>
                                <p:cTn id="58" presetID="4" presetClass="entr" presetSubtype="16" fill="hold" grpId="0" nodeType="withEffect">
                                  <p:stCondLst>
                                    <p:cond delay="0"/>
                                  </p:stCondLst>
                                  <p:childTnLst>
                                    <p:set>
                                      <p:cBhvr>
                                        <p:cTn id="59" dur="500" fill="hold">
                                          <p:stCondLst>
                                            <p:cond delay="0"/>
                                          </p:stCondLst>
                                        </p:cTn>
                                        <p:tgtEl>
                                          <p:spTgt spid="25"/>
                                        </p:tgtEl>
                                        <p:attrNameLst>
                                          <p:attrName>style.visibility</p:attrName>
                                        </p:attrNameLst>
                                      </p:cBhvr>
                                      <p:to>
                                        <p:strVal val="visible"/>
                                      </p:to>
                                    </p:set>
                                    <p:animEffect transition="in" filter="box(in)">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grpId="0" nodeType="clickEffect">
                                  <p:stCondLst>
                                    <p:cond delay="0"/>
                                  </p:stCondLst>
                                  <p:childTnLst>
                                    <p:set>
                                      <p:cBhvr>
                                        <p:cTn id="64" dur="500" fill="hold">
                                          <p:stCondLst>
                                            <p:cond delay="0"/>
                                          </p:stCondLst>
                                        </p:cTn>
                                        <p:tgtEl>
                                          <p:spTgt spid="21"/>
                                        </p:tgtEl>
                                        <p:attrNameLst>
                                          <p:attrName>style.visibility</p:attrName>
                                        </p:attrNameLst>
                                      </p:cBhvr>
                                      <p:to>
                                        <p:strVal val="visible"/>
                                      </p:to>
                                    </p:set>
                                    <p:animEffect transition="in" filter="box(in)">
                                      <p:cBhvr>
                                        <p:cTn id="65" dur="500"/>
                                        <p:tgtEl>
                                          <p:spTgt spid="21"/>
                                        </p:tgtEl>
                                      </p:cBhvr>
                                    </p:animEffect>
                                  </p:childTnLst>
                                </p:cTn>
                              </p:par>
                              <p:par>
                                <p:cTn id="66" presetID="4" presetClass="entr" presetSubtype="16" fill="hold" grpId="0" nodeType="withEffect">
                                  <p:stCondLst>
                                    <p:cond delay="0"/>
                                  </p:stCondLst>
                                  <p:childTnLst>
                                    <p:set>
                                      <p:cBhvr>
                                        <p:cTn id="67" dur="500" fill="hold">
                                          <p:stCondLst>
                                            <p:cond delay="0"/>
                                          </p:stCondLst>
                                        </p:cTn>
                                        <p:tgtEl>
                                          <p:spTgt spid="26"/>
                                        </p:tgtEl>
                                        <p:attrNameLst>
                                          <p:attrName>style.visibility</p:attrName>
                                        </p:attrNameLst>
                                      </p:cBhvr>
                                      <p:to>
                                        <p:strVal val="visible"/>
                                      </p:to>
                                    </p:set>
                                    <p:animEffect transition="in" filter="box(in)">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500" fill="hold">
                                          <p:stCondLst>
                                            <p:cond delay="0"/>
                                          </p:stCondLst>
                                        </p:cTn>
                                        <p:tgtEl>
                                          <p:spTgt spid="22"/>
                                        </p:tgtEl>
                                        <p:attrNameLst>
                                          <p:attrName>style.visibility</p:attrName>
                                        </p:attrNameLst>
                                      </p:cBhvr>
                                      <p:to>
                                        <p:strVal val="visible"/>
                                      </p:to>
                                    </p:set>
                                    <p:animEffect transition="in" filter="box(in)">
                                      <p:cBhvr>
                                        <p:cTn id="73" dur="500"/>
                                        <p:tgtEl>
                                          <p:spTgt spid="22"/>
                                        </p:tgtEl>
                                      </p:cBhvr>
                                    </p:animEffect>
                                  </p:childTnLst>
                                </p:cTn>
                              </p:par>
                              <p:par>
                                <p:cTn id="74" presetID="4" presetClass="entr" presetSubtype="16" fill="hold" grpId="0" nodeType="withEffect">
                                  <p:stCondLst>
                                    <p:cond delay="0"/>
                                  </p:stCondLst>
                                  <p:childTnLst>
                                    <p:set>
                                      <p:cBhvr>
                                        <p:cTn id="75" dur="500" fill="hold">
                                          <p:stCondLst>
                                            <p:cond delay="0"/>
                                          </p:stCondLst>
                                        </p:cTn>
                                        <p:tgtEl>
                                          <p:spTgt spid="27"/>
                                        </p:tgtEl>
                                        <p:attrNameLst>
                                          <p:attrName>style.visibility</p:attrName>
                                        </p:attrNameLst>
                                      </p:cBhvr>
                                      <p:to>
                                        <p:strVal val="visible"/>
                                      </p:to>
                                    </p:set>
                                    <p:animEffect transition="in" filter="box(in)">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bldLvl="0" animBg="1"/>
      <p:bldP spid="16" grpId="0" bldLvl="0" animBg="1"/>
      <p:bldP spid="23" grpId="0"/>
      <p:bldP spid="18" grpId="0" bldLvl="0" animBg="1"/>
      <p:bldP spid="24" grpId="0"/>
      <p:bldP spid="20" grpId="0" bldLvl="0" animBg="1"/>
      <p:bldP spid="25" grpId="0"/>
      <p:bldP spid="21" grpId="0" bldLvl="0" animBg="1"/>
      <p:bldP spid="26" grpId="0"/>
      <p:bldP spid="22" grpId="0" bldLvl="0" animBg="1" uiExpand="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8296" y="35242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892175" y="613410"/>
            <a:ext cx="1198245" cy="4972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800" b="1">
                <a:latin typeface="Traditional Arabic" panose="02020603050405020304" charset="0"/>
                <a:cs typeface="Traditional Arabic" panose="02020603050405020304" charset="0"/>
              </a:rPr>
              <a:t>sound</a:t>
            </a:r>
            <a:endParaRPr lang="en-US" altLang="zh-CN" sz="2800" b="1">
              <a:latin typeface="Traditional Arabic" panose="02020603050405020304" charset="0"/>
              <a:cs typeface="Traditional Arabic" panose="02020603050405020304" charset="0"/>
            </a:endParaRPr>
          </a:p>
        </p:txBody>
      </p:sp>
      <p:cxnSp>
        <p:nvCxnSpPr>
          <p:cNvPr id="4" name="直接连接符 3"/>
          <p:cNvCxnSpPr/>
          <p:nvPr/>
        </p:nvCxnSpPr>
        <p:spPr>
          <a:xfrm flipV="1">
            <a:off x="2090420" y="861060"/>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455545" y="847090"/>
            <a:ext cx="0" cy="3909060"/>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2446020" y="847090"/>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2455545" y="1539875"/>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2446020" y="2194560"/>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2446020" y="3465195"/>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446020" y="4756150"/>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2829560" y="603885"/>
            <a:ext cx="1748155" cy="497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400" b="1">
                <a:latin typeface="Traditional Arabic" panose="02020603050405020304" charset="0"/>
                <a:cs typeface="Traditional Arabic" panose="02020603050405020304" charset="0"/>
              </a:rPr>
              <a:t>the wind</a:t>
            </a:r>
            <a:endParaRPr lang="en-US" altLang="zh-CN" sz="2400" b="1">
              <a:latin typeface="Traditional Arabic" panose="02020603050405020304" charset="0"/>
              <a:cs typeface="Traditional Arabic" panose="02020603050405020304" charset="0"/>
            </a:endParaRPr>
          </a:p>
        </p:txBody>
      </p:sp>
      <p:sp>
        <p:nvSpPr>
          <p:cNvPr id="18" name="圆角矩形 17"/>
          <p:cNvSpPr/>
          <p:nvPr/>
        </p:nvSpPr>
        <p:spPr>
          <a:xfrm>
            <a:off x="2829560" y="1277620"/>
            <a:ext cx="1737995" cy="497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400" b="1">
                <a:latin typeface="Traditional Arabic" panose="02020603050405020304" charset="0"/>
                <a:cs typeface="Traditional Arabic" panose="02020603050405020304" charset="0"/>
              </a:rPr>
              <a:t>bread</a:t>
            </a:r>
            <a:endParaRPr lang="en-US" altLang="zh-CN" sz="2400" b="1">
              <a:latin typeface="Traditional Arabic" panose="02020603050405020304" charset="0"/>
              <a:cs typeface="Traditional Arabic" panose="02020603050405020304" charset="0"/>
            </a:endParaRPr>
          </a:p>
        </p:txBody>
      </p:sp>
      <p:sp>
        <p:nvSpPr>
          <p:cNvPr id="20" name="圆角矩形 19"/>
          <p:cNvSpPr/>
          <p:nvPr/>
        </p:nvSpPr>
        <p:spPr>
          <a:xfrm>
            <a:off x="2820035" y="1915160"/>
            <a:ext cx="1748155" cy="497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400" b="1">
                <a:latin typeface="Traditional Arabic" panose="02020603050405020304" charset="0"/>
                <a:cs typeface="Traditional Arabic" panose="02020603050405020304" charset="0"/>
              </a:rPr>
              <a:t>meat</a:t>
            </a:r>
            <a:endParaRPr lang="en-US" altLang="zh-CN" sz="2400" b="1">
              <a:latin typeface="Traditional Arabic" panose="02020603050405020304" charset="0"/>
              <a:cs typeface="Traditional Arabic" panose="02020603050405020304" charset="0"/>
            </a:endParaRPr>
          </a:p>
        </p:txBody>
      </p:sp>
      <p:sp>
        <p:nvSpPr>
          <p:cNvPr id="21" name="圆角矩形 20"/>
          <p:cNvSpPr/>
          <p:nvPr/>
        </p:nvSpPr>
        <p:spPr>
          <a:xfrm>
            <a:off x="2820035" y="2545080"/>
            <a:ext cx="1748155" cy="497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400" b="1">
                <a:latin typeface="Traditional Arabic" panose="02020603050405020304" charset="0"/>
                <a:cs typeface="Traditional Arabic" panose="02020603050405020304" charset="0"/>
              </a:rPr>
              <a:t>berries</a:t>
            </a:r>
            <a:endParaRPr lang="en-US" altLang="zh-CN" sz="2400" b="1">
              <a:latin typeface="Traditional Arabic" panose="02020603050405020304" charset="0"/>
              <a:cs typeface="Traditional Arabic" panose="02020603050405020304" charset="0"/>
            </a:endParaRPr>
          </a:p>
        </p:txBody>
      </p:sp>
      <p:sp>
        <p:nvSpPr>
          <p:cNvPr id="22" name="圆角矩形 21"/>
          <p:cNvSpPr/>
          <p:nvPr/>
        </p:nvSpPr>
        <p:spPr>
          <a:xfrm>
            <a:off x="2829560" y="3837305"/>
            <a:ext cx="1748155" cy="497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400" b="1">
                <a:latin typeface="Traditional Arabic" panose="02020603050405020304" charset="0"/>
                <a:cs typeface="Traditional Arabic" panose="02020603050405020304" charset="0"/>
              </a:rPr>
              <a:t>sweat</a:t>
            </a:r>
            <a:endParaRPr lang="en-US" altLang="zh-CN" sz="2400" b="1">
              <a:latin typeface="Traditional Arabic" panose="02020603050405020304" charset="0"/>
              <a:cs typeface="Traditional Arabic" panose="02020603050405020304" charset="0"/>
            </a:endParaRPr>
          </a:p>
        </p:txBody>
      </p:sp>
      <p:sp>
        <p:nvSpPr>
          <p:cNvPr id="23" name="文本框 22"/>
          <p:cNvSpPr txBox="1"/>
          <p:nvPr/>
        </p:nvSpPr>
        <p:spPr>
          <a:xfrm>
            <a:off x="4712970" y="384810"/>
            <a:ext cx="5442585" cy="829945"/>
          </a:xfrm>
          <a:prstGeom prst="rect">
            <a:avLst/>
          </a:prstGeom>
          <a:noFill/>
        </p:spPr>
        <p:txBody>
          <a:bodyPr wrap="square" rtlCol="0">
            <a:spAutoFit/>
          </a:bodyPr>
          <a:p>
            <a:r>
              <a:rPr lang="en-US" altLang="zh-CN" sz="2400">
                <a:solidFill>
                  <a:schemeClr val="bg1"/>
                </a:solidFill>
                <a:latin typeface="Traditional Arabic" panose="02020603050405020304" charset="0"/>
                <a:cs typeface="Traditional Arabic" panose="02020603050405020304" charset="0"/>
              </a:rPr>
              <a:t>the sound of the wind buffeting  cloth of my tent (Para. 1)</a:t>
            </a:r>
            <a:endParaRPr lang="en-US" altLang="zh-CN" sz="2400">
              <a:solidFill>
                <a:schemeClr val="bg1"/>
              </a:solidFill>
              <a:latin typeface="Traditional Arabic" panose="02020603050405020304" charset="0"/>
              <a:cs typeface="Traditional Arabic" panose="02020603050405020304" charset="0"/>
            </a:endParaRPr>
          </a:p>
        </p:txBody>
      </p:sp>
      <p:sp>
        <p:nvSpPr>
          <p:cNvPr id="24" name="文本框 23"/>
          <p:cNvSpPr txBox="1"/>
          <p:nvPr/>
        </p:nvSpPr>
        <p:spPr>
          <a:xfrm>
            <a:off x="4712970" y="1314450"/>
            <a:ext cx="5865495" cy="460375"/>
          </a:xfrm>
          <a:prstGeom prst="rect">
            <a:avLst/>
          </a:prstGeom>
          <a:noFill/>
        </p:spPr>
        <p:txBody>
          <a:bodyPr wrap="square" rtlCol="0">
            <a:spAutoFit/>
          </a:bodyPr>
          <a:p>
            <a:r>
              <a:rPr lang="en-US" altLang="zh-CN" sz="2400">
                <a:solidFill>
                  <a:schemeClr val="bg1"/>
                </a:solidFill>
                <a:latin typeface="Traditional Arabic" panose="02020603050405020304" charset="0"/>
                <a:cs typeface="Traditional Arabic" panose="02020603050405020304" charset="0"/>
              </a:rPr>
              <a:t>flat bread warmed over a fire (Para. 3)</a:t>
            </a:r>
            <a:endParaRPr lang="en-US" altLang="zh-CN" sz="2400">
              <a:solidFill>
                <a:schemeClr val="bg1"/>
              </a:solidFill>
              <a:latin typeface="Traditional Arabic" panose="02020603050405020304" charset="0"/>
              <a:cs typeface="Traditional Arabic" panose="02020603050405020304" charset="0"/>
            </a:endParaRPr>
          </a:p>
        </p:txBody>
      </p:sp>
      <p:sp>
        <p:nvSpPr>
          <p:cNvPr id="25" name="文本框 24"/>
          <p:cNvSpPr txBox="1"/>
          <p:nvPr/>
        </p:nvSpPr>
        <p:spPr>
          <a:xfrm>
            <a:off x="4712970" y="1951990"/>
            <a:ext cx="5865495" cy="460375"/>
          </a:xfrm>
          <a:prstGeom prst="rect">
            <a:avLst/>
          </a:prstGeom>
          <a:noFill/>
        </p:spPr>
        <p:txBody>
          <a:bodyPr wrap="square" rtlCol="0">
            <a:spAutoFit/>
          </a:bodyPr>
          <a:p>
            <a:r>
              <a:rPr lang="en-US" altLang="zh-CN" sz="2400">
                <a:solidFill>
                  <a:schemeClr val="bg1"/>
                </a:solidFill>
                <a:latin typeface="Traditional Arabic" panose="02020603050405020304" charset="0"/>
                <a:cs typeface="Traditional Arabic" panose="02020603050405020304" charset="0"/>
              </a:rPr>
              <a:t>dried reindeer meat (Para. 3)</a:t>
            </a:r>
            <a:endParaRPr lang="en-US" altLang="zh-CN" sz="2400">
              <a:solidFill>
                <a:schemeClr val="bg1"/>
              </a:solidFill>
              <a:latin typeface="Traditional Arabic" panose="02020603050405020304" charset="0"/>
              <a:cs typeface="Traditional Arabic" panose="02020603050405020304" charset="0"/>
            </a:endParaRPr>
          </a:p>
        </p:txBody>
      </p:sp>
      <p:sp>
        <p:nvSpPr>
          <p:cNvPr id="27" name="文本框 26"/>
          <p:cNvSpPr txBox="1"/>
          <p:nvPr/>
        </p:nvSpPr>
        <p:spPr>
          <a:xfrm>
            <a:off x="4712970" y="4522470"/>
            <a:ext cx="5865495" cy="460375"/>
          </a:xfrm>
          <a:prstGeom prst="rect">
            <a:avLst/>
          </a:prstGeom>
          <a:noFill/>
        </p:spPr>
        <p:txBody>
          <a:bodyPr wrap="square" rtlCol="0">
            <a:spAutoFit/>
          </a:bodyPr>
          <a:p>
            <a:r>
              <a:rPr lang="en-US" altLang="zh-CN" sz="2400">
                <a:solidFill>
                  <a:schemeClr val="bg1"/>
                </a:solidFill>
                <a:latin typeface="Traditional Arabic" panose="02020603050405020304" charset="0"/>
                <a:cs typeface="Traditional Arabic" panose="02020603050405020304" charset="0"/>
              </a:rPr>
              <a:t>...breathing the fresh air... (Para. 4)</a:t>
            </a:r>
            <a:endParaRPr lang="en-US" altLang="zh-CN" sz="2400">
              <a:solidFill>
                <a:schemeClr val="bg1"/>
              </a:solidFill>
              <a:latin typeface="Traditional Arabic" panose="02020603050405020304" charset="0"/>
              <a:cs typeface="Traditional Arabic" panose="02020603050405020304" charset="0"/>
            </a:endParaRPr>
          </a:p>
        </p:txBody>
      </p:sp>
      <p:sp>
        <p:nvSpPr>
          <p:cNvPr id="3" name="圆角矩形 2"/>
          <p:cNvSpPr/>
          <p:nvPr/>
        </p:nvSpPr>
        <p:spPr>
          <a:xfrm>
            <a:off x="960120" y="1941830"/>
            <a:ext cx="1120140" cy="4972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800" b="1">
                <a:latin typeface="Traditional Arabic" panose="02020603050405020304" charset="0"/>
                <a:cs typeface="Traditional Arabic" panose="02020603050405020304" charset="0"/>
              </a:rPr>
              <a:t>taste</a:t>
            </a:r>
            <a:endParaRPr lang="en-US" altLang="zh-CN" sz="2800" b="1">
              <a:latin typeface="Traditional Arabic" panose="02020603050405020304" charset="0"/>
              <a:cs typeface="Traditional Arabic" panose="02020603050405020304" charset="0"/>
            </a:endParaRPr>
          </a:p>
        </p:txBody>
      </p:sp>
      <p:cxnSp>
        <p:nvCxnSpPr>
          <p:cNvPr id="14" name="直接连接符 13"/>
          <p:cNvCxnSpPr/>
          <p:nvPr/>
        </p:nvCxnSpPr>
        <p:spPr>
          <a:xfrm flipV="1">
            <a:off x="2446020" y="2788285"/>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7" name="圆角矩形 16"/>
          <p:cNvSpPr/>
          <p:nvPr/>
        </p:nvSpPr>
        <p:spPr>
          <a:xfrm>
            <a:off x="961390" y="4504055"/>
            <a:ext cx="1120140" cy="4972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800" b="1">
                <a:latin typeface="Traditional Arabic" panose="02020603050405020304" charset="0"/>
                <a:cs typeface="Traditional Arabic" panose="02020603050405020304" charset="0"/>
              </a:rPr>
              <a:t>smell</a:t>
            </a:r>
            <a:endParaRPr lang="en-US" altLang="zh-CN" sz="2800" b="1">
              <a:latin typeface="Traditional Arabic" panose="02020603050405020304" charset="0"/>
              <a:cs typeface="Traditional Arabic" panose="02020603050405020304" charset="0"/>
            </a:endParaRPr>
          </a:p>
        </p:txBody>
      </p:sp>
      <p:cxnSp>
        <p:nvCxnSpPr>
          <p:cNvPr id="19" name="直接连接符 18"/>
          <p:cNvCxnSpPr/>
          <p:nvPr/>
        </p:nvCxnSpPr>
        <p:spPr>
          <a:xfrm flipV="1">
            <a:off x="2080260" y="4765675"/>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2072005" y="3780790"/>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891540" y="3528060"/>
            <a:ext cx="1189990" cy="4972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800" b="1">
                <a:latin typeface="Traditional Arabic" panose="02020603050405020304" charset="0"/>
                <a:cs typeface="Traditional Arabic" panose="02020603050405020304" charset="0"/>
              </a:rPr>
              <a:t>touch</a:t>
            </a:r>
            <a:endParaRPr lang="en-US" altLang="zh-CN" sz="2800" b="1">
              <a:latin typeface="Traditional Arabic" panose="02020603050405020304" charset="0"/>
              <a:cs typeface="Traditional Arabic" panose="02020603050405020304" charset="0"/>
            </a:endParaRPr>
          </a:p>
        </p:txBody>
      </p:sp>
      <p:sp>
        <p:nvSpPr>
          <p:cNvPr id="31" name="圆角矩形 30"/>
          <p:cNvSpPr/>
          <p:nvPr/>
        </p:nvSpPr>
        <p:spPr>
          <a:xfrm>
            <a:off x="2820035" y="3213735"/>
            <a:ext cx="1748155" cy="497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400" b="1">
                <a:latin typeface="Traditional Arabic" panose="02020603050405020304" charset="0"/>
                <a:cs typeface="Traditional Arabic" panose="02020603050405020304" charset="0"/>
              </a:rPr>
              <a:t>bag</a:t>
            </a:r>
            <a:endParaRPr lang="en-US" altLang="zh-CN" sz="2400" b="1">
              <a:latin typeface="Traditional Arabic" panose="02020603050405020304" charset="0"/>
              <a:cs typeface="Traditional Arabic" panose="02020603050405020304" charset="0"/>
            </a:endParaRPr>
          </a:p>
        </p:txBody>
      </p:sp>
      <p:sp>
        <p:nvSpPr>
          <p:cNvPr id="33" name="文本框 32"/>
          <p:cNvSpPr txBox="1"/>
          <p:nvPr/>
        </p:nvSpPr>
        <p:spPr>
          <a:xfrm>
            <a:off x="4712970" y="2581910"/>
            <a:ext cx="5865495" cy="460375"/>
          </a:xfrm>
          <a:prstGeom prst="rect">
            <a:avLst/>
          </a:prstGeom>
          <a:noFill/>
        </p:spPr>
        <p:txBody>
          <a:bodyPr wrap="square" rtlCol="0">
            <a:spAutoFit/>
          </a:bodyPr>
          <a:p>
            <a:r>
              <a:rPr lang="en-US" altLang="zh-CN" sz="2400">
                <a:solidFill>
                  <a:schemeClr val="bg1"/>
                </a:solidFill>
                <a:latin typeface="Traditional Arabic" panose="02020603050405020304" charset="0"/>
                <a:cs typeface="Traditional Arabic" panose="02020603050405020304" charset="0"/>
              </a:rPr>
              <a:t>some sweet and sour berries (Para. 3)</a:t>
            </a:r>
            <a:endParaRPr lang="en-US" altLang="zh-CN" sz="2400">
              <a:solidFill>
                <a:schemeClr val="bg1"/>
              </a:solidFill>
              <a:latin typeface="Traditional Arabic" panose="02020603050405020304" charset="0"/>
              <a:cs typeface="Traditional Arabic" panose="02020603050405020304" charset="0"/>
            </a:endParaRPr>
          </a:p>
        </p:txBody>
      </p:sp>
      <p:cxnSp>
        <p:nvCxnSpPr>
          <p:cNvPr id="34" name="直接连接符 33"/>
          <p:cNvCxnSpPr/>
          <p:nvPr/>
        </p:nvCxnSpPr>
        <p:spPr>
          <a:xfrm flipV="1">
            <a:off x="2446020" y="4080510"/>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35" name="圆角矩形 34"/>
          <p:cNvSpPr/>
          <p:nvPr/>
        </p:nvSpPr>
        <p:spPr>
          <a:xfrm>
            <a:off x="2819400" y="4504055"/>
            <a:ext cx="1748155" cy="4972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lnSpc>
                <a:spcPct val="120000"/>
              </a:lnSpc>
            </a:pPr>
            <a:r>
              <a:rPr lang="en-US" altLang="zh-CN" sz="2400" b="1">
                <a:latin typeface="Traditional Arabic" panose="02020603050405020304" charset="0"/>
                <a:cs typeface="Traditional Arabic" panose="02020603050405020304" charset="0"/>
              </a:rPr>
              <a:t>the air</a:t>
            </a:r>
            <a:endParaRPr lang="en-US" altLang="zh-CN" sz="2400" b="1">
              <a:latin typeface="Traditional Arabic" panose="02020603050405020304" charset="0"/>
              <a:cs typeface="Traditional Arabic" panose="02020603050405020304" charset="0"/>
            </a:endParaRPr>
          </a:p>
        </p:txBody>
      </p:sp>
      <p:sp>
        <p:nvSpPr>
          <p:cNvPr id="36" name="文本框 35"/>
          <p:cNvSpPr txBox="1"/>
          <p:nvPr/>
        </p:nvSpPr>
        <p:spPr>
          <a:xfrm>
            <a:off x="4712970" y="3250565"/>
            <a:ext cx="5865495" cy="460375"/>
          </a:xfrm>
          <a:prstGeom prst="rect">
            <a:avLst/>
          </a:prstGeom>
          <a:noFill/>
        </p:spPr>
        <p:txBody>
          <a:bodyPr wrap="square" rtlCol="0">
            <a:spAutoFit/>
          </a:bodyPr>
          <a:p>
            <a:r>
              <a:rPr lang="en-US" altLang="zh-CN" sz="2400">
                <a:solidFill>
                  <a:schemeClr val="bg1"/>
                </a:solidFill>
                <a:latin typeface="Traditional Arabic" panose="02020603050405020304" charset="0"/>
                <a:cs typeface="Traditional Arabic" panose="02020603050405020304" charset="0"/>
              </a:rPr>
              <a:t>my bag weighs about 30 kg (Para. 4)</a:t>
            </a:r>
            <a:endParaRPr lang="en-US" altLang="zh-CN" sz="2400">
              <a:solidFill>
                <a:schemeClr val="bg1"/>
              </a:solidFill>
              <a:latin typeface="Traditional Arabic" panose="02020603050405020304" charset="0"/>
              <a:cs typeface="Traditional Arabic" panose="02020603050405020304" charset="0"/>
            </a:endParaRPr>
          </a:p>
        </p:txBody>
      </p:sp>
      <p:sp>
        <p:nvSpPr>
          <p:cNvPr id="37" name="文本框 36"/>
          <p:cNvSpPr txBox="1"/>
          <p:nvPr/>
        </p:nvSpPr>
        <p:spPr>
          <a:xfrm>
            <a:off x="4712970" y="3874135"/>
            <a:ext cx="5865495" cy="460375"/>
          </a:xfrm>
          <a:prstGeom prst="rect">
            <a:avLst/>
          </a:prstGeom>
          <a:noFill/>
        </p:spPr>
        <p:txBody>
          <a:bodyPr wrap="square" rtlCol="0">
            <a:spAutoFit/>
          </a:bodyPr>
          <a:p>
            <a:r>
              <a:rPr lang="en-US" altLang="zh-CN" sz="2400">
                <a:solidFill>
                  <a:schemeClr val="bg1"/>
                </a:solidFill>
                <a:latin typeface="Traditional Arabic" panose="02020603050405020304" charset="0"/>
                <a:cs typeface="Traditional Arabic" panose="02020603050405020304" charset="0"/>
              </a:rPr>
              <a:t>...full of sweat (Para. 4)</a:t>
            </a:r>
            <a:endParaRPr lang="en-US" altLang="zh-CN" sz="2400">
              <a:solidFill>
                <a:schemeClr val="bg1"/>
              </a:solidFill>
              <a:latin typeface="Traditional Arabic" panose="02020603050405020304" charset="0"/>
              <a:cs typeface="Traditional Arabic" panose="02020603050405020304" charset="0"/>
            </a:endParaRPr>
          </a:p>
        </p:txBody>
      </p:sp>
      <p:cxnSp>
        <p:nvCxnSpPr>
          <p:cNvPr id="102" name="直接连接符 101"/>
          <p:cNvCxnSpPr/>
          <p:nvPr/>
        </p:nvCxnSpPr>
        <p:spPr>
          <a:xfrm flipV="1">
            <a:off x="2072005" y="2205355"/>
            <a:ext cx="374015" cy="10795"/>
          </a:xfrm>
          <a:prstGeom prst="line">
            <a:avLst/>
          </a:prstGeom>
          <a:ln w="222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6" name="云形标注 105"/>
          <p:cNvSpPr/>
          <p:nvPr/>
        </p:nvSpPr>
        <p:spPr>
          <a:xfrm>
            <a:off x="8099425" y="1774825"/>
            <a:ext cx="3763645" cy="1954530"/>
          </a:xfrm>
          <a:prstGeom prst="cloudCallout">
            <a:avLst>
              <a:gd name="adj1" fmla="val -51771"/>
              <a:gd name="adj2" fmla="val 102339"/>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400" b="1">
                <a:solidFill>
                  <a:schemeClr val="bg1"/>
                </a:solidFill>
                <a:latin typeface="Times New Roman" panose="02020603050405020304" pitchFamily="18" charset="0"/>
                <a:cs typeface="Times New Roman" panose="02020603050405020304" pitchFamily="18" charset="0"/>
              </a:rPr>
              <a:t>      Why does the author describe his experience from these senses?</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107" name="文本框 106"/>
          <p:cNvSpPr txBox="1"/>
          <p:nvPr/>
        </p:nvSpPr>
        <p:spPr>
          <a:xfrm>
            <a:off x="843915" y="5203190"/>
            <a:ext cx="5873115" cy="460375"/>
          </a:xfrm>
          <a:prstGeom prst="rect">
            <a:avLst/>
          </a:prstGeom>
          <a:noFill/>
          <a:ln w="19050">
            <a:solidFill>
              <a:schemeClr val="accent5">
                <a:lumMod val="40000"/>
                <a:lumOff val="60000"/>
              </a:schemeClr>
            </a:solidFill>
          </a:ln>
        </p:spPr>
        <p:txBody>
          <a:bodyPr wrap="square" rtlCol="0">
            <a:spAutoFit/>
          </a:bodyPr>
          <a:p>
            <a:pPr algn="ctr"/>
            <a:r>
              <a:rPr lang="en-US" altLang="zh-CN" sz="2400" b="1" dirty="0">
                <a:solidFill>
                  <a:schemeClr val="bg1"/>
                </a:solidFill>
                <a:latin typeface="Arial Narrow" panose="020B0606020202030204" pitchFamily="34" charset="0"/>
              </a:rPr>
              <a:t>· To	 </a:t>
            </a:r>
            <a:r>
              <a:rPr lang="en-US" altLang="zh-CN" sz="2400" b="1" dirty="0">
                <a:solidFill>
                  <a:srgbClr val="C00000"/>
                </a:solidFill>
                <a:latin typeface="Arial Narrow" panose="020B0606020202030204" pitchFamily="34" charset="0"/>
              </a:rPr>
              <a:t>vividly express his feelings  </a:t>
            </a:r>
            <a:r>
              <a:rPr lang="en-US" altLang="zh-CN" sz="2400" b="1" dirty="0">
                <a:solidFill>
                  <a:schemeClr val="bg1"/>
                </a:solidFill>
                <a:latin typeface="Arial Narrow" panose="020B0606020202030204" pitchFamily="34" charset="0"/>
              </a:rPr>
              <a:t>in the journey.   </a:t>
            </a:r>
            <a:endParaRPr lang="en-US" altLang="zh-CN" sz="2400" b="1" dirty="0">
              <a:solidFill>
                <a:schemeClr val="bg1"/>
              </a:solidFill>
              <a:latin typeface="Arial Narrow" panose="020B0606020202030204" pitchFamily="34" charset="0"/>
            </a:endParaRPr>
          </a:p>
        </p:txBody>
      </p:sp>
      <p:pic>
        <p:nvPicPr>
          <p:cNvPr id="6" name="图片 5"/>
          <p:cNvPicPr>
            <a:picLocks noChangeAspect="1"/>
          </p:cNvPicPr>
          <p:nvPr/>
        </p:nvPicPr>
        <p:blipFill>
          <a:blip r:embed="rId1"/>
          <a:stretch>
            <a:fillRect/>
          </a:stretch>
        </p:blipFill>
        <p:spPr>
          <a:xfrm>
            <a:off x="9604375" y="4982845"/>
            <a:ext cx="2142490" cy="1419860"/>
          </a:xfrm>
          <a:prstGeom prst="rect">
            <a:avLst/>
          </a:prstGeom>
          <a:effectLst>
            <a:softEdge rad="127000"/>
          </a:effectLst>
        </p:spPr>
      </p:pic>
      <p:sp>
        <p:nvSpPr>
          <p:cNvPr id="9" name="文本框 8"/>
          <p:cNvSpPr txBox="1"/>
          <p:nvPr/>
        </p:nvSpPr>
        <p:spPr>
          <a:xfrm>
            <a:off x="830580" y="5786755"/>
            <a:ext cx="6254750" cy="460375"/>
          </a:xfrm>
          <a:prstGeom prst="rect">
            <a:avLst/>
          </a:prstGeom>
          <a:noFill/>
          <a:ln w="19050">
            <a:solidFill>
              <a:schemeClr val="accent5">
                <a:lumMod val="40000"/>
                <a:lumOff val="60000"/>
              </a:schemeClr>
            </a:solidFill>
          </a:ln>
        </p:spPr>
        <p:txBody>
          <a:bodyPr wrap="square" rtlCol="0">
            <a:spAutoFit/>
          </a:bodyPr>
          <a:p>
            <a:pPr algn="ctr"/>
            <a:r>
              <a:rPr lang="en-US" altLang="zh-CN" sz="2400" b="1" dirty="0">
                <a:solidFill>
                  <a:schemeClr val="bg1"/>
                </a:solidFill>
                <a:latin typeface="Arial Narrow" panose="020B0606020202030204" pitchFamily="34" charset="0"/>
              </a:rPr>
              <a:t>· To	</a:t>
            </a:r>
            <a:r>
              <a:rPr lang="en-US" altLang="zh-CN" sz="2400" b="1" dirty="0">
                <a:solidFill>
                  <a:srgbClr val="C00000"/>
                </a:solidFill>
                <a:latin typeface="Arial Narrow" panose="020B0606020202030204" pitchFamily="34" charset="0"/>
              </a:rPr>
              <a:t> describe the journey  in a more all-round way</a:t>
            </a:r>
            <a:r>
              <a:rPr lang="en-US" altLang="zh-CN" sz="2400" b="1" dirty="0">
                <a:solidFill>
                  <a:schemeClr val="bg1"/>
                </a:solidFill>
                <a:latin typeface="Arial Narrow" panose="020B0606020202030204" pitchFamily="34" charset="0"/>
              </a:rPr>
              <a:t>.   </a:t>
            </a:r>
            <a:endParaRPr lang="en-US" altLang="zh-CN" sz="2400" b="1" dirty="0">
              <a:solidFill>
                <a:schemeClr val="bg1"/>
              </a:solidFill>
              <a:latin typeface="Arial Narrow" panose="020B0606020202030204" pitchFamily="34" charset="0"/>
            </a:endParaRPr>
          </a:p>
        </p:txBody>
      </p:sp>
      <p:pic>
        <p:nvPicPr>
          <p:cNvPr id="15" name="图片 14"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nodeType="withEffect">
                                  <p:stCondLst>
                                    <p:cond delay="0"/>
                                  </p:stCondLst>
                                  <p:childTnLst>
                                    <p:set>
                                      <p:cBhvr>
                                        <p:cTn id="9" dur="500"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grpId="0" nodeType="withEffect">
                                  <p:stCondLst>
                                    <p:cond delay="0"/>
                                  </p:stCondLst>
                                  <p:childTnLst>
                                    <p:set>
                                      <p:cBhvr>
                                        <p:cTn id="12" dur="500" fill="hold">
                                          <p:stCondLst>
                                            <p:cond delay="0"/>
                                          </p:stCondLst>
                                        </p:cTn>
                                        <p:tgtEl>
                                          <p:spTgt spid="2"/>
                                        </p:tgtEl>
                                        <p:attrNameLst>
                                          <p:attrName>style.visibility</p:attrName>
                                        </p:attrNameLst>
                                      </p:cBhvr>
                                      <p:to>
                                        <p:strVal val="visible"/>
                                      </p:to>
                                    </p:set>
                                    <p:animEffect transition="in" filter="box(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500" fill="hold">
                                          <p:stCondLst>
                                            <p:cond delay="0"/>
                                          </p:stCondLst>
                                        </p:cTn>
                                        <p:tgtEl>
                                          <p:spTgt spid="16"/>
                                        </p:tgtEl>
                                        <p:attrNameLst>
                                          <p:attrName>style.visibility</p:attrName>
                                        </p:attrNameLst>
                                      </p:cBhvr>
                                      <p:to>
                                        <p:strVal val="visible"/>
                                      </p:to>
                                    </p:set>
                                    <p:animEffect transition="in" filter="box(in)">
                                      <p:cBhvr>
                                        <p:cTn id="18" dur="500"/>
                                        <p:tgtEl>
                                          <p:spTgt spid="16"/>
                                        </p:tgtEl>
                                      </p:cBhvr>
                                    </p:animEffect>
                                  </p:childTnLst>
                                </p:cTn>
                              </p:par>
                              <p:par>
                                <p:cTn id="19" presetID="4" presetClass="entr" presetSubtype="16" fill="hold" grpId="0" nodeType="withEffect">
                                  <p:stCondLst>
                                    <p:cond delay="0"/>
                                  </p:stCondLst>
                                  <p:childTnLst>
                                    <p:set>
                                      <p:cBhvr>
                                        <p:cTn id="20" dur="500" fill="hold">
                                          <p:stCondLst>
                                            <p:cond delay="0"/>
                                          </p:stCondLst>
                                        </p:cTn>
                                        <p:tgtEl>
                                          <p:spTgt spid="23"/>
                                        </p:tgtEl>
                                        <p:attrNameLst>
                                          <p:attrName>style.visibility</p:attrName>
                                        </p:attrNameLst>
                                      </p:cBhvr>
                                      <p:to>
                                        <p:strVal val="visible"/>
                                      </p:to>
                                    </p:set>
                                    <p:animEffect transition="in" filter="box(i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500" fill="hold">
                                          <p:stCondLst>
                                            <p:cond delay="0"/>
                                          </p:stCondLst>
                                        </p:cTn>
                                        <p:tgtEl>
                                          <p:spTgt spid="10"/>
                                        </p:tgtEl>
                                        <p:attrNameLst>
                                          <p:attrName>style.visibility</p:attrName>
                                        </p:attrNameLst>
                                      </p:cBhvr>
                                      <p:to>
                                        <p:strVal val="visible"/>
                                      </p:to>
                                    </p:set>
                                    <p:animEffect transition="in" filter="box(in)">
                                      <p:cBhvr>
                                        <p:cTn id="26" dur="500"/>
                                        <p:tgtEl>
                                          <p:spTgt spid="10"/>
                                        </p:tgtEl>
                                      </p:cBhvr>
                                    </p:animEffect>
                                  </p:childTnLst>
                                </p:cTn>
                              </p:par>
                              <p:par>
                                <p:cTn id="27" presetID="4" presetClass="entr" presetSubtype="16" fill="hold" nodeType="withEffect">
                                  <p:stCondLst>
                                    <p:cond delay="0"/>
                                  </p:stCondLst>
                                  <p:childTnLst>
                                    <p:set>
                                      <p:cBhvr>
                                        <p:cTn id="28" dur="500" fill="hold">
                                          <p:stCondLst>
                                            <p:cond delay="0"/>
                                          </p:stCondLst>
                                        </p:cTn>
                                        <p:tgtEl>
                                          <p:spTgt spid="11"/>
                                        </p:tgtEl>
                                        <p:attrNameLst>
                                          <p:attrName>style.visibility</p:attrName>
                                        </p:attrNameLst>
                                      </p:cBhvr>
                                      <p:to>
                                        <p:strVal val="visible"/>
                                      </p:to>
                                    </p:set>
                                    <p:animEffect transition="in" filter="box(in)">
                                      <p:cBhvr>
                                        <p:cTn id="29" dur="500"/>
                                        <p:tgtEl>
                                          <p:spTgt spid="11"/>
                                        </p:tgtEl>
                                      </p:cBhvr>
                                    </p:animEffect>
                                  </p:childTnLst>
                                </p:cTn>
                              </p:par>
                              <p:par>
                                <p:cTn id="30" presetID="4" presetClass="entr" presetSubtype="16" fill="hold" nodeType="withEffect">
                                  <p:stCondLst>
                                    <p:cond delay="0"/>
                                  </p:stCondLst>
                                  <p:childTnLst>
                                    <p:set>
                                      <p:cBhvr>
                                        <p:cTn id="31" dur="500" fill="hold">
                                          <p:stCondLst>
                                            <p:cond delay="0"/>
                                          </p:stCondLst>
                                        </p:cTn>
                                        <p:tgtEl>
                                          <p:spTgt spid="14"/>
                                        </p:tgtEl>
                                        <p:attrNameLst>
                                          <p:attrName>style.visibility</p:attrName>
                                        </p:attrNameLst>
                                      </p:cBhvr>
                                      <p:to>
                                        <p:strVal val="visible"/>
                                      </p:to>
                                    </p:set>
                                    <p:animEffect transition="in" filter="box(in)">
                                      <p:cBhvr>
                                        <p:cTn id="32" dur="500"/>
                                        <p:tgtEl>
                                          <p:spTgt spid="14"/>
                                        </p:tgtEl>
                                      </p:cBhvr>
                                    </p:animEffect>
                                  </p:childTnLst>
                                </p:cTn>
                              </p:par>
                              <p:par>
                                <p:cTn id="33" presetID="4" presetClass="entr" presetSubtype="16" fill="hold" nodeType="withEffect">
                                  <p:stCondLst>
                                    <p:cond delay="0"/>
                                  </p:stCondLst>
                                  <p:childTnLst>
                                    <p:set>
                                      <p:cBhvr>
                                        <p:cTn id="34" dur="500" fill="hold">
                                          <p:stCondLst>
                                            <p:cond delay="0"/>
                                          </p:stCondLst>
                                        </p:cTn>
                                        <p:tgtEl>
                                          <p:spTgt spid="102"/>
                                        </p:tgtEl>
                                        <p:attrNameLst>
                                          <p:attrName>style.visibility</p:attrName>
                                        </p:attrNameLst>
                                      </p:cBhvr>
                                      <p:to>
                                        <p:strVal val="visible"/>
                                      </p:to>
                                    </p:set>
                                    <p:animEffect transition="in" filter="box(in)">
                                      <p:cBhvr>
                                        <p:cTn id="35" dur="500"/>
                                        <p:tgtEl>
                                          <p:spTgt spid="102"/>
                                        </p:tgtEl>
                                      </p:cBhvr>
                                    </p:animEffect>
                                  </p:childTnLst>
                                </p:cTn>
                              </p:par>
                              <p:par>
                                <p:cTn id="36" presetID="4" presetClass="entr" presetSubtype="16" fill="hold" grpId="0" nodeType="withEffect">
                                  <p:stCondLst>
                                    <p:cond delay="0"/>
                                  </p:stCondLst>
                                  <p:childTnLst>
                                    <p:set>
                                      <p:cBhvr>
                                        <p:cTn id="37" dur="500" fill="hold">
                                          <p:stCondLst>
                                            <p:cond delay="0"/>
                                          </p:stCondLst>
                                        </p:cTn>
                                        <p:tgtEl>
                                          <p:spTgt spid="3"/>
                                        </p:tgtEl>
                                        <p:attrNameLst>
                                          <p:attrName>style.visibility</p:attrName>
                                        </p:attrNameLst>
                                      </p:cBhvr>
                                      <p:to>
                                        <p:strVal val="visible"/>
                                      </p:to>
                                    </p:set>
                                    <p:animEffect transition="in" filter="box(in)">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500" fill="hold">
                                          <p:stCondLst>
                                            <p:cond delay="0"/>
                                          </p:stCondLst>
                                        </p:cTn>
                                        <p:tgtEl>
                                          <p:spTgt spid="18"/>
                                        </p:tgtEl>
                                        <p:attrNameLst>
                                          <p:attrName>style.visibility</p:attrName>
                                        </p:attrNameLst>
                                      </p:cBhvr>
                                      <p:to>
                                        <p:strVal val="visible"/>
                                      </p:to>
                                    </p:set>
                                    <p:animEffect transition="in" filter="box(in)">
                                      <p:cBhvr>
                                        <p:cTn id="43" dur="500"/>
                                        <p:tgtEl>
                                          <p:spTgt spid="18"/>
                                        </p:tgtEl>
                                      </p:cBhvr>
                                    </p:animEffect>
                                  </p:childTnLst>
                                </p:cTn>
                              </p:par>
                              <p:par>
                                <p:cTn id="44" presetID="4" presetClass="entr" presetSubtype="16" fill="hold" grpId="0" nodeType="withEffect">
                                  <p:stCondLst>
                                    <p:cond delay="0"/>
                                  </p:stCondLst>
                                  <p:childTnLst>
                                    <p:set>
                                      <p:cBhvr>
                                        <p:cTn id="45" dur="500" fill="hold">
                                          <p:stCondLst>
                                            <p:cond delay="0"/>
                                          </p:stCondLst>
                                        </p:cTn>
                                        <p:tgtEl>
                                          <p:spTgt spid="24"/>
                                        </p:tgtEl>
                                        <p:attrNameLst>
                                          <p:attrName>style.visibility</p:attrName>
                                        </p:attrNameLst>
                                      </p:cBhvr>
                                      <p:to>
                                        <p:strVal val="visible"/>
                                      </p:to>
                                    </p:set>
                                    <p:animEffect transition="in" filter="box(in)">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500" fill="hold">
                                          <p:stCondLst>
                                            <p:cond delay="0"/>
                                          </p:stCondLst>
                                        </p:cTn>
                                        <p:tgtEl>
                                          <p:spTgt spid="20"/>
                                        </p:tgtEl>
                                        <p:attrNameLst>
                                          <p:attrName>style.visibility</p:attrName>
                                        </p:attrNameLst>
                                      </p:cBhvr>
                                      <p:to>
                                        <p:strVal val="visible"/>
                                      </p:to>
                                    </p:set>
                                    <p:animEffect transition="in" filter="box(in)">
                                      <p:cBhvr>
                                        <p:cTn id="51" dur="500"/>
                                        <p:tgtEl>
                                          <p:spTgt spid="20"/>
                                        </p:tgtEl>
                                      </p:cBhvr>
                                    </p:animEffect>
                                  </p:childTnLst>
                                </p:cTn>
                              </p:par>
                              <p:par>
                                <p:cTn id="52" presetID="4" presetClass="entr" presetSubtype="16" fill="hold" grpId="0" nodeType="withEffect">
                                  <p:stCondLst>
                                    <p:cond delay="0"/>
                                  </p:stCondLst>
                                  <p:childTnLst>
                                    <p:set>
                                      <p:cBhvr>
                                        <p:cTn id="53" dur="500" fill="hold">
                                          <p:stCondLst>
                                            <p:cond delay="0"/>
                                          </p:stCondLst>
                                        </p:cTn>
                                        <p:tgtEl>
                                          <p:spTgt spid="25"/>
                                        </p:tgtEl>
                                        <p:attrNameLst>
                                          <p:attrName>style.visibility</p:attrName>
                                        </p:attrNameLst>
                                      </p:cBhvr>
                                      <p:to>
                                        <p:strVal val="visible"/>
                                      </p:to>
                                    </p:set>
                                    <p:animEffect transition="in" filter="box(i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500" fill="hold">
                                          <p:stCondLst>
                                            <p:cond delay="0"/>
                                          </p:stCondLst>
                                        </p:cTn>
                                        <p:tgtEl>
                                          <p:spTgt spid="21"/>
                                        </p:tgtEl>
                                        <p:attrNameLst>
                                          <p:attrName>style.visibility</p:attrName>
                                        </p:attrNameLst>
                                      </p:cBhvr>
                                      <p:to>
                                        <p:strVal val="visible"/>
                                      </p:to>
                                    </p:set>
                                    <p:animEffect transition="in" filter="box(in)">
                                      <p:cBhvr>
                                        <p:cTn id="59" dur="500"/>
                                        <p:tgtEl>
                                          <p:spTgt spid="21"/>
                                        </p:tgtEl>
                                      </p:cBhvr>
                                    </p:animEffect>
                                  </p:childTnLst>
                                </p:cTn>
                              </p:par>
                              <p:par>
                                <p:cTn id="60" presetID="4" presetClass="entr" presetSubtype="16" fill="hold" grpId="0" nodeType="withEffect">
                                  <p:stCondLst>
                                    <p:cond delay="0"/>
                                  </p:stCondLst>
                                  <p:childTnLst>
                                    <p:set>
                                      <p:cBhvr>
                                        <p:cTn id="61" dur="500" fill="hold">
                                          <p:stCondLst>
                                            <p:cond delay="0"/>
                                          </p:stCondLst>
                                        </p:cTn>
                                        <p:tgtEl>
                                          <p:spTgt spid="33"/>
                                        </p:tgtEl>
                                        <p:attrNameLst>
                                          <p:attrName>style.visibility</p:attrName>
                                        </p:attrNameLst>
                                      </p:cBhvr>
                                      <p:to>
                                        <p:strVal val="visible"/>
                                      </p:to>
                                    </p:set>
                                    <p:animEffect transition="in" filter="box(in)">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500" fill="hold">
                                          <p:stCondLst>
                                            <p:cond delay="0"/>
                                          </p:stCondLst>
                                        </p:cTn>
                                        <p:tgtEl>
                                          <p:spTgt spid="12"/>
                                        </p:tgtEl>
                                        <p:attrNameLst>
                                          <p:attrName>style.visibility</p:attrName>
                                        </p:attrNameLst>
                                      </p:cBhvr>
                                      <p:to>
                                        <p:strVal val="visible"/>
                                      </p:to>
                                    </p:set>
                                    <p:animEffect transition="in" filter="box(in)">
                                      <p:cBhvr>
                                        <p:cTn id="67" dur="500"/>
                                        <p:tgtEl>
                                          <p:spTgt spid="12"/>
                                        </p:tgtEl>
                                      </p:cBhvr>
                                    </p:animEffect>
                                  </p:childTnLst>
                                </p:cTn>
                              </p:par>
                              <p:par>
                                <p:cTn id="68" presetID="4" presetClass="entr" presetSubtype="16" fill="hold" nodeType="withEffect">
                                  <p:stCondLst>
                                    <p:cond delay="0"/>
                                  </p:stCondLst>
                                  <p:childTnLst>
                                    <p:set>
                                      <p:cBhvr>
                                        <p:cTn id="69" dur="500" fill="hold">
                                          <p:stCondLst>
                                            <p:cond delay="0"/>
                                          </p:stCondLst>
                                        </p:cTn>
                                        <p:tgtEl>
                                          <p:spTgt spid="34"/>
                                        </p:tgtEl>
                                        <p:attrNameLst>
                                          <p:attrName>style.visibility</p:attrName>
                                        </p:attrNameLst>
                                      </p:cBhvr>
                                      <p:to>
                                        <p:strVal val="visible"/>
                                      </p:to>
                                    </p:set>
                                    <p:animEffect transition="in" filter="box(in)">
                                      <p:cBhvr>
                                        <p:cTn id="70" dur="500"/>
                                        <p:tgtEl>
                                          <p:spTgt spid="34"/>
                                        </p:tgtEl>
                                      </p:cBhvr>
                                    </p:animEffect>
                                  </p:childTnLst>
                                </p:cTn>
                              </p:par>
                              <p:par>
                                <p:cTn id="71" presetID="4" presetClass="entr" presetSubtype="16" fill="hold" nodeType="withEffect">
                                  <p:stCondLst>
                                    <p:cond delay="0"/>
                                  </p:stCondLst>
                                  <p:childTnLst>
                                    <p:set>
                                      <p:cBhvr>
                                        <p:cTn id="72" dur="500" fill="hold">
                                          <p:stCondLst>
                                            <p:cond delay="0"/>
                                          </p:stCondLst>
                                        </p:cTn>
                                        <p:tgtEl>
                                          <p:spTgt spid="29"/>
                                        </p:tgtEl>
                                        <p:attrNameLst>
                                          <p:attrName>style.visibility</p:attrName>
                                        </p:attrNameLst>
                                      </p:cBhvr>
                                      <p:to>
                                        <p:strVal val="visible"/>
                                      </p:to>
                                    </p:set>
                                    <p:animEffect transition="in" filter="box(in)">
                                      <p:cBhvr>
                                        <p:cTn id="73" dur="500"/>
                                        <p:tgtEl>
                                          <p:spTgt spid="29"/>
                                        </p:tgtEl>
                                      </p:cBhvr>
                                    </p:animEffect>
                                  </p:childTnLst>
                                </p:cTn>
                              </p:par>
                              <p:par>
                                <p:cTn id="74" presetID="4" presetClass="entr" presetSubtype="16" fill="hold" grpId="0" nodeType="withEffect">
                                  <p:stCondLst>
                                    <p:cond delay="0"/>
                                  </p:stCondLst>
                                  <p:childTnLst>
                                    <p:set>
                                      <p:cBhvr>
                                        <p:cTn id="75" dur="500" fill="hold">
                                          <p:stCondLst>
                                            <p:cond delay="0"/>
                                          </p:stCondLst>
                                        </p:cTn>
                                        <p:tgtEl>
                                          <p:spTgt spid="30"/>
                                        </p:tgtEl>
                                        <p:attrNameLst>
                                          <p:attrName>style.visibility</p:attrName>
                                        </p:attrNameLst>
                                      </p:cBhvr>
                                      <p:to>
                                        <p:strVal val="visible"/>
                                      </p:to>
                                    </p:set>
                                    <p:animEffect transition="in" filter="box(in)">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500" fill="hold">
                                          <p:stCondLst>
                                            <p:cond delay="0"/>
                                          </p:stCondLst>
                                        </p:cTn>
                                        <p:tgtEl>
                                          <p:spTgt spid="31"/>
                                        </p:tgtEl>
                                        <p:attrNameLst>
                                          <p:attrName>style.visibility</p:attrName>
                                        </p:attrNameLst>
                                      </p:cBhvr>
                                      <p:to>
                                        <p:strVal val="visible"/>
                                      </p:to>
                                    </p:set>
                                    <p:animEffect transition="in" filter="box(in)">
                                      <p:cBhvr>
                                        <p:cTn id="81" dur="500"/>
                                        <p:tgtEl>
                                          <p:spTgt spid="31"/>
                                        </p:tgtEl>
                                      </p:cBhvr>
                                    </p:animEffect>
                                  </p:childTnLst>
                                </p:cTn>
                              </p:par>
                              <p:par>
                                <p:cTn id="82" presetID="4" presetClass="entr" presetSubtype="16" fill="hold" grpId="0" nodeType="withEffect">
                                  <p:stCondLst>
                                    <p:cond delay="0"/>
                                  </p:stCondLst>
                                  <p:childTnLst>
                                    <p:set>
                                      <p:cBhvr>
                                        <p:cTn id="83" dur="500" fill="hold">
                                          <p:stCondLst>
                                            <p:cond delay="0"/>
                                          </p:stCondLst>
                                        </p:cTn>
                                        <p:tgtEl>
                                          <p:spTgt spid="36"/>
                                        </p:tgtEl>
                                        <p:attrNameLst>
                                          <p:attrName>style.visibility</p:attrName>
                                        </p:attrNameLst>
                                      </p:cBhvr>
                                      <p:to>
                                        <p:strVal val="visible"/>
                                      </p:to>
                                    </p:set>
                                    <p:animEffect transition="in" filter="box(in)">
                                      <p:cBhvr>
                                        <p:cTn id="84" dur="500"/>
                                        <p:tgtEl>
                                          <p:spTgt spid="36"/>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grpId="0" nodeType="clickEffect">
                                  <p:stCondLst>
                                    <p:cond delay="0"/>
                                  </p:stCondLst>
                                  <p:childTnLst>
                                    <p:set>
                                      <p:cBhvr>
                                        <p:cTn id="88" dur="500" fill="hold">
                                          <p:stCondLst>
                                            <p:cond delay="0"/>
                                          </p:stCondLst>
                                        </p:cTn>
                                        <p:tgtEl>
                                          <p:spTgt spid="22"/>
                                        </p:tgtEl>
                                        <p:attrNameLst>
                                          <p:attrName>style.visibility</p:attrName>
                                        </p:attrNameLst>
                                      </p:cBhvr>
                                      <p:to>
                                        <p:strVal val="visible"/>
                                      </p:to>
                                    </p:set>
                                    <p:animEffect transition="in" filter="box(in)">
                                      <p:cBhvr>
                                        <p:cTn id="89" dur="500"/>
                                        <p:tgtEl>
                                          <p:spTgt spid="22"/>
                                        </p:tgtEl>
                                      </p:cBhvr>
                                    </p:animEffect>
                                  </p:childTnLst>
                                </p:cTn>
                              </p:par>
                              <p:par>
                                <p:cTn id="90" presetID="4" presetClass="entr" presetSubtype="16" fill="hold" grpId="0" nodeType="withEffect">
                                  <p:stCondLst>
                                    <p:cond delay="0"/>
                                  </p:stCondLst>
                                  <p:childTnLst>
                                    <p:set>
                                      <p:cBhvr>
                                        <p:cTn id="91" dur="500" fill="hold">
                                          <p:stCondLst>
                                            <p:cond delay="0"/>
                                          </p:stCondLst>
                                        </p:cTn>
                                        <p:tgtEl>
                                          <p:spTgt spid="37"/>
                                        </p:tgtEl>
                                        <p:attrNameLst>
                                          <p:attrName>style.visibility</p:attrName>
                                        </p:attrNameLst>
                                      </p:cBhvr>
                                      <p:to>
                                        <p:strVal val="visible"/>
                                      </p:to>
                                    </p:set>
                                    <p:animEffect transition="in" filter="box(in)">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500" fill="hold">
                                          <p:stCondLst>
                                            <p:cond delay="0"/>
                                          </p:stCondLst>
                                        </p:cTn>
                                        <p:tgtEl>
                                          <p:spTgt spid="13"/>
                                        </p:tgtEl>
                                        <p:attrNameLst>
                                          <p:attrName>style.visibility</p:attrName>
                                        </p:attrNameLst>
                                      </p:cBhvr>
                                      <p:to>
                                        <p:strVal val="visible"/>
                                      </p:to>
                                    </p:set>
                                    <p:animEffect transition="in" filter="box(in)">
                                      <p:cBhvr>
                                        <p:cTn id="97" dur="500"/>
                                        <p:tgtEl>
                                          <p:spTgt spid="13"/>
                                        </p:tgtEl>
                                      </p:cBhvr>
                                    </p:animEffect>
                                  </p:childTnLst>
                                </p:cTn>
                              </p:par>
                              <p:par>
                                <p:cTn id="98" presetID="4" presetClass="entr" presetSubtype="16" fill="hold" nodeType="withEffect">
                                  <p:stCondLst>
                                    <p:cond delay="0"/>
                                  </p:stCondLst>
                                  <p:childTnLst>
                                    <p:set>
                                      <p:cBhvr>
                                        <p:cTn id="99" dur="500" fill="hold">
                                          <p:stCondLst>
                                            <p:cond delay="0"/>
                                          </p:stCondLst>
                                        </p:cTn>
                                        <p:tgtEl>
                                          <p:spTgt spid="19"/>
                                        </p:tgtEl>
                                        <p:attrNameLst>
                                          <p:attrName>style.visibility</p:attrName>
                                        </p:attrNameLst>
                                      </p:cBhvr>
                                      <p:to>
                                        <p:strVal val="visible"/>
                                      </p:to>
                                    </p:set>
                                    <p:animEffect transition="in" filter="box(in)">
                                      <p:cBhvr>
                                        <p:cTn id="100" dur="500"/>
                                        <p:tgtEl>
                                          <p:spTgt spid="19"/>
                                        </p:tgtEl>
                                      </p:cBhvr>
                                    </p:animEffect>
                                  </p:childTnLst>
                                </p:cTn>
                              </p:par>
                              <p:par>
                                <p:cTn id="101" presetID="4" presetClass="entr" presetSubtype="16" fill="hold" grpId="0" nodeType="withEffect">
                                  <p:stCondLst>
                                    <p:cond delay="0"/>
                                  </p:stCondLst>
                                  <p:childTnLst>
                                    <p:set>
                                      <p:cBhvr>
                                        <p:cTn id="102" dur="500" fill="hold">
                                          <p:stCondLst>
                                            <p:cond delay="0"/>
                                          </p:stCondLst>
                                        </p:cTn>
                                        <p:tgtEl>
                                          <p:spTgt spid="17"/>
                                        </p:tgtEl>
                                        <p:attrNameLst>
                                          <p:attrName>style.visibility</p:attrName>
                                        </p:attrNameLst>
                                      </p:cBhvr>
                                      <p:to>
                                        <p:strVal val="visible"/>
                                      </p:to>
                                    </p:set>
                                    <p:animEffect transition="in" filter="box(in)">
                                      <p:cBhvr>
                                        <p:cTn id="103" dur="500"/>
                                        <p:tgtEl>
                                          <p:spTgt spid="17"/>
                                        </p:tgtEl>
                                      </p:cBhvr>
                                    </p:animEffect>
                                  </p:childTnLst>
                                </p:cTn>
                              </p:par>
                              <p:par>
                                <p:cTn id="104" presetID="4" presetClass="entr" presetSubtype="16" fill="hold" nodeType="withEffect">
                                  <p:stCondLst>
                                    <p:cond delay="0"/>
                                  </p:stCondLst>
                                  <p:childTnLst>
                                    <p:set>
                                      <p:cBhvr>
                                        <p:cTn id="105" dur="500" fill="hold">
                                          <p:stCondLst>
                                            <p:cond delay="0"/>
                                          </p:stCondLst>
                                        </p:cTn>
                                        <p:tgtEl>
                                          <p:spTgt spid="7"/>
                                        </p:tgtEl>
                                        <p:attrNameLst>
                                          <p:attrName>style.visibility</p:attrName>
                                        </p:attrNameLst>
                                      </p:cBhvr>
                                      <p:to>
                                        <p:strVal val="visible"/>
                                      </p:to>
                                    </p:set>
                                    <p:animEffect transition="in" filter="box(in)">
                                      <p:cBhvr>
                                        <p:cTn id="106" dur="500"/>
                                        <p:tgtEl>
                                          <p:spTgt spid="7"/>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grpId="0" nodeType="clickEffect">
                                  <p:stCondLst>
                                    <p:cond delay="0"/>
                                  </p:stCondLst>
                                  <p:childTnLst>
                                    <p:set>
                                      <p:cBhvr>
                                        <p:cTn id="110" dur="500" fill="hold">
                                          <p:stCondLst>
                                            <p:cond delay="0"/>
                                          </p:stCondLst>
                                        </p:cTn>
                                        <p:tgtEl>
                                          <p:spTgt spid="35"/>
                                        </p:tgtEl>
                                        <p:attrNameLst>
                                          <p:attrName>style.visibility</p:attrName>
                                        </p:attrNameLst>
                                      </p:cBhvr>
                                      <p:to>
                                        <p:strVal val="visible"/>
                                      </p:to>
                                    </p:set>
                                    <p:animEffect transition="in" filter="box(in)">
                                      <p:cBhvr>
                                        <p:cTn id="111" dur="500"/>
                                        <p:tgtEl>
                                          <p:spTgt spid="35"/>
                                        </p:tgtEl>
                                      </p:cBhvr>
                                    </p:animEffect>
                                  </p:childTnLst>
                                </p:cTn>
                              </p:par>
                              <p:par>
                                <p:cTn id="112" presetID="4" presetClass="entr" presetSubtype="16" fill="hold" grpId="0" nodeType="withEffect">
                                  <p:stCondLst>
                                    <p:cond delay="0"/>
                                  </p:stCondLst>
                                  <p:childTnLst>
                                    <p:set>
                                      <p:cBhvr>
                                        <p:cTn id="113" dur="500" fill="hold">
                                          <p:stCondLst>
                                            <p:cond delay="0"/>
                                          </p:stCondLst>
                                        </p:cTn>
                                        <p:tgtEl>
                                          <p:spTgt spid="27"/>
                                        </p:tgtEl>
                                        <p:attrNameLst>
                                          <p:attrName>style.visibility</p:attrName>
                                        </p:attrNameLst>
                                      </p:cBhvr>
                                      <p:to>
                                        <p:strVal val="visible"/>
                                      </p:to>
                                    </p:set>
                                    <p:animEffect transition="in" filter="box(in)">
                                      <p:cBhvr>
                                        <p:cTn id="114" dur="500"/>
                                        <p:tgtEl>
                                          <p:spTgt spid="27"/>
                                        </p:tgtEl>
                                      </p:cBhvr>
                                    </p:animEffec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grpId="0" nodeType="clickEffect">
                                  <p:stCondLst>
                                    <p:cond delay="0"/>
                                  </p:stCondLst>
                                  <p:childTnLst>
                                    <p:set>
                                      <p:cBhvr>
                                        <p:cTn id="118" dur="500" fill="hold">
                                          <p:stCondLst>
                                            <p:cond delay="0"/>
                                          </p:stCondLst>
                                        </p:cTn>
                                        <p:tgtEl>
                                          <p:spTgt spid="106"/>
                                        </p:tgtEl>
                                        <p:attrNameLst>
                                          <p:attrName>style.visibility</p:attrName>
                                        </p:attrNameLst>
                                      </p:cBhvr>
                                      <p:to>
                                        <p:strVal val="visible"/>
                                      </p:to>
                                    </p:set>
                                    <p:animEffect transition="in" filter="box(in)">
                                      <p:cBhvr>
                                        <p:cTn id="119" dur="500"/>
                                        <p:tgtEl>
                                          <p:spTgt spid="106"/>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107"/>
                                        </p:tgtEl>
                                        <p:attrNameLst>
                                          <p:attrName>style.visibility</p:attrName>
                                        </p:attrNameLst>
                                      </p:cBhvr>
                                      <p:to>
                                        <p:strVal val="visible"/>
                                      </p:to>
                                    </p:set>
                                    <p:anim calcmode="lin" valueType="num">
                                      <p:cBhvr additive="base">
                                        <p:cTn id="124" dur="500" fill="hold"/>
                                        <p:tgtEl>
                                          <p:spTgt spid="107"/>
                                        </p:tgtEl>
                                        <p:attrNameLst>
                                          <p:attrName>ppt_x</p:attrName>
                                        </p:attrNameLst>
                                      </p:cBhvr>
                                      <p:tavLst>
                                        <p:tav tm="0">
                                          <p:val>
                                            <p:strVal val="#ppt_x"/>
                                          </p:val>
                                        </p:tav>
                                        <p:tav tm="100000">
                                          <p:val>
                                            <p:strVal val="#ppt_x"/>
                                          </p:val>
                                        </p:tav>
                                      </p:tavLst>
                                    </p:anim>
                                    <p:anim calcmode="lin" valueType="num">
                                      <p:cBhvr additive="base">
                                        <p:cTn id="12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grpId="0" nodeType="clickEffect">
                                  <p:stCondLst>
                                    <p:cond delay="0"/>
                                  </p:stCondLst>
                                  <p:childTnLst>
                                    <p:set>
                                      <p:cBhvr>
                                        <p:cTn id="129" dur="1" fill="hold">
                                          <p:stCondLst>
                                            <p:cond delay="0"/>
                                          </p:stCondLst>
                                        </p:cTn>
                                        <p:tgtEl>
                                          <p:spTgt spid="9"/>
                                        </p:tgtEl>
                                        <p:attrNameLst>
                                          <p:attrName>style.visibility</p:attrName>
                                        </p:attrNameLst>
                                      </p:cBhvr>
                                      <p:to>
                                        <p:strVal val="visible"/>
                                      </p:to>
                                    </p:set>
                                    <p:anim calcmode="lin" valueType="num">
                                      <p:cBhvr additive="base">
                                        <p:cTn id="130" dur="500" fill="hold"/>
                                        <p:tgtEl>
                                          <p:spTgt spid="9"/>
                                        </p:tgtEl>
                                        <p:attrNameLst>
                                          <p:attrName>ppt_x</p:attrName>
                                        </p:attrNameLst>
                                      </p:cBhvr>
                                      <p:tavLst>
                                        <p:tav tm="0">
                                          <p:val>
                                            <p:strVal val="#ppt_x"/>
                                          </p:val>
                                        </p:tav>
                                        <p:tav tm="100000">
                                          <p:val>
                                            <p:strVal val="#ppt_x"/>
                                          </p:val>
                                        </p:tav>
                                      </p:tavLst>
                                    </p:anim>
                                    <p:anim calcmode="lin" valueType="num">
                                      <p:cBhvr additive="base">
                                        <p:cTn id="1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23" grpId="0"/>
      <p:bldP spid="3" grpId="0" animBg="1"/>
      <p:bldP spid="18" grpId="0" animBg="1"/>
      <p:bldP spid="24" grpId="0"/>
      <p:bldP spid="20" grpId="0" animBg="1"/>
      <p:bldP spid="25" grpId="0"/>
      <p:bldP spid="21" grpId="0" animBg="1"/>
      <p:bldP spid="33" grpId="0"/>
      <p:bldP spid="30" grpId="0" animBg="1"/>
      <p:bldP spid="31" grpId="0" animBg="1"/>
      <p:bldP spid="36" grpId="0"/>
      <p:bldP spid="22" grpId="0" animBg="1"/>
      <p:bldP spid="37" grpId="0"/>
      <p:bldP spid="17" grpId="0" animBg="1"/>
      <p:bldP spid="35" grpId="0" animBg="1"/>
      <p:bldP spid="27" grpId="0"/>
      <p:bldP spid="106" grpId="0" bldLvl="0" animBg="1"/>
      <p:bldP spid="107" grpId="0" bldLvl="0" animBg="1"/>
      <p:bldP spid="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61950" y="333375"/>
            <a:ext cx="11373485" cy="707771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9" name="文本框 8"/>
          <p:cNvSpPr txBox="1"/>
          <p:nvPr/>
        </p:nvSpPr>
        <p:spPr>
          <a:xfrm>
            <a:off x="452755" y="433705"/>
            <a:ext cx="10875645" cy="506730"/>
          </a:xfrm>
          <a:prstGeom prst="rect">
            <a:avLst/>
          </a:prstGeom>
          <a:noFill/>
        </p:spPr>
        <p:txBody>
          <a:bodyPr wrap="square" rtlCol="0">
            <a:spAutoFit/>
          </a:bodyPr>
          <a:p>
            <a:pPr fontAlgn="auto">
              <a:lnSpc>
                <a:spcPct val="100000"/>
              </a:lnSpc>
            </a:pPr>
            <a:r>
              <a:rPr lang="en-US" altLang="zh-CN" sz="2700" dirty="0">
                <a:solidFill>
                  <a:schemeClr val="bg1"/>
                </a:solidFill>
                <a:latin typeface="Times New Roman" panose="02020603050405020304" pitchFamily="18" charset="0"/>
                <a:cs typeface="Times New Roman" panose="02020603050405020304" pitchFamily="18" charset="0"/>
              </a:rPr>
              <a:t>12. What does the author think of his journey? </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676275" y="1045210"/>
            <a:ext cx="4737100" cy="706755"/>
          </a:xfrm>
          <a:prstGeom prst="rect">
            <a:avLst/>
          </a:prstGeom>
          <a:solidFill>
            <a:schemeClr val="accent5">
              <a:lumMod val="20000"/>
              <a:lumOff val="80000"/>
            </a:schemeClr>
          </a:solidFill>
        </p:spPr>
        <p:txBody>
          <a:bodyPr wrap="square" rtlCol="0">
            <a:spAutoFit/>
          </a:bodyPr>
          <a:p>
            <a:pPr algn="l"/>
            <a:r>
              <a:rPr lang="en-US" sz="2000" dirty="0">
                <a:solidFill>
                  <a:schemeClr val="bg1"/>
                </a:solidFill>
                <a:latin typeface="Times New Roman" panose="02020603050405020304" pitchFamily="18" charset="0"/>
                <a:cs typeface="Times New Roman" panose="02020603050405020304" pitchFamily="18" charset="0"/>
                <a:sym typeface="+mn-ea"/>
              </a:rPr>
              <a:t>     I must carry all of my food and supplies in my bag which weighs about 30 kilograms.</a:t>
            </a:r>
            <a:endParaRPr lang="en-US" sz="2000"/>
          </a:p>
        </p:txBody>
      </p:sp>
      <p:sp>
        <p:nvSpPr>
          <p:cNvPr id="3" name="文本框 2"/>
          <p:cNvSpPr txBox="1"/>
          <p:nvPr/>
        </p:nvSpPr>
        <p:spPr>
          <a:xfrm>
            <a:off x="676275" y="1870075"/>
            <a:ext cx="4736465" cy="706755"/>
          </a:xfrm>
          <a:prstGeom prst="rect">
            <a:avLst/>
          </a:prstGeom>
          <a:solidFill>
            <a:schemeClr val="accent5">
              <a:lumMod val="20000"/>
              <a:lumOff val="80000"/>
            </a:schemeClr>
          </a:solidFill>
        </p:spPr>
        <p:txBody>
          <a:bodyPr wrap="square" rtlCol="0">
            <a:spAutoFit/>
          </a:bodyPr>
          <a:p>
            <a:pPr algn="l"/>
            <a:r>
              <a:rPr lang="en-US" sz="2000" dirty="0">
                <a:solidFill>
                  <a:schemeClr val="bg1"/>
                </a:solidFill>
                <a:latin typeface="Times New Roman" panose="02020603050405020304" pitchFamily="18" charset="0"/>
                <a:cs typeface="Times New Roman" panose="02020603050405020304" pitchFamily="18" charset="0"/>
                <a:sym typeface="+mn-ea"/>
              </a:rPr>
              <a:t>     Like yesterday, it will be full of sweat and hard work.</a:t>
            </a:r>
            <a:endParaRPr lang="en-US" sz="2000"/>
          </a:p>
        </p:txBody>
      </p:sp>
      <p:sp>
        <p:nvSpPr>
          <p:cNvPr id="4" name="文本框 3"/>
          <p:cNvSpPr txBox="1"/>
          <p:nvPr/>
        </p:nvSpPr>
        <p:spPr>
          <a:xfrm>
            <a:off x="6639560" y="1045210"/>
            <a:ext cx="4610100" cy="706755"/>
          </a:xfrm>
          <a:prstGeom prst="rect">
            <a:avLst/>
          </a:prstGeom>
          <a:solidFill>
            <a:schemeClr val="accent5">
              <a:lumMod val="20000"/>
              <a:lumOff val="80000"/>
            </a:schemeClr>
          </a:solidFill>
        </p:spPr>
        <p:txBody>
          <a:bodyPr wrap="square" rtlCol="0">
            <a:spAutoFit/>
          </a:bodyPr>
          <a:p>
            <a:pPr algn="l"/>
            <a:r>
              <a:rPr lang="en-US" sz="2000" dirty="0">
                <a:solidFill>
                  <a:schemeClr val="bg1"/>
                </a:solidFill>
                <a:latin typeface="Times New Roman" panose="02020603050405020304" pitchFamily="18" charset="0"/>
                <a:cs typeface="Times New Roman" panose="02020603050405020304" pitchFamily="18" charset="0"/>
                <a:sym typeface="+mn-ea"/>
              </a:rPr>
              <a:t>     Such a beautiful and wild place makes me feel blessed to be alive.</a:t>
            </a:r>
            <a:endParaRPr lang="en-US" sz="2000"/>
          </a:p>
        </p:txBody>
      </p:sp>
      <p:pic>
        <p:nvPicPr>
          <p:cNvPr id="7" name="图片 6"/>
          <p:cNvPicPr>
            <a:picLocks noChangeAspect="1"/>
          </p:cNvPicPr>
          <p:nvPr/>
        </p:nvPicPr>
        <p:blipFill>
          <a:blip r:embed="rId1"/>
          <a:srcRect l="39703" t="20709" r="38734" b="21942"/>
          <a:stretch>
            <a:fillRect/>
          </a:stretch>
        </p:blipFill>
        <p:spPr>
          <a:xfrm>
            <a:off x="5694045" y="1402715"/>
            <a:ext cx="572770" cy="730885"/>
          </a:xfrm>
          <a:prstGeom prst="rect">
            <a:avLst/>
          </a:prstGeom>
        </p:spPr>
      </p:pic>
      <p:sp>
        <p:nvSpPr>
          <p:cNvPr id="8" name="文本框 7"/>
          <p:cNvSpPr txBox="1"/>
          <p:nvPr/>
        </p:nvSpPr>
        <p:spPr>
          <a:xfrm>
            <a:off x="6639560" y="1870075"/>
            <a:ext cx="4610100" cy="706755"/>
          </a:xfrm>
          <a:prstGeom prst="rect">
            <a:avLst/>
          </a:prstGeom>
          <a:solidFill>
            <a:schemeClr val="accent5">
              <a:lumMod val="20000"/>
              <a:lumOff val="80000"/>
            </a:schemeClr>
          </a:solidFill>
        </p:spPr>
        <p:txBody>
          <a:bodyPr wrap="square" rtlCol="0">
            <a:spAutoFit/>
          </a:bodyPr>
          <a:p>
            <a:pPr algn="l"/>
            <a:r>
              <a:rPr lang="en-US" sz="2000" dirty="0">
                <a:solidFill>
                  <a:schemeClr val="bg1"/>
                </a:solidFill>
                <a:latin typeface="Times New Roman" panose="02020603050405020304" pitchFamily="18" charset="0"/>
                <a:cs typeface="Times New Roman" panose="02020603050405020304" pitchFamily="18" charset="0"/>
                <a:sym typeface="+mn-ea"/>
              </a:rPr>
              <a:t>     The broad sky, the fresh air, the great adventure, what could be better?</a:t>
            </a:r>
            <a:endParaRPr lang="en-US" sz="2000"/>
          </a:p>
        </p:txBody>
      </p:sp>
      <p:sp>
        <p:nvSpPr>
          <p:cNvPr id="17" name="文本框 16"/>
          <p:cNvSpPr txBox="1"/>
          <p:nvPr/>
        </p:nvSpPr>
        <p:spPr>
          <a:xfrm>
            <a:off x="873125" y="2769235"/>
            <a:ext cx="197675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a:t>
            </a:r>
            <a:r>
              <a:rPr lang="en-US" altLang="zh-CN" sz="2600" b="1" dirty="0">
                <a:solidFill>
                  <a:srgbClr val="C00000"/>
                </a:solidFill>
                <a:latin typeface="Arial Narrow" panose="020B0606020202030204" pitchFamily="34" charset="0"/>
              </a:rPr>
              <a:t>challenging</a:t>
            </a:r>
            <a:endParaRPr lang="en-US" altLang="zh-CN" sz="2600" b="1" dirty="0">
              <a:solidFill>
                <a:srgbClr val="C00000"/>
              </a:solidFill>
              <a:latin typeface="Arial Narrow" panose="020B0606020202030204" pitchFamily="34" charset="0"/>
            </a:endParaRPr>
          </a:p>
        </p:txBody>
      </p:sp>
      <p:sp>
        <p:nvSpPr>
          <p:cNvPr id="10" name="文本框 9"/>
          <p:cNvSpPr txBox="1"/>
          <p:nvPr/>
        </p:nvSpPr>
        <p:spPr>
          <a:xfrm>
            <a:off x="3171825" y="2769235"/>
            <a:ext cx="1809750"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a:t>
            </a:r>
            <a:r>
              <a:rPr lang="en-US" altLang="zh-CN" sz="2600" b="1" dirty="0">
                <a:solidFill>
                  <a:srgbClr val="C00000"/>
                </a:solidFill>
                <a:latin typeface="Arial Narrow" panose="020B0606020202030204" pitchFamily="34" charset="0"/>
              </a:rPr>
              <a:t>arduous</a:t>
            </a:r>
            <a:endParaRPr lang="en-US" altLang="zh-CN" sz="2600" b="1" dirty="0">
              <a:solidFill>
                <a:srgbClr val="C00000"/>
              </a:solidFill>
              <a:latin typeface="Arial Narrow" panose="020B0606020202030204" pitchFamily="34" charset="0"/>
            </a:endParaRPr>
          </a:p>
        </p:txBody>
      </p:sp>
      <p:sp>
        <p:nvSpPr>
          <p:cNvPr id="11" name="文本框 10"/>
          <p:cNvSpPr txBox="1"/>
          <p:nvPr/>
        </p:nvSpPr>
        <p:spPr>
          <a:xfrm>
            <a:off x="6864985" y="2769235"/>
            <a:ext cx="193738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a:t>
            </a:r>
            <a:r>
              <a:rPr lang="en-US" altLang="zh-CN" sz="2600" b="1" dirty="0">
                <a:solidFill>
                  <a:srgbClr val="C00000"/>
                </a:solidFill>
                <a:latin typeface="Arial Narrow" panose="020B0606020202030204" pitchFamily="34" charset="0"/>
              </a:rPr>
              <a:t>exhilarating</a:t>
            </a:r>
            <a:endParaRPr lang="en-US" altLang="zh-CN" sz="2600" b="1" dirty="0">
              <a:solidFill>
                <a:srgbClr val="C00000"/>
              </a:solidFill>
              <a:latin typeface="Arial Narrow" panose="020B0606020202030204" pitchFamily="34" charset="0"/>
            </a:endParaRPr>
          </a:p>
        </p:txBody>
      </p:sp>
      <p:sp>
        <p:nvSpPr>
          <p:cNvPr id="12" name="文本框 11"/>
          <p:cNvSpPr txBox="1"/>
          <p:nvPr/>
        </p:nvSpPr>
        <p:spPr>
          <a:xfrm>
            <a:off x="9173210" y="2769235"/>
            <a:ext cx="1780540"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a:t>
            </a:r>
            <a:r>
              <a:rPr lang="en-US" altLang="zh-CN" sz="2600" b="1" dirty="0">
                <a:solidFill>
                  <a:srgbClr val="C00000"/>
                </a:solidFill>
                <a:latin typeface="Arial Narrow" panose="020B0606020202030204" pitchFamily="34" charset="0"/>
              </a:rPr>
              <a:t>beautiful</a:t>
            </a:r>
            <a:endParaRPr lang="en-US" altLang="zh-CN" sz="2600" b="1" dirty="0">
              <a:solidFill>
                <a:srgbClr val="C00000"/>
              </a:solidFill>
              <a:latin typeface="Arial Narrow" panose="020B0606020202030204" pitchFamily="34" charset="0"/>
            </a:endParaRPr>
          </a:p>
        </p:txBody>
      </p:sp>
      <p:sp>
        <p:nvSpPr>
          <p:cNvPr id="13" name="文本框 12"/>
          <p:cNvSpPr txBox="1"/>
          <p:nvPr/>
        </p:nvSpPr>
        <p:spPr>
          <a:xfrm>
            <a:off x="542925" y="3459480"/>
            <a:ext cx="10875645" cy="922020"/>
          </a:xfrm>
          <a:prstGeom prst="rect">
            <a:avLst/>
          </a:prstGeom>
          <a:noFill/>
        </p:spPr>
        <p:txBody>
          <a:bodyPr wrap="square" rtlCol="0">
            <a:spAutoFit/>
          </a:bodyPr>
          <a:p>
            <a:pPr fontAlgn="auto">
              <a:lnSpc>
                <a:spcPct val="100000"/>
              </a:lnSpc>
            </a:pPr>
            <a:r>
              <a:rPr lang="en-US" altLang="zh-CN" sz="2700" dirty="0">
                <a:solidFill>
                  <a:schemeClr val="bg1"/>
                </a:solidFill>
                <a:latin typeface="Times New Roman" panose="02020603050405020304" pitchFamily="18" charset="0"/>
                <a:cs typeface="Times New Roman" panose="02020603050405020304" pitchFamily="18" charset="0"/>
              </a:rPr>
              <a:t>13. According to the title and two pictures, what does the author think of </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ct val="100000"/>
              </a:lnSpc>
            </a:pPr>
            <a:r>
              <a:rPr lang="en-US" altLang="zh-CN" sz="2700" dirty="0">
                <a:solidFill>
                  <a:schemeClr val="bg1"/>
                </a:solidFill>
                <a:latin typeface="Times New Roman" panose="02020603050405020304" pitchFamily="18" charset="0"/>
                <a:cs typeface="Times New Roman" panose="02020603050405020304" pitchFamily="18" charset="0"/>
              </a:rPr>
              <a:t>    Sarek? Why does he say it is “hidden”? </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542925" y="4410075"/>
            <a:ext cx="1119187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rgbClr val="FF0000"/>
                </a:solidFill>
                <a:latin typeface="Arial Narrow" panose="020B0606020202030204" pitchFamily="34" charset="0"/>
              </a:rPr>
              <a:t>treasure</a:t>
            </a:r>
            <a:r>
              <a:rPr lang="en-US" altLang="zh-CN" sz="2600" b="1" dirty="0">
                <a:solidFill>
                  <a:schemeClr val="bg1"/>
                </a:solidFill>
                <a:latin typeface="Arial Narrow" panose="020B0606020202030204" pitchFamily="34" charset="0"/>
              </a:rPr>
              <a:t>: beautiful natural scenery and anbundant resources like plants and animals </a:t>
            </a:r>
            <a:endParaRPr lang="en-US" altLang="zh-CN" sz="2600" b="1" dirty="0">
              <a:solidFill>
                <a:srgbClr val="C00000"/>
              </a:solidFill>
              <a:latin typeface="Arial Narrow" panose="020B0606020202030204" pitchFamily="34" charset="0"/>
            </a:endParaRPr>
          </a:p>
        </p:txBody>
      </p:sp>
      <p:sp>
        <p:nvSpPr>
          <p:cNvPr id="15" name="文本框 14"/>
          <p:cNvSpPr txBox="1"/>
          <p:nvPr/>
        </p:nvSpPr>
        <p:spPr>
          <a:xfrm>
            <a:off x="676275" y="5023485"/>
            <a:ext cx="2948940" cy="1322070"/>
          </a:xfrm>
          <a:prstGeom prst="rect">
            <a:avLst/>
          </a:prstGeom>
          <a:solidFill>
            <a:schemeClr val="accent5">
              <a:lumMod val="20000"/>
              <a:lumOff val="80000"/>
            </a:schemeClr>
          </a:solidFill>
        </p:spPr>
        <p:txBody>
          <a:bodyPr wrap="square" rtlCol="0">
            <a:spAutoFit/>
          </a:bodyPr>
          <a:p>
            <a:pPr algn="l"/>
            <a:r>
              <a:rPr lang="en-US" sz="2000" dirty="0">
                <a:solidFill>
                  <a:schemeClr val="bg1"/>
                </a:solidFill>
                <a:latin typeface="Times New Roman" panose="02020603050405020304" pitchFamily="18" charset="0"/>
                <a:cs typeface="Times New Roman" panose="02020603050405020304" pitchFamily="18" charset="0"/>
                <a:sym typeface="+mn-ea"/>
              </a:rPr>
              <a:t>     I'm in the remote far north of Sweden in Sarek national Park, </a:t>
            </a:r>
            <a:r>
              <a:rPr lang="en-US" sz="2000" dirty="0">
                <a:solidFill>
                  <a:srgbClr val="C00000"/>
                </a:solidFill>
                <a:latin typeface="Times New Roman" panose="02020603050405020304" pitchFamily="18" charset="0"/>
                <a:cs typeface="Times New Roman" panose="02020603050405020304" pitchFamily="18" charset="0"/>
                <a:sym typeface="+mn-ea"/>
              </a:rPr>
              <a:t>a place with no roads or towns</a:t>
            </a:r>
            <a:r>
              <a:rPr lang="en-US" sz="2000" dirty="0">
                <a:solidFill>
                  <a:schemeClr val="bg1"/>
                </a:solidFill>
                <a:latin typeface="Times New Roman" panose="02020603050405020304" pitchFamily="18" charset="0"/>
                <a:cs typeface="Times New Roman" panose="02020603050405020304" pitchFamily="18" charset="0"/>
                <a:sym typeface="+mn-ea"/>
              </a:rPr>
              <a:t>. (Para. 1)</a:t>
            </a:r>
            <a:endParaRPr lang="en-US" sz="2000"/>
          </a:p>
        </p:txBody>
      </p:sp>
      <p:sp>
        <p:nvSpPr>
          <p:cNvPr id="16" name="文本框 15"/>
          <p:cNvSpPr txBox="1"/>
          <p:nvPr/>
        </p:nvSpPr>
        <p:spPr>
          <a:xfrm>
            <a:off x="3977640" y="5023485"/>
            <a:ext cx="3077210" cy="1322070"/>
          </a:xfrm>
          <a:prstGeom prst="rect">
            <a:avLst/>
          </a:prstGeom>
          <a:solidFill>
            <a:schemeClr val="accent5">
              <a:lumMod val="20000"/>
              <a:lumOff val="80000"/>
            </a:schemeClr>
          </a:solidFill>
        </p:spPr>
        <p:txBody>
          <a:bodyPr wrap="square" rtlCol="0">
            <a:spAutoFit/>
          </a:bodyPr>
          <a:p>
            <a:pPr algn="l"/>
            <a:r>
              <a:rPr lang="en-US" sz="2000" dirty="0">
                <a:solidFill>
                  <a:schemeClr val="bg1"/>
                </a:solidFill>
                <a:latin typeface="Times New Roman" panose="02020603050405020304" pitchFamily="18" charset="0"/>
                <a:cs typeface="Times New Roman" panose="02020603050405020304" pitchFamily="18" charset="0"/>
                <a:sym typeface="+mn-ea"/>
              </a:rPr>
              <a:t>     Getting here is quite difficult, so apart from the Sami </a:t>
            </a:r>
            <a:r>
              <a:rPr lang="en-US" sz="2000" dirty="0">
                <a:solidFill>
                  <a:srgbClr val="C00000"/>
                </a:solidFill>
                <a:latin typeface="Times New Roman" panose="02020603050405020304" pitchFamily="18" charset="0"/>
                <a:cs typeface="Times New Roman" panose="02020603050405020304" pitchFamily="18" charset="0"/>
                <a:sym typeface="+mn-ea"/>
              </a:rPr>
              <a:t>very few people have ever been Sarek</a:t>
            </a:r>
            <a:r>
              <a:rPr lang="en-US" sz="2000" dirty="0">
                <a:solidFill>
                  <a:schemeClr val="bg1"/>
                </a:solidFill>
                <a:latin typeface="Times New Roman" panose="02020603050405020304" pitchFamily="18" charset="0"/>
                <a:cs typeface="Times New Roman" panose="02020603050405020304" pitchFamily="18" charset="0"/>
                <a:sym typeface="+mn-ea"/>
              </a:rPr>
              <a:t>. (Para. 2)</a:t>
            </a:r>
            <a:endParaRPr lang="en-US" sz="2000"/>
          </a:p>
        </p:txBody>
      </p:sp>
      <p:sp>
        <p:nvSpPr>
          <p:cNvPr id="19" name="文本框 18"/>
          <p:cNvSpPr txBox="1"/>
          <p:nvPr/>
        </p:nvSpPr>
        <p:spPr>
          <a:xfrm>
            <a:off x="7355840" y="5308600"/>
            <a:ext cx="3597910" cy="89154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a </a:t>
            </a:r>
            <a:r>
              <a:rPr lang="en-US" altLang="zh-CN" sz="2600" b="1" dirty="0">
                <a:solidFill>
                  <a:srgbClr val="C00000"/>
                </a:solidFill>
                <a:latin typeface="Arial Narrow" panose="020B0606020202030204" pitchFamily="34" charset="0"/>
              </a:rPr>
              <a:t>treasure land</a:t>
            </a:r>
            <a:r>
              <a:rPr lang="en-US" altLang="zh-CN" sz="2600" b="1" dirty="0">
                <a:solidFill>
                  <a:schemeClr val="bg1"/>
                </a:solidFill>
                <a:latin typeface="Arial Narrow" panose="020B0606020202030204" pitchFamily="34" charset="0"/>
              </a:rPr>
              <a:t> yet </a:t>
            </a:r>
            <a:r>
              <a:rPr lang="en-US" altLang="zh-CN" sz="2600" b="1" dirty="0">
                <a:solidFill>
                  <a:srgbClr val="C00000"/>
                </a:solidFill>
                <a:latin typeface="Arial Narrow" panose="020B0606020202030204" pitchFamily="34" charset="0"/>
              </a:rPr>
              <a:t>to be explored</a:t>
            </a:r>
            <a:r>
              <a:rPr lang="en-US" altLang="zh-CN" sz="2600" b="1" dirty="0">
                <a:solidFill>
                  <a:schemeClr val="bg1"/>
                </a:solidFill>
                <a:latin typeface="Arial Narrow" panose="020B0606020202030204" pitchFamily="34" charset="0"/>
              </a:rPr>
              <a:t> by yourself </a:t>
            </a:r>
            <a:endParaRPr lang="en-US" altLang="zh-CN" sz="2600" b="1" dirty="0">
              <a:solidFill>
                <a:schemeClr val="bg1"/>
              </a:solidFill>
              <a:latin typeface="Arial Narrow" panose="020B0606020202030204" pitchFamily="34" charset="0"/>
            </a:endParaRPr>
          </a:p>
        </p:txBody>
      </p:sp>
      <p:sp>
        <p:nvSpPr>
          <p:cNvPr id="20" name="云形标注 19"/>
          <p:cNvSpPr/>
          <p:nvPr/>
        </p:nvSpPr>
        <p:spPr>
          <a:xfrm>
            <a:off x="7868285" y="3552190"/>
            <a:ext cx="3460115" cy="1756410"/>
          </a:xfrm>
          <a:prstGeom prst="cloudCallout">
            <a:avLst>
              <a:gd name="adj1" fmla="val -32290"/>
              <a:gd name="adj2" fmla="val 882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400" b="1">
                <a:latin typeface="Times New Roman" panose="02020603050405020304" pitchFamily="18" charset="0"/>
                <a:cs typeface="Times New Roman" panose="02020603050405020304" pitchFamily="18" charset="0"/>
              </a:rPr>
              <a:t>Would you like hiking in Sarek National Park?</a:t>
            </a:r>
            <a:endParaRPr lang="en-US" sz="2400" b="1">
              <a:latin typeface="Times New Roman" panose="02020603050405020304" pitchFamily="18" charset="0"/>
              <a:cs typeface="Times New Roman" panose="02020603050405020304" pitchFamily="18" charset="0"/>
            </a:endParaRPr>
          </a:p>
        </p:txBody>
      </p:sp>
      <p:pic>
        <p:nvPicPr>
          <p:cNvPr id="18" name="图片 1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8" presetClass="entr" presetSubtype="16" fill="hold" grpId="0" nodeType="clickEffect">
                                  <p:stCondLst>
                                    <p:cond delay="0"/>
                                  </p:stCondLst>
                                  <p:childTnLst>
                                    <p:set>
                                      <p:cBhvr>
                                        <p:cTn id="84" dur="500" fill="hold">
                                          <p:stCondLst>
                                            <p:cond delay="0"/>
                                          </p:stCondLst>
                                        </p:cTn>
                                        <p:tgtEl>
                                          <p:spTgt spid="20"/>
                                        </p:tgtEl>
                                        <p:attrNameLst>
                                          <p:attrName>style.visibility</p:attrName>
                                        </p:attrNameLst>
                                      </p:cBhvr>
                                      <p:to>
                                        <p:strVal val="visible"/>
                                      </p:to>
                                    </p:set>
                                    <p:animEffect transition="in" filter="diamond(in)">
                                      <p:cBhvr>
                                        <p:cTn id="8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8" grpId="0" bldLvl="0" animBg="1"/>
      <p:bldP spid="17" grpId="0" bldLvl="0" animBg="1"/>
      <p:bldP spid="10" grpId="0" bldLvl="0" animBg="1"/>
      <p:bldP spid="11" grpId="0" bldLvl="0" animBg="1"/>
      <p:bldP spid="12" grpId="0" bldLvl="0" animBg="1"/>
      <p:bldP spid="14" grpId="0" bldLvl="0" animBg="1"/>
      <p:bldP spid="13" grpId="0"/>
      <p:bldP spid="15" grpId="0" bldLvl="0" animBg="1"/>
      <p:bldP spid="16" grpId="0" bldLvl="0" animBg="1"/>
      <p:bldP spid="19" grpId="0" bldLvl="0" animBg="1"/>
      <p:bldP spid="2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61950" y="333375"/>
            <a:ext cx="11373485" cy="707771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2" name="文本框 1"/>
          <p:cNvSpPr txBox="1"/>
          <p:nvPr/>
        </p:nvSpPr>
        <p:spPr>
          <a:xfrm>
            <a:off x="431165" y="344170"/>
            <a:ext cx="11036935" cy="521970"/>
          </a:xfrm>
          <a:prstGeom prst="rect">
            <a:avLst/>
          </a:prstGeom>
          <a:noFill/>
        </p:spPr>
        <p:txBody>
          <a:bodyPr wrap="square" rtlCol="0">
            <a:spAutoFit/>
          </a:bodyPr>
          <a:p>
            <a:r>
              <a:rPr lang="en-US" altLang="zh-CN" sz="2800" b="1" dirty="0">
                <a:solidFill>
                  <a:schemeClr val="bg1"/>
                </a:solidFill>
                <a:sym typeface="+mn-ea"/>
              </a:rPr>
              <a:t>V. Pondering and Sharing </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534035" y="1949450"/>
            <a:ext cx="10821035" cy="922020"/>
          </a:xfrm>
          <a:prstGeom prst="rect">
            <a:avLst/>
          </a:prstGeom>
          <a:noFill/>
        </p:spPr>
        <p:txBody>
          <a:bodyPr wrap="square" rtlCol="0">
            <a:spAutoFit/>
          </a:bodyPr>
          <a:p>
            <a:r>
              <a:rPr lang="en-US" altLang="zh-CN" sz="2700" dirty="0">
                <a:solidFill>
                  <a:schemeClr val="bg1"/>
                </a:solidFill>
                <a:latin typeface="Times New Roman" panose="02020603050405020304" pitchFamily="18" charset="0"/>
                <a:cs typeface="Times New Roman" panose="02020603050405020304" pitchFamily="18" charset="0"/>
              </a:rPr>
              <a:t>2. If you are going to hike in the Sarek National Park, what preparations </a:t>
            </a:r>
            <a:endParaRPr lang="en-US" altLang="zh-CN" sz="2700" dirty="0">
              <a:solidFill>
                <a:schemeClr val="bg1"/>
              </a:solidFill>
              <a:latin typeface="Times New Roman" panose="02020603050405020304" pitchFamily="18" charset="0"/>
              <a:cs typeface="Times New Roman" panose="02020603050405020304" pitchFamily="18" charset="0"/>
            </a:endParaRPr>
          </a:p>
          <a:p>
            <a:r>
              <a:rPr lang="en-US" altLang="zh-CN" sz="2700" dirty="0">
                <a:solidFill>
                  <a:schemeClr val="bg1"/>
                </a:solidFill>
                <a:latin typeface="Times New Roman" panose="02020603050405020304" pitchFamily="18" charset="0"/>
                <a:cs typeface="Times New Roman" panose="02020603050405020304" pitchFamily="18" charset="0"/>
              </a:rPr>
              <a:t>    would you make? Why do you do so? </a:t>
            </a:r>
            <a:endParaRPr lang="en-US" altLang="zh-CN" sz="2700" dirty="0">
              <a:solidFill>
                <a:schemeClr val="bg1"/>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534035" y="3069590"/>
            <a:ext cx="10821035" cy="2584450"/>
          </a:xfrm>
          <a:prstGeom prst="rect">
            <a:avLst/>
          </a:prstGeom>
          <a:noFill/>
        </p:spPr>
        <p:txBody>
          <a:bodyPr wrap="square" rtlCol="0">
            <a:spAutoFit/>
          </a:bodyPr>
          <a:p>
            <a:r>
              <a:rPr lang="en-US" altLang="zh-CN" sz="2700" dirty="0">
                <a:solidFill>
                  <a:schemeClr val="bg1"/>
                </a:solidFill>
                <a:latin typeface="Times New Roman" panose="02020603050405020304" pitchFamily="18" charset="0"/>
                <a:cs typeface="Times New Roman" panose="02020603050405020304" pitchFamily="18" charset="0"/>
              </a:rPr>
              <a:t>3. Choose one of the following topic and write a short passage applying the </a:t>
            </a:r>
            <a:endParaRPr lang="en-US" altLang="zh-CN" sz="2700" dirty="0">
              <a:solidFill>
                <a:schemeClr val="bg1"/>
              </a:solidFill>
              <a:latin typeface="Times New Roman" panose="02020603050405020304" pitchFamily="18" charset="0"/>
              <a:cs typeface="Times New Roman" panose="02020603050405020304" pitchFamily="18" charset="0"/>
            </a:endParaRPr>
          </a:p>
          <a:p>
            <a:r>
              <a:rPr lang="en-US" altLang="zh-CN" sz="2700" dirty="0">
                <a:solidFill>
                  <a:schemeClr val="bg1"/>
                </a:solidFill>
                <a:latin typeface="Times New Roman" panose="02020603050405020304" pitchFamily="18" charset="0"/>
                <a:cs typeface="Times New Roman" panose="02020603050405020304" pitchFamily="18" charset="0"/>
              </a:rPr>
              <a:t>    technique of “five senses”.</a:t>
            </a:r>
            <a:endParaRPr lang="en-US" altLang="zh-CN" sz="2700" dirty="0">
              <a:solidFill>
                <a:schemeClr val="bg1"/>
              </a:solidFill>
              <a:latin typeface="Times New Roman" panose="02020603050405020304" pitchFamily="18" charset="0"/>
              <a:cs typeface="Times New Roman" panose="02020603050405020304" pitchFamily="18" charset="0"/>
            </a:endParaRPr>
          </a:p>
          <a:p>
            <a:r>
              <a:rPr lang="en-US" altLang="zh-CN" sz="2700" dirty="0">
                <a:solidFill>
                  <a:schemeClr val="bg1"/>
                </a:solidFill>
                <a:latin typeface="Times New Roman" panose="02020603050405020304" pitchFamily="18" charset="0"/>
                <a:cs typeface="Times New Roman" panose="02020603050405020304" pitchFamily="18" charset="0"/>
              </a:rPr>
              <a:t>     1) A visit to West Lake </a:t>
            </a:r>
            <a:endParaRPr lang="en-US" altLang="zh-CN" sz="2700" dirty="0">
              <a:solidFill>
                <a:schemeClr val="bg1"/>
              </a:solidFill>
              <a:latin typeface="Times New Roman" panose="02020603050405020304" pitchFamily="18" charset="0"/>
              <a:cs typeface="Times New Roman" panose="02020603050405020304" pitchFamily="18" charset="0"/>
            </a:endParaRPr>
          </a:p>
          <a:p>
            <a:r>
              <a:rPr lang="en-US" altLang="zh-CN" sz="2700" dirty="0">
                <a:solidFill>
                  <a:schemeClr val="bg1"/>
                </a:solidFill>
                <a:latin typeface="Times New Roman" panose="02020603050405020304" pitchFamily="18" charset="0"/>
                <a:cs typeface="Times New Roman" panose="02020603050405020304" pitchFamily="18" charset="0"/>
              </a:rPr>
              <a:t>     2) Taking the subway in morning rush</a:t>
            </a:r>
            <a:endParaRPr lang="en-US" altLang="zh-CN" sz="2700" dirty="0">
              <a:solidFill>
                <a:schemeClr val="bg1"/>
              </a:solidFill>
              <a:latin typeface="Times New Roman" panose="02020603050405020304" pitchFamily="18" charset="0"/>
              <a:cs typeface="Times New Roman" panose="02020603050405020304" pitchFamily="18" charset="0"/>
            </a:endParaRPr>
          </a:p>
          <a:p>
            <a:r>
              <a:rPr lang="en-US" altLang="zh-CN" sz="2700" dirty="0">
                <a:solidFill>
                  <a:schemeClr val="bg1"/>
                </a:solidFill>
                <a:latin typeface="Times New Roman" panose="02020603050405020304" pitchFamily="18" charset="0"/>
                <a:cs typeface="Times New Roman" panose="02020603050405020304" pitchFamily="18" charset="0"/>
              </a:rPr>
              <a:t>     3) Setting off fireworks on New Year's Eve</a:t>
            </a:r>
            <a:endParaRPr lang="en-US" altLang="zh-CN" sz="2700" dirty="0">
              <a:solidFill>
                <a:schemeClr val="bg1"/>
              </a:solidFill>
              <a:latin typeface="Times New Roman" panose="02020603050405020304" pitchFamily="18" charset="0"/>
              <a:cs typeface="Times New Roman" panose="02020603050405020304" pitchFamily="18" charset="0"/>
            </a:endParaRPr>
          </a:p>
          <a:p>
            <a:r>
              <a:rPr lang="en-US" altLang="zh-CN" sz="2700" dirty="0">
                <a:solidFill>
                  <a:schemeClr val="bg1"/>
                </a:solidFill>
                <a:latin typeface="Times New Roman" panose="02020603050405020304" pitchFamily="18" charset="0"/>
                <a:cs typeface="Times New Roman" panose="02020603050405020304" pitchFamily="18" charset="0"/>
              </a:rPr>
              <a:t>     4) Running 1000m in the sports meeting</a:t>
            </a:r>
            <a:endParaRPr lang="en-US" altLang="zh-CN" sz="2700" dirty="0">
              <a:solidFill>
                <a:schemeClr val="bg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610235" y="877570"/>
            <a:ext cx="10821035" cy="922020"/>
          </a:xfrm>
          <a:prstGeom prst="rect">
            <a:avLst/>
          </a:prstGeom>
          <a:noFill/>
        </p:spPr>
        <p:txBody>
          <a:bodyPr wrap="square" rtlCol="0">
            <a:spAutoFit/>
          </a:bodyPr>
          <a:p>
            <a:r>
              <a:rPr lang="en-US" altLang="zh-CN" sz="2700" dirty="0">
                <a:solidFill>
                  <a:schemeClr val="bg1"/>
                </a:solidFill>
                <a:latin typeface="Times New Roman" panose="02020603050405020304" pitchFamily="18" charset="0"/>
                <a:cs typeface="Times New Roman" panose="02020603050405020304" pitchFamily="18" charset="0"/>
              </a:rPr>
              <a:t>1. According to the text, why does the author go hiking in the Sarek national </a:t>
            </a:r>
            <a:endParaRPr lang="en-US" altLang="zh-CN" sz="2700" dirty="0">
              <a:solidFill>
                <a:schemeClr val="bg1"/>
              </a:solidFill>
              <a:latin typeface="Times New Roman" panose="02020603050405020304" pitchFamily="18" charset="0"/>
              <a:cs typeface="Times New Roman" panose="02020603050405020304" pitchFamily="18" charset="0"/>
            </a:endParaRPr>
          </a:p>
          <a:p>
            <a:r>
              <a:rPr lang="en-US" altLang="zh-CN" sz="2700" dirty="0">
                <a:solidFill>
                  <a:schemeClr val="bg1"/>
                </a:solidFill>
                <a:latin typeface="Times New Roman" panose="02020603050405020304" pitchFamily="18" charset="0"/>
                <a:cs typeface="Times New Roman" panose="02020603050405020304" pitchFamily="18" charset="0"/>
              </a:rPr>
              <a:t>   Park?  </a:t>
            </a:r>
            <a:endParaRPr lang="en-US" altLang="zh-CN" sz="2700" dirty="0">
              <a:solidFill>
                <a:schemeClr val="bg1"/>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9098915" y="4789170"/>
            <a:ext cx="2359660" cy="1564005"/>
          </a:xfrm>
          <a:prstGeom prst="rect">
            <a:avLst/>
          </a:prstGeom>
          <a:effectLst>
            <a:softEdge rad="127000"/>
          </a:effectLst>
        </p:spPr>
      </p:pic>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500" fill="hold">
                                          <p:stCondLst>
                                            <p:cond delay="0"/>
                                          </p:stCondLst>
                                        </p:cTn>
                                        <p:tgtEl>
                                          <p:spTgt spid="20"/>
                                        </p:tgtEl>
                                        <p:attrNameLst>
                                          <p:attrName>style.visibility</p:attrName>
                                        </p:attrNameLst>
                                      </p:cBhvr>
                                      <p:to>
                                        <p:strVal val="visible"/>
                                      </p:to>
                                    </p:set>
                                    <p:animEffect transition="in" filter="diamond(i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61950" y="333375"/>
            <a:ext cx="11373485" cy="707771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2" name="文本框 1"/>
          <p:cNvSpPr txBox="1"/>
          <p:nvPr/>
        </p:nvSpPr>
        <p:spPr>
          <a:xfrm>
            <a:off x="431165" y="344170"/>
            <a:ext cx="11036935" cy="521970"/>
          </a:xfrm>
          <a:prstGeom prst="rect">
            <a:avLst/>
          </a:prstGeom>
          <a:noFill/>
        </p:spPr>
        <p:txBody>
          <a:bodyPr wrap="square" rtlCol="0">
            <a:spAutoFit/>
          </a:bodyPr>
          <a:p>
            <a:r>
              <a:rPr lang="en-US" altLang="zh-CN" sz="2800" b="1" dirty="0">
                <a:solidFill>
                  <a:schemeClr val="bg1"/>
                </a:solidFill>
                <a:sym typeface="+mn-ea"/>
              </a:rPr>
              <a:t>· Sample </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610235" y="877570"/>
            <a:ext cx="10821035" cy="4831080"/>
          </a:xfrm>
          <a:prstGeom prst="rect">
            <a:avLst/>
          </a:prstGeom>
          <a:noFill/>
        </p:spPr>
        <p:txBody>
          <a:bodyPr wrap="square" rtlCol="0">
            <a:spAutoFit/>
          </a:bodyPr>
          <a:p>
            <a:r>
              <a:rPr lang="en-US" altLang="zh-CN" sz="2700" dirty="0">
                <a:solidFill>
                  <a:schemeClr val="bg1"/>
                </a:solidFill>
                <a:latin typeface="Times New Roman" panose="02020603050405020304" pitchFamily="18" charset="0"/>
                <a:cs typeface="Times New Roman" panose="02020603050405020304" pitchFamily="18" charset="0"/>
              </a:rPr>
              <a:t>     </a:t>
            </a:r>
            <a:r>
              <a:rPr lang="en-US" altLang="zh-CN" sz="2800" dirty="0">
                <a:solidFill>
                  <a:schemeClr val="bg1"/>
                </a:solidFill>
                <a:latin typeface="Times New Roman" panose="02020603050405020304" pitchFamily="18" charset="0"/>
                <a:cs typeface="Times New Roman" panose="02020603050405020304" pitchFamily="18" charset="0"/>
              </a:rPr>
              <a:t> Last weekend, my friend and I paid a visit to Xixi National Wetland Park. The moment we walked through the main gate, we could smell the fragrant flowers in the spring breeze. We enjoyed walking for a little while until we reached the nearest pier, where we spotted many traditional bamboo boats. We rented one and asked the boatman for rowing the boat ourselves. It was hard work and I felt the sweat on my back after 10 minutes. After the boat tour, we went to Hezhu Street for various local snacks. I really liked the sticky rice cakes. But my friend said it was too sugary. He liked the salty fried fish best which tasted crunchy. It was amazing to see the Hezhu Tower cast a lengthening </a:t>
            </a:r>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dirty="0">
                <a:solidFill>
                  <a:schemeClr val="bg1"/>
                </a:solidFill>
                <a:latin typeface="Times New Roman" panose="02020603050405020304" pitchFamily="18" charset="0"/>
                <a:cs typeface="Times New Roman" panose="02020603050405020304" pitchFamily="18" charset="0"/>
              </a:rPr>
              <a:t>shadow against the setting sun.</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8613775" y="4713605"/>
            <a:ext cx="2534285" cy="1691005"/>
          </a:xfrm>
          <a:prstGeom prst="rect">
            <a:avLst/>
          </a:prstGeom>
          <a:effectLst>
            <a:softEdge rad="139700"/>
          </a:effectLst>
        </p:spPr>
      </p:pic>
      <p:pic>
        <p:nvPicPr>
          <p:cNvPr id="3" name="图片 2"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61950" y="333375"/>
            <a:ext cx="11373485" cy="707771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2" name="文本框 1"/>
          <p:cNvSpPr txBox="1"/>
          <p:nvPr/>
        </p:nvSpPr>
        <p:spPr>
          <a:xfrm>
            <a:off x="431165" y="344170"/>
            <a:ext cx="11036935" cy="521970"/>
          </a:xfrm>
          <a:prstGeom prst="rect">
            <a:avLst/>
          </a:prstGeom>
          <a:noFill/>
        </p:spPr>
        <p:txBody>
          <a:bodyPr wrap="square" rtlCol="0">
            <a:spAutoFit/>
          </a:bodyPr>
          <a:p>
            <a:r>
              <a:rPr lang="en-US" altLang="zh-CN" sz="2800" b="1" dirty="0">
                <a:solidFill>
                  <a:schemeClr val="bg1"/>
                </a:solidFill>
                <a:sym typeface="+mn-ea"/>
              </a:rPr>
              <a:t>· Sample </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610235" y="877570"/>
            <a:ext cx="10821035" cy="4390390"/>
          </a:xfrm>
          <a:prstGeom prst="rect">
            <a:avLst/>
          </a:prstGeom>
          <a:noFill/>
        </p:spPr>
        <p:txBody>
          <a:bodyPr wrap="square" rtlCol="0">
            <a:spAutoFit/>
          </a:bodyPr>
          <a:p>
            <a:pPr fontAlgn="auto">
              <a:lnSpc>
                <a:spcPct val="115000"/>
              </a:lnSpc>
            </a:pPr>
            <a:r>
              <a:rPr lang="en-US" altLang="zh-CN" sz="2700" dirty="0">
                <a:solidFill>
                  <a:schemeClr val="bg1"/>
                </a:solidFill>
                <a:latin typeface="Times New Roman" panose="02020603050405020304" pitchFamily="18" charset="0"/>
                <a:cs typeface="Times New Roman" panose="02020603050405020304" pitchFamily="18" charset="0"/>
              </a:rPr>
              <a:t>      When the subway train finally arrived, I groaned, seeing how crowded it was. The door opened and I was hit in the face by the smell of sweaty bodies. I elbowed my way inside, swinging my backpack off my shoulder to squeeze in between two people. Their bodies were warm against my arms, and I soon felt sweat on my upper lip. I put on my headphones and turned up the music. The  loud notes drowned out the rest of the noise, and I felt the muscles in my shoulders relax. I shoved a hand deep into my backpack and pulled out a chocolate bar. The chocolate was melting a little, but it still tasted like heaven. maybe it wasn't such a bad day after all. </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9012555" y="4725035"/>
            <a:ext cx="2455545" cy="1736725"/>
          </a:xfrm>
          <a:prstGeom prst="rect">
            <a:avLst/>
          </a:prstGeom>
          <a:effectLst>
            <a:softEdge rad="88900"/>
          </a:effectLst>
        </p:spPr>
      </p:pic>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长方形 23"/>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6" name="矩形 25"/>
          <p:cNvSpPr>
            <a:spLocks noGrp="1" noRot="1" noChangeAspect="1" noMove="1" noResize="1" noEditPoints="1" noAdjustHandles="1" noChangeArrowheads="1" noChangeShapeType="1" noTextEdit="1"/>
          </p:cNvSpPr>
          <p:nvPr/>
        </p:nvSpPr>
        <p:spPr>
          <a:xfrm>
            <a:off x="-1867" y="0"/>
            <a:ext cx="8168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a:latin typeface="Microsoft YaHei UI" panose="020B0503020204020204" pitchFamily="34" charset="-122"/>
              <a:ea typeface="Microsoft YaHei UI" panose="020B0503020204020204" pitchFamily="34" charset="-122"/>
            </a:endParaRPr>
          </a:p>
        </p:txBody>
      </p:sp>
      <p:sp>
        <p:nvSpPr>
          <p:cNvPr id="28" name="矩形 27"/>
          <p:cNvSpPr>
            <a:spLocks noGrp="1" noRot="1" noChangeAspect="1" noMove="1" noResize="1" noEditPoints="1" noAdjustHandles="1" noChangeArrowheads="1" noChangeShapeType="1" noTextEdit="1"/>
          </p:cNvSpPr>
          <p:nvPr/>
        </p:nvSpPr>
        <p:spPr>
          <a:xfrm>
            <a:off x="643337"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sp>
      <p:sp>
        <p:nvSpPr>
          <p:cNvPr id="30" name="矩形 29"/>
          <p:cNvSpPr>
            <a:spLocks noGrp="1" noRot="1" noChangeAspect="1" noMove="1" noResize="1" noEditPoints="1" noAdjustHandles="1" noChangeArrowheads="1" noChangeShapeType="1" noTextEdit="1"/>
          </p:cNvSpPr>
          <p:nvPr/>
        </p:nvSpPr>
        <p:spPr>
          <a:xfrm>
            <a:off x="797637" y="806752"/>
            <a:ext cx="6570161" cy="5244497"/>
          </a:xfrm>
          <a:prstGeom prst="rect">
            <a:avLst/>
          </a:prstGeom>
          <a:solidFill>
            <a:schemeClr val="tx1"/>
          </a:solidFill>
          <a:ln w="6350" cap="sq" cmpd="sng" algn="ctr">
            <a:solidFill>
              <a:schemeClr val="bg2"/>
            </a:solidFill>
            <a:prstDash val="solid"/>
            <a:miter lim="800000"/>
          </a:ln>
          <a:effectLst/>
        </p:spPr>
      </p:sp>
      <p:sp>
        <p:nvSpPr>
          <p:cNvPr id="32" name="矩形 31"/>
          <p:cNvSpPr>
            <a:spLocks noGrp="1" noRot="1" noChangeAspect="1" noMove="1" noResize="1" noEditPoints="1" noAdjustHandles="1" noChangeArrowheads="1" noChangeShapeType="1" noTextEdit="1"/>
          </p:cNvSpPr>
          <p:nvPr/>
        </p:nvSpPr>
        <p:spPr>
          <a:xfrm>
            <a:off x="3137837" y="640856"/>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cxnSp>
        <p:nvCxnSpPr>
          <p:cNvPr id="34" name="直接连接符​​ 33"/>
          <p:cNvCxnSpPr>
            <a:cxnSpLocks noGrp="1" noRot="1" noChangeAspect="1" noMove="1" noResize="1" noEditPoints="1" noAdjustHandles="1" noChangeArrowheads="1" noChangeShapeType="1"/>
          </p:cNvCxnSpPr>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直接连接符​​ 35"/>
          <p:cNvCxnSpPr>
            <a:cxnSpLocks noGrp="1" noRot="1" noChangeAspect="1" noMove="1" noResize="1" noEditPoints="1" noAdjustHandles="1" noChangeArrowheads="1" noChangeShapeType="1"/>
          </p:cNvCxnSpPr>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直接连接符​​ 37"/>
          <p:cNvCxnSpPr>
            <a:cxnSpLocks noGrp="1" noRot="1" noChangeAspect="1" noMove="1" noResize="1" noEditPoints="1" noAdjustHandles="1" noChangeArrowheads="1" noChangeShapeType="1"/>
          </p:cNvCxnSpPr>
          <p:nvPr/>
        </p:nvCxnSpPr>
        <p:spPr>
          <a:xfrm>
            <a:off x="3252137"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p:nvPr>
        </p:nvSpPr>
        <p:spPr>
          <a:xfrm>
            <a:off x="1037384" y="698957"/>
            <a:ext cx="6345936" cy="3252231"/>
          </a:xfrm>
        </p:spPr>
        <p:txBody>
          <a:bodyPr rtlCol="0">
            <a:normAutofit/>
          </a:bodyPr>
          <a:lstStyle/>
          <a:p>
            <a:pPr fontAlgn="auto">
              <a:lnSpc>
                <a:spcPct val="100000"/>
              </a:lnSpc>
            </a:pPr>
            <a:br>
              <a:rPr altLang="zh-CN" sz="6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altLang="zh-CN" sz="6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Fascinating Parks </a:t>
            </a:r>
            <a:endParaRPr altLang="zh-CN" sz="6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文本框 6"/>
          <p:cNvSpPr txBox="1"/>
          <p:nvPr/>
        </p:nvSpPr>
        <p:spPr>
          <a:xfrm>
            <a:off x="2506980" y="3314700"/>
            <a:ext cx="3407410" cy="429895"/>
          </a:xfrm>
          <a:prstGeom prst="rect">
            <a:avLst/>
          </a:prstGeom>
          <a:noFill/>
        </p:spPr>
        <p:txBody>
          <a:bodyPr wrap="square" rtlCol="0">
            <a:spAutoFit/>
          </a:bodyPr>
          <a:p>
            <a:pPr algn="ctr" fontAlgn="auto">
              <a:lnSpc>
                <a:spcPct val="110000"/>
              </a:lnSpc>
            </a:pPr>
            <a:r>
              <a:rPr lang="zh-CN" altLang="en-US" sz="2000" b="1">
                <a:solidFill>
                  <a:schemeClr val="bg1"/>
                </a:solidFill>
              </a:rPr>
              <a:t> </a:t>
            </a:r>
            <a:endParaRPr lang="zh-CN" altLang="en-US" sz="2000" b="1">
              <a:solidFill>
                <a:schemeClr val="bg1"/>
              </a:solidFill>
            </a:endParaRPr>
          </a:p>
        </p:txBody>
      </p:sp>
      <p:sp>
        <p:nvSpPr>
          <p:cNvPr id="10" name="文本框 9"/>
          <p:cNvSpPr txBox="1"/>
          <p:nvPr/>
        </p:nvSpPr>
        <p:spPr>
          <a:xfrm>
            <a:off x="3496310" y="735965"/>
            <a:ext cx="1203325" cy="521970"/>
          </a:xfrm>
          <a:prstGeom prst="rect">
            <a:avLst/>
          </a:prstGeom>
          <a:noFill/>
        </p:spPr>
        <p:txBody>
          <a:bodyPr wrap="square" rtlCol="0">
            <a:spAutoFit/>
          </a:bodyPr>
          <a:p>
            <a:r>
              <a:rPr lang="en-US" altLang="zh-CN" sz="2800" b="1" dirty="0">
                <a:solidFill>
                  <a:schemeClr val="bg1"/>
                </a:solidFill>
                <a:latin typeface="Times New Roman" panose="02020603050405020304" pitchFamily="18" charset="0"/>
                <a:cs typeface="Times New Roman" panose="02020603050405020304" pitchFamily="18" charset="0"/>
              </a:rPr>
              <a:t>Unit 3                                        </a:t>
            </a:r>
            <a:endParaRPr lang="en-US" altLang="zh-CN" dirty="0">
              <a:solidFill>
                <a:schemeClr val="bg1"/>
              </a:solidFill>
            </a:endParaRPr>
          </a:p>
        </p:txBody>
      </p:sp>
      <p:sp>
        <p:nvSpPr>
          <p:cNvPr id="14" name="文本框 13"/>
          <p:cNvSpPr txBox="1"/>
          <p:nvPr/>
        </p:nvSpPr>
        <p:spPr>
          <a:xfrm>
            <a:off x="1037590" y="4142740"/>
            <a:ext cx="6139180" cy="1753235"/>
          </a:xfrm>
          <a:prstGeom prst="rect">
            <a:avLst/>
          </a:prstGeom>
          <a:noFill/>
        </p:spPr>
        <p:txBody>
          <a:bodyPr wrap="square" rtlCol="0">
            <a:spAutoFit/>
          </a:bodyPr>
          <a:p>
            <a:r>
              <a:rPr lang="en-US" altLang="zh-CN" sz="2800" dirty="0">
                <a:solidFill>
                  <a:schemeClr val="bg1"/>
                </a:solidFill>
                <a:latin typeface="Times New Roman" panose="02020603050405020304" pitchFamily="18" charset="0"/>
                <a:cs typeface="Times New Roman" panose="02020603050405020304" pitchFamily="18" charset="0"/>
              </a:rPr>
              <a:t>      </a:t>
            </a:r>
            <a:r>
              <a:rPr lang="en-US" altLang="zh-CN" sz="2600" dirty="0">
                <a:solidFill>
                  <a:schemeClr val="bg1"/>
                </a:solidFill>
                <a:latin typeface="Traditional Arabic" panose="02020603050405020304" charset="0"/>
                <a:cs typeface="Traditional Arabic" panose="02020603050405020304" charset="0"/>
              </a:rPr>
              <a:t>A national park is not a playground. It's a sanctuary for nature and for humans who will accept nature on nature's own terms.</a:t>
            </a:r>
            <a:r>
              <a:rPr lang="en-US" altLang="zh-CN" sz="2600" b="1" dirty="0">
                <a:solidFill>
                  <a:schemeClr val="bg1"/>
                </a:solidFill>
                <a:latin typeface="Traditional Arabic" panose="02020603050405020304" charset="0"/>
                <a:cs typeface="Traditional Arabic" panose="02020603050405020304" charset="0"/>
              </a:rPr>
              <a:t> </a:t>
            </a:r>
            <a:endParaRPr lang="en-US" altLang="zh-CN" sz="2600" b="1" dirty="0">
              <a:solidFill>
                <a:schemeClr val="bg1"/>
              </a:solidFill>
              <a:latin typeface="Traditional Arabic" panose="02020603050405020304" charset="0"/>
              <a:cs typeface="Traditional Arabic" panose="02020603050405020304" charset="0"/>
            </a:endParaRPr>
          </a:p>
          <a:p>
            <a:pPr algn="r"/>
            <a:r>
              <a:rPr lang="en-US" altLang="zh-CN" sz="2600" dirty="0">
                <a:solidFill>
                  <a:schemeClr val="bg1"/>
                </a:solidFill>
                <a:latin typeface="Traditional Arabic" panose="02020603050405020304" charset="0"/>
                <a:cs typeface="Traditional Arabic" panose="02020603050405020304" charset="0"/>
              </a:rPr>
              <a:t>——Michael Frome  </a:t>
            </a:r>
            <a:r>
              <a:rPr lang="en-US" altLang="zh-CN" sz="2600" dirty="0">
                <a:solidFill>
                  <a:schemeClr val="bg1"/>
                </a:solidFill>
                <a:latin typeface="Times New Roman" panose="02020603050405020304" pitchFamily="18" charset="0"/>
                <a:cs typeface="Times New Roman" panose="02020603050405020304" pitchFamily="18" charset="0"/>
              </a:rPr>
              <a:t> </a:t>
            </a:r>
            <a:r>
              <a:rPr lang="en-US" altLang="zh-CN" sz="2600" b="1" dirty="0">
                <a:solidFill>
                  <a:schemeClr val="bg1"/>
                </a:solidFill>
                <a:latin typeface="Times New Roman" panose="02020603050405020304" pitchFamily="18" charset="0"/>
                <a:cs typeface="Times New Roman" panose="02020603050405020304" pitchFamily="18" charset="0"/>
              </a:rPr>
              <a:t>               </a:t>
            </a:r>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pic>
        <p:nvPicPr>
          <p:cNvPr id="6" name="图片 5"/>
          <p:cNvPicPr>
            <a:picLocks noChangeAspect="1"/>
          </p:cNvPicPr>
          <p:nvPr/>
        </p:nvPicPr>
        <p:blipFill>
          <a:blip r:embed="rId1"/>
          <a:stretch>
            <a:fillRect/>
          </a:stretch>
        </p:blipFill>
        <p:spPr>
          <a:xfrm>
            <a:off x="8166735" y="0"/>
            <a:ext cx="4024630" cy="2515235"/>
          </a:xfrm>
          <a:prstGeom prst="rect">
            <a:avLst/>
          </a:prstGeom>
        </p:spPr>
      </p:pic>
      <p:pic>
        <p:nvPicPr>
          <p:cNvPr id="8" name="图片 7"/>
          <p:cNvPicPr>
            <a:picLocks noChangeAspect="1"/>
          </p:cNvPicPr>
          <p:nvPr/>
        </p:nvPicPr>
        <p:blipFill>
          <a:blip r:embed="rId2"/>
          <a:stretch>
            <a:fillRect/>
          </a:stretch>
        </p:blipFill>
        <p:spPr>
          <a:xfrm>
            <a:off x="8166735" y="4142105"/>
            <a:ext cx="4063365" cy="2715895"/>
          </a:xfrm>
          <a:prstGeom prst="rect">
            <a:avLst/>
          </a:prstGeom>
        </p:spPr>
      </p:pic>
      <p:pic>
        <p:nvPicPr>
          <p:cNvPr id="9" name="图片 8"/>
          <p:cNvPicPr>
            <a:picLocks noChangeAspect="1"/>
          </p:cNvPicPr>
          <p:nvPr/>
        </p:nvPicPr>
        <p:blipFill>
          <a:blip r:embed="rId3"/>
          <a:srcRect t="16372" b="7077"/>
          <a:stretch>
            <a:fillRect/>
          </a:stretch>
        </p:blipFill>
        <p:spPr>
          <a:xfrm>
            <a:off x="8166735" y="2463800"/>
            <a:ext cx="3973195" cy="1731010"/>
          </a:xfrm>
          <a:prstGeom prst="rect">
            <a:avLst/>
          </a:prstGeom>
        </p:spPr>
      </p:pic>
      <p:pic>
        <p:nvPicPr>
          <p:cNvPr id="3" name="图片 2" descr="水印"/>
          <p:cNvPicPr>
            <a:picLocks noChangeAspect="1"/>
          </p:cNvPicPr>
          <p:nvPr userDrawn="1"/>
        </p:nvPicPr>
        <p:blipFill>
          <a:blip r:embed="rId4"/>
          <a:stretch>
            <a:fillRect/>
          </a:stretch>
        </p:blipFill>
        <p:spPr>
          <a:xfrm>
            <a:off x="6915150" y="63500"/>
            <a:ext cx="5173345" cy="16744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61950" y="333375"/>
            <a:ext cx="11373485" cy="707771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22" name="文本框 21"/>
          <p:cNvSpPr txBox="1"/>
          <p:nvPr/>
        </p:nvSpPr>
        <p:spPr>
          <a:xfrm>
            <a:off x="431165" y="344170"/>
            <a:ext cx="11036935" cy="521970"/>
          </a:xfrm>
          <a:prstGeom prst="rect">
            <a:avLst/>
          </a:prstGeom>
          <a:noFill/>
        </p:spPr>
        <p:txBody>
          <a:bodyPr wrap="square" rtlCol="0">
            <a:spAutoFit/>
          </a:bodyPr>
          <a:p>
            <a:r>
              <a:rPr lang="en-US" altLang="zh-CN" sz="2800" b="1" dirty="0">
                <a:solidFill>
                  <a:schemeClr val="bg1"/>
                </a:solidFill>
                <a:sym typeface="+mn-ea"/>
              </a:rPr>
              <a:t>I. Discussing and Sharing</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402590" y="751840"/>
            <a:ext cx="10875645" cy="1087755"/>
          </a:xfrm>
          <a:prstGeom prst="rect">
            <a:avLst/>
          </a:prstGeom>
          <a:noFill/>
        </p:spPr>
        <p:txBody>
          <a:bodyPr wrap="square" rtlCol="0">
            <a:spAutoFit/>
          </a:bodyPr>
          <a:p>
            <a:pPr fontAlgn="auto">
              <a:lnSpc>
                <a:spcPct val="120000"/>
              </a:lnSpc>
            </a:pPr>
            <a:r>
              <a:rPr lang="en-US" altLang="zh-CN" sz="2700" dirty="0">
                <a:solidFill>
                  <a:schemeClr val="bg1"/>
                </a:solidFill>
                <a:latin typeface="Times New Roman" panose="02020603050405020304" pitchFamily="18" charset="0"/>
                <a:cs typeface="Times New Roman" panose="02020603050405020304" pitchFamily="18" charset="0"/>
              </a:rPr>
              <a:t>1. Have you ever been to a park? What impressed you most?</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700" dirty="0">
                <a:solidFill>
                  <a:schemeClr val="bg1"/>
                </a:solidFill>
                <a:latin typeface="Times New Roman" panose="02020603050405020304" pitchFamily="18" charset="0"/>
                <a:cs typeface="Times New Roman" panose="02020603050405020304" pitchFamily="18" charset="0"/>
              </a:rPr>
              <a:t>2. Do you know the following parks? </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1"/>
          <a:srcRect b="8154"/>
          <a:stretch>
            <a:fillRect/>
          </a:stretch>
        </p:blipFill>
        <p:spPr>
          <a:xfrm>
            <a:off x="661035" y="1944370"/>
            <a:ext cx="3503295" cy="2124075"/>
          </a:xfrm>
          <a:prstGeom prst="rect">
            <a:avLst/>
          </a:prstGeom>
        </p:spPr>
      </p:pic>
      <p:pic>
        <p:nvPicPr>
          <p:cNvPr id="3" name="图片 2"/>
          <p:cNvPicPr>
            <a:picLocks noChangeAspect="1"/>
          </p:cNvPicPr>
          <p:nvPr/>
        </p:nvPicPr>
        <p:blipFill>
          <a:blip r:embed="rId2"/>
          <a:srcRect r="4157"/>
          <a:stretch>
            <a:fillRect/>
          </a:stretch>
        </p:blipFill>
        <p:spPr>
          <a:xfrm>
            <a:off x="4444365" y="4227830"/>
            <a:ext cx="3616325" cy="2124710"/>
          </a:xfrm>
          <a:prstGeom prst="rect">
            <a:avLst/>
          </a:prstGeom>
        </p:spPr>
      </p:pic>
      <p:pic>
        <p:nvPicPr>
          <p:cNvPr id="4" name="图片 3"/>
          <p:cNvPicPr>
            <a:picLocks noChangeAspect="1"/>
          </p:cNvPicPr>
          <p:nvPr/>
        </p:nvPicPr>
        <p:blipFill>
          <a:blip r:embed="rId3"/>
          <a:srcRect b="4351"/>
          <a:stretch>
            <a:fillRect/>
          </a:stretch>
        </p:blipFill>
        <p:spPr>
          <a:xfrm>
            <a:off x="670560" y="4208780"/>
            <a:ext cx="3503295" cy="2163445"/>
          </a:xfrm>
          <a:prstGeom prst="rect">
            <a:avLst/>
          </a:prstGeom>
        </p:spPr>
      </p:pic>
      <p:pic>
        <p:nvPicPr>
          <p:cNvPr id="7" name="图片 6"/>
          <p:cNvPicPr>
            <a:picLocks noChangeAspect="1"/>
          </p:cNvPicPr>
          <p:nvPr/>
        </p:nvPicPr>
        <p:blipFill>
          <a:blip r:embed="rId4"/>
          <a:srcRect t="13947" b="3474"/>
          <a:stretch>
            <a:fillRect/>
          </a:stretch>
        </p:blipFill>
        <p:spPr>
          <a:xfrm>
            <a:off x="8302625" y="1944370"/>
            <a:ext cx="3384550" cy="2098040"/>
          </a:xfrm>
          <a:prstGeom prst="rect">
            <a:avLst/>
          </a:prstGeom>
        </p:spPr>
      </p:pic>
      <p:pic>
        <p:nvPicPr>
          <p:cNvPr id="8" name="图片 7"/>
          <p:cNvPicPr>
            <a:picLocks noChangeAspect="1"/>
          </p:cNvPicPr>
          <p:nvPr/>
        </p:nvPicPr>
        <p:blipFill>
          <a:blip r:embed="rId5"/>
          <a:srcRect b="12655"/>
          <a:stretch>
            <a:fillRect/>
          </a:stretch>
        </p:blipFill>
        <p:spPr>
          <a:xfrm>
            <a:off x="4425315" y="1932305"/>
            <a:ext cx="3616325" cy="2103755"/>
          </a:xfrm>
          <a:prstGeom prst="rect">
            <a:avLst/>
          </a:prstGeom>
        </p:spPr>
      </p:pic>
      <p:pic>
        <p:nvPicPr>
          <p:cNvPr id="10" name="图片 9"/>
          <p:cNvPicPr>
            <a:picLocks noChangeAspect="1"/>
          </p:cNvPicPr>
          <p:nvPr/>
        </p:nvPicPr>
        <p:blipFill>
          <a:blip r:embed="rId6"/>
          <a:stretch>
            <a:fillRect/>
          </a:stretch>
        </p:blipFill>
        <p:spPr>
          <a:xfrm>
            <a:off x="8283575" y="4256405"/>
            <a:ext cx="3384550" cy="2115820"/>
          </a:xfrm>
          <a:prstGeom prst="rect">
            <a:avLst/>
          </a:prstGeom>
        </p:spPr>
      </p:pic>
      <p:sp>
        <p:nvSpPr>
          <p:cNvPr id="11" name="云形标注 10"/>
          <p:cNvSpPr/>
          <p:nvPr/>
        </p:nvSpPr>
        <p:spPr>
          <a:xfrm>
            <a:off x="8162925" y="463550"/>
            <a:ext cx="3663950" cy="2014220"/>
          </a:xfrm>
          <a:prstGeom prst="cloudCallout">
            <a:avLst>
              <a:gd name="adj1" fmla="val -48457"/>
              <a:gd name="adj2" fmla="val 4300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400" b="1">
                <a:latin typeface="Times New Roman" panose="02020603050405020304" pitchFamily="18" charset="0"/>
                <a:cs typeface="Times New Roman" panose="02020603050405020304" pitchFamily="18" charset="0"/>
              </a:rPr>
              <a:t>What's national parks? Do you know the first national park?</a:t>
            </a:r>
            <a:endParaRPr lang="en-US" sz="2400" b="1">
              <a:latin typeface="Times New Roman" panose="02020603050405020304" pitchFamily="18" charset="0"/>
              <a:cs typeface="Times New Roman" panose="02020603050405020304" pitchFamily="18" charset="0"/>
            </a:endParaRPr>
          </a:p>
        </p:txBody>
      </p:sp>
      <p:pic>
        <p:nvPicPr>
          <p:cNvPr id="12" name="图片 11" descr="水印"/>
          <p:cNvPicPr>
            <a:picLocks noChangeAspect="1"/>
          </p:cNvPicPr>
          <p:nvPr userDrawn="1"/>
        </p:nvPicPr>
        <p:blipFill>
          <a:blip r:embed="rId7"/>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500" fill="hold">
                                          <p:stCondLst>
                                            <p:cond delay="0"/>
                                          </p:stCondLst>
                                        </p:cTn>
                                        <p:tgtEl>
                                          <p:spTgt spid="2"/>
                                        </p:tgtEl>
                                        <p:attrNameLst>
                                          <p:attrName>style.visibility</p:attrName>
                                        </p:attrNameLst>
                                      </p:cBhvr>
                                      <p:to>
                                        <p:strVal val="visible"/>
                                      </p:to>
                                    </p:set>
                                    <p:animEffect transition="in" filter="diamond(i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500" fill="hold">
                                          <p:stCondLst>
                                            <p:cond delay="0"/>
                                          </p:stCondLst>
                                        </p:cTn>
                                        <p:tgtEl>
                                          <p:spTgt spid="8"/>
                                        </p:tgtEl>
                                        <p:attrNameLst>
                                          <p:attrName>style.visibility</p:attrName>
                                        </p:attrNameLst>
                                      </p:cBhvr>
                                      <p:to>
                                        <p:strVal val="visible"/>
                                      </p:to>
                                    </p:set>
                                    <p:animEffect transition="in" filter="diamond(i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500" fill="hold">
                                          <p:stCondLst>
                                            <p:cond delay="0"/>
                                          </p:stCondLst>
                                        </p:cTn>
                                        <p:tgtEl>
                                          <p:spTgt spid="7"/>
                                        </p:tgtEl>
                                        <p:attrNameLst>
                                          <p:attrName>style.visibility</p:attrName>
                                        </p:attrNameLst>
                                      </p:cBhvr>
                                      <p:to>
                                        <p:strVal val="visible"/>
                                      </p:to>
                                    </p:set>
                                    <p:animEffect transition="in" filter="diamond(i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500" fill="hold">
                                          <p:stCondLst>
                                            <p:cond delay="0"/>
                                          </p:stCondLst>
                                        </p:cTn>
                                        <p:tgtEl>
                                          <p:spTgt spid="4"/>
                                        </p:tgtEl>
                                        <p:attrNameLst>
                                          <p:attrName>style.visibility</p:attrName>
                                        </p:attrNameLst>
                                      </p:cBhvr>
                                      <p:to>
                                        <p:strVal val="visible"/>
                                      </p:to>
                                    </p:set>
                                    <p:animEffect transition="in" filter="diamond(in)">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nodeType="clickEffect">
                                  <p:stCondLst>
                                    <p:cond delay="0"/>
                                  </p:stCondLst>
                                  <p:childTnLst>
                                    <p:set>
                                      <p:cBhvr>
                                        <p:cTn id="38" dur="500" fill="hold">
                                          <p:stCondLst>
                                            <p:cond delay="0"/>
                                          </p:stCondLst>
                                        </p:cTn>
                                        <p:tgtEl>
                                          <p:spTgt spid="3"/>
                                        </p:tgtEl>
                                        <p:attrNameLst>
                                          <p:attrName>style.visibility</p:attrName>
                                        </p:attrNameLst>
                                      </p:cBhvr>
                                      <p:to>
                                        <p:strVal val="visible"/>
                                      </p:to>
                                    </p:set>
                                    <p:animEffect transition="in" filter="diamond(in)">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nodeType="clickEffect">
                                  <p:stCondLst>
                                    <p:cond delay="0"/>
                                  </p:stCondLst>
                                  <p:childTnLst>
                                    <p:set>
                                      <p:cBhvr>
                                        <p:cTn id="43" dur="500" fill="hold">
                                          <p:stCondLst>
                                            <p:cond delay="0"/>
                                          </p:stCondLst>
                                        </p:cTn>
                                        <p:tgtEl>
                                          <p:spTgt spid="10"/>
                                        </p:tgtEl>
                                        <p:attrNameLst>
                                          <p:attrName>style.visibility</p:attrName>
                                        </p:attrNameLst>
                                      </p:cBhvr>
                                      <p:to>
                                        <p:strVal val="visible"/>
                                      </p:to>
                                    </p:set>
                                    <p:animEffect transition="in" filter="diamond(i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500" fill="hold">
                                          <p:stCondLst>
                                            <p:cond delay="0"/>
                                          </p:stCondLst>
                                        </p:cTn>
                                        <p:tgtEl>
                                          <p:spTgt spid="11"/>
                                        </p:tgtEl>
                                        <p:attrNameLst>
                                          <p:attrName>style.visibility</p:attrName>
                                        </p:attrNameLst>
                                      </p:cBhvr>
                                      <p:to>
                                        <p:strVal val="visible"/>
                                      </p:to>
                                    </p:set>
                                    <p:animEffect transition="in" filter="diamond(in)">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61950" y="333375"/>
            <a:ext cx="11373485" cy="707771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2" name="文本框 1"/>
          <p:cNvSpPr txBox="1"/>
          <p:nvPr/>
        </p:nvSpPr>
        <p:spPr>
          <a:xfrm>
            <a:off x="431165" y="344170"/>
            <a:ext cx="11036935" cy="521970"/>
          </a:xfrm>
          <a:prstGeom prst="rect">
            <a:avLst/>
          </a:prstGeom>
          <a:noFill/>
        </p:spPr>
        <p:txBody>
          <a:bodyPr wrap="square" rtlCol="0">
            <a:spAutoFit/>
          </a:bodyPr>
          <a:p>
            <a:r>
              <a:rPr lang="en-US" altLang="zh-CN" sz="2800" b="1" dirty="0">
                <a:solidFill>
                  <a:schemeClr val="bg1"/>
                </a:solidFill>
                <a:sym typeface="+mn-ea"/>
              </a:rPr>
              <a:t>II. Viewing and Listening</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511810" y="866140"/>
            <a:ext cx="10875645" cy="4714240"/>
          </a:xfrm>
          <a:prstGeom prst="rect">
            <a:avLst/>
          </a:prstGeom>
          <a:noFill/>
        </p:spPr>
        <p:txBody>
          <a:bodyPr wrap="square" rtlCol="0">
            <a:spAutoFit/>
          </a:bodyPr>
          <a:p>
            <a:pPr fontAlgn="auto">
              <a:lnSpc>
                <a:spcPct val="100000"/>
              </a:lnSpc>
            </a:pPr>
            <a:r>
              <a:rPr lang="en-US" altLang="zh-CN" sz="2700" dirty="0">
                <a:solidFill>
                  <a:schemeClr val="bg1"/>
                </a:solidFill>
                <a:latin typeface="Times New Roman" panose="02020603050405020304" pitchFamily="18" charset="0"/>
                <a:cs typeface="Times New Roman" panose="02020603050405020304" pitchFamily="18" charset="0"/>
              </a:rPr>
              <a:t>1. Watch a video about the Yellowstone National Park and answer the </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ct val="100000"/>
              </a:lnSpc>
            </a:pPr>
            <a:r>
              <a:rPr lang="en-US" altLang="zh-CN" sz="2700" dirty="0">
                <a:solidFill>
                  <a:schemeClr val="bg1"/>
                </a:solidFill>
                <a:latin typeface="Times New Roman" panose="02020603050405020304" pitchFamily="18" charset="0"/>
                <a:cs typeface="Times New Roman" panose="02020603050405020304" pitchFamily="18" charset="0"/>
              </a:rPr>
              <a:t>    following questions.</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ts val="1360"/>
              </a:lnSpc>
            </a:pPr>
            <a:r>
              <a:rPr lang="en-US" altLang="zh-CN" sz="2800" dirty="0">
                <a:solidFill>
                  <a:schemeClr val="bg1"/>
                </a:solidFill>
                <a:latin typeface="Times New Roman" panose="02020603050405020304" pitchFamily="18" charset="0"/>
                <a:cs typeface="Times New Roman" panose="02020603050405020304" pitchFamily="18" charset="0"/>
              </a:rPr>
              <a:t>   </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(1) What's a national park?</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(2) How many national parks are there worldwide?</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(3) When was the Yellowstone National Park established?</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(4) How many people it each year?</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(5) What's the most special about its landscape?</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(6) What kind of animal can you see there?</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(7) What leisure activities can you enjoy there? </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8756015" y="4502785"/>
            <a:ext cx="2979420" cy="1930400"/>
          </a:xfrm>
          <a:prstGeom prst="rect">
            <a:avLst/>
          </a:prstGeom>
          <a:effectLst>
            <a:softEdge rad="127000"/>
          </a:effectLst>
        </p:spPr>
      </p:pic>
      <p:pic>
        <p:nvPicPr>
          <p:cNvPr id="3" name="图片 2"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 calcmode="lin" valueType="num">
                                      <p:cBhvr additive="base">
                                        <p:cTn id="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anim calcmode="lin" valueType="num">
                                      <p:cBhvr additive="base">
                                        <p:cTn id="1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anim calcmode="lin" valueType="num">
                                      <p:cBhvr additive="base">
                                        <p:cTn id="15"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 calcmode="lin" valueType="num">
                                      <p:cBhvr additive="base">
                                        <p:cTn id="19"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anim calcmode="lin" valueType="num">
                                      <p:cBhvr additive="base">
                                        <p:cTn id="23"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 calcmode="lin" valueType="num">
                                      <p:cBhvr additive="base">
                                        <p:cTn id="27"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anim calcmode="lin" valueType="num">
                                      <p:cBhvr additive="base">
                                        <p:cTn id="31"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61950" y="333375"/>
            <a:ext cx="11373485" cy="707771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9" name="文本框 8"/>
          <p:cNvSpPr txBox="1"/>
          <p:nvPr/>
        </p:nvSpPr>
        <p:spPr>
          <a:xfrm>
            <a:off x="532130" y="473710"/>
            <a:ext cx="10875645" cy="6207125"/>
          </a:xfrm>
          <a:prstGeom prst="rect">
            <a:avLst/>
          </a:prstGeom>
          <a:noFill/>
        </p:spPr>
        <p:txBody>
          <a:bodyPr wrap="square" rtlCol="0">
            <a:spAutoFit/>
          </a:bodyPr>
          <a:p>
            <a:pPr fontAlgn="auto">
              <a:lnSpc>
                <a:spcPct val="100000"/>
              </a:lnSpc>
            </a:pPr>
            <a:r>
              <a:rPr lang="en-US" altLang="zh-CN" sz="2700" dirty="0">
                <a:solidFill>
                  <a:schemeClr val="bg1"/>
                </a:solidFill>
                <a:latin typeface="Times New Roman" panose="02020603050405020304" pitchFamily="18" charset="0"/>
                <a:cs typeface="Times New Roman" panose="02020603050405020304" pitchFamily="18" charset="0"/>
              </a:rPr>
              <a:t>2. Answer to </a:t>
            </a:r>
            <a:r>
              <a:rPr lang="en-US" altLang="zh-CN" sz="2800" dirty="0">
                <a:solidFill>
                  <a:schemeClr val="bg1"/>
                </a:solidFill>
                <a:latin typeface="Times New Roman" panose="02020603050405020304" pitchFamily="18" charset="0"/>
                <a:cs typeface="Times New Roman" panose="02020603050405020304" pitchFamily="18" charset="0"/>
              </a:rPr>
              <a:t>the listening questions </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(1) What's a national park?</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sym typeface="+mn-ea"/>
              </a:rPr>
              <a:t>  (2) How many national parks are there worldwide?</a:t>
            </a:r>
            <a:endParaRPr lang="en-US" altLang="zh-CN" sz="2800" dirty="0">
              <a:solidFill>
                <a:schemeClr val="bg1"/>
              </a:solidFill>
              <a:latin typeface="Times New Roman" panose="02020603050405020304" pitchFamily="18" charset="0"/>
              <a:cs typeface="Times New Roman" panose="02020603050405020304" pitchFamily="18" charset="0"/>
              <a:sym typeface="+mn-ea"/>
            </a:endParaRPr>
          </a:p>
          <a:p>
            <a:pPr fontAlgn="auto">
              <a:lnSpc>
                <a:spcPct val="12000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sym typeface="+mn-ea"/>
              </a:rPr>
              <a:t>  (3) When was the Yellowstone National Park established?</a:t>
            </a:r>
            <a:endParaRPr lang="en-US" altLang="zh-CN" sz="2800" dirty="0">
              <a:solidFill>
                <a:schemeClr val="bg1"/>
              </a:solidFill>
              <a:latin typeface="Times New Roman" panose="02020603050405020304" pitchFamily="18" charset="0"/>
              <a:cs typeface="Times New Roman" panose="02020603050405020304" pitchFamily="18" charset="0"/>
              <a:sym typeface="+mn-ea"/>
            </a:endParaRPr>
          </a:p>
          <a:p>
            <a:pPr fontAlgn="auto">
              <a:lnSpc>
                <a:spcPct val="12000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sym typeface="+mn-ea"/>
              </a:rPr>
              <a:t>  (4) How many people it each year?</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32" name="文本框 31"/>
          <p:cNvSpPr txBox="1"/>
          <p:nvPr/>
        </p:nvSpPr>
        <p:spPr>
          <a:xfrm>
            <a:off x="746760" y="1511300"/>
            <a:ext cx="10988675" cy="1383665"/>
          </a:xfrm>
          <a:prstGeom prst="rect">
            <a:avLst/>
          </a:prstGeom>
          <a:noFill/>
          <a:ln w="19050">
            <a:solidFill>
              <a:schemeClr val="accent5">
                <a:lumMod val="40000"/>
                <a:lumOff val="60000"/>
              </a:schemeClr>
            </a:solidFill>
          </a:ln>
        </p:spPr>
        <p:txBody>
          <a:bodyPr wrap="square" rtlCol="0">
            <a:spAutoFit/>
          </a:bodyPr>
          <a:p>
            <a:pPr algn="l"/>
            <a:r>
              <a:rPr lang="en-US" altLang="zh-CN" sz="2800" b="1" dirty="0">
                <a:solidFill>
                  <a:schemeClr val="bg1"/>
                </a:solidFill>
                <a:latin typeface="Arial Narrow" panose="020B0606020202030204" pitchFamily="34" charset="0"/>
                <a:cs typeface="Arial Narrow" panose="020B0606020202030204" pitchFamily="34" charset="0"/>
                <a:sym typeface="+mn-ea"/>
              </a:rPr>
              <a:t>      A</a:t>
            </a:r>
            <a:r>
              <a:rPr lang="en-US" altLang="zh-CN" sz="2800" dirty="0">
                <a:solidFill>
                  <a:schemeClr val="bg1"/>
                </a:solidFill>
                <a:latin typeface="Times New Roman" panose="02020603050405020304" pitchFamily="18" charset="0"/>
                <a:cs typeface="Times New Roman" panose="02020603050405020304" pitchFamily="18" charset="0"/>
                <a:sym typeface="+mn-ea"/>
              </a:rPr>
              <a:t> </a:t>
            </a:r>
            <a:r>
              <a:rPr lang="en-US" altLang="zh-CN" sz="2800" b="1" dirty="0">
                <a:solidFill>
                  <a:schemeClr val="bg1"/>
                </a:solidFill>
                <a:latin typeface="Arial Narrow" panose="020B0606020202030204" pitchFamily="34" charset="0"/>
                <a:cs typeface="Arial Narrow" panose="020B0606020202030204" pitchFamily="34" charset="0"/>
                <a:sym typeface="+mn-ea"/>
              </a:rPr>
              <a:t>national park is an area of lan that is owned and protected by a </a:t>
            </a:r>
            <a:r>
              <a:rPr lang="en-US" altLang="zh-CN" sz="2800" b="1" dirty="0">
                <a:solidFill>
                  <a:srgbClr val="C00000"/>
                </a:solidFill>
                <a:latin typeface="Arial Narrow" panose="020B0606020202030204" pitchFamily="34" charset="0"/>
                <a:cs typeface="Arial Narrow" panose="020B0606020202030204" pitchFamily="34" charset="0"/>
                <a:sym typeface="+mn-ea"/>
              </a:rPr>
              <a:t>national government</a:t>
            </a:r>
            <a:r>
              <a:rPr lang="en-US" altLang="zh-CN" sz="2800" b="1" dirty="0">
                <a:solidFill>
                  <a:schemeClr val="bg1"/>
                </a:solidFill>
                <a:latin typeface="Arial Narrow" panose="020B0606020202030204" pitchFamily="34" charset="0"/>
                <a:cs typeface="Arial Narrow" panose="020B0606020202030204" pitchFamily="34" charset="0"/>
                <a:sym typeface="+mn-ea"/>
              </a:rPr>
              <a:t> due to its </a:t>
            </a:r>
            <a:r>
              <a:rPr lang="en-US" altLang="zh-CN" sz="2800" b="1" u="sng" dirty="0">
                <a:solidFill>
                  <a:srgbClr val="C00000"/>
                </a:solidFill>
                <a:latin typeface="Arial Narrow" panose="020B0606020202030204" pitchFamily="34" charset="0"/>
                <a:cs typeface="Arial Narrow" panose="020B0606020202030204" pitchFamily="34" charset="0"/>
                <a:sym typeface="+mn-ea"/>
              </a:rPr>
              <a:t>natural beauty</a:t>
            </a:r>
            <a:r>
              <a:rPr lang="en-US" altLang="zh-CN" sz="2800" b="1" dirty="0">
                <a:solidFill>
                  <a:schemeClr val="bg1"/>
                </a:solidFill>
                <a:latin typeface="Arial Narrow" panose="020B0606020202030204" pitchFamily="34" charset="0"/>
                <a:cs typeface="Arial Narrow" panose="020B0606020202030204" pitchFamily="34" charset="0"/>
                <a:sym typeface="+mn-ea"/>
              </a:rPr>
              <a:t> or its </a:t>
            </a:r>
            <a:r>
              <a:rPr lang="en-US" altLang="zh-CN" sz="2800" b="1" u="sng" dirty="0">
                <a:solidFill>
                  <a:srgbClr val="C00000"/>
                </a:solidFill>
                <a:latin typeface="Arial Narrow" panose="020B0606020202030204" pitchFamily="34" charset="0"/>
                <a:cs typeface="Arial Narrow" panose="020B0606020202030204" pitchFamily="34" charset="0"/>
                <a:sym typeface="+mn-ea"/>
              </a:rPr>
              <a:t>importance to history or science</a:t>
            </a:r>
            <a:r>
              <a:rPr lang="en-US" altLang="zh-CN" sz="2800" b="1" dirty="0">
                <a:solidFill>
                  <a:schemeClr val="bg1"/>
                </a:solidFill>
                <a:latin typeface="Arial Narrow" panose="020B0606020202030204" pitchFamily="34" charset="0"/>
                <a:cs typeface="Arial Narrow" panose="020B0606020202030204" pitchFamily="34" charset="0"/>
                <a:sym typeface="+mn-ea"/>
              </a:rPr>
              <a:t>.</a:t>
            </a:r>
            <a:r>
              <a:rPr lang="en-US" altLang="zh-CN" sz="2800" dirty="0">
                <a:solidFill>
                  <a:schemeClr val="bg1"/>
                </a:solidFill>
                <a:latin typeface="Times New Roman" panose="02020603050405020304" pitchFamily="18" charset="0"/>
                <a:cs typeface="Times New Roman" panose="02020603050405020304" pitchFamily="18" charset="0"/>
                <a:sym typeface="+mn-ea"/>
              </a:rPr>
              <a:t> </a:t>
            </a:r>
            <a:r>
              <a:rPr lang="en-US" altLang="zh-CN" sz="2800" b="1" dirty="0">
                <a:solidFill>
                  <a:schemeClr val="bg1"/>
                </a:solidFill>
                <a:latin typeface="Arial Narrow" panose="020B0606020202030204" pitchFamily="34" charset="0"/>
                <a:cs typeface="Arial Narrow" panose="020B0606020202030204" pitchFamily="34" charset="0"/>
                <a:sym typeface="+mn-ea"/>
              </a:rPr>
              <a:t>which helps </a:t>
            </a:r>
            <a:r>
              <a:rPr lang="en-US" altLang="zh-CN" sz="2800" b="1" u="sng" dirty="0">
                <a:solidFill>
                  <a:srgbClr val="C00000"/>
                </a:solidFill>
                <a:latin typeface="Arial Narrow" panose="020B0606020202030204" pitchFamily="34" charset="0"/>
                <a:cs typeface="Arial Narrow" panose="020B0606020202030204" pitchFamily="34" charset="0"/>
                <a:sym typeface="+mn-ea"/>
              </a:rPr>
              <a:t>preserve</a:t>
            </a:r>
            <a:r>
              <a:rPr lang="en-US" altLang="zh-CN" sz="2800" b="1" dirty="0">
                <a:solidFill>
                  <a:schemeClr val="bg1"/>
                </a:solidFill>
                <a:latin typeface="Arial Narrow" panose="020B0606020202030204" pitchFamily="34" charset="0"/>
                <a:cs typeface="Arial Narrow" panose="020B0606020202030204" pitchFamily="34" charset="0"/>
                <a:sym typeface="+mn-ea"/>
              </a:rPr>
              <a:t> </a:t>
            </a:r>
            <a:r>
              <a:rPr lang="en-US" sz="2800" b="1" dirty="0">
                <a:solidFill>
                  <a:schemeClr val="bg1"/>
                </a:solidFill>
                <a:latin typeface="Arial Narrow" panose="020B0606020202030204" pitchFamily="34" charset="0"/>
              </a:rPr>
              <a:t>the beauty of nature and wildlife. </a:t>
            </a:r>
            <a:endParaRPr lang="en-US" sz="2800" b="1" dirty="0">
              <a:solidFill>
                <a:schemeClr val="bg1"/>
              </a:solidFill>
              <a:latin typeface="Arial Narrow" panose="020B0606020202030204" pitchFamily="34" charset="0"/>
            </a:endParaRPr>
          </a:p>
        </p:txBody>
      </p:sp>
      <p:sp>
        <p:nvSpPr>
          <p:cNvPr id="14" name="文本框 13"/>
          <p:cNvSpPr txBox="1"/>
          <p:nvPr/>
        </p:nvSpPr>
        <p:spPr>
          <a:xfrm>
            <a:off x="956310" y="3558540"/>
            <a:ext cx="1875155" cy="475615"/>
          </a:xfrm>
          <a:prstGeom prst="rect">
            <a:avLst/>
          </a:prstGeom>
          <a:noFill/>
          <a:ln w="19050">
            <a:solidFill>
              <a:schemeClr val="accent5">
                <a:lumMod val="40000"/>
                <a:lumOff val="60000"/>
              </a:schemeClr>
            </a:solidFill>
          </a:ln>
        </p:spPr>
        <p:txBody>
          <a:bodyPr wrap="square" rtlCol="0">
            <a:spAutoFit/>
          </a:bodyPr>
          <a:p>
            <a:r>
              <a:rPr lang="en-US" altLang="zh-CN" sz="2500" b="1" dirty="0">
                <a:solidFill>
                  <a:schemeClr val="bg1"/>
                </a:solidFill>
                <a:latin typeface="Arial Narrow" panose="020B0606020202030204" pitchFamily="34" charset="0"/>
                <a:cs typeface="Arial Narrow" panose="020B0606020202030204" pitchFamily="34" charset="0"/>
              </a:rPr>
              <a:t>About </a:t>
            </a:r>
            <a:r>
              <a:rPr lang="en-US" altLang="zh-CN" sz="2500" b="1" dirty="0">
                <a:solidFill>
                  <a:srgbClr val="C00000"/>
                </a:solidFill>
                <a:latin typeface="Arial Narrow" panose="020B0606020202030204" pitchFamily="34" charset="0"/>
                <a:cs typeface="Arial Narrow" panose="020B0606020202030204" pitchFamily="34" charset="0"/>
              </a:rPr>
              <a:t>12000</a:t>
            </a:r>
            <a:endParaRPr lang="en-US" altLang="zh-CN" sz="2500" b="1" dirty="0">
              <a:solidFill>
                <a:srgbClr val="C00000"/>
              </a:solidFill>
              <a:latin typeface="Arial Narrow" panose="020B0606020202030204" pitchFamily="34" charset="0"/>
              <a:cs typeface="Arial Narrow" panose="020B0606020202030204" pitchFamily="34" charset="0"/>
            </a:endParaRPr>
          </a:p>
        </p:txBody>
      </p:sp>
      <p:sp>
        <p:nvSpPr>
          <p:cNvPr id="2" name="文本框 1"/>
          <p:cNvSpPr txBox="1"/>
          <p:nvPr/>
        </p:nvSpPr>
        <p:spPr>
          <a:xfrm>
            <a:off x="1014730" y="4609465"/>
            <a:ext cx="1275715" cy="475615"/>
          </a:xfrm>
          <a:prstGeom prst="rect">
            <a:avLst/>
          </a:prstGeom>
          <a:noFill/>
          <a:ln w="19050">
            <a:solidFill>
              <a:schemeClr val="accent5">
                <a:lumMod val="40000"/>
                <a:lumOff val="60000"/>
              </a:schemeClr>
            </a:solidFill>
          </a:ln>
        </p:spPr>
        <p:txBody>
          <a:bodyPr wrap="square" rtlCol="0">
            <a:spAutoFit/>
          </a:bodyPr>
          <a:p>
            <a:r>
              <a:rPr lang="en-US" altLang="zh-CN" sz="2500" b="1" dirty="0">
                <a:solidFill>
                  <a:schemeClr val="bg1"/>
                </a:solidFill>
                <a:latin typeface="Arial Narrow" panose="020B0606020202030204" pitchFamily="34" charset="0"/>
                <a:cs typeface="Arial Narrow" panose="020B0606020202030204" pitchFamily="34" charset="0"/>
              </a:rPr>
              <a:t>In </a:t>
            </a:r>
            <a:r>
              <a:rPr lang="en-US" altLang="zh-CN" sz="2500" b="1" dirty="0">
                <a:solidFill>
                  <a:srgbClr val="C00000"/>
                </a:solidFill>
                <a:latin typeface="Arial Narrow" panose="020B0606020202030204" pitchFamily="34" charset="0"/>
                <a:cs typeface="Arial Narrow" panose="020B0606020202030204" pitchFamily="34" charset="0"/>
              </a:rPr>
              <a:t>1872</a:t>
            </a:r>
            <a:endParaRPr lang="en-US" altLang="zh-CN" sz="2500" b="1" dirty="0">
              <a:solidFill>
                <a:srgbClr val="C00000"/>
              </a:solidFill>
              <a:latin typeface="Arial Narrow" panose="020B0606020202030204" pitchFamily="34" charset="0"/>
              <a:cs typeface="Arial Narrow" panose="020B0606020202030204" pitchFamily="34" charset="0"/>
            </a:endParaRPr>
          </a:p>
        </p:txBody>
      </p:sp>
      <p:pic>
        <p:nvPicPr>
          <p:cNvPr id="3" name="图片 2"/>
          <p:cNvPicPr>
            <a:picLocks noChangeAspect="1"/>
          </p:cNvPicPr>
          <p:nvPr/>
        </p:nvPicPr>
        <p:blipFill>
          <a:blip r:embed="rId1"/>
          <a:stretch>
            <a:fillRect/>
          </a:stretch>
        </p:blipFill>
        <p:spPr>
          <a:xfrm>
            <a:off x="8702675" y="4758055"/>
            <a:ext cx="2973705" cy="1664970"/>
          </a:xfrm>
          <a:prstGeom prst="rect">
            <a:avLst/>
          </a:prstGeom>
          <a:effectLst>
            <a:softEdge rad="127000"/>
          </a:effectLst>
        </p:spPr>
      </p:pic>
      <p:sp>
        <p:nvSpPr>
          <p:cNvPr id="4" name="文本框 3"/>
          <p:cNvSpPr txBox="1"/>
          <p:nvPr/>
        </p:nvSpPr>
        <p:spPr>
          <a:xfrm>
            <a:off x="965835" y="5656580"/>
            <a:ext cx="2778125" cy="475615"/>
          </a:xfrm>
          <a:prstGeom prst="rect">
            <a:avLst/>
          </a:prstGeom>
          <a:noFill/>
          <a:ln w="19050">
            <a:solidFill>
              <a:schemeClr val="accent5">
                <a:lumMod val="40000"/>
                <a:lumOff val="60000"/>
              </a:schemeClr>
            </a:solidFill>
          </a:ln>
        </p:spPr>
        <p:txBody>
          <a:bodyPr wrap="square" rtlCol="0">
            <a:spAutoFit/>
          </a:bodyPr>
          <a:p>
            <a:r>
              <a:rPr lang="en-US" sz="2500" b="1" dirty="0">
                <a:solidFill>
                  <a:schemeClr val="bg1"/>
                </a:solidFill>
                <a:latin typeface="Arial Narrow" panose="020B0606020202030204" pitchFamily="34" charset="0"/>
                <a:cs typeface="Arial Narrow" panose="020B0606020202030204" pitchFamily="34" charset="0"/>
              </a:rPr>
              <a:t>More than </a:t>
            </a:r>
            <a:r>
              <a:rPr lang="en-US" sz="2500" b="1" dirty="0">
                <a:solidFill>
                  <a:srgbClr val="C00000"/>
                </a:solidFill>
                <a:latin typeface="Arial Narrow" panose="020B0606020202030204" pitchFamily="34" charset="0"/>
                <a:cs typeface="Arial Narrow" panose="020B0606020202030204" pitchFamily="34" charset="0"/>
              </a:rPr>
              <a:t>3 million</a:t>
            </a:r>
            <a:endParaRPr lang="en-US" sz="2500" b="1" dirty="0">
              <a:solidFill>
                <a:srgbClr val="C00000"/>
              </a:solidFill>
              <a:latin typeface="Arial Narrow" panose="020B0606020202030204" pitchFamily="34" charset="0"/>
              <a:cs typeface="Arial Narrow" panose="020B0606020202030204" pitchFamily="34" charset="0"/>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 calcmode="lin" valueType="num">
                                      <p:cBhvr additive="base">
                                        <p:cTn id="18"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25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anim calcmode="lin" valueType="num">
                                      <p:cBhvr additive="base">
                                        <p:cTn id="2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25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xEl>
                                              <p:pRg st="9" end="9"/>
                                            </p:txEl>
                                          </p:spTgt>
                                        </p:tgtEl>
                                        <p:attrNameLst>
                                          <p:attrName>style.visibility</p:attrName>
                                        </p:attrNameLst>
                                      </p:cBhvr>
                                      <p:to>
                                        <p:strVal val="visible"/>
                                      </p:to>
                                    </p:set>
                                    <p:anim calcmode="lin" valueType="num">
                                      <p:cBhvr additive="base">
                                        <p:cTn id="40"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9">
                                            <p:txEl>
                                              <p:pRg st="9" end="9"/>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9">
                                            <p:txEl>
                                              <p:pRg st="11" end="11"/>
                                            </p:txEl>
                                          </p:spTgt>
                                        </p:tgtEl>
                                        <p:attrNameLst>
                                          <p:attrName>style.visibility</p:attrName>
                                        </p:attrNameLst>
                                      </p:cBhvr>
                                      <p:to>
                                        <p:strVal val="visible"/>
                                      </p:to>
                                    </p:set>
                                    <p:anim calcmode="lin" valueType="num">
                                      <p:cBhvr additive="base">
                                        <p:cTn id="44" dur="500" fill="hold"/>
                                        <p:tgtEl>
                                          <p:spTgt spid="9">
                                            <p:txEl>
                                              <p:pRg st="11" end="1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14" grpId="0" bldLvl="0" animBg="1"/>
      <p:bldP spid="2" grpId="0" bldLvl="0" animBg="1"/>
      <p:bldP spid="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61950" y="333375"/>
            <a:ext cx="11373485" cy="707771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7" name="文本框 6"/>
          <p:cNvSpPr txBox="1"/>
          <p:nvPr/>
        </p:nvSpPr>
        <p:spPr>
          <a:xfrm>
            <a:off x="452755" y="423545"/>
            <a:ext cx="10875645" cy="4916805"/>
          </a:xfrm>
          <a:prstGeom prst="rect">
            <a:avLst/>
          </a:prstGeom>
          <a:noFill/>
        </p:spPr>
        <p:txBody>
          <a:bodyPr wrap="square" rtlCol="0">
            <a:spAutoFit/>
          </a:bodyPr>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(5) What's the most special about its landscape?</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(6) What kind of animal can you see there?</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ct val="120000"/>
              </a:lnSpc>
            </a:pPr>
            <a:r>
              <a:rPr lang="en-US" altLang="zh-CN" sz="2800" dirty="0">
                <a:solidFill>
                  <a:schemeClr val="bg1"/>
                </a:solidFill>
                <a:latin typeface="Times New Roman" panose="02020603050405020304" pitchFamily="18" charset="0"/>
                <a:cs typeface="Times New Roman" panose="02020603050405020304" pitchFamily="18" charset="0"/>
              </a:rPr>
              <a:t> (7) What leisure activities can you enjoy there? </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1014730" y="1090930"/>
            <a:ext cx="3020695" cy="2013585"/>
          </a:xfrm>
          <a:prstGeom prst="rect">
            <a:avLst/>
          </a:prstGeom>
        </p:spPr>
      </p:pic>
      <p:pic>
        <p:nvPicPr>
          <p:cNvPr id="10" name="图片 9"/>
          <p:cNvPicPr>
            <a:picLocks noChangeAspect="1"/>
          </p:cNvPicPr>
          <p:nvPr/>
        </p:nvPicPr>
        <p:blipFill>
          <a:blip r:embed="rId2"/>
          <a:stretch>
            <a:fillRect/>
          </a:stretch>
        </p:blipFill>
        <p:spPr>
          <a:xfrm>
            <a:off x="4624705" y="1053465"/>
            <a:ext cx="2847340" cy="2051050"/>
          </a:xfrm>
          <a:prstGeom prst="rect">
            <a:avLst/>
          </a:prstGeom>
        </p:spPr>
      </p:pic>
      <p:pic>
        <p:nvPicPr>
          <p:cNvPr id="11" name="图片 10"/>
          <p:cNvPicPr>
            <a:picLocks noChangeAspect="1"/>
          </p:cNvPicPr>
          <p:nvPr/>
        </p:nvPicPr>
        <p:blipFill>
          <a:blip r:embed="rId3"/>
          <a:stretch>
            <a:fillRect/>
          </a:stretch>
        </p:blipFill>
        <p:spPr>
          <a:xfrm>
            <a:off x="8093710" y="1053465"/>
            <a:ext cx="3078480" cy="2051050"/>
          </a:xfrm>
          <a:prstGeom prst="rect">
            <a:avLst/>
          </a:prstGeom>
        </p:spPr>
      </p:pic>
      <p:sp>
        <p:nvSpPr>
          <p:cNvPr id="12" name="文本框 11"/>
          <p:cNvSpPr txBox="1"/>
          <p:nvPr/>
        </p:nvSpPr>
        <p:spPr>
          <a:xfrm>
            <a:off x="1763395" y="3190875"/>
            <a:ext cx="1522730" cy="475615"/>
          </a:xfrm>
          <a:prstGeom prst="rect">
            <a:avLst/>
          </a:prstGeom>
          <a:noFill/>
          <a:ln w="19050">
            <a:solidFill>
              <a:schemeClr val="accent5">
                <a:lumMod val="40000"/>
                <a:lumOff val="60000"/>
              </a:schemeClr>
            </a:solidFill>
          </a:ln>
        </p:spPr>
        <p:txBody>
          <a:bodyPr wrap="square" rtlCol="0">
            <a:spAutoFit/>
          </a:bodyPr>
          <a:p>
            <a:r>
              <a:rPr lang="en-US" sz="2500" b="1" dirty="0">
                <a:solidFill>
                  <a:schemeClr val="bg1"/>
                </a:solidFill>
                <a:latin typeface="Times New Roman" panose="02020603050405020304" pitchFamily="18" charset="0"/>
                <a:cs typeface="Times New Roman" panose="02020603050405020304" pitchFamily="18" charset="0"/>
              </a:rPr>
              <a:t>hotspring</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5368290" y="3205480"/>
            <a:ext cx="1120775" cy="475615"/>
          </a:xfrm>
          <a:prstGeom prst="rect">
            <a:avLst/>
          </a:prstGeom>
          <a:noFill/>
          <a:ln w="19050">
            <a:solidFill>
              <a:schemeClr val="accent5">
                <a:lumMod val="40000"/>
                <a:lumOff val="60000"/>
              </a:schemeClr>
            </a:solidFill>
          </a:ln>
        </p:spPr>
        <p:txBody>
          <a:bodyPr wrap="square" rtlCol="0">
            <a:spAutoFit/>
          </a:bodyPr>
          <a:p>
            <a:r>
              <a:rPr lang="en-US" sz="2500" b="1" dirty="0">
                <a:solidFill>
                  <a:schemeClr val="bg1"/>
                </a:solidFill>
                <a:latin typeface="Times New Roman" panose="02020603050405020304" pitchFamily="18" charset="0"/>
                <a:cs typeface="Times New Roman" panose="02020603050405020304" pitchFamily="18" charset="0"/>
              </a:rPr>
              <a:t>geyser</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8993505" y="3205480"/>
            <a:ext cx="1287780" cy="475615"/>
          </a:xfrm>
          <a:prstGeom prst="rect">
            <a:avLst/>
          </a:prstGeom>
          <a:noFill/>
          <a:ln w="19050">
            <a:solidFill>
              <a:schemeClr val="accent5">
                <a:lumMod val="40000"/>
                <a:lumOff val="60000"/>
              </a:schemeClr>
            </a:solidFill>
          </a:ln>
        </p:spPr>
        <p:txBody>
          <a:bodyPr wrap="square" rtlCol="0">
            <a:spAutoFit/>
          </a:bodyPr>
          <a:p>
            <a:r>
              <a:rPr lang="en-US" sz="2500" b="1" dirty="0">
                <a:solidFill>
                  <a:schemeClr val="bg1"/>
                </a:solidFill>
                <a:latin typeface="Times New Roman" panose="02020603050405020304" pitchFamily="18" charset="0"/>
                <a:cs typeface="Times New Roman" panose="02020603050405020304" pitchFamily="18" charset="0"/>
              </a:rPr>
              <a:t>mudpot</a:t>
            </a:r>
            <a:endParaRPr lang="en-US" sz="25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1014730" y="4246245"/>
            <a:ext cx="5844540" cy="475615"/>
          </a:xfrm>
          <a:prstGeom prst="rect">
            <a:avLst/>
          </a:prstGeom>
          <a:noFill/>
          <a:ln w="19050">
            <a:solidFill>
              <a:schemeClr val="accent5">
                <a:lumMod val="40000"/>
                <a:lumOff val="60000"/>
              </a:schemeClr>
            </a:solidFill>
          </a:ln>
        </p:spPr>
        <p:txBody>
          <a:bodyPr wrap="square" rtlCol="0">
            <a:spAutoFit/>
          </a:bodyPr>
          <a:p>
            <a:r>
              <a:rPr lang="en-US" altLang="zh-CN" sz="2500" b="1" dirty="0">
                <a:solidFill>
                  <a:schemeClr val="bg1"/>
                </a:solidFill>
                <a:latin typeface="Arial Narrow" panose="020B0606020202030204" pitchFamily="34" charset="0"/>
                <a:cs typeface="Arial Narrow" panose="020B0606020202030204" pitchFamily="34" charset="0"/>
              </a:rPr>
              <a:t>Wild animals such as </a:t>
            </a:r>
            <a:r>
              <a:rPr lang="en-US" altLang="zh-CN" sz="2500" b="1" dirty="0">
                <a:solidFill>
                  <a:srgbClr val="C00000"/>
                </a:solidFill>
                <a:latin typeface="Arial Narrow" panose="020B0606020202030204" pitchFamily="34" charset="0"/>
                <a:cs typeface="Arial Narrow" panose="020B0606020202030204" pitchFamily="34" charset="0"/>
              </a:rPr>
              <a:t>black bear</a:t>
            </a:r>
            <a:r>
              <a:rPr lang="en-US" altLang="zh-CN" sz="2500" b="1" dirty="0">
                <a:solidFill>
                  <a:schemeClr val="bg1"/>
                </a:solidFill>
                <a:latin typeface="Arial Narrow" panose="020B0606020202030204" pitchFamily="34" charset="0"/>
                <a:cs typeface="Arial Narrow" panose="020B0606020202030204" pitchFamily="34" charset="0"/>
              </a:rPr>
              <a:t> and </a:t>
            </a:r>
            <a:r>
              <a:rPr lang="en-US" altLang="zh-CN" sz="2500" b="1" dirty="0">
                <a:solidFill>
                  <a:srgbClr val="C00000"/>
                </a:solidFill>
                <a:latin typeface="Arial Narrow" panose="020B0606020202030204" pitchFamily="34" charset="0"/>
                <a:cs typeface="Arial Narrow" panose="020B0606020202030204" pitchFamily="34" charset="0"/>
              </a:rPr>
              <a:t>buffalo</a:t>
            </a:r>
            <a:endParaRPr lang="en-US" altLang="zh-CN" sz="2500" b="1" dirty="0">
              <a:solidFill>
                <a:srgbClr val="C00000"/>
              </a:solidFill>
              <a:latin typeface="Arial Narrow" panose="020B0606020202030204" pitchFamily="34" charset="0"/>
              <a:cs typeface="Arial Narrow" panose="020B0606020202030204" pitchFamily="34" charset="0"/>
            </a:endParaRPr>
          </a:p>
        </p:txBody>
      </p:sp>
      <p:pic>
        <p:nvPicPr>
          <p:cNvPr id="18" name="图片 17"/>
          <p:cNvPicPr>
            <a:picLocks noChangeAspect="1"/>
          </p:cNvPicPr>
          <p:nvPr/>
        </p:nvPicPr>
        <p:blipFill>
          <a:blip r:embed="rId4"/>
          <a:stretch>
            <a:fillRect/>
          </a:stretch>
        </p:blipFill>
        <p:spPr>
          <a:xfrm>
            <a:off x="8286115" y="4246245"/>
            <a:ext cx="3140710" cy="2091690"/>
          </a:xfrm>
          <a:prstGeom prst="rect">
            <a:avLst/>
          </a:prstGeom>
          <a:effectLst>
            <a:softEdge rad="127000"/>
          </a:effectLst>
        </p:spPr>
      </p:pic>
      <p:sp>
        <p:nvSpPr>
          <p:cNvPr id="20" name="文本框 19"/>
          <p:cNvSpPr txBox="1"/>
          <p:nvPr/>
        </p:nvSpPr>
        <p:spPr>
          <a:xfrm>
            <a:off x="1014730" y="5340350"/>
            <a:ext cx="5844540" cy="475615"/>
          </a:xfrm>
          <a:prstGeom prst="rect">
            <a:avLst/>
          </a:prstGeom>
          <a:noFill/>
          <a:ln w="19050">
            <a:solidFill>
              <a:schemeClr val="accent5">
                <a:lumMod val="40000"/>
                <a:lumOff val="60000"/>
              </a:schemeClr>
            </a:solidFill>
          </a:ln>
        </p:spPr>
        <p:txBody>
          <a:bodyPr wrap="square" rtlCol="0">
            <a:spAutoFit/>
          </a:bodyPr>
          <a:p>
            <a:r>
              <a:rPr lang="en-US" altLang="zh-CN" sz="2500" b="1" dirty="0">
                <a:solidFill>
                  <a:schemeClr val="bg1"/>
                </a:solidFill>
                <a:latin typeface="Arial Narrow" panose="020B0606020202030204" pitchFamily="34" charset="0"/>
                <a:cs typeface="Arial Narrow" panose="020B0606020202030204" pitchFamily="34" charset="0"/>
              </a:rPr>
              <a:t>Hiking, camping, gishing, horseback riding...</a:t>
            </a:r>
            <a:endParaRPr lang="en-US" altLang="zh-CN" sz="2500" b="1" dirty="0">
              <a:solidFill>
                <a:srgbClr val="C00000"/>
              </a:solidFill>
              <a:latin typeface="Arial Narrow" panose="020B0606020202030204" pitchFamily="34" charset="0"/>
              <a:cs typeface="Arial Narrow" panose="020B0606020202030204" pitchFamily="34" charset="0"/>
            </a:endParaRPr>
          </a:p>
        </p:txBody>
      </p:sp>
      <p:pic>
        <p:nvPicPr>
          <p:cNvPr id="2" name="图片 1" descr="水印"/>
          <p:cNvPicPr>
            <a:picLocks noChangeAspect="1"/>
          </p:cNvPicPr>
          <p:nvPr userDrawn="1"/>
        </p:nvPicPr>
        <p:blipFill>
          <a:blip r:embed="rId5"/>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diamond(in)">
                                      <p:cBhvr>
                                        <p:cTn id="7" dur="500"/>
                                        <p:tgtEl>
                                          <p:spTgt spid="8"/>
                                        </p:tgtEl>
                                      </p:cBhvr>
                                    </p:animEffect>
                                  </p:childTnLst>
                                </p:cTn>
                              </p:par>
                              <p:par>
                                <p:cTn id="8" presetID="8" presetClass="entr" presetSubtype="16" fill="hold" grpId="0" nodeType="withEffect">
                                  <p:stCondLst>
                                    <p:cond delay="0"/>
                                  </p:stCondLst>
                                  <p:childTnLst>
                                    <p:set>
                                      <p:cBhvr>
                                        <p:cTn id="9" dur="500" fill="hold">
                                          <p:stCondLst>
                                            <p:cond delay="0"/>
                                          </p:stCondLst>
                                        </p:cTn>
                                        <p:tgtEl>
                                          <p:spTgt spid="12"/>
                                        </p:tgtEl>
                                        <p:attrNameLst>
                                          <p:attrName>style.visibility</p:attrName>
                                        </p:attrNameLst>
                                      </p:cBhvr>
                                      <p:to>
                                        <p:strVal val="visible"/>
                                      </p:to>
                                    </p:set>
                                    <p:animEffect transition="in" filter="diamond(i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500" fill="hold">
                                          <p:stCondLst>
                                            <p:cond delay="0"/>
                                          </p:stCondLst>
                                        </p:cTn>
                                        <p:tgtEl>
                                          <p:spTgt spid="10"/>
                                        </p:tgtEl>
                                        <p:attrNameLst>
                                          <p:attrName>style.visibility</p:attrName>
                                        </p:attrNameLst>
                                      </p:cBhvr>
                                      <p:to>
                                        <p:strVal val="visible"/>
                                      </p:to>
                                    </p:set>
                                    <p:animEffect transition="in" filter="diamond(in)">
                                      <p:cBhvr>
                                        <p:cTn id="15" dur="500"/>
                                        <p:tgtEl>
                                          <p:spTgt spid="10"/>
                                        </p:tgtEl>
                                      </p:cBhvr>
                                    </p:animEffect>
                                  </p:childTnLst>
                                </p:cTn>
                              </p:par>
                              <p:par>
                                <p:cTn id="16" presetID="8" presetClass="entr" presetSubtype="16" fill="hold" grpId="0" nodeType="withEffect">
                                  <p:stCondLst>
                                    <p:cond delay="0"/>
                                  </p:stCondLst>
                                  <p:childTnLst>
                                    <p:set>
                                      <p:cBhvr>
                                        <p:cTn id="17" dur="500" fill="hold">
                                          <p:stCondLst>
                                            <p:cond delay="0"/>
                                          </p:stCondLst>
                                        </p:cTn>
                                        <p:tgtEl>
                                          <p:spTgt spid="13"/>
                                        </p:tgtEl>
                                        <p:attrNameLst>
                                          <p:attrName>style.visibility</p:attrName>
                                        </p:attrNameLst>
                                      </p:cBhvr>
                                      <p:to>
                                        <p:strVal val="visible"/>
                                      </p:to>
                                    </p:set>
                                    <p:animEffect transition="in" filter="diamond(i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500" fill="hold">
                                          <p:stCondLst>
                                            <p:cond delay="0"/>
                                          </p:stCondLst>
                                        </p:cTn>
                                        <p:tgtEl>
                                          <p:spTgt spid="11"/>
                                        </p:tgtEl>
                                        <p:attrNameLst>
                                          <p:attrName>style.visibility</p:attrName>
                                        </p:attrNameLst>
                                      </p:cBhvr>
                                      <p:to>
                                        <p:strVal val="visible"/>
                                      </p:to>
                                    </p:set>
                                    <p:animEffect transition="in" filter="diamond(in)">
                                      <p:cBhvr>
                                        <p:cTn id="23" dur="500"/>
                                        <p:tgtEl>
                                          <p:spTgt spid="11"/>
                                        </p:tgtEl>
                                      </p:cBhvr>
                                    </p:animEffect>
                                  </p:childTnLst>
                                </p:cTn>
                              </p:par>
                              <p:par>
                                <p:cTn id="24" presetID="8" presetClass="entr" presetSubtype="16" fill="hold" grpId="0" nodeType="withEffect">
                                  <p:stCondLst>
                                    <p:cond delay="0"/>
                                  </p:stCondLst>
                                  <p:childTnLst>
                                    <p:set>
                                      <p:cBhvr>
                                        <p:cTn id="25" dur="500" fill="hold">
                                          <p:stCondLst>
                                            <p:cond delay="0"/>
                                          </p:stCondLst>
                                        </p:cTn>
                                        <p:tgtEl>
                                          <p:spTgt spid="15"/>
                                        </p:tgtEl>
                                        <p:attrNameLst>
                                          <p:attrName>style.visibility</p:attrName>
                                        </p:attrNameLst>
                                      </p:cBhvr>
                                      <p:to>
                                        <p:strVal val="visible"/>
                                      </p:to>
                                    </p:set>
                                    <p:animEffect transition="in" filter="diamond(i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anim calcmode="lin" valueType="num">
                                      <p:cBhvr additive="base">
                                        <p:cTn id="31"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nodeType="clickEffect">
                                  <p:stCondLst>
                                    <p:cond delay="0"/>
                                  </p:stCondLst>
                                  <p:childTnLst>
                                    <p:set>
                                      <p:cBhvr>
                                        <p:cTn id="42" dur="500" fill="hold">
                                          <p:stCondLst>
                                            <p:cond delay="0"/>
                                          </p:stCondLst>
                                        </p:cTn>
                                        <p:tgtEl>
                                          <p:spTgt spid="18"/>
                                        </p:tgtEl>
                                        <p:attrNameLst>
                                          <p:attrName>style.visibility</p:attrName>
                                        </p:attrNameLst>
                                      </p:cBhvr>
                                      <p:to>
                                        <p:strVal val="visible"/>
                                      </p:to>
                                    </p:set>
                                    <p:animEffect transition="in" filter="diamond(in)">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7">
                                            <p:txEl>
                                              <p:pRg st="9" end="9"/>
                                            </p:txEl>
                                          </p:spTgt>
                                        </p:tgtEl>
                                        <p:attrNameLst>
                                          <p:attrName>style.visibility</p:attrName>
                                        </p:attrNameLst>
                                      </p:cBhvr>
                                      <p:to>
                                        <p:strVal val="visible"/>
                                      </p:to>
                                    </p:set>
                                    <p:anim calcmode="lin" valueType="num">
                                      <p:cBhvr additive="base">
                                        <p:cTn id="48"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61950" y="333375"/>
            <a:ext cx="11373485" cy="707771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2" name="文本框 1"/>
          <p:cNvSpPr txBox="1"/>
          <p:nvPr/>
        </p:nvSpPr>
        <p:spPr>
          <a:xfrm>
            <a:off x="431165" y="344170"/>
            <a:ext cx="11036935" cy="521970"/>
          </a:xfrm>
          <a:prstGeom prst="rect">
            <a:avLst/>
          </a:prstGeom>
          <a:noFill/>
        </p:spPr>
        <p:txBody>
          <a:bodyPr wrap="square" rtlCol="0">
            <a:spAutoFit/>
          </a:bodyPr>
          <a:p>
            <a:r>
              <a:rPr lang="en-US" altLang="zh-CN" sz="2800" b="1" dirty="0">
                <a:solidFill>
                  <a:schemeClr val="bg1"/>
                </a:solidFill>
                <a:sym typeface="+mn-ea"/>
              </a:rPr>
              <a:t>III. Viewing and Predicting</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491490" y="866140"/>
            <a:ext cx="4671060" cy="3753485"/>
          </a:xfrm>
          <a:prstGeom prst="rect">
            <a:avLst/>
          </a:prstGeom>
          <a:noFill/>
        </p:spPr>
        <p:txBody>
          <a:bodyPr wrap="square" rtlCol="0">
            <a:spAutoFit/>
          </a:bodyPr>
          <a:p>
            <a:pPr fontAlgn="auto">
              <a:lnSpc>
                <a:spcPts val="2640"/>
              </a:lnSpc>
            </a:pPr>
            <a:r>
              <a:rPr lang="en-US" altLang="zh-CN" sz="2700" dirty="0">
                <a:solidFill>
                  <a:schemeClr val="bg1"/>
                </a:solidFill>
                <a:latin typeface="Times New Roman" panose="02020603050405020304" pitchFamily="18" charset="0"/>
                <a:cs typeface="Times New Roman" panose="02020603050405020304" pitchFamily="18" charset="0"/>
              </a:rPr>
              <a:t>1. Do you know the geographic </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ts val="2640"/>
              </a:lnSpc>
            </a:pPr>
            <a:r>
              <a:rPr lang="en-US" altLang="zh-CN" sz="2700" dirty="0">
                <a:solidFill>
                  <a:schemeClr val="bg1"/>
                </a:solidFill>
                <a:latin typeface="Times New Roman" panose="02020603050405020304" pitchFamily="18" charset="0"/>
                <a:cs typeface="Times New Roman" panose="02020603050405020304" pitchFamily="18" charset="0"/>
              </a:rPr>
              <a:t>    position of Sweden?</a:t>
            </a:r>
            <a:r>
              <a:rPr lang="en-US" altLang="zh-CN" sz="2800" dirty="0">
                <a:solidFill>
                  <a:schemeClr val="bg1"/>
                </a:solidFill>
                <a:latin typeface="Times New Roman" panose="02020603050405020304" pitchFamily="18" charset="0"/>
                <a:cs typeface="Times New Roman" panose="02020603050405020304" pitchFamily="18" charset="0"/>
              </a:rPr>
              <a:t> </a:t>
            </a: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ts val="2960"/>
              </a:lnSpc>
            </a:pPr>
            <a:r>
              <a:rPr lang="en-US" altLang="zh-CN" sz="2800" dirty="0">
                <a:solidFill>
                  <a:schemeClr val="bg1"/>
                </a:solidFill>
                <a:latin typeface="Times New Roman" panose="02020603050405020304" pitchFamily="18" charset="0"/>
                <a:cs typeface="Times New Roman" panose="02020603050405020304" pitchFamily="18" charset="0"/>
              </a:rPr>
              <a:t>2. Read the map and disucss </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ts val="2960"/>
              </a:lnSpc>
            </a:pPr>
            <a:r>
              <a:rPr lang="en-US" altLang="zh-CN" sz="2800" dirty="0">
                <a:solidFill>
                  <a:schemeClr val="bg1"/>
                </a:solidFill>
                <a:latin typeface="Times New Roman" panose="02020603050405020304" pitchFamily="18" charset="0"/>
                <a:cs typeface="Times New Roman" panose="02020603050405020304" pitchFamily="18" charset="0"/>
              </a:rPr>
              <a:t>   what natural scenery you   </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ts val="2960"/>
              </a:lnSpc>
            </a:pPr>
            <a:r>
              <a:rPr lang="en-US" altLang="zh-CN" sz="2800" dirty="0">
                <a:solidFill>
                  <a:schemeClr val="bg1"/>
                </a:solidFill>
                <a:latin typeface="Times New Roman" panose="02020603050405020304" pitchFamily="18" charset="0"/>
                <a:cs typeface="Times New Roman" panose="02020603050405020304" pitchFamily="18" charset="0"/>
              </a:rPr>
              <a:t>   would expect to enjoy in </a:t>
            </a:r>
            <a:endParaRPr lang="en-US" altLang="zh-CN" sz="2800" dirty="0">
              <a:solidFill>
                <a:schemeClr val="bg1"/>
              </a:solidFill>
              <a:latin typeface="Times New Roman" panose="02020603050405020304" pitchFamily="18" charset="0"/>
              <a:cs typeface="Times New Roman" panose="02020603050405020304" pitchFamily="18" charset="0"/>
            </a:endParaRPr>
          </a:p>
          <a:p>
            <a:pPr fontAlgn="auto">
              <a:lnSpc>
                <a:spcPts val="2960"/>
              </a:lnSpc>
            </a:pPr>
            <a:r>
              <a:rPr lang="en-US" altLang="zh-CN" sz="2800" dirty="0">
                <a:solidFill>
                  <a:schemeClr val="bg1"/>
                </a:solidFill>
                <a:latin typeface="Times New Roman" panose="02020603050405020304" pitchFamily="18" charset="0"/>
                <a:cs typeface="Times New Roman" panose="02020603050405020304" pitchFamily="18" charset="0"/>
              </a:rPr>
              <a:t>   Sarek National Park.   </a:t>
            </a:r>
            <a:endParaRPr lang="en-US" altLang="zh-CN" sz="2800" dirty="0">
              <a:solidFill>
                <a:schemeClr val="bg1"/>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p:nvPicPr>
        <p:blipFill>
          <a:blip r:embed="rId1"/>
          <a:stretch>
            <a:fillRect/>
          </a:stretch>
        </p:blipFill>
        <p:spPr>
          <a:xfrm>
            <a:off x="5398770" y="803275"/>
            <a:ext cx="6497955" cy="4331970"/>
          </a:xfrm>
          <a:prstGeom prst="rect">
            <a:avLst/>
          </a:prstGeom>
        </p:spPr>
      </p:pic>
      <p:sp>
        <p:nvSpPr>
          <p:cNvPr id="3" name="文本框 2"/>
          <p:cNvSpPr txBox="1"/>
          <p:nvPr/>
        </p:nvSpPr>
        <p:spPr>
          <a:xfrm>
            <a:off x="6540500" y="5327015"/>
            <a:ext cx="4214495" cy="475615"/>
          </a:xfrm>
          <a:prstGeom prst="rect">
            <a:avLst/>
          </a:prstGeom>
          <a:noFill/>
          <a:ln w="19050">
            <a:solidFill>
              <a:schemeClr val="accent5">
                <a:lumMod val="40000"/>
                <a:lumOff val="60000"/>
              </a:schemeClr>
            </a:solidFill>
          </a:ln>
        </p:spPr>
        <p:txBody>
          <a:bodyPr wrap="square" rtlCol="0">
            <a:spAutoFit/>
          </a:bodyPr>
          <a:p>
            <a:r>
              <a:rPr lang="en-US" sz="2500" dirty="0">
                <a:solidFill>
                  <a:schemeClr val="bg1"/>
                </a:solidFill>
                <a:latin typeface="Times New Roman" panose="02020603050405020304" pitchFamily="18" charset="0"/>
                <a:cs typeface="Times New Roman" panose="02020603050405020304" pitchFamily="18" charset="0"/>
              </a:rPr>
              <a:t>Geographic position of Sweden </a:t>
            </a:r>
            <a:endParaRPr lang="en-US" sz="2500" dirty="0">
              <a:solidFill>
                <a:schemeClr val="bg1"/>
              </a:solidFill>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2"/>
          <a:srcRect l="16479" r="25546"/>
          <a:stretch>
            <a:fillRect/>
          </a:stretch>
        </p:blipFill>
        <p:spPr>
          <a:xfrm>
            <a:off x="5398770" y="344170"/>
            <a:ext cx="6520815" cy="6200140"/>
          </a:xfrm>
          <a:prstGeom prst="rect">
            <a:avLst/>
          </a:prstGeom>
        </p:spPr>
      </p:pic>
      <p:sp>
        <p:nvSpPr>
          <p:cNvPr id="18" name="文本框 17"/>
          <p:cNvSpPr txBox="1"/>
          <p:nvPr/>
        </p:nvSpPr>
        <p:spPr>
          <a:xfrm>
            <a:off x="871220" y="1683385"/>
            <a:ext cx="3457575" cy="1245235"/>
          </a:xfrm>
          <a:prstGeom prst="rect">
            <a:avLst/>
          </a:prstGeom>
          <a:noFill/>
          <a:ln w="19050">
            <a:solidFill>
              <a:schemeClr val="accent5">
                <a:lumMod val="40000"/>
                <a:lumOff val="60000"/>
              </a:schemeClr>
            </a:solidFill>
          </a:ln>
        </p:spPr>
        <p:txBody>
          <a:bodyPr wrap="square" rtlCol="0">
            <a:spAutoFit/>
          </a:bodyPr>
          <a:p>
            <a:r>
              <a:rPr lang="en-US" sz="2500" b="1" dirty="0">
                <a:solidFill>
                  <a:schemeClr val="bg1"/>
                </a:solidFill>
                <a:latin typeface="Arial Narrow" panose="020B0606020202030204" pitchFamily="34" charset="0"/>
              </a:rPr>
              <a:t>· Scandinavian Peninsula</a:t>
            </a:r>
            <a:endParaRPr lang="en-US" sz="2500" b="1" dirty="0">
              <a:solidFill>
                <a:schemeClr val="bg1"/>
              </a:solidFill>
              <a:latin typeface="Arial Narrow" panose="020B0606020202030204" pitchFamily="34" charset="0"/>
            </a:endParaRPr>
          </a:p>
          <a:p>
            <a:r>
              <a:rPr lang="en-US" sz="2500" b="1" dirty="0">
                <a:solidFill>
                  <a:schemeClr val="bg1"/>
                </a:solidFill>
                <a:latin typeface="Arial Narrow" panose="020B0606020202030204" pitchFamily="34" charset="0"/>
              </a:rPr>
              <a:t>· Stockholm (capital)</a:t>
            </a:r>
            <a:endParaRPr lang="en-US" sz="2500" b="1" dirty="0">
              <a:solidFill>
                <a:schemeClr val="bg1"/>
              </a:solidFill>
              <a:latin typeface="Arial Narrow" panose="020B0606020202030204" pitchFamily="34" charset="0"/>
            </a:endParaRPr>
          </a:p>
          <a:p>
            <a:r>
              <a:rPr lang="en-US" altLang="zh-CN" sz="2500" b="1" dirty="0">
                <a:solidFill>
                  <a:schemeClr val="bg1"/>
                </a:solidFill>
                <a:latin typeface="Arial Narrow" panose="020B0606020202030204" pitchFamily="34" charset="0"/>
              </a:rPr>
              <a:t>·  the Arctic Circle</a:t>
            </a:r>
            <a:endParaRPr lang="en-US" altLang="zh-CN" sz="2500" b="1" dirty="0">
              <a:solidFill>
                <a:schemeClr val="bg1"/>
              </a:solidFill>
              <a:latin typeface="Arial Narrow" panose="020B0606020202030204" pitchFamily="34" charset="0"/>
            </a:endParaRPr>
          </a:p>
        </p:txBody>
      </p:sp>
      <p:sp>
        <p:nvSpPr>
          <p:cNvPr id="4" name="五角星 3"/>
          <p:cNvSpPr/>
          <p:nvPr/>
        </p:nvSpPr>
        <p:spPr>
          <a:xfrm>
            <a:off x="8555990" y="980440"/>
            <a:ext cx="638175" cy="570230"/>
          </a:xfrm>
          <a:prstGeom prst="star5">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879475" y="4707890"/>
            <a:ext cx="2847975" cy="475615"/>
          </a:xfrm>
          <a:prstGeom prst="rect">
            <a:avLst/>
          </a:prstGeom>
          <a:noFill/>
          <a:ln w="19050">
            <a:solidFill>
              <a:schemeClr val="accent5">
                <a:lumMod val="40000"/>
                <a:lumOff val="60000"/>
              </a:schemeClr>
            </a:solidFill>
          </a:ln>
        </p:spPr>
        <p:txBody>
          <a:bodyPr wrap="square" rtlCol="0">
            <a:spAutoFit/>
          </a:bodyPr>
          <a:p>
            <a:r>
              <a:rPr lang="en-US" altLang="zh-CN" sz="2500" b="1" dirty="0">
                <a:solidFill>
                  <a:schemeClr val="bg1"/>
                </a:solidFill>
                <a:latin typeface="Arial Narrow" panose="020B0606020202030204" pitchFamily="34" charset="0"/>
                <a:cs typeface="Arial Narrow" panose="020B0606020202030204" pitchFamily="34" charset="0"/>
              </a:rPr>
              <a:t>a </a:t>
            </a:r>
            <a:r>
              <a:rPr lang="en-US" altLang="zh-CN" sz="2500" b="1" dirty="0">
                <a:solidFill>
                  <a:srgbClr val="C00000"/>
                </a:solidFill>
                <a:latin typeface="Arial Narrow" panose="020B0606020202030204" pitchFamily="34" charset="0"/>
                <a:cs typeface="Arial Narrow" panose="020B0606020202030204" pitchFamily="34" charset="0"/>
              </a:rPr>
              <a:t>sun</a:t>
            </a:r>
            <a:r>
              <a:rPr lang="en-US" altLang="zh-CN" sz="2500" b="1" dirty="0">
                <a:solidFill>
                  <a:schemeClr val="bg1"/>
                </a:solidFill>
                <a:latin typeface="Arial Narrow" panose="020B0606020202030204" pitchFamily="34" charset="0"/>
                <a:cs typeface="Arial Narrow" panose="020B0606020202030204" pitchFamily="34" charset="0"/>
              </a:rPr>
              <a:t> that never sets</a:t>
            </a:r>
            <a:endParaRPr lang="en-US" altLang="zh-CN" sz="2500" b="1" dirty="0">
              <a:solidFill>
                <a:schemeClr val="bg1"/>
              </a:solidFill>
              <a:latin typeface="Arial Narrow" panose="020B0606020202030204" pitchFamily="34" charset="0"/>
              <a:cs typeface="Arial Narrow" panose="020B0606020202030204" pitchFamily="34" charset="0"/>
            </a:endParaRPr>
          </a:p>
        </p:txBody>
      </p:sp>
      <p:sp>
        <p:nvSpPr>
          <p:cNvPr id="7" name="文本框 6"/>
          <p:cNvSpPr txBox="1"/>
          <p:nvPr/>
        </p:nvSpPr>
        <p:spPr>
          <a:xfrm>
            <a:off x="871220" y="5327015"/>
            <a:ext cx="2092325" cy="475615"/>
          </a:xfrm>
          <a:prstGeom prst="rect">
            <a:avLst/>
          </a:prstGeom>
          <a:noFill/>
          <a:ln w="19050">
            <a:solidFill>
              <a:schemeClr val="accent5">
                <a:lumMod val="40000"/>
                <a:lumOff val="60000"/>
              </a:schemeClr>
            </a:solidFill>
          </a:ln>
        </p:spPr>
        <p:txBody>
          <a:bodyPr wrap="square" rtlCol="0">
            <a:spAutoFit/>
          </a:bodyPr>
          <a:p>
            <a:r>
              <a:rPr lang="en-US" altLang="zh-CN" sz="2500" b="1" dirty="0">
                <a:solidFill>
                  <a:schemeClr val="bg1"/>
                </a:solidFill>
                <a:latin typeface="Arial Narrow" panose="020B0606020202030204" pitchFamily="34" charset="0"/>
                <a:cs typeface="Arial Narrow" panose="020B0606020202030204" pitchFamily="34" charset="0"/>
              </a:rPr>
              <a:t>luxuriant </a:t>
            </a:r>
            <a:r>
              <a:rPr lang="en-US" altLang="zh-CN" sz="2500" b="1" dirty="0">
                <a:solidFill>
                  <a:srgbClr val="C00000"/>
                </a:solidFill>
                <a:latin typeface="Arial Narrow" panose="020B0606020202030204" pitchFamily="34" charset="0"/>
                <a:cs typeface="Arial Narrow" panose="020B0606020202030204" pitchFamily="34" charset="0"/>
              </a:rPr>
              <a:t>forest</a:t>
            </a:r>
            <a:endParaRPr lang="en-US" altLang="zh-CN" sz="2500" b="1" dirty="0">
              <a:solidFill>
                <a:srgbClr val="C00000"/>
              </a:solidFill>
              <a:latin typeface="Arial Narrow" panose="020B0606020202030204" pitchFamily="34" charset="0"/>
              <a:cs typeface="Arial Narrow" panose="020B0606020202030204" pitchFamily="34" charset="0"/>
            </a:endParaRPr>
          </a:p>
        </p:txBody>
      </p:sp>
      <p:sp>
        <p:nvSpPr>
          <p:cNvPr id="10" name="文本框 9"/>
          <p:cNvSpPr txBox="1"/>
          <p:nvPr/>
        </p:nvSpPr>
        <p:spPr>
          <a:xfrm>
            <a:off x="3238500" y="5327015"/>
            <a:ext cx="1061720" cy="475615"/>
          </a:xfrm>
          <a:prstGeom prst="rect">
            <a:avLst/>
          </a:prstGeom>
          <a:noFill/>
          <a:ln w="19050">
            <a:solidFill>
              <a:schemeClr val="accent5">
                <a:lumMod val="40000"/>
                <a:lumOff val="60000"/>
              </a:schemeClr>
            </a:solidFill>
          </a:ln>
        </p:spPr>
        <p:txBody>
          <a:bodyPr wrap="square" rtlCol="0">
            <a:spAutoFit/>
          </a:bodyPr>
          <a:p>
            <a:r>
              <a:rPr lang="en-US" altLang="zh-CN" sz="2500" b="1" dirty="0">
                <a:solidFill>
                  <a:srgbClr val="C00000"/>
                </a:solidFill>
                <a:latin typeface="Arial Narrow" panose="020B0606020202030204" pitchFamily="34" charset="0"/>
                <a:cs typeface="Arial Narrow" panose="020B0606020202030204" pitchFamily="34" charset="0"/>
              </a:rPr>
              <a:t>glacier</a:t>
            </a:r>
            <a:endParaRPr lang="en-US" altLang="zh-CN" sz="2500" b="1" dirty="0">
              <a:solidFill>
                <a:srgbClr val="C00000"/>
              </a:solidFill>
              <a:latin typeface="Arial Narrow" panose="020B0606020202030204" pitchFamily="34" charset="0"/>
              <a:cs typeface="Arial Narrow" panose="020B0606020202030204" pitchFamily="34" charset="0"/>
            </a:endParaRPr>
          </a:p>
        </p:txBody>
      </p:sp>
      <p:sp>
        <p:nvSpPr>
          <p:cNvPr id="11" name="文本框 10"/>
          <p:cNvSpPr txBox="1"/>
          <p:nvPr/>
        </p:nvSpPr>
        <p:spPr>
          <a:xfrm>
            <a:off x="871220" y="5941060"/>
            <a:ext cx="1217930" cy="475615"/>
          </a:xfrm>
          <a:prstGeom prst="rect">
            <a:avLst/>
          </a:prstGeom>
          <a:noFill/>
          <a:ln w="19050">
            <a:solidFill>
              <a:schemeClr val="accent5">
                <a:lumMod val="40000"/>
                <a:lumOff val="60000"/>
              </a:schemeClr>
            </a:solidFill>
          </a:ln>
        </p:spPr>
        <p:txBody>
          <a:bodyPr wrap="square" rtlCol="0">
            <a:spAutoFit/>
          </a:bodyPr>
          <a:p>
            <a:r>
              <a:rPr lang="en-US" altLang="zh-CN" sz="2500" b="1" dirty="0">
                <a:solidFill>
                  <a:srgbClr val="C00000"/>
                </a:solidFill>
                <a:latin typeface="Arial Narrow" panose="020B0606020202030204" pitchFamily="34" charset="0"/>
                <a:cs typeface="Arial Narrow" panose="020B0606020202030204" pitchFamily="34" charset="0"/>
              </a:rPr>
              <a:t>reindeer</a:t>
            </a:r>
            <a:endParaRPr lang="en-US" altLang="zh-CN" sz="2500" b="1" dirty="0">
              <a:solidFill>
                <a:srgbClr val="C00000"/>
              </a:solidFill>
              <a:latin typeface="Arial Narrow" panose="020B0606020202030204" pitchFamily="34" charset="0"/>
              <a:cs typeface="Arial Narrow" panose="020B0606020202030204" pitchFamily="34" charset="0"/>
            </a:endParaRPr>
          </a:p>
        </p:txBody>
      </p:sp>
      <p:sp>
        <p:nvSpPr>
          <p:cNvPr id="12" name="文本框 11"/>
          <p:cNvSpPr txBox="1"/>
          <p:nvPr/>
        </p:nvSpPr>
        <p:spPr>
          <a:xfrm>
            <a:off x="2263775" y="5941060"/>
            <a:ext cx="1394460" cy="475615"/>
          </a:xfrm>
          <a:prstGeom prst="rect">
            <a:avLst/>
          </a:prstGeom>
          <a:noFill/>
          <a:ln w="19050">
            <a:solidFill>
              <a:schemeClr val="accent5">
                <a:lumMod val="40000"/>
                <a:lumOff val="60000"/>
              </a:schemeClr>
            </a:solidFill>
          </a:ln>
        </p:spPr>
        <p:txBody>
          <a:bodyPr wrap="square" rtlCol="0">
            <a:spAutoFit/>
          </a:bodyPr>
          <a:p>
            <a:r>
              <a:rPr lang="en-US" altLang="zh-CN" sz="2500" b="1" dirty="0">
                <a:solidFill>
                  <a:srgbClr val="C00000"/>
                </a:solidFill>
                <a:latin typeface="Arial Narrow" panose="020B0606020202030204" pitchFamily="34" charset="0"/>
                <a:cs typeface="Arial Narrow" panose="020B0606020202030204" pitchFamily="34" charset="0"/>
              </a:rPr>
              <a:t>aborigine</a:t>
            </a:r>
            <a:endParaRPr lang="en-US" altLang="zh-CN" sz="2500" b="1" dirty="0">
              <a:solidFill>
                <a:srgbClr val="C00000"/>
              </a:solidFill>
              <a:latin typeface="Arial Narrow" panose="020B0606020202030204" pitchFamily="34" charset="0"/>
              <a:cs typeface="Arial Narrow" panose="020B0606020202030204" pitchFamily="34" charset="0"/>
            </a:endParaRPr>
          </a:p>
        </p:txBody>
      </p:sp>
      <p:sp>
        <p:nvSpPr>
          <p:cNvPr id="14" name="文本框 13"/>
          <p:cNvSpPr txBox="1"/>
          <p:nvPr/>
        </p:nvSpPr>
        <p:spPr>
          <a:xfrm>
            <a:off x="3831590" y="5941060"/>
            <a:ext cx="549910" cy="475615"/>
          </a:xfrm>
          <a:prstGeom prst="rect">
            <a:avLst/>
          </a:prstGeom>
          <a:noFill/>
          <a:ln w="19050">
            <a:solidFill>
              <a:schemeClr val="accent5">
                <a:lumMod val="40000"/>
                <a:lumOff val="60000"/>
              </a:schemeClr>
            </a:solidFill>
          </a:ln>
        </p:spPr>
        <p:txBody>
          <a:bodyPr wrap="square" rtlCol="0">
            <a:spAutoFit/>
          </a:bodyPr>
          <a:p>
            <a:r>
              <a:rPr lang="en-US" altLang="zh-CN" sz="2500" b="1" dirty="0">
                <a:solidFill>
                  <a:srgbClr val="C00000"/>
                </a:solidFill>
                <a:latin typeface="Arial Narrow" panose="020B0606020202030204" pitchFamily="34" charset="0"/>
                <a:cs typeface="Arial Narrow" panose="020B0606020202030204" pitchFamily="34" charset="0"/>
              </a:rPr>
              <a:t>...</a:t>
            </a:r>
            <a:endParaRPr lang="en-US" altLang="zh-CN" sz="2500" b="1" dirty="0">
              <a:solidFill>
                <a:srgbClr val="C00000"/>
              </a:solidFill>
              <a:latin typeface="Arial Narrow" panose="020B0606020202030204" pitchFamily="34" charset="0"/>
              <a:cs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25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 calcmode="lin" valueType="num">
                                      <p:cBhvr additive="base">
                                        <p:cTn id="2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anim calcmode="lin" valueType="num">
                                      <p:cBhvr additive="base">
                                        <p:cTn id="27"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anim calcmode="lin" valueType="num">
                                      <p:cBhvr additive="base">
                                        <p:cTn id="3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anim calcmode="lin" valueType="num">
                                      <p:cBhvr additive="base">
                                        <p:cTn id="35"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4" grpId="0" animBg="1"/>
      <p:bldP spid="16" grpId="0" bldLvl="0" animBg="1"/>
      <p:bldP spid="7" grpId="0" bldLvl="0" animBg="1"/>
      <p:bldP spid="10" grpId="0" bldLvl="0" animBg="1"/>
      <p:bldP spid="11" grpId="0" bldLvl="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47675" y="556152"/>
            <a:ext cx="10487025" cy="2246769"/>
          </a:xfrm>
          <a:prstGeom prst="rect">
            <a:avLst/>
          </a:prstGeom>
          <a:noFill/>
        </p:spPr>
        <p:txBody>
          <a:bodyPr wrap="square" rtlCol="0">
            <a:spAutoFit/>
          </a:bodyPr>
          <a:lstStyle/>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371475" y="351790"/>
            <a:ext cx="11373485" cy="7985760"/>
          </a:xfrm>
          <a:prstGeom prst="rect">
            <a:avLst/>
          </a:prstGeom>
          <a:noFill/>
        </p:spPr>
        <p:txBody>
          <a:bodyPr wrap="square" rtlCol="0">
            <a:spAutoFit/>
          </a:bodyPr>
          <a:p>
            <a:r>
              <a:rPr lang="en-US" altLang="zh-CN" sz="3000" b="1" dirty="0">
                <a:solidFill>
                  <a:schemeClr val="bg1"/>
                </a:solidFill>
              </a:rPr>
              <a:t>IV. Reading and Thinking</a:t>
            </a:r>
            <a:endParaRPr lang="en-US" altLang="zh-CN" sz="3200" b="1" dirty="0">
              <a:solidFill>
                <a:schemeClr val="bg1"/>
              </a:solidFill>
            </a:endParaRPr>
          </a:p>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9" name="文本框 8"/>
          <p:cNvSpPr txBox="1"/>
          <p:nvPr/>
        </p:nvSpPr>
        <p:spPr>
          <a:xfrm>
            <a:off x="510540" y="875030"/>
            <a:ext cx="11234420" cy="3538220"/>
          </a:xfrm>
          <a:prstGeom prst="rect">
            <a:avLst/>
          </a:prstGeom>
          <a:noFill/>
        </p:spPr>
        <p:txBody>
          <a:bodyPr wrap="square" rtlCol="0">
            <a:spAutoFit/>
          </a:bodyPr>
          <a:p>
            <a:r>
              <a:rPr lang="en-US" altLang="zh-CN" sz="2700" dirty="0">
                <a:solidFill>
                  <a:schemeClr val="bg1"/>
                </a:solidFill>
                <a:latin typeface="Times New Roman" panose="02020603050405020304" pitchFamily="18" charset="0"/>
                <a:cs typeface="Times New Roman" panose="02020603050405020304" pitchFamily="18" charset="0"/>
              </a:rPr>
              <a:t>1. Go through the text quickly and answer the following questions:</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ts val="1240"/>
              </a:lnSpc>
            </a:pPr>
            <a:endParaRPr lang="en-US" altLang="zh-CN" sz="2700" dirty="0">
              <a:solidFill>
                <a:schemeClr val="bg1"/>
              </a:solidFill>
              <a:latin typeface="Times New Roman" panose="02020603050405020304" pitchFamily="18" charset="0"/>
              <a:cs typeface="Times New Roman" panose="02020603050405020304" pitchFamily="18" charset="0"/>
            </a:endParaRPr>
          </a:p>
          <a:p>
            <a:r>
              <a:rPr lang="en-US" altLang="zh-CN" sz="2700" dirty="0">
                <a:solidFill>
                  <a:schemeClr val="bg1"/>
                </a:solidFill>
                <a:latin typeface="Times New Roman" panose="02020603050405020304" pitchFamily="18" charset="0"/>
                <a:cs typeface="Times New Roman" panose="02020603050405020304" pitchFamily="18" charset="0"/>
              </a:rPr>
              <a:t>(1) Where would you most likely to read this text?</a:t>
            </a:r>
            <a:endParaRPr lang="en-US" altLang="zh-CN" sz="2700" dirty="0">
              <a:solidFill>
                <a:schemeClr val="bg1"/>
              </a:solidFill>
              <a:latin typeface="Times New Roman" panose="02020603050405020304" pitchFamily="18" charset="0"/>
              <a:cs typeface="Times New Roman" panose="02020603050405020304" pitchFamily="18" charset="0"/>
            </a:endParaRPr>
          </a:p>
          <a:p>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ts val="2240"/>
              </a:lnSpc>
            </a:pPr>
            <a:endParaRPr lang="en-US" altLang="zh-CN" sz="2700" dirty="0">
              <a:solidFill>
                <a:schemeClr val="bg1"/>
              </a:solidFill>
              <a:latin typeface="Times New Roman" panose="02020603050405020304" pitchFamily="18" charset="0"/>
              <a:cs typeface="Times New Roman" panose="02020603050405020304" pitchFamily="18" charset="0"/>
            </a:endParaRPr>
          </a:p>
          <a:p>
            <a:r>
              <a:rPr lang="en-US" altLang="zh-CN" sz="2700" dirty="0">
                <a:solidFill>
                  <a:schemeClr val="bg1"/>
                </a:solidFill>
                <a:latin typeface="Times New Roman" panose="02020603050405020304" pitchFamily="18" charset="0"/>
                <a:cs typeface="Times New Roman" panose="02020603050405020304" pitchFamily="18" charset="0"/>
                <a:sym typeface="+mn-ea"/>
              </a:rPr>
              <a:t>(2) What's probably the author? How do you know?                                                                                                                                                                                                                           </a:t>
            </a:r>
            <a:endParaRPr lang="en-US" altLang="zh-CN" sz="2700" dirty="0">
              <a:solidFill>
                <a:schemeClr val="bg1"/>
              </a:solidFill>
              <a:latin typeface="Times New Roman" panose="02020603050405020304" pitchFamily="18" charset="0"/>
              <a:cs typeface="Times New Roman" panose="02020603050405020304" pitchFamily="18" charset="0"/>
              <a:sym typeface="+mn-ea"/>
            </a:endParaRPr>
          </a:p>
          <a:p>
            <a:pPr fontAlgn="auto">
              <a:lnSpc>
                <a:spcPts val="2240"/>
              </a:lnSpc>
            </a:pPr>
            <a:br>
              <a:rPr lang="en-US" altLang="zh-CN" sz="2700" dirty="0">
                <a:solidFill>
                  <a:schemeClr val="bg1"/>
                </a:solidFill>
                <a:latin typeface="Times New Roman" panose="02020603050405020304" pitchFamily="18" charset="0"/>
                <a:cs typeface="Times New Roman" panose="02020603050405020304" pitchFamily="18" charset="0"/>
                <a:sym typeface="+mn-ea"/>
              </a:rPr>
            </a:br>
            <a:endParaRPr lang="en-US" altLang="zh-CN" sz="2700" dirty="0">
              <a:solidFill>
                <a:schemeClr val="bg1"/>
              </a:solidFill>
              <a:latin typeface="Times New Roman" panose="02020603050405020304" pitchFamily="18" charset="0"/>
              <a:cs typeface="Times New Roman" panose="02020603050405020304" pitchFamily="18" charset="0"/>
            </a:endParaRPr>
          </a:p>
          <a:p>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ts val="1360"/>
              </a:lnSpc>
            </a:pP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1087755" y="1988820"/>
            <a:ext cx="4895215" cy="491490"/>
          </a:xfrm>
          <a:prstGeom prst="rect">
            <a:avLst/>
          </a:prstGeom>
          <a:noFill/>
          <a:ln w="19050">
            <a:solidFill>
              <a:schemeClr val="accent5">
                <a:lumMod val="40000"/>
                <a:lumOff val="60000"/>
              </a:schemeClr>
            </a:solidFill>
          </a:ln>
        </p:spPr>
        <p:txBody>
          <a:bodyPr wrap="square" rtlCol="0">
            <a:spAutoFit/>
          </a:bodyPr>
          <a:p>
            <a:pPr algn="ctr"/>
            <a:r>
              <a:rPr lang="en-US" sz="2600" b="1" dirty="0">
                <a:solidFill>
                  <a:schemeClr val="bg1"/>
                </a:solidFill>
                <a:latin typeface="Arial Narrow" panose="020B0606020202030204" pitchFamily="34" charset="0"/>
              </a:rPr>
              <a:t>In a </a:t>
            </a:r>
            <a:r>
              <a:rPr lang="en-US" sz="2600" b="1" dirty="0">
                <a:solidFill>
                  <a:srgbClr val="C00000"/>
                </a:solidFill>
                <a:latin typeface="Arial Narrow" panose="020B0606020202030204" pitchFamily="34" charset="0"/>
              </a:rPr>
              <a:t>travel magazine</a:t>
            </a:r>
            <a:r>
              <a:rPr lang="en-US" sz="2600" b="1" dirty="0">
                <a:solidFill>
                  <a:schemeClr val="bg1"/>
                </a:solidFill>
                <a:latin typeface="Arial Narrow" panose="020B0606020202030204" pitchFamily="34" charset="0"/>
              </a:rPr>
              <a:t> or </a:t>
            </a:r>
            <a:r>
              <a:rPr lang="en-US" sz="2600" b="1" dirty="0">
                <a:solidFill>
                  <a:srgbClr val="C00000"/>
                </a:solidFill>
                <a:latin typeface="Arial Narrow" panose="020B0606020202030204" pitchFamily="34" charset="0"/>
              </a:rPr>
              <a:t>travel journal</a:t>
            </a:r>
            <a:endParaRPr lang="en-US" sz="2600" b="1" dirty="0">
              <a:solidFill>
                <a:srgbClr val="C00000"/>
              </a:solidFill>
              <a:latin typeface="Arial Narrow" panose="020B0606020202030204" pitchFamily="34" charset="0"/>
            </a:endParaRPr>
          </a:p>
        </p:txBody>
      </p:sp>
      <p:cxnSp>
        <p:nvCxnSpPr>
          <p:cNvPr id="22" name="直接箭头连接符 21"/>
          <p:cNvCxnSpPr/>
          <p:nvPr/>
        </p:nvCxnSpPr>
        <p:spPr>
          <a:xfrm>
            <a:off x="9552940" y="1450340"/>
            <a:ext cx="3810" cy="500380"/>
          </a:xfrm>
          <a:prstGeom prst="straightConnector1">
            <a:avLst/>
          </a:prstGeom>
          <a:noFill/>
          <a:ln w="25400" cap="flat" cmpd="sng" algn="ctr">
            <a:solidFill>
              <a:sysClr val="window" lastClr="FFFFFF"/>
            </a:solidFill>
            <a:prstDash val="solid"/>
            <a:tailEnd type="triangle"/>
          </a:ln>
          <a:effectLst/>
        </p:spPr>
        <p:style>
          <a:lnRef idx="1">
            <a:schemeClr val="accent1"/>
          </a:lnRef>
          <a:fillRef idx="0">
            <a:schemeClr val="accent1"/>
          </a:fillRef>
          <a:effectRef idx="0">
            <a:schemeClr val="accent1"/>
          </a:effectRef>
          <a:fontRef idx="minor">
            <a:schemeClr val="tx1"/>
          </a:fontRef>
        </p:style>
      </p:cxnSp>
      <p:pic>
        <p:nvPicPr>
          <p:cNvPr id="6" name="图片 5" descr="sarek-nationalpark-rapadalen"/>
          <p:cNvPicPr>
            <a:picLocks noChangeAspect="1"/>
          </p:cNvPicPr>
          <p:nvPr/>
        </p:nvPicPr>
        <p:blipFill>
          <a:blip r:embed="rId1"/>
          <a:srcRect l="9442" t="45330" r="51117" b="11801"/>
          <a:stretch>
            <a:fillRect/>
          </a:stretch>
        </p:blipFill>
        <p:spPr>
          <a:xfrm>
            <a:off x="8536940" y="1637030"/>
            <a:ext cx="2710180" cy="1841500"/>
          </a:xfrm>
          <a:prstGeom prst="rect">
            <a:avLst/>
          </a:prstGeom>
          <a:effectLst>
            <a:softEdge rad="127000"/>
          </a:effectLst>
        </p:spPr>
      </p:pic>
      <p:sp>
        <p:nvSpPr>
          <p:cNvPr id="7" name="文本框 6"/>
          <p:cNvSpPr txBox="1"/>
          <p:nvPr/>
        </p:nvSpPr>
        <p:spPr>
          <a:xfrm>
            <a:off x="1087755" y="3123565"/>
            <a:ext cx="2654300" cy="491490"/>
          </a:xfrm>
          <a:prstGeom prst="rect">
            <a:avLst/>
          </a:prstGeom>
          <a:noFill/>
          <a:ln w="19050">
            <a:solidFill>
              <a:schemeClr val="accent5">
                <a:lumMod val="40000"/>
                <a:lumOff val="60000"/>
              </a:schemeClr>
            </a:solidFill>
          </a:ln>
        </p:spPr>
        <p:txBody>
          <a:bodyPr wrap="square" rtlCol="0">
            <a:spAutoFit/>
          </a:bodyPr>
          <a:p>
            <a:pPr algn="ctr"/>
            <a:r>
              <a:rPr lang="en-US" sz="2600" b="1" dirty="0">
                <a:solidFill>
                  <a:schemeClr val="bg1"/>
                </a:solidFill>
                <a:latin typeface="Arial Narrow" panose="020B0606020202030204" pitchFamily="34" charset="0"/>
              </a:rPr>
              <a:t>A </a:t>
            </a:r>
            <a:r>
              <a:rPr lang="en-US" sz="2600" b="1" dirty="0">
                <a:solidFill>
                  <a:srgbClr val="C00000"/>
                </a:solidFill>
                <a:latin typeface="Arial Narrow" panose="020B0606020202030204" pitchFamily="34" charset="0"/>
              </a:rPr>
              <a:t>hiker</a:t>
            </a:r>
            <a:r>
              <a:rPr lang="en-US" sz="2600" b="1" dirty="0">
                <a:solidFill>
                  <a:schemeClr val="bg1"/>
                </a:solidFill>
                <a:latin typeface="Arial Narrow" panose="020B0606020202030204" pitchFamily="34" charset="0"/>
              </a:rPr>
              <a:t> or </a:t>
            </a:r>
            <a:r>
              <a:rPr lang="en-US" sz="2600" b="1" dirty="0">
                <a:solidFill>
                  <a:srgbClr val="C00000"/>
                </a:solidFill>
                <a:latin typeface="Arial Narrow" panose="020B0606020202030204" pitchFamily="34" charset="0"/>
              </a:rPr>
              <a:t>explorer</a:t>
            </a:r>
            <a:endParaRPr lang="en-US" sz="2600" b="1" dirty="0">
              <a:solidFill>
                <a:srgbClr val="C00000"/>
              </a:solidFill>
              <a:latin typeface="Arial Narrow" panose="020B0606020202030204" pitchFamily="34" charset="0"/>
            </a:endParaRPr>
          </a:p>
        </p:txBody>
      </p:sp>
      <p:sp>
        <p:nvSpPr>
          <p:cNvPr id="10" name="文本框 9"/>
          <p:cNvSpPr txBox="1"/>
          <p:nvPr/>
        </p:nvSpPr>
        <p:spPr>
          <a:xfrm>
            <a:off x="1537335" y="3780790"/>
            <a:ext cx="8767445" cy="460375"/>
          </a:xfrm>
          <a:prstGeom prst="rect">
            <a:avLst/>
          </a:prstGeom>
          <a:noFill/>
          <a:ln w="19050">
            <a:solidFill>
              <a:schemeClr val="accent5">
                <a:lumMod val="40000"/>
                <a:lumOff val="60000"/>
              </a:schemeClr>
            </a:solidFill>
          </a:ln>
        </p:spPr>
        <p:txBody>
          <a:bodyPr wrap="square" rtlCol="0">
            <a:spAutoFit/>
          </a:bodyPr>
          <a:p>
            <a:r>
              <a:rPr lang="en-US" altLang="zh-CN" sz="2400" b="1" dirty="0">
                <a:solidFill>
                  <a:schemeClr val="bg1"/>
                </a:solidFill>
                <a:latin typeface="Arial Narrow" panose="020B0606020202030204" pitchFamily="34" charset="0"/>
              </a:rPr>
              <a:t>· ...wind buffeting the cloth of my </a:t>
            </a:r>
            <a:r>
              <a:rPr lang="en-US" altLang="zh-CN" sz="2400" b="1" dirty="0">
                <a:solidFill>
                  <a:srgbClr val="C00000"/>
                </a:solidFill>
                <a:latin typeface="Arial Narrow" panose="020B0606020202030204" pitchFamily="34" charset="0"/>
              </a:rPr>
              <a:t>tent</a:t>
            </a:r>
            <a:r>
              <a:rPr lang="en-US" altLang="zh-CN" sz="2400" b="1" dirty="0">
                <a:solidFill>
                  <a:schemeClr val="bg1"/>
                </a:solidFill>
                <a:latin typeface="Arial Narrow" panose="020B0606020202030204" pitchFamily="34" charset="0"/>
              </a:rPr>
              <a:t>...I leave my </a:t>
            </a:r>
            <a:r>
              <a:rPr lang="en-US" altLang="zh-CN" sz="2400" b="1" dirty="0">
                <a:solidFill>
                  <a:srgbClr val="C00000"/>
                </a:solidFill>
                <a:latin typeface="Arial Narrow" panose="020B0606020202030204" pitchFamily="34" charset="0"/>
              </a:rPr>
              <a:t>tent</a:t>
            </a:r>
            <a:r>
              <a:rPr lang="en-US" altLang="zh-CN" sz="2400" b="1" dirty="0">
                <a:solidFill>
                  <a:schemeClr val="bg1"/>
                </a:solidFill>
                <a:latin typeface="Arial Narrow" panose="020B0606020202030204" pitchFamily="34" charset="0"/>
              </a:rPr>
              <a:t>... (paragraph 1)</a:t>
            </a:r>
            <a:endParaRPr lang="zh-CN" altLang="en-US" sz="2400" b="1" dirty="0">
              <a:solidFill>
                <a:schemeClr val="bg1"/>
              </a:solidFill>
              <a:latin typeface="Arial Narrow" panose="020B0606020202030204" pitchFamily="34" charset="0"/>
            </a:endParaRPr>
          </a:p>
        </p:txBody>
      </p:sp>
      <p:pic>
        <p:nvPicPr>
          <p:cNvPr id="28" name="图片 27"/>
          <p:cNvPicPr>
            <a:picLocks noChangeAspect="1"/>
          </p:cNvPicPr>
          <p:nvPr/>
        </p:nvPicPr>
        <p:blipFill>
          <a:blip r:embed="rId2"/>
          <a:srcRect l="29308" t="62972" r="48481" b="15943"/>
          <a:stretch>
            <a:fillRect/>
          </a:stretch>
        </p:blipFill>
        <p:spPr>
          <a:xfrm>
            <a:off x="979805" y="3850005"/>
            <a:ext cx="481330" cy="381635"/>
          </a:xfrm>
          <a:prstGeom prst="rect">
            <a:avLst/>
          </a:prstGeom>
        </p:spPr>
      </p:pic>
      <p:sp>
        <p:nvSpPr>
          <p:cNvPr id="29" name="文本框 28"/>
          <p:cNvSpPr txBox="1"/>
          <p:nvPr/>
        </p:nvSpPr>
        <p:spPr>
          <a:xfrm>
            <a:off x="1515110" y="4456430"/>
            <a:ext cx="8770620" cy="829945"/>
          </a:xfrm>
          <a:prstGeom prst="rect">
            <a:avLst/>
          </a:prstGeom>
          <a:noFill/>
          <a:ln w="19050">
            <a:solidFill>
              <a:schemeClr val="accent5">
                <a:lumMod val="40000"/>
                <a:lumOff val="60000"/>
              </a:schemeClr>
            </a:solidFill>
          </a:ln>
        </p:spPr>
        <p:txBody>
          <a:bodyPr wrap="square" rtlCol="0">
            <a:spAutoFit/>
          </a:bodyPr>
          <a:p>
            <a:r>
              <a:rPr lang="en-US" altLang="zh-CN" sz="2400" b="1" dirty="0">
                <a:solidFill>
                  <a:schemeClr val="bg1"/>
                </a:solidFill>
                <a:latin typeface="Arial Narrow" panose="020B0606020202030204" pitchFamily="34" charset="0"/>
              </a:rPr>
              <a:t>· ...my breakfast is...</a:t>
            </a:r>
            <a:r>
              <a:rPr lang="en-US" altLang="zh-CN" sz="2400" b="1" dirty="0">
                <a:solidFill>
                  <a:srgbClr val="C00000"/>
                </a:solidFill>
                <a:latin typeface="Arial Narrow" panose="020B0606020202030204" pitchFamily="34" charset="0"/>
              </a:rPr>
              <a:t>dried meat</a:t>
            </a:r>
            <a:r>
              <a:rPr lang="en-US" altLang="zh-CN" sz="2400" b="1" dirty="0">
                <a:solidFill>
                  <a:schemeClr val="bg1"/>
                </a:solidFill>
                <a:latin typeface="Arial Narrow" panose="020B0606020202030204" pitchFamily="34" charset="0"/>
              </a:rPr>
              <a:t>, and some sweet and </a:t>
            </a:r>
            <a:r>
              <a:rPr lang="en-US" altLang="zh-CN" sz="2400" b="1" dirty="0">
                <a:solidFill>
                  <a:srgbClr val="C00000"/>
                </a:solidFill>
                <a:latin typeface="Arial Narrow" panose="020B0606020202030204" pitchFamily="34" charset="0"/>
              </a:rPr>
              <a:t>sour berries</a:t>
            </a:r>
            <a:r>
              <a:rPr lang="en-US" altLang="zh-CN" sz="2400" b="1" dirty="0">
                <a:solidFill>
                  <a:schemeClr val="bg1"/>
                </a:solidFill>
                <a:latin typeface="Arial Narrow" panose="020B0606020202030204" pitchFamily="34" charset="0"/>
              </a:rPr>
              <a:t>... (paragraph 3)</a:t>
            </a:r>
            <a:endParaRPr lang="zh-CN" altLang="en-US" sz="2400" b="1" dirty="0">
              <a:solidFill>
                <a:schemeClr val="bg1"/>
              </a:solidFill>
              <a:latin typeface="Arial Narrow" panose="020B0606020202030204" pitchFamily="34" charset="0"/>
            </a:endParaRPr>
          </a:p>
        </p:txBody>
      </p:sp>
      <p:sp>
        <p:nvSpPr>
          <p:cNvPr id="30" name="文本框 29"/>
          <p:cNvSpPr txBox="1"/>
          <p:nvPr/>
        </p:nvSpPr>
        <p:spPr>
          <a:xfrm>
            <a:off x="1489710" y="5466080"/>
            <a:ext cx="8767445" cy="829945"/>
          </a:xfrm>
          <a:prstGeom prst="rect">
            <a:avLst/>
          </a:prstGeom>
          <a:noFill/>
          <a:ln w="19050">
            <a:solidFill>
              <a:schemeClr val="accent5">
                <a:lumMod val="40000"/>
                <a:lumOff val="60000"/>
              </a:schemeClr>
            </a:solidFill>
          </a:ln>
        </p:spPr>
        <p:txBody>
          <a:bodyPr wrap="square" rtlCol="0">
            <a:spAutoFit/>
          </a:bodyPr>
          <a:p>
            <a:r>
              <a:rPr lang="en-US" altLang="zh-CN" sz="2400" b="1" dirty="0">
                <a:solidFill>
                  <a:schemeClr val="bg1"/>
                </a:solidFill>
                <a:latin typeface="Arial Narrow" panose="020B0606020202030204" pitchFamily="34" charset="0"/>
              </a:rPr>
              <a:t>· I must carry all of my</a:t>
            </a:r>
            <a:r>
              <a:rPr lang="en-US" altLang="zh-CN" sz="2400" b="1" dirty="0">
                <a:solidFill>
                  <a:srgbClr val="C00000"/>
                </a:solidFill>
                <a:latin typeface="Arial Narrow" panose="020B0606020202030204" pitchFamily="34" charset="0"/>
              </a:rPr>
              <a:t> food</a:t>
            </a:r>
            <a:r>
              <a:rPr lang="en-US" altLang="zh-CN" sz="2400" b="1" dirty="0">
                <a:solidFill>
                  <a:schemeClr val="bg1"/>
                </a:solidFill>
                <a:latin typeface="Arial Narrow" panose="020B0606020202030204" pitchFamily="34" charset="0"/>
              </a:rPr>
              <a:t> and </a:t>
            </a:r>
            <a:r>
              <a:rPr lang="en-US" altLang="zh-CN" sz="2400" b="1" dirty="0">
                <a:solidFill>
                  <a:srgbClr val="C00000"/>
                </a:solidFill>
                <a:latin typeface="Arial Narrow" panose="020B0606020202030204" pitchFamily="34" charset="0"/>
              </a:rPr>
              <a:t>suppiles </a:t>
            </a:r>
            <a:r>
              <a:rPr lang="en-US" altLang="zh-CN" sz="2400" b="1" dirty="0">
                <a:solidFill>
                  <a:schemeClr val="bg1"/>
                </a:solidFill>
                <a:latin typeface="Arial Narrow" panose="020B0606020202030204" pitchFamily="34" charset="0"/>
              </a:rPr>
              <a:t>with me; my bag weighs about </a:t>
            </a:r>
            <a:r>
              <a:rPr lang="en-US" altLang="zh-CN" sz="2400" b="1" dirty="0">
                <a:solidFill>
                  <a:srgbClr val="C00000"/>
                </a:solidFill>
                <a:latin typeface="Arial Narrow" panose="020B0606020202030204" pitchFamily="34" charset="0"/>
              </a:rPr>
              <a:t>30 </a:t>
            </a:r>
            <a:r>
              <a:rPr lang="en-US" altLang="zh-CN" sz="2400" b="1" dirty="0">
                <a:solidFill>
                  <a:schemeClr val="bg1"/>
                </a:solidFill>
                <a:latin typeface="Arial Narrow" panose="020B0606020202030204" pitchFamily="34" charset="0"/>
              </a:rPr>
              <a:t>kilograms.(paragraph 4)</a:t>
            </a:r>
            <a:r>
              <a:rPr lang="en-US" altLang="zh-CN" sz="2400" b="1" dirty="0">
                <a:solidFill>
                  <a:srgbClr val="C00000"/>
                </a:solidFill>
                <a:latin typeface="Arial Narrow" panose="020B0606020202030204" pitchFamily="34" charset="0"/>
              </a:rPr>
              <a:t> </a:t>
            </a:r>
            <a:endParaRPr lang="zh-CN" altLang="en-US" sz="2400" b="1" dirty="0">
              <a:solidFill>
                <a:schemeClr val="bg1"/>
              </a:solidFill>
              <a:latin typeface="Arial Narrow" panose="020B0606020202030204" pitchFamily="34" charset="0"/>
            </a:endParaRPr>
          </a:p>
        </p:txBody>
      </p:sp>
      <p:pic>
        <p:nvPicPr>
          <p:cNvPr id="31" name="图片 30"/>
          <p:cNvPicPr>
            <a:picLocks noChangeAspect="1"/>
          </p:cNvPicPr>
          <p:nvPr/>
        </p:nvPicPr>
        <p:blipFill>
          <a:blip r:embed="rId2"/>
          <a:srcRect l="29308" t="62972" r="48481" b="15943"/>
          <a:stretch>
            <a:fillRect/>
          </a:stretch>
        </p:blipFill>
        <p:spPr>
          <a:xfrm>
            <a:off x="979805" y="4680585"/>
            <a:ext cx="481330" cy="381635"/>
          </a:xfrm>
          <a:prstGeom prst="rect">
            <a:avLst/>
          </a:prstGeom>
        </p:spPr>
      </p:pic>
      <p:pic>
        <p:nvPicPr>
          <p:cNvPr id="34" name="图片 33"/>
          <p:cNvPicPr>
            <a:picLocks noChangeAspect="1"/>
          </p:cNvPicPr>
          <p:nvPr/>
        </p:nvPicPr>
        <p:blipFill>
          <a:blip r:embed="rId2"/>
          <a:srcRect l="29308" t="62972" r="48481" b="15943"/>
          <a:stretch>
            <a:fillRect/>
          </a:stretch>
        </p:blipFill>
        <p:spPr>
          <a:xfrm>
            <a:off x="979805" y="5690235"/>
            <a:ext cx="481330" cy="381635"/>
          </a:xfrm>
          <a:prstGeom prst="rect">
            <a:avLst/>
          </a:prstGeom>
        </p:spPr>
      </p:pic>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ppt_x"/>
                                          </p:val>
                                        </p:tav>
                                        <p:tav tm="100000">
                                          <p:val>
                                            <p:strVal val="#ppt_x"/>
                                          </p:val>
                                        </p:tav>
                                      </p:tavLst>
                                    </p:anim>
                                    <p:anim calcmode="lin" valueType="num">
                                      <p:cBhvr additive="base">
                                        <p:cTn id="3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additive="base">
                                        <p:cTn id="46" dur="500" fill="hold"/>
                                        <p:tgtEl>
                                          <p:spTgt spid="34"/>
                                        </p:tgtEl>
                                        <p:attrNameLst>
                                          <p:attrName>ppt_x</p:attrName>
                                        </p:attrNameLst>
                                      </p:cBhvr>
                                      <p:tavLst>
                                        <p:tav tm="0">
                                          <p:val>
                                            <p:strVal val="#ppt_x"/>
                                          </p:val>
                                        </p:tav>
                                        <p:tav tm="100000">
                                          <p:val>
                                            <p:strVal val="#ppt_x"/>
                                          </p:val>
                                        </p:tav>
                                      </p:tavLst>
                                    </p:anim>
                                    <p:anim calcmode="lin" valueType="num">
                                      <p:cBhvr additive="base">
                                        <p:cTn id="4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7" grpId="0" bldLvl="0" animBg="1"/>
      <p:bldP spid="10"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61951" y="333375"/>
            <a:ext cx="11534774" cy="6219825"/>
          </a:xfrm>
          <a:prstGeom prst="rect">
            <a:avLst/>
          </a:prstGeom>
          <a:solidFill>
            <a:schemeClr val="tx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361950" y="333375"/>
            <a:ext cx="11373485" cy="7077710"/>
          </a:xfrm>
          <a:prstGeom prst="rect">
            <a:avLst/>
          </a:prstGeom>
          <a:noFill/>
        </p:spPr>
        <p:txBody>
          <a:bodyPr wrap="square" rtlCol="0">
            <a:spAutoFit/>
          </a:bodyPr>
          <a:p>
            <a:pPr fontAlgn="auto">
              <a:lnSpc>
                <a:spcPts val="1360"/>
              </a:lnSpc>
            </a:pPr>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endParaRPr lang="en-US" altLang="zh-CN" sz="2900" dirty="0">
              <a:solidFill>
                <a:schemeClr val="bg1"/>
              </a:solidFill>
              <a:latin typeface="Times New Roman" panose="02020603050405020304" pitchFamily="18" charset="0"/>
              <a:cs typeface="Times New Roman" panose="02020603050405020304" pitchFamily="18" charset="0"/>
            </a:endParaRPr>
          </a:p>
          <a:p>
            <a:pPr fontAlgn="auto">
              <a:lnSpc>
                <a:spcPts val="1880"/>
              </a:lnSpc>
            </a:pPr>
            <a:endParaRPr lang="en-US" altLang="zh-CN" sz="2400" dirty="0">
              <a:solidFill>
                <a:schemeClr val="bg1"/>
              </a:solidFill>
              <a:latin typeface="Times New Roman" panose="02020603050405020304" pitchFamily="18" charset="0"/>
              <a:cs typeface="Times New Roman" panose="02020603050405020304" pitchFamily="18" charset="0"/>
            </a:endParaRPr>
          </a:p>
          <a:p>
            <a:r>
              <a:rPr lang="en-US" altLang="zh-CN" sz="2400" dirty="0">
                <a:solidFill>
                  <a:schemeClr val="bg1"/>
                </a:solidFill>
                <a:latin typeface="Times New Roman" panose="02020603050405020304" pitchFamily="18" charset="0"/>
                <a:cs typeface="Times New Roman" panose="02020603050405020304" pitchFamily="18" charset="0"/>
              </a:rPr>
              <a:t>        </a:t>
            </a:r>
            <a:endParaRPr lang="en-US" altLang="zh-CN" sz="24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endParaRPr lang="en-US" altLang="zh-CN" sz="2800" dirty="0">
              <a:solidFill>
                <a:schemeClr val="bg1"/>
              </a:solidFill>
              <a:latin typeface="Times New Roman" panose="02020603050405020304" pitchFamily="18" charset="0"/>
              <a:cs typeface="Times New Roman" panose="02020603050405020304" pitchFamily="18" charset="0"/>
            </a:endParaRPr>
          </a:p>
          <a:p>
            <a:r>
              <a:rPr lang="en-US" altLang="zh-CN" sz="2800" b="1" dirty="0">
                <a:solidFill>
                  <a:schemeClr val="bg1"/>
                </a:solidFill>
                <a:latin typeface="Times New Roman" panose="02020603050405020304" pitchFamily="18" charset="0"/>
                <a:cs typeface="Times New Roman" panose="02020603050405020304" pitchFamily="18" charset="0"/>
              </a:rPr>
              <a:t>                                          </a:t>
            </a:r>
            <a:endParaRPr lang="en-US" altLang="zh-CN" dirty="0">
              <a:solidFill>
                <a:schemeClr val="bg1"/>
              </a:solidFill>
            </a:endParaRPr>
          </a:p>
        </p:txBody>
      </p:sp>
      <p:sp>
        <p:nvSpPr>
          <p:cNvPr id="9" name="文本框 8"/>
          <p:cNvSpPr txBox="1"/>
          <p:nvPr/>
        </p:nvSpPr>
        <p:spPr>
          <a:xfrm>
            <a:off x="482600" y="473075"/>
            <a:ext cx="10875645" cy="4587240"/>
          </a:xfrm>
          <a:prstGeom prst="rect">
            <a:avLst/>
          </a:prstGeom>
          <a:noFill/>
        </p:spPr>
        <p:txBody>
          <a:bodyPr wrap="square" rtlCol="0">
            <a:spAutoFit/>
          </a:bodyPr>
          <a:p>
            <a:pPr fontAlgn="auto">
              <a:lnSpc>
                <a:spcPct val="100000"/>
              </a:lnSpc>
            </a:pPr>
            <a:r>
              <a:rPr lang="en-US" altLang="zh-CN" sz="2700" dirty="0">
                <a:solidFill>
                  <a:schemeClr val="bg1"/>
                </a:solidFill>
                <a:latin typeface="Times New Roman" panose="02020603050405020304" pitchFamily="18" charset="0"/>
                <a:cs typeface="Times New Roman" panose="02020603050405020304" pitchFamily="18" charset="0"/>
              </a:rPr>
              <a:t>2. Subtitles give a short summary of what is in a section of a passage. Now </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ct val="100000"/>
              </a:lnSpc>
            </a:pPr>
            <a:r>
              <a:rPr lang="en-US" altLang="zh-CN" sz="2700" dirty="0">
                <a:solidFill>
                  <a:schemeClr val="bg1"/>
                </a:solidFill>
                <a:latin typeface="Times New Roman" panose="02020603050405020304" pitchFamily="18" charset="0"/>
                <a:cs typeface="Times New Roman" panose="02020603050405020304" pitchFamily="18" charset="0"/>
              </a:rPr>
              <a:t>    read the text and try to come up with a proper subheading for each </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ct val="100000"/>
              </a:lnSpc>
            </a:pPr>
            <a:r>
              <a:rPr lang="en-US" altLang="zh-CN" sz="2700" dirty="0">
                <a:solidFill>
                  <a:schemeClr val="bg1"/>
                </a:solidFill>
                <a:latin typeface="Times New Roman" panose="02020603050405020304" pitchFamily="18" charset="0"/>
                <a:cs typeface="Times New Roman" panose="02020603050405020304" pitchFamily="18" charset="0"/>
              </a:rPr>
              <a:t>    paragraph. Give reasons for your choices.</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ts val="1040"/>
              </a:lnSpc>
            </a:pP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ct val="150000"/>
              </a:lnSpc>
            </a:pPr>
            <a:r>
              <a:rPr lang="en-US" altLang="zh-CN" sz="2700" dirty="0">
                <a:solidFill>
                  <a:schemeClr val="bg1"/>
                </a:solidFill>
                <a:latin typeface="Times New Roman" panose="02020603050405020304" pitchFamily="18" charset="0"/>
                <a:cs typeface="Times New Roman" panose="02020603050405020304" pitchFamily="18" charset="0"/>
              </a:rPr>
              <a:t>         Paragraph 1</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ct val="150000"/>
              </a:lnSpc>
            </a:pPr>
            <a:r>
              <a:rPr lang="en-US" altLang="zh-CN" sz="2700" dirty="0">
                <a:solidFill>
                  <a:schemeClr val="bg1"/>
                </a:solidFill>
                <a:latin typeface="Times New Roman" panose="02020603050405020304" pitchFamily="18" charset="0"/>
                <a:cs typeface="Times New Roman" panose="02020603050405020304" pitchFamily="18" charset="0"/>
              </a:rPr>
              <a:t>         </a:t>
            </a:r>
            <a:r>
              <a:rPr lang="en-US" altLang="zh-CN" sz="2700" dirty="0">
                <a:solidFill>
                  <a:schemeClr val="bg1"/>
                </a:solidFill>
                <a:latin typeface="Times New Roman" panose="02020603050405020304" pitchFamily="18" charset="0"/>
                <a:cs typeface="Times New Roman" panose="02020603050405020304" pitchFamily="18" charset="0"/>
                <a:sym typeface="+mn-ea"/>
              </a:rPr>
              <a:t>Paragraph 2</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ct val="150000"/>
              </a:lnSpc>
            </a:pPr>
            <a:r>
              <a:rPr lang="en-US" altLang="zh-CN" sz="2700" dirty="0">
                <a:solidFill>
                  <a:schemeClr val="bg1"/>
                </a:solidFill>
                <a:latin typeface="Times New Roman" panose="02020603050405020304" pitchFamily="18" charset="0"/>
                <a:cs typeface="Times New Roman" panose="02020603050405020304" pitchFamily="18" charset="0"/>
              </a:rPr>
              <a:t>         </a:t>
            </a:r>
            <a:r>
              <a:rPr lang="en-US" altLang="zh-CN" sz="2700" dirty="0">
                <a:solidFill>
                  <a:schemeClr val="bg1"/>
                </a:solidFill>
                <a:latin typeface="Times New Roman" panose="02020603050405020304" pitchFamily="18" charset="0"/>
                <a:cs typeface="Times New Roman" panose="02020603050405020304" pitchFamily="18" charset="0"/>
                <a:sym typeface="+mn-ea"/>
              </a:rPr>
              <a:t>Paragraph 3</a:t>
            </a:r>
            <a:endParaRPr lang="en-US" altLang="zh-CN" sz="2700" dirty="0">
              <a:solidFill>
                <a:schemeClr val="bg1"/>
              </a:solidFill>
              <a:latin typeface="Times New Roman" panose="02020603050405020304" pitchFamily="18" charset="0"/>
              <a:cs typeface="Times New Roman" panose="02020603050405020304" pitchFamily="18" charset="0"/>
            </a:endParaRPr>
          </a:p>
          <a:p>
            <a:pPr fontAlgn="auto">
              <a:lnSpc>
                <a:spcPct val="150000"/>
              </a:lnSpc>
            </a:pPr>
            <a:r>
              <a:rPr lang="en-US" altLang="zh-CN" sz="2700" dirty="0">
                <a:solidFill>
                  <a:schemeClr val="bg1"/>
                </a:solidFill>
                <a:latin typeface="Times New Roman" panose="02020603050405020304" pitchFamily="18" charset="0"/>
                <a:cs typeface="Times New Roman" panose="02020603050405020304" pitchFamily="18" charset="0"/>
              </a:rPr>
              <a:t>         </a:t>
            </a:r>
            <a:r>
              <a:rPr lang="en-US" altLang="zh-CN" sz="2700" dirty="0">
                <a:solidFill>
                  <a:schemeClr val="bg1"/>
                </a:solidFill>
                <a:latin typeface="Times New Roman" panose="02020603050405020304" pitchFamily="18" charset="0"/>
                <a:cs typeface="Times New Roman" panose="02020603050405020304" pitchFamily="18" charset="0"/>
                <a:sym typeface="+mn-ea"/>
              </a:rPr>
              <a:t>Paragraph 4</a:t>
            </a:r>
            <a:endParaRPr lang="en-US" altLang="zh-CN" sz="2700" dirty="0">
              <a:solidFill>
                <a:schemeClr val="bg1"/>
              </a:solidFill>
              <a:latin typeface="Times New Roman" panose="02020603050405020304" pitchFamily="18" charset="0"/>
              <a:cs typeface="Times New Roman" panose="02020603050405020304" pitchFamily="18" charset="0"/>
              <a:sym typeface="+mn-ea"/>
            </a:endParaRPr>
          </a:p>
          <a:p>
            <a:pPr fontAlgn="auto">
              <a:lnSpc>
                <a:spcPct val="150000"/>
              </a:lnSpc>
            </a:pPr>
            <a:r>
              <a:rPr lang="en-US" altLang="zh-CN" sz="2700" dirty="0">
                <a:solidFill>
                  <a:schemeClr val="bg1"/>
                </a:solidFill>
                <a:latin typeface="Times New Roman" panose="02020603050405020304" pitchFamily="18" charset="0"/>
                <a:cs typeface="Times New Roman" panose="02020603050405020304" pitchFamily="18" charset="0"/>
              </a:rPr>
              <a:t>3. When creating subtitles, what should we take into consideration?</a:t>
            </a:r>
            <a:endParaRPr lang="en-US" altLang="zh-CN" sz="2700" dirty="0">
              <a:solidFill>
                <a:schemeClr val="bg1"/>
              </a:solidFill>
              <a:latin typeface="Times New Roman" panose="02020603050405020304" pitchFamily="18" charset="0"/>
              <a:cs typeface="Times New Roman" panose="02020603050405020304" pitchFamily="18" charset="0"/>
            </a:endParaRPr>
          </a:p>
        </p:txBody>
      </p:sp>
      <p:pic>
        <p:nvPicPr>
          <p:cNvPr id="28" name="图片 27"/>
          <p:cNvPicPr>
            <a:picLocks noChangeAspect="1"/>
          </p:cNvPicPr>
          <p:nvPr/>
        </p:nvPicPr>
        <p:blipFill>
          <a:blip r:embed="rId1"/>
          <a:srcRect l="10262" t="32590" r="71161" b="38186"/>
          <a:stretch>
            <a:fillRect/>
          </a:stretch>
        </p:blipFill>
        <p:spPr>
          <a:xfrm>
            <a:off x="814070" y="1971040"/>
            <a:ext cx="490220" cy="643890"/>
          </a:xfrm>
          <a:prstGeom prst="rect">
            <a:avLst/>
          </a:prstGeom>
        </p:spPr>
      </p:pic>
      <p:pic>
        <p:nvPicPr>
          <p:cNvPr id="2" name="图片 1"/>
          <p:cNvPicPr>
            <a:picLocks noChangeAspect="1"/>
          </p:cNvPicPr>
          <p:nvPr/>
        </p:nvPicPr>
        <p:blipFill>
          <a:blip r:embed="rId1"/>
          <a:srcRect l="44047" t="6278" r="37171" b="68217"/>
          <a:stretch>
            <a:fillRect/>
          </a:stretch>
        </p:blipFill>
        <p:spPr>
          <a:xfrm>
            <a:off x="855345" y="2630170"/>
            <a:ext cx="407035" cy="461645"/>
          </a:xfrm>
          <a:prstGeom prst="rect">
            <a:avLst/>
          </a:prstGeom>
        </p:spPr>
      </p:pic>
      <p:pic>
        <p:nvPicPr>
          <p:cNvPr id="4" name="图片 3"/>
          <p:cNvPicPr>
            <a:picLocks noChangeAspect="1"/>
          </p:cNvPicPr>
          <p:nvPr/>
        </p:nvPicPr>
        <p:blipFill>
          <a:blip r:embed="rId1"/>
          <a:srcRect l="8181" t="62551" r="70048" b="13242"/>
          <a:stretch>
            <a:fillRect/>
          </a:stretch>
        </p:blipFill>
        <p:spPr>
          <a:xfrm>
            <a:off x="760730" y="3893185"/>
            <a:ext cx="471805" cy="438150"/>
          </a:xfrm>
          <a:prstGeom prst="rect">
            <a:avLst/>
          </a:prstGeom>
        </p:spPr>
      </p:pic>
      <p:pic>
        <p:nvPicPr>
          <p:cNvPr id="7" name="图片 6"/>
          <p:cNvPicPr>
            <a:picLocks noChangeAspect="1"/>
          </p:cNvPicPr>
          <p:nvPr/>
        </p:nvPicPr>
        <p:blipFill>
          <a:blip r:embed="rId1"/>
          <a:srcRect l="28370" t="33677" r="46225" b="40922"/>
          <a:stretch>
            <a:fillRect/>
          </a:stretch>
        </p:blipFill>
        <p:spPr>
          <a:xfrm>
            <a:off x="721360" y="3251835"/>
            <a:ext cx="550545" cy="459740"/>
          </a:xfrm>
          <a:prstGeom prst="rect">
            <a:avLst/>
          </a:prstGeom>
        </p:spPr>
      </p:pic>
      <p:sp>
        <p:nvSpPr>
          <p:cNvPr id="8" name="矩形 7"/>
          <p:cNvSpPr/>
          <p:nvPr/>
        </p:nvSpPr>
        <p:spPr>
          <a:xfrm>
            <a:off x="3131185" y="2062480"/>
            <a:ext cx="6351270" cy="460375"/>
          </a:xfrm>
          <a:prstGeom prst="rect">
            <a:avLst/>
          </a:prstGeom>
          <a:noFill/>
          <a:ln>
            <a:noFill/>
          </a:ln>
        </p:spPr>
        <p:txBody>
          <a:bodyPr wrap="none" rtlCol="0" anchor="t">
            <a:spAutoFit/>
          </a:bodyPr>
          <a:p>
            <a:pPr algn="ctr"/>
            <a:r>
              <a:rPr lang="en-US" altLang="zh-CN" sz="2400" b="1">
                <a:solidFill>
                  <a:schemeClr val="accent4">
                    <a:lumMod val="50000"/>
                  </a:schemeClr>
                </a:solidFill>
                <a:effectLst/>
                <a:latin typeface="Georgia" panose="02040502050405020303" charset="0"/>
                <a:cs typeface="Georgia" panose="02040502050405020303" charset="0"/>
              </a:rPr>
              <a:t>A Summer Where the Sun Never Sleeps</a:t>
            </a:r>
            <a:endParaRPr lang="en-US" altLang="zh-CN" sz="2400" b="1">
              <a:solidFill>
                <a:schemeClr val="accent4">
                  <a:lumMod val="50000"/>
                </a:schemeClr>
              </a:solidFill>
              <a:effectLst/>
              <a:latin typeface="Georgia" panose="02040502050405020303" charset="0"/>
              <a:cs typeface="Georgia" panose="02040502050405020303" charset="0"/>
            </a:endParaRPr>
          </a:p>
        </p:txBody>
      </p:sp>
      <p:sp>
        <p:nvSpPr>
          <p:cNvPr id="11" name="矩形 10"/>
          <p:cNvSpPr/>
          <p:nvPr/>
        </p:nvSpPr>
        <p:spPr>
          <a:xfrm>
            <a:off x="3152140" y="2668270"/>
            <a:ext cx="4682490" cy="460375"/>
          </a:xfrm>
          <a:prstGeom prst="rect">
            <a:avLst/>
          </a:prstGeom>
          <a:noFill/>
          <a:ln>
            <a:noFill/>
          </a:ln>
        </p:spPr>
        <p:txBody>
          <a:bodyPr wrap="none" rtlCol="0" anchor="t">
            <a:spAutoFit/>
          </a:bodyPr>
          <a:p>
            <a:pPr algn="ctr"/>
            <a:r>
              <a:rPr lang="en-US" altLang="zh-CN" sz="2400" b="1">
                <a:solidFill>
                  <a:srgbClr val="7030A0"/>
                </a:solidFill>
                <a:effectLst/>
                <a:latin typeface="Georgia" panose="02040502050405020303" charset="0"/>
                <a:cs typeface="Georgia" panose="02040502050405020303" charset="0"/>
              </a:rPr>
              <a:t>A Land of Mountains and Ice</a:t>
            </a:r>
            <a:endParaRPr lang="en-US" altLang="zh-CN" sz="2400" b="1">
              <a:solidFill>
                <a:srgbClr val="7030A0"/>
              </a:solidFill>
              <a:effectLst/>
              <a:latin typeface="Georgia" panose="02040502050405020303" charset="0"/>
              <a:cs typeface="Georgia" panose="02040502050405020303" charset="0"/>
            </a:endParaRPr>
          </a:p>
        </p:txBody>
      </p:sp>
      <p:sp>
        <p:nvSpPr>
          <p:cNvPr id="12" name="矩形 11"/>
          <p:cNvSpPr/>
          <p:nvPr/>
        </p:nvSpPr>
        <p:spPr>
          <a:xfrm>
            <a:off x="3181033" y="3277235"/>
            <a:ext cx="4201795" cy="460375"/>
          </a:xfrm>
          <a:prstGeom prst="rect">
            <a:avLst/>
          </a:prstGeom>
          <a:noFill/>
          <a:ln>
            <a:noFill/>
          </a:ln>
        </p:spPr>
        <p:txBody>
          <a:bodyPr wrap="none" rtlCol="0" anchor="t">
            <a:spAutoFit/>
          </a:bodyPr>
          <a:p>
            <a:pPr algn="ctr"/>
            <a:r>
              <a:rPr lang="en-US" altLang="zh-CN" sz="2400" b="1">
                <a:solidFill>
                  <a:srgbClr val="002060"/>
                </a:solidFill>
                <a:effectLst/>
                <a:latin typeface="Georgia" panose="02040502050405020303" charset="0"/>
                <a:cs typeface="Georgia" panose="02040502050405020303" charset="0"/>
              </a:rPr>
              <a:t>Man at Peace with Nature</a:t>
            </a:r>
            <a:endParaRPr lang="en-US" altLang="zh-CN" sz="2400" b="1">
              <a:solidFill>
                <a:srgbClr val="002060"/>
              </a:solidFill>
              <a:effectLst/>
              <a:latin typeface="Georgia" panose="02040502050405020303" charset="0"/>
              <a:cs typeface="Georgia" panose="02040502050405020303" charset="0"/>
            </a:endParaRPr>
          </a:p>
        </p:txBody>
      </p:sp>
      <p:sp>
        <p:nvSpPr>
          <p:cNvPr id="13" name="矩形 12"/>
          <p:cNvSpPr/>
          <p:nvPr/>
        </p:nvSpPr>
        <p:spPr>
          <a:xfrm>
            <a:off x="3181033" y="3870960"/>
            <a:ext cx="3413125" cy="460375"/>
          </a:xfrm>
          <a:prstGeom prst="rect">
            <a:avLst/>
          </a:prstGeom>
          <a:noFill/>
          <a:ln>
            <a:noFill/>
          </a:ln>
        </p:spPr>
        <p:txBody>
          <a:bodyPr wrap="none" rtlCol="0" anchor="t">
            <a:spAutoFit/>
          </a:bodyPr>
          <a:p>
            <a:pPr algn="ctr"/>
            <a:r>
              <a:rPr lang="en-US" altLang="zh-CN" sz="2400" b="1">
                <a:solidFill>
                  <a:schemeClr val="accent6">
                    <a:lumMod val="50000"/>
                  </a:schemeClr>
                </a:solidFill>
                <a:effectLst/>
                <a:latin typeface="Georgia" panose="02040502050405020303" charset="0"/>
                <a:cs typeface="Georgia" panose="02040502050405020303" charset="0"/>
              </a:rPr>
              <a:t>A Land of Adventure</a:t>
            </a:r>
            <a:endParaRPr lang="en-US" altLang="zh-CN" sz="2400" b="1">
              <a:solidFill>
                <a:schemeClr val="accent6">
                  <a:lumMod val="50000"/>
                </a:schemeClr>
              </a:solidFill>
              <a:effectLst/>
              <a:latin typeface="Georgia" panose="02040502050405020303" charset="0"/>
              <a:cs typeface="Georgia" panose="02040502050405020303" charset="0"/>
            </a:endParaRPr>
          </a:p>
        </p:txBody>
      </p:sp>
      <p:sp>
        <p:nvSpPr>
          <p:cNvPr id="14" name="云形标注 13"/>
          <p:cNvSpPr/>
          <p:nvPr/>
        </p:nvSpPr>
        <p:spPr>
          <a:xfrm>
            <a:off x="8001635" y="2731135"/>
            <a:ext cx="2995295" cy="1395730"/>
          </a:xfrm>
          <a:prstGeom prst="cloudCallout">
            <a:avLst>
              <a:gd name="adj1" fmla="val -59603"/>
              <a:gd name="adj2" fmla="val 3949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400" b="1">
                <a:solidFill>
                  <a:schemeClr val="bg1"/>
                </a:solidFill>
                <a:latin typeface="Times New Roman" panose="02020603050405020304" pitchFamily="18" charset="0"/>
                <a:cs typeface="Times New Roman" panose="02020603050405020304" pitchFamily="18" charset="0"/>
              </a:rPr>
              <a:t>      What's the function of subtitles?</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922020" y="5060315"/>
            <a:ext cx="138747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a:t>
            </a:r>
            <a:r>
              <a:rPr lang="en-US" altLang="zh-CN" sz="2600" b="1" dirty="0">
                <a:solidFill>
                  <a:srgbClr val="C00000"/>
                </a:solidFill>
                <a:latin typeface="Arial Narrow" panose="020B0606020202030204" pitchFamily="34" charset="0"/>
              </a:rPr>
              <a:t>content</a:t>
            </a:r>
            <a:endParaRPr lang="en-US" altLang="zh-CN" sz="2600" b="1" dirty="0">
              <a:solidFill>
                <a:srgbClr val="C00000"/>
              </a:solidFill>
              <a:latin typeface="Arial Narrow" panose="020B0606020202030204" pitchFamily="34" charset="0"/>
            </a:endParaRPr>
          </a:p>
        </p:txBody>
      </p:sp>
      <p:sp>
        <p:nvSpPr>
          <p:cNvPr id="16" name="文本框 15"/>
          <p:cNvSpPr txBox="1"/>
          <p:nvPr/>
        </p:nvSpPr>
        <p:spPr>
          <a:xfrm>
            <a:off x="2776220" y="5060315"/>
            <a:ext cx="3929380"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main idea of a paragraph</a:t>
            </a:r>
            <a:endParaRPr lang="en-US" sz="2600" b="1" dirty="0">
              <a:solidFill>
                <a:srgbClr val="C00000"/>
              </a:solidFill>
              <a:latin typeface="Arial Narrow" panose="020B0606020202030204" pitchFamily="34" charset="0"/>
            </a:endParaRPr>
          </a:p>
        </p:txBody>
      </p:sp>
      <p:sp>
        <p:nvSpPr>
          <p:cNvPr id="17" name="文本框 16"/>
          <p:cNvSpPr txBox="1"/>
          <p:nvPr/>
        </p:nvSpPr>
        <p:spPr>
          <a:xfrm>
            <a:off x="911225" y="5758180"/>
            <a:ext cx="156400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a:t>
            </a:r>
            <a:r>
              <a:rPr lang="en-US" altLang="zh-CN" sz="2600" b="1" dirty="0">
                <a:solidFill>
                  <a:srgbClr val="C00000"/>
                </a:solidFill>
                <a:latin typeface="Arial Narrow" panose="020B0606020202030204" pitchFamily="34" charset="0"/>
              </a:rPr>
              <a:t>language</a:t>
            </a:r>
            <a:endParaRPr lang="en-US" altLang="zh-CN" sz="2600" b="1" dirty="0">
              <a:solidFill>
                <a:srgbClr val="C00000"/>
              </a:solidFill>
              <a:latin typeface="Arial Narrow" panose="020B0606020202030204" pitchFamily="34" charset="0"/>
            </a:endParaRPr>
          </a:p>
        </p:txBody>
      </p:sp>
      <p:sp>
        <p:nvSpPr>
          <p:cNvPr id="18" name="文本框 17"/>
          <p:cNvSpPr txBox="1"/>
          <p:nvPr/>
        </p:nvSpPr>
        <p:spPr>
          <a:xfrm>
            <a:off x="2776220" y="5758180"/>
            <a:ext cx="1503045"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text type</a:t>
            </a:r>
            <a:endParaRPr lang="en-US" sz="2600" b="1" dirty="0">
              <a:solidFill>
                <a:srgbClr val="C00000"/>
              </a:solidFill>
              <a:latin typeface="Arial Narrow" panose="020B0606020202030204" pitchFamily="34" charset="0"/>
            </a:endParaRPr>
          </a:p>
        </p:txBody>
      </p:sp>
      <p:sp>
        <p:nvSpPr>
          <p:cNvPr id="20" name="文本框 19"/>
          <p:cNvSpPr txBox="1"/>
          <p:nvPr/>
        </p:nvSpPr>
        <p:spPr>
          <a:xfrm>
            <a:off x="4465320" y="5758180"/>
            <a:ext cx="2240280" cy="491490"/>
          </a:xfrm>
          <a:prstGeom prst="rect">
            <a:avLst/>
          </a:prstGeom>
          <a:noFill/>
          <a:ln w="19050">
            <a:solidFill>
              <a:schemeClr val="accent5">
                <a:lumMod val="40000"/>
                <a:lumOff val="60000"/>
              </a:schemeClr>
            </a:solidFill>
          </a:ln>
        </p:spPr>
        <p:txBody>
          <a:bodyPr wrap="square" rtlCol="0">
            <a:spAutoFit/>
          </a:bodyPr>
          <a:p>
            <a:pPr algn="ctr"/>
            <a:r>
              <a:rPr lang="en-US" altLang="zh-CN" sz="2600" b="1" dirty="0">
                <a:solidFill>
                  <a:schemeClr val="bg1"/>
                </a:solidFill>
                <a:latin typeface="Arial Narrow" panose="020B0606020202030204" pitchFamily="34" charset="0"/>
              </a:rPr>
              <a:t>· target readers</a:t>
            </a:r>
            <a:endParaRPr lang="en-US" sz="2600" b="1" dirty="0">
              <a:solidFill>
                <a:srgbClr val="C00000"/>
              </a:solidFill>
              <a:latin typeface="Arial Narrow" panose="020B0606020202030204" pitchFamily="34" charset="0"/>
            </a:endParaRPr>
          </a:p>
        </p:txBody>
      </p:sp>
      <p:pic>
        <p:nvPicPr>
          <p:cNvPr id="21" name="图片 20"/>
          <p:cNvPicPr>
            <a:picLocks noChangeAspect="1"/>
          </p:cNvPicPr>
          <p:nvPr/>
        </p:nvPicPr>
        <p:blipFill>
          <a:blip r:embed="rId2"/>
          <a:stretch>
            <a:fillRect/>
          </a:stretch>
        </p:blipFill>
        <p:spPr>
          <a:xfrm>
            <a:off x="9312910" y="5060315"/>
            <a:ext cx="2390775" cy="1341755"/>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500"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500"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500"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500" fill="hold">
                                          <p:stCondLst>
                                            <p:cond delay="0"/>
                                          </p:stCondLst>
                                        </p:cTn>
                                        <p:tgtEl>
                                          <p:spTgt spid="14"/>
                                        </p:tgtEl>
                                        <p:attrNameLst>
                                          <p:attrName>style.visibility</p:attrName>
                                        </p:attrNameLst>
                                      </p:cBhvr>
                                      <p:to>
                                        <p:strVal val="visible"/>
                                      </p:to>
                                    </p:set>
                                    <p:animEffect transition="in" filter="diamond(i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xEl>
                                              <p:pRg st="8" end="8"/>
                                            </p:txEl>
                                          </p:spTgt>
                                        </p:tgtEl>
                                        <p:attrNameLst>
                                          <p:attrName>style.visibility</p:attrName>
                                        </p:attrNameLst>
                                      </p:cBhvr>
                                      <p:to>
                                        <p:strVal val="visible"/>
                                      </p:to>
                                    </p:set>
                                    <p:anim calcmode="lin" valueType="num">
                                      <p:cBhvr additive="base">
                                        <p:cTn id="32"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bldLvl="0" animBg="1"/>
      <p:bldP spid="15" grpId="0" bldLvl="0" animBg="1"/>
      <p:bldP spid="16" grpId="0" bldLvl="0" animBg="1"/>
      <p:bldP spid="17" grpId="0" bldLvl="0" animBg="1"/>
      <p:bldP spid="18" grpId="0" bldLvl="0" animBg="1"/>
      <p:bldP spid="20" grpId="0" bldLvl="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肥皂">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花园 Savon 设计</Template>
  <TotalTime>0</TotalTime>
  <Words>9896</Words>
  <Application>WPS 演示</Application>
  <PresentationFormat>宽屏</PresentationFormat>
  <Paragraphs>567</Paragraphs>
  <Slides>17</Slides>
  <Notes>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17</vt:i4>
      </vt:variant>
    </vt:vector>
  </HeadingPairs>
  <TitlesOfParts>
    <vt:vector size="32" baseType="lpstr">
      <vt:lpstr>Arial</vt:lpstr>
      <vt:lpstr>宋体</vt:lpstr>
      <vt:lpstr>Wingdings</vt:lpstr>
      <vt:lpstr>Microsoft YaHei UI</vt:lpstr>
      <vt:lpstr>Times New Roman</vt:lpstr>
      <vt:lpstr>Traditional Arabic</vt:lpstr>
      <vt:lpstr>Arial Narrow</vt:lpstr>
      <vt:lpstr>Georgia</vt:lpstr>
      <vt:lpstr>Century Gothic</vt:lpstr>
      <vt:lpstr>微软雅黑</vt:lpstr>
      <vt:lpstr>Arial Unicode MS</vt:lpstr>
      <vt:lpstr>HelveticaNeue</vt:lpstr>
      <vt:lpstr>NumberOnly</vt:lpstr>
      <vt:lpstr>华文新魏</vt:lpstr>
      <vt:lpstr>肥皂</vt:lpstr>
      <vt:lpstr>PowerPoint 演示文稿</vt:lpstr>
      <vt:lpstr> Fascinating Parks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南山有谷堆</cp:lastModifiedBy>
  <cp:revision>326</cp:revision>
  <dcterms:created xsi:type="dcterms:W3CDTF">2020-02-06T10:57:00Z</dcterms:created>
  <dcterms:modified xsi:type="dcterms:W3CDTF">2020-12-09T03:10:06Z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KSOProductBuildVer">
    <vt:lpwstr>2052-11.8.2.8506</vt:lpwstr>
  </property>
</Properties>
</file>