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36" r:id="rId3"/>
    <p:sldId id="413" r:id="rId4"/>
    <p:sldId id="426" r:id="rId5"/>
    <p:sldId id="414" r:id="rId6"/>
    <p:sldId id="416" r:id="rId7"/>
    <p:sldId id="417" r:id="rId8"/>
    <p:sldId id="418" r:id="rId9"/>
    <p:sldId id="419" r:id="rId10"/>
    <p:sldId id="420" r:id="rId11"/>
    <p:sldId id="422" r:id="rId12"/>
    <p:sldId id="423" r:id="rId13"/>
    <p:sldId id="424"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134" y="77"/>
      </p:cViewPr>
      <p:guideLst>
        <p:guide orient="horz" pos="2145"/>
        <p:guide pos="390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8" name="图片 7" descr="水印"/>
          <p:cNvPicPr>
            <a:picLocks noChangeAspect="1"/>
          </p:cNvPicPr>
          <p:nvPr userDrawn="1"/>
        </p:nvPicPr>
        <p:blipFill>
          <a:blip r:embed="rId17"/>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4.jpeg"/><Relationship Id="rId2" Type="http://schemas.openxmlformats.org/officeDocument/2006/relationships/tags" Target="../tags/tag101.xml"/><Relationship Id="rId12" Type="http://schemas.openxmlformats.org/officeDocument/2006/relationships/slideLayout" Target="../slideLayouts/slideLayout2.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image" Target="../media/image4.jpeg"/><Relationship Id="rId2" Type="http://schemas.openxmlformats.org/officeDocument/2006/relationships/tags" Target="../tags/tag110.xml"/><Relationship Id="rId14" Type="http://schemas.openxmlformats.org/officeDocument/2006/relationships/slideLayout" Target="../slideLayouts/slideLayout2.xml"/><Relationship Id="rId13" Type="http://schemas.openxmlformats.org/officeDocument/2006/relationships/image" Target="../media/image17.png"/><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tags" Target="../tags/tag117.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18.png"/><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0" Type="http://schemas.openxmlformats.org/officeDocument/2006/relationships/slideLayout" Target="../slideLayouts/slideLayout2.xml"/><Relationship Id="rId3" Type="http://schemas.openxmlformats.org/officeDocument/2006/relationships/image" Target="../media/image4.jpeg"/><Relationship Id="rId29" Type="http://schemas.openxmlformats.org/officeDocument/2006/relationships/tags" Target="../tags/tag143.xml"/><Relationship Id="rId28" Type="http://schemas.openxmlformats.org/officeDocument/2006/relationships/tags" Target="../tags/tag142.xml"/><Relationship Id="rId27" Type="http://schemas.openxmlformats.org/officeDocument/2006/relationships/tags" Target="../tags/tag141.xml"/><Relationship Id="rId26" Type="http://schemas.openxmlformats.org/officeDocument/2006/relationships/tags" Target="../tags/tag140.xml"/><Relationship Id="rId25" Type="http://schemas.openxmlformats.org/officeDocument/2006/relationships/tags" Target="../tags/tag139.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tags" Target="../tags/tag118.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ags" Target="../tags/tag6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jpeg"/><Relationship Id="rId7" Type="http://schemas.openxmlformats.org/officeDocument/2006/relationships/image" Target="../media/image12.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15.jpeg"/><Relationship Id="rId5" Type="http://schemas.openxmlformats.org/officeDocument/2006/relationships/tags" Target="../tags/tag66.xml"/><Relationship Id="rId4" Type="http://schemas.openxmlformats.org/officeDocument/2006/relationships/image" Target="../media/image14.jpeg"/><Relationship Id="rId3" Type="http://schemas.openxmlformats.org/officeDocument/2006/relationships/tags" Target="../tags/tag65.xml"/><Relationship Id="rId20" Type="http://schemas.openxmlformats.org/officeDocument/2006/relationships/slideLayout" Target="../slideLayouts/slideLayout2.xml"/><Relationship Id="rId2" Type="http://schemas.openxmlformats.org/officeDocument/2006/relationships/image" Target="../media/image4.jpeg"/><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image" Target="../media/image4.jpeg"/><Relationship Id="rId2" Type="http://schemas.openxmlformats.org/officeDocument/2006/relationships/tags" Target="../tags/tag80.xml"/><Relationship Id="rId13" Type="http://schemas.openxmlformats.org/officeDocument/2006/relationships/slideLayout" Target="../slideLayouts/slideLayout2.xml"/><Relationship Id="rId12" Type="http://schemas.openxmlformats.org/officeDocument/2006/relationships/image" Target="../media/image17.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image" Target="../media/image4.jpeg"/><Relationship Id="rId2" Type="http://schemas.openxmlformats.org/officeDocument/2006/relationships/tags" Target="../tags/tag87.xml"/><Relationship Id="rId17" Type="http://schemas.openxmlformats.org/officeDocument/2006/relationships/slideLayout" Target="../slideLayouts/slideLayout2.xml"/><Relationship Id="rId16" Type="http://schemas.openxmlformats.org/officeDocument/2006/relationships/image" Target="../media/image17.png"/><Relationship Id="rId15" Type="http://schemas.microsoft.com/office/2007/relationships/media" Target="../media/media3.mp3"/><Relationship Id="rId14" Type="http://schemas.openxmlformats.org/officeDocument/2006/relationships/audio" Target="../media/media3.mp3"/><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microsoft.com/office/2007/relationships/media" Target="../media/media3.mp3"/><Relationship Id="rId6" Type="http://schemas.openxmlformats.org/officeDocument/2006/relationships/audio" Target="../media/media3.mp3"/><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4.jpeg"/><Relationship Id="rId2" Type="http://schemas.openxmlformats.org/officeDocument/2006/relationships/tags" Target="../tags/tag98.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3731895"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Listen for inference</a:t>
            </a:r>
            <a:endParaRPr lang="en-US" altLang="zh-CN" sz="3600" b="1">
              <a:latin typeface="Forte" panose="03060902040502070203" charset="0"/>
              <a:cs typeface="Forte" panose="03060902040502070203" charset="0"/>
            </a:endParaRPr>
          </a:p>
        </p:txBody>
      </p:sp>
      <p:sp>
        <p:nvSpPr>
          <p:cNvPr id="6" name="文本框 1"/>
          <p:cNvSpPr txBox="1"/>
          <p:nvPr>
            <p:custDataLst>
              <p:tags r:id="rId4"/>
            </p:custDataLst>
          </p:nvPr>
        </p:nvSpPr>
        <p:spPr>
          <a:xfrm>
            <a:off x="710565" y="1887220"/>
            <a:ext cx="10930890" cy="4759325"/>
          </a:xfrm>
          <a:prstGeom prst="rect">
            <a:avLst/>
          </a:prstGeom>
          <a:solidFill>
            <a:schemeClr val="bg1">
              <a:alpha val="75000"/>
            </a:schemeClr>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p:txBody>
      </p:sp>
      <p:sp>
        <p:nvSpPr>
          <p:cNvPr id="7" name="文本框 3"/>
          <p:cNvSpPr txBox="1"/>
          <p:nvPr>
            <p:custDataLst>
              <p:tags r:id="rId5"/>
            </p:custDataLst>
          </p:nvPr>
        </p:nvSpPr>
        <p:spPr>
          <a:xfrm>
            <a:off x="167640" y="783590"/>
            <a:ext cx="11845925" cy="1076325"/>
          </a:xfrm>
          <a:prstGeom prst="rect">
            <a:avLst/>
          </a:prstGeom>
          <a:solidFill>
            <a:schemeClr val="bg1">
              <a:alpha val="75000"/>
            </a:schemeClr>
          </a:solidFill>
          <a:ln w="9525">
            <a:noFill/>
          </a:ln>
        </p:spPr>
        <p:txBody>
          <a:bodyPr wrap="square" anchor="t">
            <a:spAutoFit/>
          </a:bodyPr>
          <a:lstStyle>
            <a:defPPr/>
          </a:lstStyle>
          <a:p>
            <a:r>
              <a:rPr lang="en-US" altLang="zh-CN" sz="3200" b="1">
                <a:solidFill>
                  <a:schemeClr val="tx1"/>
                </a:solidFill>
                <a:latin typeface="Comic Sans MS" panose="030F0702030302020204" charset="0"/>
                <a:ea typeface="微软雅黑" panose="020B0503020204020204" pitchFamily="34" charset="-122"/>
                <a:cs typeface="Comic Sans MS" panose="030F0702030302020204" charset="0"/>
              </a:rPr>
              <a:t>Can you help me </a:t>
            </a:r>
            <a:r>
              <a:rPr lang="en-US" altLang="zh-CN" sz="3200" b="1">
                <a:solidFill>
                  <a:srgbClr val="C00000"/>
                </a:solidFill>
                <a:latin typeface="Comic Sans MS" panose="030F0702030302020204" charset="0"/>
                <a:ea typeface="微软雅黑" panose="020B0503020204020204" pitchFamily="34" charset="-122"/>
                <a:cs typeface="Comic Sans MS" panose="030F0702030302020204" charset="0"/>
              </a:rPr>
              <a:t>guess</a:t>
            </a:r>
            <a:r>
              <a:rPr lang="en-US" altLang="zh-CN" sz="3200" b="1">
                <a:solidFill>
                  <a:schemeClr val="tx1"/>
                </a:solidFill>
                <a:latin typeface="Comic Sans MS" panose="030F0702030302020204" charset="0"/>
                <a:ea typeface="微软雅黑" panose="020B0503020204020204" pitchFamily="34" charset="-122"/>
                <a:cs typeface="Comic Sans MS" panose="030F0702030302020204" charset="0"/>
              </a:rPr>
              <a:t> the meaning of the following words? (preserve,promote,cypress)</a:t>
            </a:r>
            <a:endParaRPr lang="en-US" altLang="zh-CN" sz="3200" b="1">
              <a:solidFill>
                <a:schemeClr val="tx1"/>
              </a:solidFill>
              <a:latin typeface="Comic Sans MS" panose="030F0702030302020204" charset="0"/>
              <a:ea typeface="微软雅黑" panose="020B0503020204020204" pitchFamily="34" charset="-122"/>
              <a:cs typeface="Comic Sans MS" panose="030F0702030302020204" charset="0"/>
            </a:endParaRPr>
          </a:p>
        </p:txBody>
      </p:sp>
      <p:grpSp>
        <p:nvGrpSpPr>
          <p:cNvPr id="28694" name="组合 13"/>
          <p:cNvGrpSpPr/>
          <p:nvPr>
            <p:custDataLst>
              <p:tags r:id="rId6"/>
            </p:custDataLst>
          </p:nvPr>
        </p:nvGrpSpPr>
        <p:grpSpPr>
          <a:xfrm>
            <a:off x="4472305" y="1637562"/>
            <a:ext cx="7780020" cy="645194"/>
            <a:chOff x="1134" y="818"/>
            <a:chExt cx="12205" cy="3198"/>
          </a:xfrm>
        </p:grpSpPr>
        <p:sp>
          <p:nvSpPr>
            <p:cNvPr id="8" name="圆角矩形 7"/>
            <p:cNvSpPr/>
            <p:nvPr>
              <p:custDataLst>
                <p:tags r:id="rId7"/>
              </p:custDataLst>
            </p:nvPr>
          </p:nvSpPr>
          <p:spPr>
            <a:xfrm>
              <a:off x="1134" y="957"/>
              <a:ext cx="12205" cy="2924"/>
            </a:xfrm>
            <a:prstGeom prst="roundRect">
              <a:avLst/>
            </a:prstGeom>
            <a:solidFill>
              <a:schemeClr val="bg2">
                <a:lumMod val="40000"/>
                <a:lumOff val="6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fontAlgn="base"/>
              <a:endParaRPr lang="zh-CN" altLang="en-US" strike="noStrike" noProof="1"/>
            </a:p>
          </p:txBody>
        </p:sp>
        <p:sp>
          <p:nvSpPr>
            <p:cNvPr id="28696" name="文本框 11"/>
            <p:cNvSpPr txBox="1"/>
            <p:nvPr>
              <p:custDataLst>
                <p:tags r:id="rId8"/>
              </p:custDataLst>
            </p:nvPr>
          </p:nvSpPr>
          <p:spPr>
            <a:xfrm>
              <a:off x="1284" y="1390"/>
              <a:ext cx="12055" cy="2232"/>
            </a:xfrm>
            <a:prstGeom prst="rect">
              <a:avLst/>
            </a:prstGeom>
            <a:noFill/>
            <a:ln w="9525">
              <a:noFill/>
            </a:ln>
          </p:spPr>
          <p:txBody>
            <a:bodyPr wrap="square" anchor="t">
              <a:spAutoFit/>
            </a:bodyPr>
            <a:lstStyle>
              <a:defPPr/>
            </a:lstStyle>
            <a:p>
              <a:pPr>
                <a:lnSpc>
                  <a:spcPts val="2800"/>
                </a:lnSpc>
              </a:pPr>
              <a:r>
                <a:rPr lang="en-US" altLang="zh-CN" sz="2800">
                  <a:latin typeface="Arial" panose="020B0604020202020204" pitchFamily="34" charset="0"/>
                  <a:ea typeface="宋体" panose="02010600030101010101" pitchFamily="2" charset="-122"/>
                </a:rPr>
                <a:t>                                                      </a:t>
              </a:r>
              <a:endParaRPr lang="en-US" altLang="zh-CN" sz="2800">
                <a:latin typeface="Arial" panose="020B0604020202020204" pitchFamily="34" charset="0"/>
                <a:ea typeface="宋体" panose="02010600030101010101" pitchFamily="2" charset="-122"/>
              </a:endParaRPr>
            </a:p>
          </p:txBody>
        </p:sp>
        <p:sp>
          <p:nvSpPr>
            <p:cNvPr id="9" name="文本框 8"/>
            <p:cNvSpPr txBox="1"/>
            <p:nvPr>
              <p:custDataLst>
                <p:tags r:id="rId9"/>
              </p:custDataLst>
            </p:nvPr>
          </p:nvSpPr>
          <p:spPr>
            <a:xfrm>
              <a:off x="1285" y="818"/>
              <a:ext cx="12054" cy="3198"/>
            </a:xfrm>
            <a:prstGeom prst="rect">
              <a:avLst/>
            </a:prstGeom>
            <a:noFill/>
          </p:spPr>
          <p:txBody>
            <a:bodyPr wrap="square" rtlCol="0" anchor="t">
              <a:spAutoFit/>
            </a:bodyPr>
            <a:lstStyle>
              <a:defPPr/>
            </a:lstStyle>
            <a:p>
              <a:r>
                <a:rPr lang="en-US" altLang="zh-CN" sz="3600" b="1" noProof="1">
                  <a:effectLst>
                    <a:outerShdw blurRad="38100" dist="38100" dir="2700000" algn="tl">
                      <a:srgbClr val="000000">
                        <a:alpha val="43137"/>
                      </a:srgbClr>
                    </a:outerShdw>
                  </a:effectLst>
                  <a:latin typeface="+mn-lt"/>
                  <a:ea typeface="+mn-ea"/>
                  <a:cs typeface="+mn-cs"/>
                  <a:sym typeface="+mn-ea"/>
                </a:rPr>
                <a:t>Use context </a:t>
              </a:r>
              <a:r>
                <a:rPr lang="en-US" altLang="zh-CN" sz="3600" b="1" noProof="1">
                  <a:solidFill>
                    <a:srgbClr val="C00000"/>
                  </a:solidFill>
                  <a:effectLst>
                    <a:outerShdw blurRad="38100" dist="38100" dir="2700000" algn="tl">
                      <a:srgbClr val="000000">
                        <a:alpha val="43137"/>
                      </a:srgbClr>
                    </a:outerShdw>
                  </a:effectLst>
                  <a:latin typeface="+mn-lt"/>
                  <a:ea typeface="+mn-ea"/>
                  <a:cs typeface="+mn-cs"/>
                  <a:sym typeface="+mn-ea"/>
                </a:rPr>
                <a:t>clues</a:t>
              </a:r>
              <a:r>
                <a:rPr lang="en-US" altLang="zh-CN" sz="3600" b="1" noProof="1">
                  <a:effectLst>
                    <a:outerShdw blurRad="38100" dist="38100" dir="2700000" algn="tl">
                      <a:srgbClr val="000000">
                        <a:alpha val="43137"/>
                      </a:srgbClr>
                    </a:outerShdw>
                  </a:effectLst>
                  <a:latin typeface="+mn-lt"/>
                  <a:ea typeface="+mn-ea"/>
                  <a:cs typeface="+mn-cs"/>
                  <a:sym typeface="+mn-ea"/>
                </a:rPr>
                <a:t> to guess words</a:t>
              </a:r>
              <a:endParaRPr lang="en-US" altLang="zh-CN" sz="3600" b="1" noProof="1">
                <a:effectLst>
                  <a:outerShdw blurRad="38100" dist="38100" dir="2700000" algn="tl">
                    <a:srgbClr val="000000">
                      <a:alpha val="43137"/>
                    </a:srgbClr>
                  </a:outerShdw>
                </a:effectLst>
                <a:latin typeface="+mn-lt"/>
                <a:ea typeface="+mn-ea"/>
                <a:cs typeface="+mn-cs"/>
                <a:sym typeface="+mn-ea"/>
              </a:endParaRPr>
            </a:p>
          </p:txBody>
        </p:sp>
      </p:grpSp>
      <p:sp>
        <p:nvSpPr>
          <p:cNvPr id="33" name="文本框 32"/>
          <p:cNvSpPr txBox="1"/>
          <p:nvPr/>
        </p:nvSpPr>
        <p:spPr>
          <a:xfrm>
            <a:off x="1001395" y="2282825"/>
            <a:ext cx="2372360" cy="645160"/>
          </a:xfrm>
          <a:prstGeom prst="rect">
            <a:avLst/>
          </a:prstGeom>
          <a:noFill/>
        </p:spPr>
        <p:txBody>
          <a:bodyPr wrap="square" rtlCol="0" anchor="t">
            <a:spAutoFit/>
          </a:bodyPr>
          <a:lstStyle/>
          <a:p>
            <a:r>
              <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rPr>
              <a:t>Definition </a:t>
            </a:r>
            <a:endPar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4" name="文本框 33"/>
          <p:cNvSpPr txBox="1"/>
          <p:nvPr/>
        </p:nvSpPr>
        <p:spPr>
          <a:xfrm>
            <a:off x="3150870" y="2392680"/>
            <a:ext cx="7379970" cy="521970"/>
          </a:xfrm>
          <a:prstGeom prst="rect">
            <a:avLst/>
          </a:prstGeom>
          <a:noFill/>
        </p:spPr>
        <p:txBody>
          <a:bodyPr wrap="square" rtlCol="0" anchor="t">
            <a:spAutoFit/>
          </a:body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a:t>
            </a:r>
            <a:r>
              <a:rPr lang="en-US" altLang="zh-CN" sz="2800" b="1">
                <a:latin typeface="Comic Sans MS" panose="030F0702030302020204" charset="0"/>
                <a:cs typeface="Comic Sans MS" panose="030F0702030302020204" charset="0"/>
                <a:sym typeface="+mn-ea"/>
              </a:rPr>
              <a:t>Meaning is explained in the sentence.</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5" name="文本框 34"/>
          <p:cNvSpPr txBox="1"/>
          <p:nvPr/>
        </p:nvSpPr>
        <p:spPr>
          <a:xfrm>
            <a:off x="1001395" y="3260725"/>
            <a:ext cx="2372360" cy="645160"/>
          </a:xfrm>
          <a:prstGeom prst="rect">
            <a:avLst/>
          </a:prstGeom>
          <a:noFill/>
        </p:spPr>
        <p:txBody>
          <a:bodyPr wrap="square" rtlCol="0" anchor="t">
            <a:spAutoFit/>
          </a:bodyPr>
          <a:lstStyle/>
          <a:p>
            <a:r>
              <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rPr>
              <a:t>Example </a:t>
            </a:r>
            <a:endPar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6" name="文本框 35"/>
          <p:cNvSpPr txBox="1"/>
          <p:nvPr/>
        </p:nvSpPr>
        <p:spPr>
          <a:xfrm>
            <a:off x="2797810" y="3401060"/>
            <a:ext cx="8541385" cy="808990"/>
          </a:xfrm>
          <a:prstGeom prst="rect">
            <a:avLst/>
          </a:prstGeom>
          <a:noFill/>
        </p:spPr>
        <p:txBody>
          <a:bodyPr wrap="square" rtlCol="0" anchor="t">
            <a:spAutoFit/>
          </a:bodyPr>
          <a:lstStyle/>
          <a:p>
            <a:pPr algn="l">
              <a:lnSpc>
                <a:spcPts val="2800"/>
              </a:lnSpc>
              <a:buClrTx/>
              <a:buSzTx/>
              <a:buFontTx/>
              <a:buNone/>
            </a:pP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a:t>
            </a:r>
            <a:r>
              <a:rPr lang="en-US" altLang="zh-CN" sz="2800" b="1">
                <a:latin typeface="Comic Sans MS" panose="030F0702030302020204" charset="0"/>
                <a:cs typeface="Comic Sans MS" panose="030F0702030302020204" charset="0"/>
                <a:sym typeface="+mn-ea"/>
              </a:rPr>
              <a:t>Example of the word is used in the sentence or nearby sentences.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9" name="文本框 38"/>
          <p:cNvSpPr txBox="1"/>
          <p:nvPr/>
        </p:nvSpPr>
        <p:spPr>
          <a:xfrm>
            <a:off x="1001395" y="4210050"/>
            <a:ext cx="2372360" cy="645160"/>
          </a:xfrm>
          <a:prstGeom prst="rect">
            <a:avLst/>
          </a:prstGeom>
          <a:noFill/>
        </p:spPr>
        <p:txBody>
          <a:bodyPr wrap="square" rtlCol="0" anchor="t">
            <a:spAutoFit/>
          </a:bodyPr>
          <a:lstStyle/>
          <a:p>
            <a:r>
              <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rPr>
              <a:t>Antonym </a:t>
            </a:r>
            <a:endPar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40" name="文本框 39"/>
          <p:cNvSpPr txBox="1"/>
          <p:nvPr/>
        </p:nvSpPr>
        <p:spPr>
          <a:xfrm>
            <a:off x="2934970" y="4339590"/>
            <a:ext cx="8541385" cy="808990"/>
          </a:xfrm>
          <a:prstGeom prst="rect">
            <a:avLst/>
          </a:prstGeom>
          <a:noFill/>
        </p:spPr>
        <p:txBody>
          <a:bodyPr wrap="square" rtlCol="0" anchor="t">
            <a:spAutoFit/>
          </a:bodyPr>
          <a:lstStyle/>
          <a:p>
            <a:pPr algn="l">
              <a:lnSpc>
                <a:spcPts val="2800"/>
              </a:lnSpc>
              <a:buClrTx/>
              <a:buSzTx/>
              <a:buFontTx/>
              <a:buNone/>
            </a:pP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a:t>
            </a:r>
            <a:r>
              <a:rPr lang="en-US" altLang="zh-CN" sz="2800" b="1">
                <a:latin typeface="Comic Sans MS" panose="030F0702030302020204" charset="0"/>
                <a:cs typeface="Comic Sans MS" panose="030F0702030302020204" charset="0"/>
                <a:sym typeface="+mn-ea"/>
              </a:rPr>
              <a:t>Word with the </a:t>
            </a:r>
            <a:r>
              <a:rPr lang="en-US" altLang="zh-CN" sz="2800" b="1">
                <a:solidFill>
                  <a:srgbClr val="C00000"/>
                </a:solidFill>
                <a:latin typeface="Comic Sans MS" panose="030F0702030302020204" charset="0"/>
                <a:cs typeface="Comic Sans MS" panose="030F0702030302020204" charset="0"/>
                <a:sym typeface="+mn-ea"/>
              </a:rPr>
              <a:t>opposite</a:t>
            </a:r>
            <a:r>
              <a:rPr lang="en-US" altLang="zh-CN" sz="2800" b="1">
                <a:latin typeface="Comic Sans MS" panose="030F0702030302020204" charset="0"/>
                <a:cs typeface="Comic Sans MS" panose="030F0702030302020204" charset="0"/>
                <a:sym typeface="+mn-ea"/>
              </a:rPr>
              <a:t> meaning is used in the sentence or nearby sentences.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41" name="文本框 40"/>
          <p:cNvSpPr txBox="1"/>
          <p:nvPr/>
        </p:nvSpPr>
        <p:spPr>
          <a:xfrm>
            <a:off x="1001395" y="5409565"/>
            <a:ext cx="2582545" cy="645160"/>
          </a:xfrm>
          <a:prstGeom prst="rect">
            <a:avLst/>
          </a:prstGeom>
          <a:noFill/>
        </p:spPr>
        <p:txBody>
          <a:bodyPr wrap="square" rtlCol="0" anchor="t">
            <a:spAutoFit/>
          </a:bodyPr>
          <a:lstStyle/>
          <a:p>
            <a:r>
              <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rPr>
              <a:t>Synonym </a:t>
            </a:r>
            <a:endParaRPr lang="en-US" altLang="zh-CN" sz="36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42" name="文本框 41"/>
          <p:cNvSpPr txBox="1"/>
          <p:nvPr/>
        </p:nvSpPr>
        <p:spPr>
          <a:xfrm>
            <a:off x="2934970" y="5488305"/>
            <a:ext cx="8541385" cy="808990"/>
          </a:xfrm>
          <a:prstGeom prst="rect">
            <a:avLst/>
          </a:prstGeom>
          <a:noFill/>
        </p:spPr>
        <p:txBody>
          <a:bodyPr wrap="square" rtlCol="0" anchor="t">
            <a:spAutoFit/>
          </a:bodyPr>
          <a:lstStyle/>
          <a:p>
            <a:pPr algn="l">
              <a:lnSpc>
                <a:spcPts val="2800"/>
              </a:lnSpc>
              <a:buClrTx/>
              <a:buSzTx/>
              <a:buFontTx/>
              <a:buNone/>
            </a:pP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a:t>
            </a:r>
            <a:r>
              <a:rPr lang="en-US" altLang="zh-CN" sz="2800" b="1">
                <a:latin typeface="Comic Sans MS" panose="030F0702030302020204" charset="0"/>
                <a:cs typeface="Comic Sans MS" panose="030F0702030302020204" charset="0"/>
                <a:sym typeface="+mn-ea"/>
              </a:rPr>
              <a:t>Word with a similar meaning is used in the sentence or nearby sentences.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29699" name="文本框 1"/>
          <p:cNvSpPr txBox="1"/>
          <p:nvPr>
            <p:custDataLst>
              <p:tags r:id="rId10"/>
            </p:custDataLst>
          </p:nvPr>
        </p:nvSpPr>
        <p:spPr>
          <a:xfrm>
            <a:off x="1433195" y="2282825"/>
            <a:ext cx="9315450" cy="3900170"/>
          </a:xfrm>
          <a:prstGeom prst="rect">
            <a:avLst/>
          </a:prstGeom>
          <a:solidFill>
            <a:schemeClr val="bg1"/>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ts val="3300"/>
              </a:lnSpc>
            </a:pPr>
            <a:r>
              <a:rPr lang="en-US" altLang="zh-CN" sz="2800" b="1">
                <a:latin typeface="Comic Sans MS" panose="030F0702030302020204" charset="0"/>
                <a:ea typeface="宋体" panose="02010600030101010101" pitchFamily="2" charset="-122"/>
                <a:cs typeface="Comic Sans MS" panose="030F0702030302020204" charset="0"/>
              </a:rPr>
              <a:t>EXAMPLE</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300"/>
              </a:lnSpc>
            </a:pPr>
            <a:r>
              <a:rPr lang="en-US" altLang="zh-CN" sz="2800" b="1">
                <a:latin typeface="Comic Sans MS" panose="030F0702030302020204" charset="0"/>
                <a:ea typeface="宋体" panose="02010600030101010101" pitchFamily="2" charset="-122"/>
                <a:cs typeface="Comic Sans MS" panose="030F0702030302020204" charset="0"/>
              </a:rPr>
              <a:t>The palace was </a:t>
            </a:r>
            <a:r>
              <a:rPr lang="en-US" altLang="zh-CN" sz="2800" b="1" u="sng">
                <a:latin typeface="Comic Sans MS" panose="030F0702030302020204" charset="0"/>
                <a:ea typeface="宋体" panose="02010600030101010101" pitchFamily="2" charset="-122"/>
                <a:cs typeface="Comic Sans MS" panose="030F0702030302020204" charset="0"/>
              </a:rPr>
              <a:t>destroyed years ago</a:t>
            </a:r>
            <a:r>
              <a:rPr lang="en-US" altLang="zh-CN" sz="2800" b="1">
                <a:latin typeface="Comic Sans MS" panose="030F0702030302020204" charset="0"/>
                <a:ea typeface="宋体" panose="02010600030101010101" pitchFamily="2" charset="-122"/>
                <a:cs typeface="Comic Sans MS" panose="030F0702030302020204" charset="0"/>
              </a:rPr>
              <a:t>. By </a:t>
            </a:r>
            <a:r>
              <a:rPr lang="en-US" altLang="zh-CN" sz="2800" b="1" u="sng">
                <a:latin typeface="Comic Sans MS" panose="030F0702030302020204" charset="0"/>
                <a:ea typeface="宋体" panose="02010600030101010101" pitchFamily="2" charset="-122"/>
                <a:cs typeface="Comic Sans MS" panose="030F0702030302020204" charset="0"/>
              </a:rPr>
              <a:t>studying old photos</a:t>
            </a:r>
            <a:r>
              <a:rPr lang="en-US" altLang="zh-CN" sz="2800" b="1">
                <a:latin typeface="Comic Sans MS" panose="030F0702030302020204" charset="0"/>
                <a:ea typeface="宋体" panose="02010600030101010101" pitchFamily="2" charset="-122"/>
                <a:cs typeface="Comic Sans MS" panose="030F0702030302020204" charset="0"/>
              </a:rPr>
              <a:t> of the former palace, they have </a:t>
            </a:r>
            <a:r>
              <a:rPr lang="en-US" altLang="zh-CN" sz="2800" b="1" u="sng">
                <a:latin typeface="Comic Sans MS" panose="030F0702030302020204" charset="0"/>
                <a:ea typeface="宋体" panose="02010600030101010101" pitchFamily="2" charset="-122"/>
                <a:cs typeface="Comic Sans MS" panose="030F0702030302020204" charset="0"/>
              </a:rPr>
              <a:t>made the new one</a:t>
            </a:r>
            <a:r>
              <a:rPr lang="en-US" altLang="zh-CN" sz="2800" b="1">
                <a:latin typeface="Comic Sans MS" panose="030F0702030302020204" charset="0"/>
                <a:ea typeface="宋体" panose="02010600030101010101" pitchFamily="2" charset="-122"/>
                <a:cs typeface="Comic Sans MS" panose="030F0702030302020204" charset="0"/>
              </a:rPr>
              <a:t> look exactly </a:t>
            </a:r>
            <a:r>
              <a:rPr lang="en-US" altLang="zh-CN" sz="2800" b="1" u="sng">
                <a:latin typeface="Comic Sans MS" panose="030F0702030302020204" charset="0"/>
                <a:ea typeface="宋体" panose="02010600030101010101" pitchFamily="2" charset="-122"/>
                <a:cs typeface="Comic Sans MS" panose="030F0702030302020204" charset="0"/>
              </a:rPr>
              <a:t>like the old one</a:t>
            </a:r>
            <a:r>
              <a:rPr lang="en-US" altLang="zh-CN" sz="2800" b="1">
                <a:latin typeface="Comic Sans MS" panose="030F0702030302020204" charset="0"/>
                <a:ea typeface="宋体" panose="02010600030101010101" pitchFamily="2" charset="-122"/>
                <a:cs typeface="Comic Sans MS" panose="030F0702030302020204" charset="0"/>
              </a:rPr>
              <a:t>.</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300"/>
              </a:lnSpc>
            </a:pPr>
            <a:r>
              <a:rPr lang="en-US" altLang="zh-CN" sz="2800" b="1">
                <a:solidFill>
                  <a:schemeClr val="accent1">
                    <a:lumMod val="75000"/>
                  </a:schemeClr>
                </a:solidFill>
                <a:latin typeface="Comic Sans MS" panose="030F0702030302020204" charset="0"/>
                <a:ea typeface="宋体" panose="02010600030101010101" pitchFamily="2" charset="-122"/>
                <a:cs typeface="Comic Sans MS" panose="030F0702030302020204" charset="0"/>
              </a:rPr>
              <a:t>Clues</a:t>
            </a:r>
            <a:r>
              <a:rPr lang="en-US" altLang="zh-CN" sz="2800" b="1">
                <a:latin typeface="Comic Sans MS" panose="030F0702030302020204" charset="0"/>
                <a:ea typeface="宋体" panose="02010600030101010101" pitchFamily="2" charset="-122"/>
                <a:cs typeface="Comic Sans MS" panose="030F0702030302020204" charset="0"/>
              </a:rPr>
              <a:t>: destroyed years ago; studying </a:t>
            </a:r>
            <a:r>
              <a:rPr lang="en-US" altLang="zh-CN" sz="2800" b="1">
                <a:latin typeface="Comic Sans MS" panose="030F0702030302020204" charset="0"/>
                <a:cs typeface="Comic Sans MS" panose="030F0702030302020204" charset="0"/>
                <a:sym typeface="+mn-ea"/>
              </a:rPr>
              <a:t>old photos; made the new palace like the old one</a:t>
            </a:r>
            <a:endParaRPr lang="en-US" altLang="zh-CN" sz="2800" b="1">
              <a:latin typeface="Comic Sans MS" panose="030F0702030302020204" charset="0"/>
              <a:cs typeface="Comic Sans MS" panose="030F0702030302020204" charset="0"/>
              <a:sym typeface="+mn-ea"/>
            </a:endParaRPr>
          </a:p>
          <a:p>
            <a:pPr>
              <a:lnSpc>
                <a:spcPts val="3300"/>
              </a:lnSpc>
            </a:pPr>
            <a:r>
              <a:rPr lang="en-US" altLang="zh-CN" sz="2800" b="1">
                <a:solidFill>
                  <a:schemeClr val="accent1">
                    <a:lumMod val="75000"/>
                  </a:schemeClr>
                </a:solidFill>
                <a:latin typeface="Comic Sans MS" panose="030F0702030302020204" charset="0"/>
                <a:ea typeface="宋体" panose="02010600030101010101" pitchFamily="2" charset="-122"/>
                <a:cs typeface="Comic Sans MS" panose="030F0702030302020204" charset="0"/>
                <a:sym typeface="+mn-ea"/>
              </a:rPr>
              <a:t>Guess</a:t>
            </a:r>
            <a:r>
              <a:rPr lang="en-US" altLang="zh-CN" sz="2800" b="1">
                <a:latin typeface="Comic Sans MS" panose="030F0702030302020204" charset="0"/>
                <a:ea typeface="宋体" panose="02010600030101010101" pitchFamily="2" charset="-122"/>
                <a:cs typeface="Comic Sans MS" panose="030F0702030302020204" charset="0"/>
                <a:sym typeface="+mn-ea"/>
              </a:rPr>
              <a:t>: The former palace means “the palace that </a:t>
            </a:r>
            <a:endParaRPr lang="en-US" altLang="zh-CN" sz="2800" b="1">
              <a:latin typeface="Comic Sans MS" panose="030F0702030302020204" charset="0"/>
              <a:ea typeface="宋体" panose="02010600030101010101" pitchFamily="2" charset="-122"/>
              <a:cs typeface="Comic Sans MS" panose="030F0702030302020204" charset="0"/>
              <a:sym typeface="+mn-ea"/>
            </a:endParaRPr>
          </a:p>
          <a:p>
            <a:pPr>
              <a:lnSpc>
                <a:spcPts val="3300"/>
              </a:lnSpc>
            </a:pPr>
            <a:endParaRPr lang="en-US" altLang="zh-CN" sz="2800" b="1">
              <a:latin typeface="Comic Sans MS" panose="030F0702030302020204" charset="0"/>
              <a:ea typeface="宋体" panose="02010600030101010101" pitchFamily="2" charset="-122"/>
              <a:cs typeface="Comic Sans MS" panose="030F0702030302020204" charset="0"/>
              <a:sym typeface="+mn-ea"/>
            </a:endParaRPr>
          </a:p>
          <a:p>
            <a:pPr>
              <a:lnSpc>
                <a:spcPts val="3300"/>
              </a:lnSpc>
            </a:pPr>
            <a:r>
              <a:rPr lang="en-US" altLang="zh-CN" sz="2800" b="1">
                <a:latin typeface="Comic Sans MS" panose="030F0702030302020204" charset="0"/>
                <a:ea typeface="宋体" panose="02010600030101010101" pitchFamily="2" charset="-122"/>
                <a:cs typeface="Comic Sans MS" panose="030F0702030302020204" charset="0"/>
                <a:sym typeface="+mn-ea"/>
              </a:rPr>
              <a:t>_____________________________”.</a:t>
            </a:r>
            <a:endParaRPr lang="en-US" altLang="zh-CN" sz="2800" b="1">
              <a:latin typeface="Comic Sans MS" panose="030F0702030302020204" charset="0"/>
              <a:ea typeface="宋体" panose="02010600030101010101" pitchFamily="2" charset="-122"/>
              <a:cs typeface="Comic Sans MS" panose="030F0702030302020204" charset="0"/>
              <a:sym typeface="+mn-ea"/>
            </a:endParaRPr>
          </a:p>
        </p:txBody>
      </p:sp>
      <p:sp>
        <p:nvSpPr>
          <p:cNvPr id="43" name="文本框 42"/>
          <p:cNvSpPr txBox="1"/>
          <p:nvPr>
            <p:custDataLst>
              <p:tags r:id="rId11"/>
            </p:custDataLst>
          </p:nvPr>
        </p:nvSpPr>
        <p:spPr>
          <a:xfrm>
            <a:off x="1433195" y="5471160"/>
            <a:ext cx="6463665" cy="521970"/>
          </a:xfrm>
          <a:prstGeom prst="rect">
            <a:avLst/>
          </a:prstGeom>
          <a:solidFill>
            <a:schemeClr val="bg1"/>
          </a:solidFill>
        </p:spPr>
        <p:txBody>
          <a:bodyPr wrap="square" rtlCol="0">
            <a:spAutoFit/>
          </a:bodyPr>
          <a:lstStyle>
            <a:defPPr/>
          </a:lstStyle>
          <a:p>
            <a:r>
              <a:rPr lang="en-US" altLang="zh-CN" sz="2800" b="1">
                <a:solidFill>
                  <a:srgbClr val="C00000"/>
                </a:solidFill>
                <a:latin typeface="Comic Sans MS" panose="030F0702030302020204" charset="0"/>
                <a:cs typeface="Comic Sans MS" panose="030F0702030302020204" charset="0"/>
              </a:rPr>
              <a:t>was built before but was destroyed</a:t>
            </a:r>
            <a:endParaRPr lang="en-US" altLang="zh-CN" sz="2800" b="1">
              <a:solidFill>
                <a:srgbClr val="C00000"/>
              </a:solidFill>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randombar(horizontal)">
                                      <p:cBhvr>
                                        <p:cTn id="7" dur="500"/>
                                        <p:tgtEl>
                                          <p:spTgt spid="28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32" dur="500"/>
                                        <p:tgtEl>
                                          <p:spTgt spid="3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47" dur="500"/>
                                        <p:tgtEl>
                                          <p:spTgt spid="4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2">
                                            <p:txEl>
                                              <p:pRg st="0" end="0"/>
                                            </p:txEl>
                                          </p:spTgt>
                                        </p:tgtEl>
                                        <p:attrNameLst>
                                          <p:attrName>style.visibility</p:attrName>
                                        </p:attrNameLst>
                                      </p:cBhvr>
                                      <p:to>
                                        <p:strVal val="visible"/>
                                      </p:to>
                                    </p:set>
                                    <p:animEffect transition="in" filter="randombar(horizontal)">
                                      <p:cBhvr>
                                        <p:cTn id="62" dur="500"/>
                                        <p:tgtEl>
                                          <p:spTgt spid="4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9699"/>
                                        </p:tgtEl>
                                        <p:attrNameLst>
                                          <p:attrName>style.visibility</p:attrName>
                                        </p:attrNameLst>
                                      </p:cBhvr>
                                      <p:to>
                                        <p:strVal val="visible"/>
                                      </p:to>
                                    </p:set>
                                    <p:animEffect transition="in" filter="randombar(horizontal)">
                                      <p:cBhvr>
                                        <p:cTn id="67" dur="500"/>
                                        <p:tgtEl>
                                          <p:spTgt spid="2969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P spid="39" grpId="0"/>
      <p:bldP spid="39" grpId="1"/>
      <p:bldP spid="40" grpId="0"/>
      <p:bldP spid="40" grpId="1"/>
      <p:bldP spid="41" grpId="0"/>
      <p:bldP spid="41" grpId="1"/>
      <p:bldP spid="42" grpId="0"/>
      <p:bldP spid="42" grpId="1"/>
      <p:bldP spid="29699" grpId="0" bldLvl="0" animBg="1"/>
      <p:bldP spid="29699" grpId="1" animBg="1"/>
      <p:bldP spid="4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3731895"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Listen for inference</a:t>
            </a:r>
            <a:endParaRPr lang="en-US" altLang="zh-CN" sz="3600" b="1">
              <a:latin typeface="Forte" panose="03060902040502070203" charset="0"/>
              <a:cs typeface="Forte" panose="03060902040502070203" charset="0"/>
            </a:endParaRPr>
          </a:p>
        </p:txBody>
      </p:sp>
      <p:graphicFrame>
        <p:nvGraphicFramePr>
          <p:cNvPr id="13" name="表格 12"/>
          <p:cNvGraphicFramePr>
            <a:graphicFrameLocks noGrp="1"/>
          </p:cNvGraphicFramePr>
          <p:nvPr>
            <p:custDataLst>
              <p:tags r:id="rId4"/>
            </p:custDataLst>
          </p:nvPr>
        </p:nvGraphicFramePr>
        <p:xfrm>
          <a:off x="445135" y="1406525"/>
          <a:ext cx="10998200" cy="4987925"/>
        </p:xfrm>
        <a:graphic>
          <a:graphicData uri="http://schemas.openxmlformats.org/drawingml/2006/table">
            <a:tbl>
              <a:tblPr firstRow="1" bandRow="1">
                <a:tableStyleId>{5C22544A-7EE6-4342-B048-85BDC9FD1C3A}</a:tableStyleId>
              </a:tblPr>
              <a:tblGrid>
                <a:gridCol w="5317490"/>
                <a:gridCol w="1961515"/>
                <a:gridCol w="1927225"/>
                <a:gridCol w="1791970"/>
              </a:tblGrid>
              <a:tr h="560070">
                <a:tc>
                  <a:txBody>
                    <a:bodyPr/>
                    <a:lstStyle>
                      <a:defPPr/>
                    </a:lstStyle>
                    <a:p>
                      <a:pPr algn="ctr">
                        <a:buNone/>
                      </a:pPr>
                      <a:r>
                        <a:rPr lang="en-US" altLang="zh-CN" sz="2800" b="1">
                          <a:solidFill>
                            <a:schemeClr val="bg1"/>
                          </a:solidFill>
                          <a:latin typeface="Comic Sans MS" panose="030F0702030302020204" charset="0"/>
                          <a:cs typeface="Comic Sans MS" panose="030F0702030302020204" charset="0"/>
                        </a:rPr>
                        <a:t>Reason</a:t>
                      </a:r>
                      <a:endParaRPr lang="en-US" altLang="zh-CN" sz="2800" b="1">
                        <a:solidFill>
                          <a:schemeClr val="bg1"/>
                        </a:solidFill>
                        <a:latin typeface="Comic Sans MS" panose="030F0702030302020204" charset="0"/>
                        <a:cs typeface="Comic Sans MS" panose="030F0702030302020204" charset="0"/>
                      </a:endParaRPr>
                    </a:p>
                  </a:txBody>
                  <a:tcPr/>
                </a:tc>
                <a:tc>
                  <a:txBody>
                    <a:bodyPr/>
                    <a:lstStyle>
                      <a:defPPr/>
                    </a:lstStyle>
                    <a:p>
                      <a:pPr algn="ctr">
                        <a:buNone/>
                      </a:pPr>
                      <a:r>
                        <a:rPr lang="en-US" altLang="zh-CN" sz="2800" b="1">
                          <a:solidFill>
                            <a:schemeClr val="bg1"/>
                          </a:solidFill>
                          <a:latin typeface="Comic Sans MS" panose="030F0702030302020204" charset="0"/>
                          <a:cs typeface="Comic Sans MS" panose="030F0702030302020204" charset="0"/>
                        </a:rPr>
                        <a:t>Preserve</a:t>
                      </a:r>
                      <a:endParaRPr lang="en-US" altLang="zh-CN" sz="2800" b="1">
                        <a:solidFill>
                          <a:schemeClr val="bg1"/>
                        </a:solidFill>
                        <a:latin typeface="Comic Sans MS" panose="030F0702030302020204" charset="0"/>
                        <a:cs typeface="Comic Sans MS" panose="030F0702030302020204" charset="0"/>
                      </a:endParaRPr>
                    </a:p>
                  </a:txBody>
                  <a:tcPr/>
                </a:tc>
                <a:tc>
                  <a:txBody>
                    <a:bodyPr/>
                    <a:lstStyle>
                      <a:defPPr/>
                    </a:lstStyle>
                    <a:p>
                      <a:pPr algn="ctr">
                        <a:buNone/>
                      </a:pPr>
                      <a:r>
                        <a:rPr lang="en-US" altLang="zh-CN" sz="2800" b="1">
                          <a:solidFill>
                            <a:schemeClr val="bg1"/>
                          </a:solidFill>
                          <a:latin typeface="Comic Sans MS" panose="030F0702030302020204" charset="0"/>
                          <a:cs typeface="Comic Sans MS" panose="030F0702030302020204" charset="0"/>
                        </a:rPr>
                        <a:t>Promote</a:t>
                      </a:r>
                      <a:endParaRPr lang="en-US" altLang="zh-CN" sz="2800" b="1">
                        <a:solidFill>
                          <a:schemeClr val="bg1"/>
                        </a:solidFill>
                        <a:latin typeface="Comic Sans MS" panose="030F0702030302020204" charset="0"/>
                        <a:cs typeface="Comic Sans MS" panose="030F0702030302020204" charset="0"/>
                      </a:endParaRPr>
                    </a:p>
                  </a:txBody>
                  <a:tcPr/>
                </a:tc>
                <a:tc>
                  <a:txBody>
                    <a:bodyPr/>
                    <a:lstStyle>
                      <a:defPPr/>
                    </a:lstStyle>
                    <a:p>
                      <a:pPr algn="ctr">
                        <a:buNone/>
                      </a:pPr>
                      <a:r>
                        <a:rPr lang="en-US" altLang="zh-CN" sz="2800" b="1">
                          <a:solidFill>
                            <a:schemeClr val="bg1"/>
                          </a:solidFill>
                          <a:latin typeface="Comic Sans MS" panose="030F0702030302020204" charset="0"/>
                          <a:cs typeface="Comic Sans MS" panose="030F0702030302020204" charset="0"/>
                        </a:rPr>
                        <a:t>Cypress</a:t>
                      </a:r>
                      <a:endParaRPr lang="en-US" altLang="zh-CN" sz="2800" b="1">
                        <a:solidFill>
                          <a:schemeClr val="bg1"/>
                        </a:solidFill>
                        <a:latin typeface="Comic Sans MS" panose="030F0702030302020204" charset="0"/>
                        <a:cs typeface="Comic Sans MS" panose="030F0702030302020204" charset="0"/>
                      </a:endParaRPr>
                    </a:p>
                  </a:txBody>
                  <a:tcPr/>
                </a:tc>
              </a:tr>
              <a:tr h="738505">
                <a:tc>
                  <a:txBody>
                    <a:bodyPr/>
                    <a:lstStyle>
                      <a:defPPr/>
                    </a:lstStyle>
                    <a:p>
                      <a:pPr>
                        <a:lnSpc>
                          <a:spcPts val="2400"/>
                        </a:lnSpc>
                        <a:buNone/>
                      </a:pPr>
                      <a:r>
                        <a:rPr lang="en-US" altLang="zh-CN" sz="2400" b="1">
                          <a:latin typeface="Comic Sans MS" panose="030F0702030302020204" charset="0"/>
                          <a:cs typeface="Comic Sans MS" panose="030F0702030302020204" charset="0"/>
                        </a:rPr>
                        <a:t>The word is an example of a group/type I know.</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r h="737870">
                <a:tc>
                  <a:txBody>
                    <a:bodyPr/>
                    <a:lstStyle>
                      <a:defPPr/>
                    </a:lstStyle>
                    <a:p>
                      <a:pPr>
                        <a:lnSpc>
                          <a:spcPts val="2400"/>
                        </a:lnSpc>
                        <a:buNone/>
                      </a:pPr>
                      <a:r>
                        <a:rPr lang="en-US" altLang="zh-CN" sz="2400" b="1">
                          <a:latin typeface="Comic Sans MS" panose="030F0702030302020204" charset="0"/>
                          <a:cs typeface="Comic Sans MS" panose="030F0702030302020204" charset="0"/>
                        </a:rPr>
                        <a:t>The word is explained by the speaker.</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r h="737235">
                <a:tc>
                  <a:txBody>
                    <a:bodyPr/>
                    <a:lstStyle>
                      <a:defPPr/>
                    </a:lstStyle>
                    <a:p>
                      <a:pPr>
                        <a:lnSpc>
                          <a:spcPts val="2400"/>
                        </a:lnSpc>
                        <a:buNone/>
                      </a:pPr>
                      <a:r>
                        <a:rPr lang="en-US" altLang="zh-CN" sz="2400" b="1">
                          <a:latin typeface="Comic Sans MS" panose="030F0702030302020204" charset="0"/>
                          <a:cs typeface="Comic Sans MS" panose="030F0702030302020204" charset="0"/>
                        </a:rPr>
                        <a:t>The word means the opposite of a word I know.</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r h="737870">
                <a:tc>
                  <a:txBody>
                    <a:bodyPr/>
                    <a:lstStyle>
                      <a:defPPr/>
                    </a:lstStyle>
                    <a:p>
                      <a:pPr>
                        <a:lnSpc>
                          <a:spcPts val="2400"/>
                        </a:lnSpc>
                        <a:buNone/>
                      </a:pPr>
                      <a:r>
                        <a:rPr lang="en-US" altLang="zh-CN" sz="2400" b="1">
                          <a:latin typeface="Comic Sans MS" panose="030F0702030302020204" charset="0"/>
                          <a:cs typeface="Comic Sans MS" panose="030F0702030302020204" charset="0"/>
                        </a:rPr>
                        <a:t>The word means the same as a word I know.</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r h="738505">
                <a:tc>
                  <a:txBody>
                    <a:bodyPr/>
                    <a:lstStyle>
                      <a:defPPr/>
                    </a:lstStyle>
                    <a:p>
                      <a:pPr>
                        <a:lnSpc>
                          <a:spcPts val="2400"/>
                        </a:lnSpc>
                        <a:buNone/>
                      </a:pPr>
                      <a:r>
                        <a:rPr lang="en-US" altLang="zh-CN" sz="2400" b="1">
                          <a:latin typeface="Comic Sans MS" panose="030F0702030302020204" charset="0"/>
                          <a:cs typeface="Comic Sans MS" panose="030F0702030302020204" charset="0"/>
                        </a:rPr>
                        <a:t>I know the general meaning of the word.</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r h="737870">
                <a:tc>
                  <a:txBody>
                    <a:bodyPr/>
                    <a:lstStyle>
                      <a:defPPr/>
                    </a:lstStyle>
                    <a:p>
                      <a:pPr>
                        <a:lnSpc>
                          <a:spcPts val="2400"/>
                        </a:lnSpc>
                        <a:buNone/>
                      </a:pPr>
                      <a:r>
                        <a:rPr lang="en-US" altLang="zh-CN" sz="2400" b="1">
                          <a:latin typeface="Comic Sans MS" panose="030F0702030302020204" charset="0"/>
                          <a:cs typeface="Comic Sans MS" panose="030F0702030302020204" charset="0"/>
                        </a:rPr>
                        <a:t>The speaker gives an example of the word.</a:t>
                      </a:r>
                      <a:endParaRPr lang="en-US" altLang="zh-CN" sz="2400" b="1">
                        <a:latin typeface="Comic Sans MS" panose="030F0702030302020204" charset="0"/>
                        <a:cs typeface="Comic Sans MS" panose="030F0702030302020204" charset="0"/>
                      </a:endParaRPr>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c>
                  <a:txBody>
                    <a:bodyPr/>
                    <a:lstStyle>
                      <a:defPPr/>
                    </a:lstStyle>
                    <a:p>
                      <a:pPr>
                        <a:buNone/>
                      </a:pPr>
                      <a:endParaRPr lang="zh-CN" altLang="en-US" sz="2400"/>
                    </a:p>
                  </a:txBody>
                  <a:tcPr/>
                </a:tc>
              </a:tr>
            </a:tbl>
          </a:graphicData>
        </a:graphic>
      </p:graphicFrame>
      <p:sp>
        <p:nvSpPr>
          <p:cNvPr id="14" name="文本框 13"/>
          <p:cNvSpPr txBox="1"/>
          <p:nvPr>
            <p:custDataLst>
              <p:tags r:id="rId5"/>
            </p:custDataLst>
          </p:nvPr>
        </p:nvSpPr>
        <p:spPr>
          <a:xfrm>
            <a:off x="10360660" y="1995170"/>
            <a:ext cx="520065" cy="645160"/>
          </a:xfrm>
          <a:prstGeom prst="rect">
            <a:avLst/>
          </a:prstGeom>
          <a:noFill/>
        </p:spPr>
        <p:txBody>
          <a:bodyPr wrap="square" rtlCol="0">
            <a:spAutoFit/>
          </a:bodyPr>
          <a:lstStyle>
            <a:defPPr/>
          </a:lstStyle>
          <a:p>
            <a:r>
              <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rPr>
              <a:t>√</a:t>
            </a:r>
            <a:endPar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endParaRPr>
          </a:p>
        </p:txBody>
      </p:sp>
      <p:sp>
        <p:nvSpPr>
          <p:cNvPr id="15" name="文本框 14"/>
          <p:cNvSpPr txBox="1"/>
          <p:nvPr>
            <p:custDataLst>
              <p:tags r:id="rId6"/>
            </p:custDataLst>
          </p:nvPr>
        </p:nvSpPr>
        <p:spPr>
          <a:xfrm flipH="1">
            <a:off x="8028305" y="2771140"/>
            <a:ext cx="1635760" cy="645160"/>
          </a:xfrm>
          <a:prstGeom prst="rect">
            <a:avLst/>
          </a:prstGeom>
          <a:noFill/>
        </p:spPr>
        <p:txBody>
          <a:bodyPr wrap="square" rtlCol="0">
            <a:spAutoFit/>
          </a:bodyPr>
          <a:lstStyle>
            <a:defPPr/>
          </a:lstStyle>
          <a:p>
            <a:r>
              <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rPr>
              <a:t>√</a:t>
            </a:r>
            <a:endPar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endParaRPr>
          </a:p>
        </p:txBody>
      </p:sp>
      <p:sp>
        <p:nvSpPr>
          <p:cNvPr id="16" name="文本框 15"/>
          <p:cNvSpPr txBox="1"/>
          <p:nvPr>
            <p:custDataLst>
              <p:tags r:id="rId7"/>
            </p:custDataLst>
          </p:nvPr>
        </p:nvSpPr>
        <p:spPr>
          <a:xfrm>
            <a:off x="6453505" y="4241800"/>
            <a:ext cx="520065" cy="645160"/>
          </a:xfrm>
          <a:prstGeom prst="rect">
            <a:avLst/>
          </a:prstGeom>
          <a:noFill/>
        </p:spPr>
        <p:txBody>
          <a:bodyPr wrap="square" rtlCol="0">
            <a:spAutoFit/>
          </a:bodyPr>
          <a:lstStyle>
            <a:defPPr/>
          </a:lstStyle>
          <a:p>
            <a:r>
              <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rPr>
              <a:t>√</a:t>
            </a:r>
            <a:endParaRPr lang="en-US" altLang="zh-CN" sz="36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endParaRPr>
          </a:p>
        </p:txBody>
      </p:sp>
      <p:sp>
        <p:nvSpPr>
          <p:cNvPr id="18" name="文本框 1"/>
          <p:cNvSpPr txBox="1"/>
          <p:nvPr>
            <p:custDataLst>
              <p:tags r:id="rId8"/>
            </p:custDataLst>
          </p:nvPr>
        </p:nvSpPr>
        <p:spPr>
          <a:xfrm>
            <a:off x="5842635" y="4879975"/>
            <a:ext cx="5743575" cy="1245235"/>
          </a:xfrm>
          <a:prstGeom prst="rect">
            <a:avLst/>
          </a:prstGeom>
          <a:solidFill>
            <a:schemeClr val="tx1"/>
          </a:solidFill>
          <a:ln w="9525">
            <a:noFill/>
          </a:ln>
        </p:spPr>
        <p:txBody>
          <a:bodyPr wrap="square" anchor="t">
            <a:spAutoFit/>
          </a:bodyPr>
          <a:lstStyle>
            <a:defPPr/>
          </a:lstStyle>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The mountain and the temples have been </a:t>
            </a:r>
            <a:r>
              <a:rPr lang="en-US" altLang="zh-CN" sz="2800" b="1">
                <a:solidFill>
                  <a:srgbClr val="FFFF00"/>
                </a:solidFill>
                <a:latin typeface="Comic Sans MS" panose="030F0702030302020204" charset="0"/>
                <a:ea typeface="宋体" panose="02010600030101010101" pitchFamily="2" charset="-122"/>
                <a:cs typeface="Comic Sans MS" panose="030F0702030302020204" charset="0"/>
              </a:rPr>
              <a:t>protected</a:t>
            </a: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 for over 3000 years, so ...</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17" name="文本框 1"/>
          <p:cNvSpPr txBox="1"/>
          <p:nvPr>
            <p:custDataLst>
              <p:tags r:id="rId9"/>
            </p:custDataLst>
          </p:nvPr>
        </p:nvSpPr>
        <p:spPr>
          <a:xfrm>
            <a:off x="5842635" y="5072380"/>
            <a:ext cx="5743575" cy="860425"/>
          </a:xfrm>
          <a:prstGeom prst="rect">
            <a:avLst/>
          </a:prstGeom>
          <a:solidFill>
            <a:schemeClr val="tx1"/>
          </a:solidFill>
          <a:ln w="9525">
            <a:noFill/>
          </a:ln>
        </p:spPr>
        <p:txBody>
          <a:bodyPr wrap="square" anchor="t">
            <a:spAutoFit/>
          </a:bodyPr>
          <a:lstStyle>
            <a:defPPr/>
          </a:lstStyle>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We want to </a:t>
            </a: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promote</a:t>
            </a: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 Mount Tai; </a:t>
            </a:r>
            <a:r>
              <a:rPr lang="en-US" altLang="zh-CN" sz="2800" b="1">
                <a:solidFill>
                  <a:srgbClr val="FFFF00"/>
                </a:solidFill>
                <a:latin typeface="Comic Sans MS" panose="030F0702030302020204" charset="0"/>
                <a:ea typeface="宋体" panose="02010600030101010101" pitchFamily="2" charset="-122"/>
                <a:cs typeface="Comic Sans MS" panose="030F0702030302020204" charset="0"/>
              </a:rPr>
              <a:t>taht is</a:t>
            </a: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 we want to tell...</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19" name="文本框 1"/>
          <p:cNvSpPr txBox="1"/>
          <p:nvPr>
            <p:custDataLst>
              <p:tags r:id="rId10"/>
            </p:custDataLst>
          </p:nvPr>
        </p:nvSpPr>
        <p:spPr>
          <a:xfrm>
            <a:off x="5974080" y="5264785"/>
            <a:ext cx="5743575" cy="475615"/>
          </a:xfrm>
          <a:prstGeom prst="rect">
            <a:avLst/>
          </a:prstGeom>
          <a:solidFill>
            <a:schemeClr val="tx1"/>
          </a:solidFill>
          <a:ln w="9525">
            <a:noFill/>
          </a:ln>
        </p:spPr>
        <p:txBody>
          <a:bodyPr wrap="square" anchor="t">
            <a:spAutoFit/>
          </a:bodyPr>
          <a:lstStyle>
            <a:defPPr/>
          </a:lstStyle>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that </a:t>
            </a:r>
            <a:r>
              <a:rPr lang="en-US" altLang="zh-CN" sz="2800" b="1">
                <a:solidFill>
                  <a:srgbClr val="FFFF00"/>
                </a:solidFill>
                <a:latin typeface="Comic Sans MS" panose="030F0702030302020204" charset="0"/>
                <a:ea typeface="宋体" panose="02010600030101010101" pitchFamily="2" charset="-122"/>
                <a:cs typeface="Comic Sans MS" panose="030F0702030302020204" charset="0"/>
              </a:rPr>
              <a:t>were planted</a:t>
            </a: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 on Mount Tai</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p:txBody>
      </p:sp>
      <p:pic>
        <p:nvPicPr>
          <p:cNvPr id="20" name="Unit1 listening and speaking5">
            <a:hlinkClick r:id="" action="ppaction://media"/>
          </p:cNvPr>
          <p:cNvPicPr/>
          <p:nvPr>
            <a:audioFile r:link="rId11"/>
            <p:extLst>
              <p:ext uri="{DAA4B4D4-6D71-4841-9C94-3DE7FCFB9230}">
                <p14:media xmlns:p14="http://schemas.microsoft.com/office/powerpoint/2010/main" r:embed="rId12"/>
              </p:ext>
            </p:extLst>
          </p:nvPr>
        </p:nvPicPr>
        <p:blipFill>
          <a:blip r:embed="rId13"/>
          <a:stretch>
            <a:fillRect/>
          </a:stretch>
        </p:blipFill>
        <p:spPr>
          <a:xfrm>
            <a:off x="11245850" y="1892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2" nodeType="clickEffect">
                                  <p:stCondLst>
                                    <p:cond delay="0"/>
                                  </p:stCondLst>
                                  <p:childTnLst>
                                    <p:animEffect transition="out" filter="checkerboard(across)">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2" nodeType="clickEffect">
                                  <p:stCondLst>
                                    <p:cond delay="0"/>
                                  </p:stCondLst>
                                  <p:childTnLst>
                                    <p:animEffect transition="out" filter="checkerboard(across)">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2" nodeType="clickEffect">
                                  <p:stCondLst>
                                    <p:cond delay="0"/>
                                  </p:stCondLst>
                                  <p:childTnLst>
                                    <p:animEffect transition="out" filter="checkerboard(across)">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additive="base">
                                        <p:cTn id="50" dur="13904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1">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bldLst>
      <p:bldP spid="14" grpId="0"/>
      <p:bldP spid="15" grpId="0"/>
      <p:bldP spid="16" grpId="0"/>
      <p:bldP spid="18" grpId="0" bldLvl="0" animBg="1"/>
      <p:bldP spid="18" grpId="1" animBg="1"/>
      <p:bldP spid="18" grpId="2" bldLvl="0" animBg="1"/>
      <p:bldP spid="17" grpId="0" bldLvl="0" animBg="1"/>
      <p:bldP spid="17" grpId="1" animBg="1"/>
      <p:bldP spid="17" grpId="2" animBg="1"/>
      <p:bldP spid="19" grpId="0" bldLvl="0" animBg="1"/>
      <p:bldP spid="19" grpId="1" animBg="1"/>
      <p:bldP spid="19"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2873375"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Post-listening</a:t>
            </a:r>
            <a:endParaRPr lang="en-US" altLang="zh-CN" sz="3600" b="1">
              <a:latin typeface="Forte" panose="03060902040502070203" charset="0"/>
              <a:cs typeface="Forte" panose="03060902040502070203" charset="0"/>
            </a:endParaRPr>
          </a:p>
        </p:txBody>
      </p:sp>
      <p:sp>
        <p:nvSpPr>
          <p:cNvPr id="29698" name="文本框 3"/>
          <p:cNvSpPr txBox="1"/>
          <p:nvPr>
            <p:custDataLst>
              <p:tags r:id="rId4"/>
            </p:custDataLst>
          </p:nvPr>
        </p:nvSpPr>
        <p:spPr>
          <a:xfrm>
            <a:off x="1397635" y="975995"/>
            <a:ext cx="10332085" cy="86042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2800" b="1">
                <a:solidFill>
                  <a:schemeClr val="tx1"/>
                </a:solidFill>
                <a:latin typeface="Comic Sans MS" panose="030F0702030302020204" charset="0"/>
                <a:ea typeface="微软雅黑" panose="020B0503020204020204" pitchFamily="34" charset="-122"/>
                <a:cs typeface="Comic Sans MS" panose="030F0702030302020204" charset="0"/>
              </a:rPr>
              <a:t>Help the reporter to </a:t>
            </a:r>
            <a:r>
              <a:rPr lang="en-US" altLang="zh-CN" sz="2800" b="1">
                <a:solidFill>
                  <a:srgbClr val="C00000"/>
                </a:solidFill>
                <a:latin typeface="Comic Sans MS" panose="030F0702030302020204" charset="0"/>
                <a:ea typeface="微软雅黑" panose="020B0503020204020204" pitchFamily="34" charset="-122"/>
                <a:cs typeface="Comic Sans MS" panose="030F0702030302020204" charset="0"/>
              </a:rPr>
              <a:t>complete the news report</a:t>
            </a:r>
            <a:r>
              <a:rPr lang="en-US" altLang="zh-CN" sz="2800" b="1">
                <a:solidFill>
                  <a:schemeClr val="tx1"/>
                </a:solidFill>
                <a:latin typeface="Comic Sans MS" panose="030F0702030302020204" charset="0"/>
                <a:ea typeface="微软雅黑" panose="020B0503020204020204" pitchFamily="34" charset="-122"/>
                <a:cs typeface="Comic Sans MS" panose="030F0702030302020204" charset="0"/>
              </a:rPr>
              <a:t> based on what you hear and the interview notes.   </a:t>
            </a:r>
            <a:endParaRPr lang="en-US" altLang="zh-CN" sz="2800" b="1">
              <a:solidFill>
                <a:schemeClr val="tx1"/>
              </a:solidFill>
              <a:latin typeface="Comic Sans MS" panose="030F0702030302020204" charset="0"/>
              <a:ea typeface="微软雅黑" panose="020B0503020204020204" pitchFamily="34" charset="-122"/>
              <a:cs typeface="Comic Sans MS" panose="030F0702030302020204" charset="0"/>
            </a:endParaRPr>
          </a:p>
        </p:txBody>
      </p:sp>
      <p:sp>
        <p:nvSpPr>
          <p:cNvPr id="29699" name="文本框 1"/>
          <p:cNvSpPr txBox="1"/>
          <p:nvPr>
            <p:custDataLst>
              <p:tags r:id="rId5"/>
            </p:custDataLst>
          </p:nvPr>
        </p:nvSpPr>
        <p:spPr>
          <a:xfrm>
            <a:off x="1457960" y="1925955"/>
            <a:ext cx="10617200" cy="4911725"/>
          </a:xfrm>
          <a:prstGeom prst="rect">
            <a:avLst/>
          </a:prstGeom>
          <a:solidFill>
            <a:schemeClr val="bg1">
              <a:alpha val="75000"/>
            </a:schemeClr>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ct val="80000"/>
              </a:lnSpc>
              <a:spcBef>
                <a:spcPts val="0"/>
              </a:spcBef>
              <a:spcAft>
                <a:spcPts val="0"/>
              </a:spcAft>
            </a:pPr>
            <a:r>
              <a:rPr lang="en-US" altLang="zh-CN" sz="2800" b="1">
                <a:latin typeface="Comic Sans MS" panose="030F0702030302020204" charset="0"/>
                <a:ea typeface="宋体" panose="02010600030101010101" pitchFamily="2" charset="-122"/>
                <a:cs typeface="Comic Sans MS" panose="030F0702030302020204" charset="0"/>
                <a:sym typeface="+mn-ea"/>
              </a:rPr>
              <a:t>International Youth Camp Members Create Mount Tai App</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endParaRPr>
          </a:p>
          <a:p>
            <a:pPr>
              <a:lnSpc>
                <a:spcPct val="80000"/>
              </a:lnSpc>
              <a:spcBef>
                <a:spcPts val="0"/>
              </a:spcBef>
              <a:spcAft>
                <a:spcPts val="0"/>
              </a:spcAft>
            </a:pPr>
            <a:r>
              <a:rPr lang="en-US" altLang="zh-CN" sz="2800" b="1" i="1">
                <a:latin typeface="Comic Sans MS" panose="030F0702030302020204" charset="0"/>
                <a:ea typeface="宋体" panose="02010600030101010101" pitchFamily="2" charset="-122"/>
                <a:cs typeface="Comic Sans MS" panose="030F0702030302020204" charset="0"/>
                <a:sym typeface="+mn-ea"/>
              </a:rPr>
              <a:t>Tai'an, 18 June 2019. </a:t>
            </a:r>
            <a:r>
              <a:rPr lang="en-US" altLang="zh-CN" sz="2800" b="1">
                <a:latin typeface="Comic Sans MS" panose="030F0702030302020204" charset="0"/>
                <a:ea typeface="宋体" panose="02010600030101010101" pitchFamily="2" charset="-122"/>
                <a:cs typeface="Comic Sans MS" panose="030F0702030302020204" charset="0"/>
                <a:sym typeface="+mn-ea"/>
              </a:rPr>
              <a:t>A group of high school students who are taking part in an international youth camp at Mount Tai are creating a(n) ___ about China's most famous mountain.</a:t>
            </a: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 The purpose of the camp is</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to _______ Mount Tai by introducing</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it to young people in a fun and easy</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way. The students are making an app</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about Mount Tai and taking photos of </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the _______ and stones. The </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a:p>
            <a:pPr>
              <a:lnSpc>
                <a:spcPct val="80000"/>
              </a:lnSpc>
              <a:spcBef>
                <a:spcPts val="0"/>
              </a:spcBef>
              <a:spcAft>
                <a:spcPts val="0"/>
              </a:spcAft>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volunteers also visit middle schools in the area in order to talk to local teenagers. Liu Bin, a member of the camp, says that he is _____ to help Mount Tai as people have done for more than 3,000years.</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endParaRPr>
          </a:p>
        </p:txBody>
      </p:sp>
      <p:sp>
        <p:nvSpPr>
          <p:cNvPr id="9" name="文本框 8"/>
          <p:cNvSpPr txBox="1"/>
          <p:nvPr>
            <p:custDataLst>
              <p:tags r:id="rId6"/>
            </p:custDataLst>
          </p:nvPr>
        </p:nvSpPr>
        <p:spPr>
          <a:xfrm>
            <a:off x="4455160" y="2884170"/>
            <a:ext cx="961390" cy="521970"/>
          </a:xfrm>
          <a:prstGeom prst="rect">
            <a:avLst/>
          </a:prstGeom>
          <a:noFill/>
        </p:spPr>
        <p:txBody>
          <a:bodyPr wrap="square" rtlCol="0">
            <a:spAutoFit/>
          </a:bodyPr>
          <a:lstStyle>
            <a:defPPr/>
          </a:lstStyle>
          <a:p>
            <a:r>
              <a:rPr lang="en-US" altLang="zh-CN" sz="2800" b="1">
                <a:solidFill>
                  <a:srgbClr val="C00000"/>
                </a:solidFill>
                <a:latin typeface="Comic Sans MS" panose="030F0702030302020204" charset="0"/>
                <a:cs typeface="Comic Sans MS" panose="030F0702030302020204" charset="0"/>
              </a:rPr>
              <a:t>app</a:t>
            </a:r>
            <a:endParaRPr lang="en-US" altLang="zh-CN" sz="2800" b="1">
              <a:solidFill>
                <a:srgbClr val="C00000"/>
              </a:solidFill>
              <a:latin typeface="Comic Sans MS" panose="030F0702030302020204" charset="0"/>
              <a:cs typeface="Comic Sans MS" panose="030F0702030302020204" charset="0"/>
            </a:endParaRPr>
          </a:p>
        </p:txBody>
      </p:sp>
      <p:pic>
        <p:nvPicPr>
          <p:cNvPr id="2" name="图片 1"/>
          <p:cNvPicPr>
            <a:picLocks noChangeAspect="1"/>
          </p:cNvPicPr>
          <p:nvPr>
            <p:custDataLst>
              <p:tags r:id="rId7"/>
            </p:custDataLst>
          </p:nvPr>
        </p:nvPicPr>
        <p:blipFill>
          <a:blip r:embed="rId8"/>
          <a:stretch>
            <a:fillRect/>
          </a:stretch>
        </p:blipFill>
        <p:spPr>
          <a:xfrm>
            <a:off x="8557260" y="3406140"/>
            <a:ext cx="3517900" cy="1999615"/>
          </a:xfrm>
          <a:prstGeom prst="rect">
            <a:avLst/>
          </a:prstGeom>
          <a:solidFill>
            <a:schemeClr val="bg1">
              <a:alpha val="75000"/>
            </a:schemeClr>
          </a:solidFill>
        </p:spPr>
      </p:pic>
      <p:sp>
        <p:nvSpPr>
          <p:cNvPr id="3" name="文本框 2"/>
          <p:cNvSpPr txBox="1"/>
          <p:nvPr>
            <p:custDataLst>
              <p:tags r:id="rId9"/>
            </p:custDataLst>
          </p:nvPr>
        </p:nvSpPr>
        <p:spPr>
          <a:xfrm>
            <a:off x="1974215" y="3583940"/>
            <a:ext cx="1972310" cy="521970"/>
          </a:xfrm>
          <a:prstGeom prst="rect">
            <a:avLst/>
          </a:prstGeom>
          <a:noFill/>
        </p:spPr>
        <p:txBody>
          <a:bodyPr wrap="square" rtlCol="0">
            <a:spAutoFit/>
          </a:bodyPr>
          <a:lstStyle>
            <a:defPPr/>
          </a:lstStyle>
          <a:p>
            <a:r>
              <a:rPr lang="en-US" altLang="zh-CN" sz="2800" b="1">
                <a:solidFill>
                  <a:srgbClr val="C00000"/>
                </a:solidFill>
                <a:latin typeface="Comic Sans MS" panose="030F0702030302020204" charset="0"/>
                <a:cs typeface="Comic Sans MS" panose="030F0702030302020204" charset="0"/>
              </a:rPr>
              <a:t>promote</a:t>
            </a:r>
            <a:endParaRPr lang="en-US" altLang="zh-CN" sz="2800" b="1">
              <a:solidFill>
                <a:srgbClr val="C00000"/>
              </a:solidFill>
              <a:latin typeface="Comic Sans MS" panose="030F0702030302020204" charset="0"/>
              <a:cs typeface="Comic Sans MS" panose="030F0702030302020204" charset="0"/>
            </a:endParaRPr>
          </a:p>
        </p:txBody>
      </p:sp>
      <p:sp>
        <p:nvSpPr>
          <p:cNvPr id="6" name="文本框 5"/>
          <p:cNvSpPr txBox="1"/>
          <p:nvPr>
            <p:custDataLst>
              <p:tags r:id="rId10"/>
            </p:custDataLst>
          </p:nvPr>
        </p:nvSpPr>
        <p:spPr>
          <a:xfrm>
            <a:off x="2223135" y="4965065"/>
            <a:ext cx="1877695" cy="521970"/>
          </a:xfrm>
          <a:prstGeom prst="rect">
            <a:avLst/>
          </a:prstGeom>
          <a:noFill/>
        </p:spPr>
        <p:txBody>
          <a:bodyPr wrap="square" rtlCol="0">
            <a:spAutoFit/>
          </a:bodyPr>
          <a:lstStyle>
            <a:defPPr/>
          </a:lstStyle>
          <a:p>
            <a:r>
              <a:rPr lang="en-US" altLang="zh-CN" sz="2800" b="1">
                <a:solidFill>
                  <a:srgbClr val="C00000"/>
                </a:solidFill>
                <a:latin typeface="Comic Sans MS" panose="030F0702030302020204" charset="0"/>
                <a:cs typeface="Comic Sans MS" panose="030F0702030302020204" charset="0"/>
              </a:rPr>
              <a:t>temples</a:t>
            </a:r>
            <a:endParaRPr lang="en-US" altLang="zh-CN" sz="2800" b="1">
              <a:solidFill>
                <a:srgbClr val="C00000"/>
              </a:solidFill>
              <a:latin typeface="Comic Sans MS" panose="030F0702030302020204" charset="0"/>
              <a:cs typeface="Comic Sans MS" panose="030F0702030302020204" charset="0"/>
            </a:endParaRPr>
          </a:p>
        </p:txBody>
      </p:sp>
      <p:sp>
        <p:nvSpPr>
          <p:cNvPr id="7" name="文本框 6"/>
          <p:cNvSpPr txBox="1"/>
          <p:nvPr>
            <p:custDataLst>
              <p:tags r:id="rId11"/>
            </p:custDataLst>
          </p:nvPr>
        </p:nvSpPr>
        <p:spPr>
          <a:xfrm>
            <a:off x="4321810" y="5977255"/>
            <a:ext cx="1421130" cy="521970"/>
          </a:xfrm>
          <a:prstGeom prst="rect">
            <a:avLst/>
          </a:prstGeom>
          <a:noFill/>
        </p:spPr>
        <p:txBody>
          <a:bodyPr wrap="square" rtlCol="0">
            <a:spAutoFit/>
          </a:bodyPr>
          <a:lstStyle>
            <a:defPPr/>
          </a:lstStyle>
          <a:p>
            <a:r>
              <a:rPr lang="en-US" altLang="zh-CN" sz="2800" b="1">
                <a:solidFill>
                  <a:srgbClr val="C00000"/>
                </a:solidFill>
                <a:latin typeface="Comic Sans MS" panose="030F0702030302020204" charset="0"/>
                <a:cs typeface="Comic Sans MS" panose="030F0702030302020204" charset="0"/>
              </a:rPr>
              <a:t>proud</a:t>
            </a:r>
            <a:endParaRPr lang="en-US" altLang="zh-CN" sz="2800" b="1">
              <a:solidFill>
                <a:srgbClr val="C00000"/>
              </a:solidFill>
              <a:latin typeface="Comic Sans MS" panose="030F0702030302020204" charset="0"/>
              <a:cs typeface="Comic Sans MS" panose="030F0702030302020204" charset="0"/>
            </a:endParaRPr>
          </a:p>
        </p:txBody>
      </p:sp>
      <p:sp>
        <p:nvSpPr>
          <p:cNvPr id="8" name="文本框 3"/>
          <p:cNvSpPr txBox="1"/>
          <p:nvPr>
            <p:custDataLst>
              <p:tags r:id="rId12"/>
            </p:custDataLst>
          </p:nvPr>
        </p:nvSpPr>
        <p:spPr>
          <a:xfrm>
            <a:off x="1457960" y="1228725"/>
            <a:ext cx="10332085" cy="47561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4000" b="1">
                <a:solidFill>
                  <a:schemeClr val="tx1"/>
                </a:solidFill>
                <a:latin typeface="Comic Sans MS" panose="030F0702030302020204" charset="0"/>
                <a:ea typeface="微软雅黑" panose="020B0503020204020204" pitchFamily="34" charset="-122"/>
                <a:cs typeface="Comic Sans MS" panose="030F0702030302020204" charset="0"/>
              </a:rPr>
              <a:t>How is a news report organised?   </a:t>
            </a:r>
            <a:endParaRPr lang="en-US" altLang="zh-CN" sz="4000" b="1">
              <a:solidFill>
                <a:schemeClr val="tx1"/>
              </a:solidFill>
              <a:latin typeface="Comic Sans MS" panose="030F0702030302020204" charset="0"/>
              <a:ea typeface="微软雅黑" panose="020B0503020204020204" pitchFamily="34" charset="-122"/>
              <a:cs typeface="Comic Sans MS" panose="030F0702030302020204" charset="0"/>
            </a:endParaRPr>
          </a:p>
        </p:txBody>
      </p:sp>
      <p:sp>
        <p:nvSpPr>
          <p:cNvPr id="10" name="文本框 9"/>
          <p:cNvSpPr txBox="1"/>
          <p:nvPr/>
        </p:nvSpPr>
        <p:spPr>
          <a:xfrm>
            <a:off x="1457960" y="1925955"/>
            <a:ext cx="10271760" cy="435610"/>
          </a:xfrm>
          <a:prstGeom prst="rect">
            <a:avLst/>
          </a:prstGeom>
          <a:noFill/>
        </p:spPr>
        <p:txBody>
          <a:bodyPr wrap="none" rtlCol="0" anchor="t">
            <a:spAutoFit/>
          </a:bodyPr>
          <a:lstStyle/>
          <a:p>
            <a:pPr>
              <a:lnSpc>
                <a:spcPct val="80000"/>
              </a:lnSpc>
              <a:spcBef>
                <a:spcPts val="0"/>
              </a:spcBef>
              <a:spcAft>
                <a:spcPts val="0"/>
              </a:spcAft>
            </a:pPr>
            <a:r>
              <a:rPr lang="en-US" altLang="zh-CN" sz="2800" b="1">
                <a:solidFill>
                  <a:schemeClr val="accent1">
                    <a:lumMod val="75000"/>
                  </a:schemeClr>
                </a:solidFill>
                <a:latin typeface="Comic Sans MS" panose="030F0702030302020204" charset="0"/>
                <a:ea typeface="宋体" panose="02010600030101010101" pitchFamily="2" charset="-122"/>
                <a:cs typeface="Comic Sans MS" panose="030F0702030302020204" charset="0"/>
                <a:sym typeface="+mn-ea"/>
              </a:rPr>
              <a:t>International Youth Camp Members Create Mount Tai App</a:t>
            </a:r>
            <a:endParaRPr lang="en-US" altLang="zh-CN" sz="2800" b="1">
              <a:solidFill>
                <a:schemeClr val="accent1">
                  <a:lumMod val="75000"/>
                </a:schemeClr>
              </a:solidFill>
              <a:latin typeface="Comic Sans MS" panose="030F0702030302020204" charset="0"/>
              <a:ea typeface="宋体" panose="02010600030101010101" pitchFamily="2" charset="-122"/>
              <a:cs typeface="Comic Sans MS" panose="030F0702030302020204" charset="0"/>
              <a:sym typeface="+mn-ea"/>
            </a:endParaRPr>
          </a:p>
        </p:txBody>
      </p:sp>
      <p:sp>
        <p:nvSpPr>
          <p:cNvPr id="11" name="文本框 10"/>
          <p:cNvSpPr txBox="1"/>
          <p:nvPr/>
        </p:nvSpPr>
        <p:spPr>
          <a:xfrm>
            <a:off x="1457960" y="2282190"/>
            <a:ext cx="11174095" cy="1123950"/>
          </a:xfrm>
          <a:prstGeom prst="rect">
            <a:avLst/>
          </a:prstGeom>
          <a:noFill/>
        </p:spPr>
        <p:txBody>
          <a:bodyPr wrap="square" rtlCol="0" anchor="t">
            <a:spAutoFit/>
          </a:bodyPr>
          <a:lstStyle/>
          <a:p>
            <a:pPr>
              <a:lnSpc>
                <a:spcPct val="80000"/>
              </a:lnSpc>
              <a:spcBef>
                <a:spcPts val="0"/>
              </a:spcBef>
              <a:spcAft>
                <a:spcPts val="0"/>
              </a:spcAft>
            </a:pPr>
            <a:r>
              <a:rPr lang="en-US" altLang="zh-CN" sz="2800" b="1" i="1">
                <a:solidFill>
                  <a:schemeClr val="accent4">
                    <a:lumMod val="75000"/>
                  </a:schemeClr>
                </a:solidFill>
                <a:latin typeface="Comic Sans MS" panose="030F0702030302020204" charset="0"/>
                <a:ea typeface="宋体" panose="02010600030101010101" pitchFamily="2" charset="-122"/>
                <a:cs typeface="Comic Sans MS" panose="030F0702030302020204" charset="0"/>
                <a:sym typeface="+mn-ea"/>
              </a:rPr>
              <a:t>Tai'an, 18 June 2019. </a:t>
            </a:r>
            <a:r>
              <a:rPr lang="en-US" altLang="zh-CN" sz="2800" b="1">
                <a:solidFill>
                  <a:schemeClr val="accent4">
                    <a:lumMod val="75000"/>
                  </a:schemeClr>
                </a:solidFill>
                <a:latin typeface="Comic Sans MS" panose="030F0702030302020204" charset="0"/>
                <a:ea typeface="宋体" panose="02010600030101010101" pitchFamily="2" charset="-122"/>
                <a:cs typeface="Comic Sans MS" panose="030F0702030302020204" charset="0"/>
                <a:sym typeface="+mn-ea"/>
              </a:rPr>
              <a:t>A group of high school students who are taking part in an international youth camp at Mount Tai are creating a(n) ___ about China's most famous mountain.</a:t>
            </a:r>
            <a:endParaRPr lang="en-US" altLang="zh-CN" sz="2800" b="1">
              <a:solidFill>
                <a:schemeClr val="accent4">
                  <a:lumMod val="75000"/>
                </a:schemeClr>
              </a:solidFill>
              <a:latin typeface="Comic Sans MS" panose="030F0702030302020204" charset="0"/>
              <a:ea typeface="宋体" panose="02010600030101010101" pitchFamily="2" charset="-122"/>
              <a:cs typeface="Comic Sans MS" panose="030F0702030302020204" charset="0"/>
              <a:sym typeface="+mn-ea"/>
            </a:endParaRPr>
          </a:p>
        </p:txBody>
      </p:sp>
      <p:sp>
        <p:nvSpPr>
          <p:cNvPr id="12" name="文本框 3"/>
          <p:cNvSpPr txBox="1"/>
          <p:nvPr>
            <p:custDataLst>
              <p:tags r:id="rId13"/>
            </p:custDataLst>
          </p:nvPr>
        </p:nvSpPr>
        <p:spPr>
          <a:xfrm>
            <a:off x="0" y="1906270"/>
            <a:ext cx="1376680" cy="47561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4000" b="1">
                <a:solidFill>
                  <a:schemeClr val="accent1">
                    <a:lumMod val="75000"/>
                  </a:schemeClr>
                </a:solidFill>
                <a:latin typeface="Comic Sans MS" panose="030F0702030302020204" charset="0"/>
                <a:ea typeface="微软雅黑" panose="020B0503020204020204" pitchFamily="34" charset="-122"/>
                <a:cs typeface="Comic Sans MS" panose="030F0702030302020204" charset="0"/>
              </a:rPr>
              <a:t>Title</a:t>
            </a:r>
            <a:endParaRPr lang="en-US" altLang="zh-CN" sz="4000" b="1">
              <a:solidFill>
                <a:schemeClr val="accent1">
                  <a:lumMod val="75000"/>
                </a:schemeClr>
              </a:solidFill>
              <a:latin typeface="Comic Sans MS" panose="030F0702030302020204" charset="0"/>
              <a:ea typeface="微软雅黑" panose="020B0503020204020204" pitchFamily="34" charset="-122"/>
              <a:cs typeface="Comic Sans MS" panose="030F0702030302020204" charset="0"/>
            </a:endParaRPr>
          </a:p>
        </p:txBody>
      </p:sp>
      <p:sp>
        <p:nvSpPr>
          <p:cNvPr id="20" name="文本框 3"/>
          <p:cNvSpPr txBox="1"/>
          <p:nvPr>
            <p:custDataLst>
              <p:tags r:id="rId14"/>
            </p:custDataLst>
          </p:nvPr>
        </p:nvSpPr>
        <p:spPr>
          <a:xfrm>
            <a:off x="0" y="2522220"/>
            <a:ext cx="1593850" cy="124523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4000" b="1">
                <a:solidFill>
                  <a:schemeClr val="accent4">
                    <a:lumMod val="75000"/>
                  </a:schemeClr>
                </a:solidFill>
                <a:latin typeface="Comic Sans MS" panose="030F0702030302020204" charset="0"/>
                <a:ea typeface="微软雅黑" panose="020B0503020204020204" pitchFamily="34" charset="-122"/>
                <a:cs typeface="Comic Sans MS" panose="030F0702030302020204" charset="0"/>
              </a:rPr>
              <a:t>Lead</a:t>
            </a:r>
            <a:endParaRPr lang="en-US" altLang="zh-CN" sz="4000" b="1">
              <a:solidFill>
                <a:schemeClr val="accent4">
                  <a:lumMod val="75000"/>
                </a:schemeClr>
              </a:solidFill>
              <a:latin typeface="Comic Sans MS" panose="030F0702030302020204" charset="0"/>
              <a:ea typeface="微软雅黑" panose="020B0503020204020204" pitchFamily="34" charset="-122"/>
              <a:cs typeface="Comic Sans MS" panose="030F0702030302020204" charset="0"/>
            </a:endParaRPr>
          </a:p>
          <a:p>
            <a:pPr>
              <a:lnSpc>
                <a:spcPts val="3000"/>
              </a:lnSpc>
            </a:pPr>
            <a:r>
              <a:rPr lang="en-US" altLang="zh-CN" sz="2800" b="1">
                <a:solidFill>
                  <a:schemeClr val="accent4">
                    <a:lumMod val="75000"/>
                  </a:schemeClr>
                </a:solidFill>
                <a:latin typeface="Comic Sans MS" panose="030F0702030302020204" charset="0"/>
                <a:ea typeface="微软雅黑" panose="020B0503020204020204" pitchFamily="34" charset="-122"/>
                <a:cs typeface="Comic Sans MS" panose="030F0702030302020204" charset="0"/>
              </a:rPr>
              <a:t>(main content)</a:t>
            </a:r>
            <a:endParaRPr lang="en-US" altLang="zh-CN" sz="2800" b="1">
              <a:solidFill>
                <a:schemeClr val="accent4">
                  <a:lumMod val="75000"/>
                </a:schemeClr>
              </a:solidFill>
              <a:latin typeface="Comic Sans MS" panose="030F0702030302020204" charset="0"/>
              <a:ea typeface="微软雅黑" panose="020B0503020204020204" pitchFamily="34" charset="-122"/>
              <a:cs typeface="Comic Sans MS" panose="030F0702030302020204" charset="0"/>
            </a:endParaRPr>
          </a:p>
        </p:txBody>
      </p:sp>
      <p:sp>
        <p:nvSpPr>
          <p:cNvPr id="21" name="文本框 3"/>
          <p:cNvSpPr txBox="1"/>
          <p:nvPr>
            <p:custDataLst>
              <p:tags r:id="rId15"/>
            </p:custDataLst>
          </p:nvPr>
        </p:nvSpPr>
        <p:spPr>
          <a:xfrm>
            <a:off x="0" y="4168140"/>
            <a:ext cx="1807845" cy="47561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3600" b="1">
                <a:solidFill>
                  <a:schemeClr val="tx1"/>
                </a:solidFill>
                <a:latin typeface="Comic Sans MS" panose="030F0702030302020204" charset="0"/>
                <a:ea typeface="微软雅黑" panose="020B0503020204020204" pitchFamily="34" charset="-122"/>
                <a:cs typeface="Comic Sans MS" panose="030F0702030302020204" charset="0"/>
              </a:rPr>
              <a:t>Details</a:t>
            </a:r>
            <a:endParaRPr lang="en-US" altLang="zh-CN" sz="3600" b="1">
              <a:solidFill>
                <a:schemeClr val="tx1"/>
              </a:solidFill>
              <a:latin typeface="Comic Sans MS" panose="030F0702030302020204" charset="0"/>
              <a:ea typeface="微软雅黑" panose="020B0503020204020204" pitchFamily="34" charset="-122"/>
              <a:cs typeface="Comic Sans MS" panose="030F0702030302020204" charset="0"/>
            </a:endParaRPr>
          </a:p>
        </p:txBody>
      </p:sp>
      <p:sp>
        <p:nvSpPr>
          <p:cNvPr id="36" name="文本框 1"/>
          <p:cNvSpPr txBox="1"/>
          <p:nvPr>
            <p:custDataLst>
              <p:tags r:id="rId16"/>
            </p:custDataLst>
          </p:nvPr>
        </p:nvSpPr>
        <p:spPr>
          <a:xfrm>
            <a:off x="1593850" y="1925955"/>
            <a:ext cx="10085705" cy="4759325"/>
          </a:xfrm>
          <a:prstGeom prst="rect">
            <a:avLst/>
          </a:prstGeom>
          <a:solidFill>
            <a:schemeClr val="bg1">
              <a:alpha val="85000"/>
            </a:schemeClr>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p:txBody>
      </p:sp>
      <p:grpSp>
        <p:nvGrpSpPr>
          <p:cNvPr id="35" name="组合 34"/>
          <p:cNvGrpSpPr/>
          <p:nvPr/>
        </p:nvGrpSpPr>
        <p:grpSpPr>
          <a:xfrm>
            <a:off x="2499995" y="2870835"/>
            <a:ext cx="8691880" cy="3021330"/>
            <a:chOff x="1974" y="5021"/>
            <a:chExt cx="13688" cy="4758"/>
          </a:xfrm>
          <a:solidFill>
            <a:schemeClr val="bg1"/>
          </a:solidFill>
        </p:grpSpPr>
        <p:sp>
          <p:nvSpPr>
            <p:cNvPr id="22" name="圆角矩形 21"/>
            <p:cNvSpPr/>
            <p:nvPr>
              <p:custDataLst>
                <p:tags r:id="rId17"/>
              </p:custDataLst>
            </p:nvPr>
          </p:nvSpPr>
          <p:spPr>
            <a:xfrm>
              <a:off x="1974" y="5975"/>
              <a:ext cx="3516" cy="2041"/>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en-US" altLang="zh-CN" sz="3600" b="1">
                  <a:solidFill>
                    <a:schemeClr val="tx1"/>
                  </a:solidFill>
                  <a:latin typeface="Comic Sans MS" panose="030F0702030302020204" charset="0"/>
                  <a:cs typeface="Comic Sans MS" panose="030F0702030302020204" charset="0"/>
                </a:rPr>
                <a:t>News  report</a:t>
              </a:r>
              <a:endParaRPr lang="en-US" altLang="zh-CN" sz="3600" b="1">
                <a:solidFill>
                  <a:schemeClr val="tx1"/>
                </a:solidFill>
                <a:latin typeface="Comic Sans MS" panose="030F0702030302020204" charset="0"/>
                <a:cs typeface="Comic Sans MS" panose="030F0702030302020204" charset="0"/>
              </a:endParaRPr>
            </a:p>
          </p:txBody>
        </p:sp>
        <p:cxnSp>
          <p:nvCxnSpPr>
            <p:cNvPr id="23" name="直接箭头连接符 22"/>
            <p:cNvCxnSpPr/>
            <p:nvPr>
              <p:custDataLst>
                <p:tags r:id="rId18"/>
              </p:custDataLst>
            </p:nvPr>
          </p:nvCxnSpPr>
          <p:spPr>
            <a:xfrm flipV="1">
              <a:off x="5530" y="6149"/>
              <a:ext cx="907" cy="794"/>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19"/>
              </p:custDataLst>
            </p:nvPr>
          </p:nvCxnSpPr>
          <p:spPr>
            <a:xfrm>
              <a:off x="5490" y="6943"/>
              <a:ext cx="834" cy="1021"/>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圆角矩形 24"/>
            <p:cNvSpPr/>
            <p:nvPr>
              <p:custDataLst>
                <p:tags r:id="rId20"/>
              </p:custDataLst>
            </p:nvPr>
          </p:nvSpPr>
          <p:spPr>
            <a:xfrm>
              <a:off x="6483" y="5021"/>
              <a:ext cx="2276" cy="1268"/>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en-US" altLang="zh-CN" sz="3600" b="1">
                  <a:solidFill>
                    <a:schemeClr val="tx1"/>
                  </a:solidFill>
                  <a:latin typeface="Comic Sans MS" panose="030F0702030302020204" charset="0"/>
                  <a:cs typeface="Comic Sans MS" panose="030F0702030302020204" charset="0"/>
                </a:rPr>
                <a:t>Title</a:t>
              </a:r>
              <a:endParaRPr lang="en-US" altLang="zh-CN" sz="3600" b="1">
                <a:solidFill>
                  <a:schemeClr val="tx1"/>
                </a:solidFill>
                <a:latin typeface="Comic Sans MS" panose="030F0702030302020204" charset="0"/>
                <a:cs typeface="Comic Sans MS" panose="030F0702030302020204" charset="0"/>
              </a:endParaRPr>
            </a:p>
          </p:txBody>
        </p:sp>
        <p:sp>
          <p:nvSpPr>
            <p:cNvPr id="26" name="圆角矩形 25"/>
            <p:cNvSpPr/>
            <p:nvPr>
              <p:custDataLst>
                <p:tags r:id="rId21"/>
              </p:custDataLst>
            </p:nvPr>
          </p:nvSpPr>
          <p:spPr>
            <a:xfrm>
              <a:off x="6437" y="7632"/>
              <a:ext cx="2276" cy="1268"/>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en-US" altLang="zh-CN" sz="3600" b="1">
                  <a:solidFill>
                    <a:schemeClr val="tx1"/>
                  </a:solidFill>
                  <a:latin typeface="Comic Sans MS" panose="030F0702030302020204" charset="0"/>
                  <a:cs typeface="Comic Sans MS" panose="030F0702030302020204" charset="0"/>
                </a:rPr>
                <a:t>Body</a:t>
              </a:r>
              <a:endParaRPr lang="en-US" altLang="zh-CN" sz="3600" b="1">
                <a:solidFill>
                  <a:schemeClr val="tx1"/>
                </a:solidFill>
                <a:latin typeface="Comic Sans MS" panose="030F0702030302020204" charset="0"/>
                <a:cs typeface="Comic Sans MS" panose="030F0702030302020204" charset="0"/>
              </a:endParaRPr>
            </a:p>
          </p:txBody>
        </p:sp>
        <p:cxnSp>
          <p:nvCxnSpPr>
            <p:cNvPr id="27" name="直接箭头连接符 26"/>
            <p:cNvCxnSpPr/>
            <p:nvPr>
              <p:custDataLst>
                <p:tags r:id="rId22"/>
              </p:custDataLst>
            </p:nvPr>
          </p:nvCxnSpPr>
          <p:spPr>
            <a:xfrm flipV="1">
              <a:off x="8781" y="7479"/>
              <a:ext cx="907" cy="794"/>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23"/>
              </p:custDataLst>
            </p:nvPr>
          </p:nvCxnSpPr>
          <p:spPr>
            <a:xfrm>
              <a:off x="8741" y="8273"/>
              <a:ext cx="984" cy="825"/>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9" name="组合 28"/>
            <p:cNvGrpSpPr/>
            <p:nvPr>
              <p:custDataLst>
                <p:tags r:id="rId24"/>
              </p:custDataLst>
            </p:nvPr>
          </p:nvGrpSpPr>
          <p:grpSpPr>
            <a:xfrm>
              <a:off x="9688" y="6694"/>
              <a:ext cx="5912" cy="1270"/>
              <a:chOff x="8670" y="6174"/>
              <a:chExt cx="5912" cy="1270"/>
            </a:xfrm>
            <a:grpFill/>
          </p:grpSpPr>
          <p:sp>
            <p:nvSpPr>
              <p:cNvPr id="30" name="圆角矩形 29"/>
              <p:cNvSpPr/>
              <p:nvPr>
                <p:custDataLst>
                  <p:tags r:id="rId25"/>
                </p:custDataLst>
              </p:nvPr>
            </p:nvSpPr>
            <p:spPr>
              <a:xfrm>
                <a:off x="8674" y="6174"/>
                <a:ext cx="4756" cy="1268"/>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l">
                  <a:lnSpc>
                    <a:spcPts val="2800"/>
                  </a:lnSpc>
                </a:pPr>
                <a:endParaRPr lang="en-US" altLang="zh-CN" sz="2800" b="1">
                  <a:solidFill>
                    <a:schemeClr val="tx1"/>
                  </a:solidFill>
                  <a:latin typeface="Comic Sans MS" panose="030F0702030302020204" charset="0"/>
                  <a:cs typeface="Comic Sans MS" panose="030F0702030302020204" charset="0"/>
                </a:endParaRPr>
              </a:p>
            </p:txBody>
          </p:sp>
          <p:sp>
            <p:nvSpPr>
              <p:cNvPr id="31" name="文本框 30"/>
              <p:cNvSpPr txBox="1"/>
              <p:nvPr>
                <p:custDataLst>
                  <p:tags r:id="rId26"/>
                </p:custDataLst>
              </p:nvPr>
            </p:nvSpPr>
            <p:spPr>
              <a:xfrm>
                <a:off x="8670" y="6250"/>
                <a:ext cx="5912" cy="1194"/>
              </a:xfrm>
              <a:prstGeom prst="rect">
                <a:avLst/>
              </a:prstGeom>
              <a:grpFill/>
              <a:ln w="38100">
                <a:solidFill>
                  <a:schemeClr val="tx1"/>
                </a:solidFill>
              </a:ln>
            </p:spPr>
            <p:txBody>
              <a:bodyPr wrap="square" rtlCol="0" anchor="t">
                <a:spAutoFit/>
              </a:bodyPr>
              <a:lstStyle>
                <a:defPPr/>
              </a:lstStyle>
              <a:p>
                <a:pPr algn="l">
                  <a:lnSpc>
                    <a:spcPts val="2600"/>
                  </a:lnSpc>
                </a:pPr>
                <a:r>
                  <a:rPr lang="en-US" altLang="zh-CN" sz="2800" b="1">
                    <a:solidFill>
                      <a:srgbClr val="C00000"/>
                    </a:solidFill>
                    <a:latin typeface="Comic Sans MS" panose="030F0702030302020204" charset="0"/>
                    <a:ea typeface="+mn-ea"/>
                    <a:cs typeface="Comic Sans MS" panose="030F0702030302020204" charset="0"/>
                    <a:sym typeface="+mn-ea"/>
                  </a:rPr>
                  <a:t>news lead</a:t>
                </a:r>
                <a:r>
                  <a:rPr lang="en-US" altLang="zh-CN" sz="2800" b="1">
                    <a:latin typeface="Comic Sans MS" panose="030F0702030302020204" charset="0"/>
                    <a:ea typeface="+mn-ea"/>
                    <a:cs typeface="Comic Sans MS" panose="030F0702030302020204" charset="0"/>
                    <a:sym typeface="+mn-ea"/>
                  </a:rPr>
                  <a:t>: where, who, what</a:t>
                </a:r>
                <a:endParaRPr lang="en-US" altLang="zh-CN" sz="2800" b="1">
                  <a:latin typeface="Comic Sans MS" panose="030F0702030302020204" charset="0"/>
                  <a:ea typeface="+mn-ea"/>
                  <a:cs typeface="Comic Sans MS" panose="030F0702030302020204" charset="0"/>
                  <a:sym typeface="+mn-ea"/>
                </a:endParaRPr>
              </a:p>
            </p:txBody>
          </p:sp>
        </p:grpSp>
        <p:grpSp>
          <p:nvGrpSpPr>
            <p:cNvPr id="32" name="组合 31"/>
            <p:cNvGrpSpPr/>
            <p:nvPr>
              <p:custDataLst>
                <p:tags r:id="rId27"/>
              </p:custDataLst>
            </p:nvPr>
          </p:nvGrpSpPr>
          <p:grpSpPr>
            <a:xfrm>
              <a:off x="9750" y="8509"/>
              <a:ext cx="5912" cy="1270"/>
              <a:chOff x="8670" y="6174"/>
              <a:chExt cx="5912" cy="1270"/>
            </a:xfrm>
            <a:grpFill/>
          </p:grpSpPr>
          <p:sp>
            <p:nvSpPr>
              <p:cNvPr id="33" name="圆角矩形 32"/>
              <p:cNvSpPr/>
              <p:nvPr>
                <p:custDataLst>
                  <p:tags r:id="rId28"/>
                </p:custDataLst>
              </p:nvPr>
            </p:nvSpPr>
            <p:spPr>
              <a:xfrm>
                <a:off x="8674" y="6174"/>
                <a:ext cx="4756" cy="1268"/>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l">
                  <a:lnSpc>
                    <a:spcPts val="2800"/>
                  </a:lnSpc>
                </a:pPr>
                <a:endParaRPr lang="en-US" altLang="zh-CN" sz="2800" b="1">
                  <a:solidFill>
                    <a:schemeClr val="tx1"/>
                  </a:solidFill>
                  <a:latin typeface="Comic Sans MS" panose="030F0702030302020204" charset="0"/>
                  <a:cs typeface="Comic Sans MS" panose="030F0702030302020204" charset="0"/>
                </a:endParaRPr>
              </a:p>
            </p:txBody>
          </p:sp>
          <p:sp>
            <p:nvSpPr>
              <p:cNvPr id="34" name="文本框 33"/>
              <p:cNvSpPr txBox="1"/>
              <p:nvPr>
                <p:custDataLst>
                  <p:tags r:id="rId29"/>
                </p:custDataLst>
              </p:nvPr>
            </p:nvSpPr>
            <p:spPr>
              <a:xfrm>
                <a:off x="8670" y="6250"/>
                <a:ext cx="5912" cy="1194"/>
              </a:xfrm>
              <a:prstGeom prst="rect">
                <a:avLst/>
              </a:prstGeom>
              <a:grpFill/>
              <a:ln w="38100">
                <a:solidFill>
                  <a:schemeClr val="tx1"/>
                </a:solidFill>
              </a:ln>
            </p:spPr>
            <p:txBody>
              <a:bodyPr wrap="square" rtlCol="0" anchor="t">
                <a:spAutoFit/>
              </a:bodyPr>
              <a:lstStyle>
                <a:defPPr/>
              </a:lstStyle>
              <a:p>
                <a:pPr algn="l">
                  <a:lnSpc>
                    <a:spcPts val="2600"/>
                  </a:lnSpc>
                </a:pPr>
                <a:r>
                  <a:rPr lang="en-US" sz="2800" b="1">
                    <a:solidFill>
                      <a:srgbClr val="C00000"/>
                    </a:solidFill>
                    <a:latin typeface="Comic Sans MS" panose="030F0702030302020204" charset="0"/>
                    <a:ea typeface="+mn-ea"/>
                    <a:cs typeface="Comic Sans MS" panose="030F0702030302020204" charset="0"/>
                    <a:sym typeface="+mn-ea"/>
                  </a:rPr>
                  <a:t>details</a:t>
                </a:r>
                <a:r>
                  <a:rPr lang="en-US" sz="2800" b="1">
                    <a:latin typeface="Comic Sans MS" panose="030F0702030302020204" charset="0"/>
                    <a:ea typeface="+mn-ea"/>
                    <a:cs typeface="Comic Sans MS" panose="030F0702030302020204" charset="0"/>
                    <a:sym typeface="+mn-ea"/>
                  </a:rPr>
                  <a:t>: why, how, </a:t>
                </a:r>
                <a:endParaRPr lang="en-US" sz="2800" b="1">
                  <a:latin typeface="Comic Sans MS" panose="030F0702030302020204" charset="0"/>
                  <a:ea typeface="+mn-ea"/>
                  <a:cs typeface="Comic Sans MS" panose="030F0702030302020204" charset="0"/>
                  <a:sym typeface="+mn-ea"/>
                </a:endParaRPr>
              </a:p>
              <a:p>
                <a:pPr algn="l">
                  <a:lnSpc>
                    <a:spcPts val="2600"/>
                  </a:lnSpc>
                </a:pPr>
                <a:r>
                  <a:rPr lang="en-US" sz="2800" b="1">
                    <a:latin typeface="Comic Sans MS" panose="030F0702030302020204" charset="0"/>
                    <a:ea typeface="+mn-ea"/>
                    <a:cs typeface="Comic Sans MS" panose="030F0702030302020204" charset="0"/>
                  </a:rPr>
                  <a:t>what</a:t>
                </a:r>
                <a:endParaRPr lang="en-US" sz="2800" b="1">
                  <a:latin typeface="Comic Sans MS" panose="030F0702030302020204" charset="0"/>
                  <a:ea typeface="+mn-ea"/>
                  <a:cs typeface="Comic Sans MS" panose="030F070203030202020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29698"/>
                                        </p:tgtEl>
                                      </p:cBhvr>
                                    </p:animEffect>
                                    <p:set>
                                      <p:cBhvr>
                                        <p:cTn id="27" dur="1" fill="hold">
                                          <p:stCondLst>
                                            <p:cond delay="499"/>
                                          </p:stCondLst>
                                        </p:cTn>
                                        <p:tgtEl>
                                          <p:spTgt spid="29698"/>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randombar(horizont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randombar(horizontal)">
                                      <p:cBhvr>
                                        <p:cTn id="60" dur="500"/>
                                        <p:tgtEl>
                                          <p:spTgt spid="36"/>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ldLvl="0" animBg="1"/>
      <p:bldP spid="9" grpId="0" bldLvl="0" animBg="1"/>
      <p:bldP spid="3" grpId="0" bldLvl="0" animBg="1"/>
      <p:bldP spid="6" grpId="0" bldLvl="0" animBg="1"/>
      <p:bldP spid="7" grpId="0" bldLvl="0" animBg="1"/>
      <p:bldP spid="8" grpId="0" animBg="1"/>
      <p:bldP spid="8" grpId="1" animBg="1"/>
      <p:bldP spid="10" grpId="0"/>
      <p:bldP spid="10" grpId="1"/>
      <p:bldP spid="11" grpId="0"/>
      <p:bldP spid="11" grpId="1"/>
      <p:bldP spid="12" grpId="0" animBg="1"/>
      <p:bldP spid="12" grpId="1" animBg="1"/>
      <p:bldP spid="20" grpId="0" animBg="1"/>
      <p:bldP spid="20" grpId="1" animBg="1"/>
      <p:bldP spid="21" grpId="0" animBg="1"/>
      <p:bldP spid="21" grpId="1" animBg="1"/>
      <p:bldP spid="36" grpId="0" bldLvl="0" animBg="1"/>
      <p:bldP spid="3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795655"/>
            <a:ext cx="12191365" cy="1322070"/>
          </a:xfrm>
          <a:prstGeom prst="rect">
            <a:avLst/>
          </a:prstGeom>
          <a:solidFill>
            <a:schemeClr val="bg1">
              <a:alpha val="65000"/>
            </a:schemeClr>
          </a:solidFill>
        </p:spPr>
        <p:txBody>
          <a:bodyPr wrap="square" rtlCol="0">
            <a:spAutoFit/>
          </a:bodyPr>
          <a:lstStyle/>
          <a:p>
            <a:pPr algn="ctr"/>
            <a:r>
              <a:rPr lang="en-US" altLang="zh-CN" sz="8000">
                <a:latin typeface="Impact" panose="020B0806030902050204" charset="0"/>
                <a:cs typeface="Impact" panose="020B0806030902050204" charset="0"/>
              </a:rPr>
              <a:t>M2U1 Cultural </a:t>
            </a:r>
            <a:r>
              <a:rPr lang="en-US" altLang="zh-CN" sz="8000">
                <a:solidFill>
                  <a:srgbClr val="C00000"/>
                </a:solidFill>
                <a:latin typeface="Impact" panose="020B0806030902050204" charset="0"/>
                <a:cs typeface="Impact" panose="020B0806030902050204" charset="0"/>
              </a:rPr>
              <a:t>Heritage</a:t>
            </a:r>
            <a:endParaRPr lang="en-US" altLang="zh-CN" sz="8000">
              <a:solidFill>
                <a:srgbClr val="C00000"/>
              </a:solidFill>
              <a:latin typeface="Impact" panose="020B0806030902050204" charset="0"/>
              <a:cs typeface="Impact" panose="020B0806030902050204" charset="0"/>
            </a:endParaRPr>
          </a:p>
        </p:txBody>
      </p:sp>
      <p:sp>
        <p:nvSpPr>
          <p:cNvPr id="5" name="文本框 4"/>
          <p:cNvSpPr txBox="1"/>
          <p:nvPr/>
        </p:nvSpPr>
        <p:spPr>
          <a:xfrm>
            <a:off x="5564505" y="5563235"/>
            <a:ext cx="6626860" cy="829945"/>
          </a:xfrm>
          <a:prstGeom prst="rect">
            <a:avLst/>
          </a:prstGeom>
          <a:solidFill>
            <a:schemeClr val="bg1">
              <a:alpha val="65000"/>
            </a:schemeClr>
          </a:solidFill>
        </p:spPr>
        <p:txBody>
          <a:bodyPr wrap="square" rtlCol="0">
            <a:spAutoFit/>
          </a:bodyPr>
          <a:lstStyle/>
          <a:p>
            <a:pPr algn="ctr"/>
            <a:r>
              <a:rPr lang="en-US" altLang="zh-CN" sz="4800" b="1">
                <a:latin typeface="Comic Sans MS" panose="030F0702030302020204" charset="0"/>
                <a:cs typeface="Comic Sans MS" panose="030F0702030302020204" charset="0"/>
              </a:rPr>
              <a:t>Listening &amp; Spesking</a:t>
            </a:r>
            <a:endParaRPr lang="en-US" altLang="zh-CN" sz="4800" b="1">
              <a:latin typeface="Comic Sans MS" panose="030F0702030302020204" charset="0"/>
              <a:cs typeface="Comic Sans MS" panose="030F0702030302020204" charset="0"/>
            </a:endParaRPr>
          </a:p>
        </p:txBody>
      </p:sp>
      <p:sp>
        <p:nvSpPr>
          <p:cNvPr id="6" name="文本框 5"/>
          <p:cNvSpPr txBox="1"/>
          <p:nvPr/>
        </p:nvSpPr>
        <p:spPr>
          <a:xfrm>
            <a:off x="6151245" y="2182495"/>
            <a:ext cx="5812155" cy="1383665"/>
          </a:xfrm>
          <a:prstGeom prst="rect">
            <a:avLst/>
          </a:prstGeom>
          <a:solidFill>
            <a:schemeClr val="bg1">
              <a:alpha val="65000"/>
            </a:schemeClr>
          </a:solidFill>
        </p:spPr>
        <p:txBody>
          <a:bodyPr wrap="square" rtlCol="0">
            <a:spAutoFit/>
          </a:bodyPr>
          <a:lstStyle/>
          <a:p>
            <a:pPr algn="just"/>
            <a:r>
              <a:rPr lang="en-US" altLang="zh-CN" sz="2800" b="1">
                <a:latin typeface="Comic Sans MS" panose="030F0702030302020204" charset="0"/>
                <a:cs typeface="Comic Sans MS" panose="030F0702030302020204" charset="0"/>
              </a:rPr>
              <a:t>a. something </a:t>
            </a:r>
            <a:r>
              <a:rPr lang="en-US" altLang="zh-CN" sz="2800" b="1">
                <a:solidFill>
                  <a:schemeClr val="accent1">
                    <a:lumMod val="75000"/>
                  </a:schemeClr>
                </a:solidFill>
                <a:latin typeface="Comic Sans MS" panose="030F0702030302020204" charset="0"/>
                <a:cs typeface="Comic Sans MS" panose="030F0702030302020204" charset="0"/>
              </a:rPr>
              <a:t>existing from the past</a:t>
            </a:r>
            <a:r>
              <a:rPr lang="en-US" altLang="zh-CN" sz="2800" b="1">
                <a:latin typeface="Comic Sans MS" panose="030F0702030302020204" charset="0"/>
                <a:cs typeface="Comic Sans MS" panose="030F0702030302020204" charset="0"/>
              </a:rPr>
              <a:t> or has been </a:t>
            </a:r>
            <a:r>
              <a:rPr lang="en-US" altLang="zh-CN" sz="2800" b="1">
                <a:solidFill>
                  <a:srgbClr val="C00000"/>
                </a:solidFill>
                <a:latin typeface="Comic Sans MS" panose="030F0702030302020204" charset="0"/>
                <a:cs typeface="Comic Sans MS" panose="030F0702030302020204" charset="0"/>
              </a:rPr>
              <a:t>passed down</a:t>
            </a:r>
            <a:r>
              <a:rPr lang="en-US" altLang="zh-CN" sz="2800" b="1">
                <a:latin typeface="Comic Sans MS" panose="030F0702030302020204" charset="0"/>
                <a:cs typeface="Comic Sans MS" panose="030F0702030302020204" charset="0"/>
              </a:rPr>
              <a:t> </a:t>
            </a:r>
            <a:r>
              <a:rPr lang="en-US" altLang="zh-CN" sz="2800" b="1">
                <a:solidFill>
                  <a:schemeClr val="accent1">
                    <a:lumMod val="75000"/>
                  </a:schemeClr>
                </a:solidFill>
                <a:latin typeface="Comic Sans MS" panose="030F0702030302020204" charset="0"/>
                <a:cs typeface="Comic Sans MS" panose="030F0702030302020204" charset="0"/>
              </a:rPr>
              <a:t>from prvious generations</a:t>
            </a:r>
            <a:r>
              <a:rPr lang="en-US" altLang="zh-CN" sz="2800" b="1">
                <a:latin typeface="Comic Sans MS" panose="030F0702030302020204" charset="0"/>
                <a:cs typeface="Comic Sans MS" panose="030F0702030302020204" charset="0"/>
              </a:rPr>
              <a:t> </a:t>
            </a:r>
            <a:endParaRPr lang="en-US" altLang="zh-CN" sz="2800" b="1">
              <a:latin typeface="Comic Sans MS" panose="030F0702030302020204" charset="0"/>
              <a:cs typeface="Comic Sans MS" panose="030F0702030302020204" charset="0"/>
            </a:endParaRPr>
          </a:p>
        </p:txBody>
      </p:sp>
      <p:sp>
        <p:nvSpPr>
          <p:cNvPr id="7" name="文本框 6"/>
          <p:cNvSpPr txBox="1"/>
          <p:nvPr/>
        </p:nvSpPr>
        <p:spPr>
          <a:xfrm>
            <a:off x="6151245" y="3566160"/>
            <a:ext cx="5812155" cy="521970"/>
          </a:xfrm>
          <a:prstGeom prst="rect">
            <a:avLst/>
          </a:prstGeom>
          <a:solidFill>
            <a:schemeClr val="bg1">
              <a:alpha val="65000"/>
            </a:schemeClr>
          </a:solidFill>
        </p:spPr>
        <p:txBody>
          <a:bodyPr wrap="square" rtlCol="0">
            <a:spAutoFit/>
          </a:bodyPr>
          <a:lstStyle/>
          <a:p>
            <a:pPr algn="just"/>
            <a:r>
              <a:rPr lang="en-US" altLang="zh-CN" sz="2800" b="1">
                <a:latin typeface="Comic Sans MS" panose="030F0702030302020204" charset="0"/>
                <a:cs typeface="Comic Sans MS" panose="030F0702030302020204" charset="0"/>
                <a:sym typeface="+mn-ea"/>
              </a:rPr>
              <a:t>b. It </a:t>
            </a:r>
            <a:r>
              <a:rPr lang="en-US" altLang="zh-CN" sz="2800" b="1">
                <a:solidFill>
                  <a:schemeClr val="accent1">
                    <a:lumMod val="75000"/>
                  </a:schemeClr>
                </a:solidFill>
                <a:latin typeface="Comic Sans MS" panose="030F0702030302020204" charset="0"/>
                <a:cs typeface="Comic Sans MS" panose="030F0702030302020204" charset="0"/>
                <a:sym typeface="+mn-ea"/>
              </a:rPr>
              <a:t>continues to</a:t>
            </a:r>
            <a:r>
              <a:rPr lang="en-US" altLang="zh-CN" sz="2800" b="1">
                <a:latin typeface="Comic Sans MS" panose="030F0702030302020204" charset="0"/>
                <a:cs typeface="Comic Sans MS" panose="030F0702030302020204" charset="0"/>
                <a:sym typeface="+mn-ea"/>
              </a:rPr>
              <a:t> be important.</a:t>
            </a:r>
            <a:endParaRPr lang="en-US" altLang="zh-CN" sz="2800" b="1">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90170" y="786130"/>
            <a:ext cx="7573010" cy="1106805"/>
          </a:xfrm>
          <a:prstGeom prst="rect">
            <a:avLst/>
          </a:prstGeom>
          <a:solidFill>
            <a:schemeClr val="bg1">
              <a:alpha val="65000"/>
            </a:schemeClr>
          </a:solidFill>
        </p:spPr>
        <p:txBody>
          <a:bodyPr wrap="square" rtlCol="0">
            <a:spAutoFit/>
          </a:bodyPr>
          <a:lstStyle/>
          <a:p>
            <a:pPr algn="ctr"/>
            <a:r>
              <a:rPr lang="en-US" altLang="zh-CN" sz="6600">
                <a:latin typeface="Impact" panose="020B0806030902050204" charset="0"/>
                <a:cs typeface="Impact" panose="020B0806030902050204" charset="0"/>
              </a:rPr>
              <a:t>Learning Objectives</a:t>
            </a:r>
            <a:endParaRPr lang="en-US" altLang="zh-CN" sz="6600">
              <a:solidFill>
                <a:srgbClr val="C00000"/>
              </a:solidFill>
              <a:latin typeface="Impact" panose="020B0806030902050204" charset="0"/>
              <a:cs typeface="Impact" panose="020B0806030902050204" charset="0"/>
            </a:endParaRPr>
          </a:p>
        </p:txBody>
      </p:sp>
      <p:sp>
        <p:nvSpPr>
          <p:cNvPr id="6" name="文本框 5"/>
          <p:cNvSpPr txBox="1"/>
          <p:nvPr/>
        </p:nvSpPr>
        <p:spPr>
          <a:xfrm>
            <a:off x="170815" y="2072640"/>
            <a:ext cx="10650855" cy="583565"/>
          </a:xfrm>
          <a:prstGeom prst="rect">
            <a:avLst/>
          </a:prstGeom>
          <a:solidFill>
            <a:schemeClr val="bg1">
              <a:alpha val="65000"/>
            </a:schemeClr>
          </a:solidFill>
        </p:spPr>
        <p:txBody>
          <a:bodyPr wrap="square" rtlCol="0">
            <a:spAutoFit/>
          </a:bodyPr>
          <a:lstStyle/>
          <a:p>
            <a:pPr algn="just"/>
            <a:r>
              <a:rPr lang="en-US" altLang="zh-CN" sz="3200" b="1">
                <a:latin typeface="Comic Sans MS" panose="030F0702030302020204" charset="0"/>
                <a:cs typeface="Comic Sans MS" panose="030F0702030302020204" charset="0"/>
              </a:rPr>
              <a:t>At the end of the class, students will be able to: </a:t>
            </a:r>
            <a:endParaRPr lang="en-US" altLang="zh-CN" sz="3200" b="1">
              <a:latin typeface="Comic Sans MS" panose="030F0702030302020204" charset="0"/>
              <a:cs typeface="Comic Sans MS" panose="030F0702030302020204" charset="0"/>
            </a:endParaRPr>
          </a:p>
        </p:txBody>
      </p:sp>
      <p:sp>
        <p:nvSpPr>
          <p:cNvPr id="2" name="文本框 1"/>
          <p:cNvSpPr txBox="1"/>
          <p:nvPr/>
        </p:nvSpPr>
        <p:spPr>
          <a:xfrm>
            <a:off x="170815" y="2906395"/>
            <a:ext cx="11101070" cy="1814830"/>
          </a:xfrm>
          <a:prstGeom prst="rect">
            <a:avLst/>
          </a:prstGeom>
          <a:solidFill>
            <a:schemeClr val="bg1">
              <a:alpha val="65000"/>
            </a:schemeClr>
          </a:solidFill>
        </p:spPr>
        <p:txBody>
          <a:bodyPr wrap="square" rtlCol="0">
            <a:spAutoFit/>
          </a:bodyPr>
          <a:lstStyle/>
          <a:p>
            <a:pPr algn="just"/>
            <a:r>
              <a:rPr lang="en-US" altLang="zh-CN" sz="2800" b="1" dirty="0">
                <a:latin typeface="Comic Sans MS" panose="030F0702030302020204" charset="0"/>
                <a:cs typeface="Comic Sans MS" panose="030F0702030302020204" charset="0"/>
              </a:rPr>
              <a:t>a. know some Chinese cultural heritage, especially Mount Tai</a:t>
            </a:r>
            <a:endParaRPr lang="en-US" altLang="zh-CN" sz="2800" b="1" dirty="0">
              <a:latin typeface="Comic Sans MS" panose="030F0702030302020204" charset="0"/>
              <a:cs typeface="Comic Sans MS" panose="030F0702030302020204" charset="0"/>
            </a:endParaRPr>
          </a:p>
          <a:p>
            <a:pPr algn="just"/>
            <a:r>
              <a:rPr lang="en-US" altLang="zh-CN" sz="2800" b="1" dirty="0">
                <a:latin typeface="Comic Sans MS" panose="030F0702030302020204" charset="0"/>
                <a:cs typeface="Comic Sans MS" panose="030F0702030302020204" charset="0"/>
              </a:rPr>
              <a:t>b. get their listening skills trained by listening for the gist, listening for details and using context to guess words.</a:t>
            </a:r>
            <a:endParaRPr lang="en-US" altLang="zh-CN" sz="2800" b="1" dirty="0">
              <a:latin typeface="Comic Sans MS" panose="030F0702030302020204" charset="0"/>
              <a:cs typeface="Comic Sans MS" panose="030F0702030302020204" charset="0"/>
            </a:endParaRPr>
          </a:p>
          <a:p>
            <a:pPr algn="just"/>
            <a:r>
              <a:rPr lang="en-US" altLang="zh-CN" sz="2800" b="1" dirty="0">
                <a:latin typeface="Comic Sans MS" panose="030F0702030302020204" charset="0"/>
                <a:cs typeface="Comic Sans MS" panose="030F0702030302020204" charset="0"/>
              </a:rPr>
              <a:t>c. improve their cultural awareness and pride</a:t>
            </a:r>
            <a:endParaRPr lang="en-US" altLang="zh-CN" sz="2800" b="1" dirty="0">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2" grpId="0" bldLvl="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1"/>
          <p:cNvPicPr>
            <a:picLocks noGrp="1" noChangeAspect="1"/>
          </p:cNvPicPr>
          <p:nvPr>
            <p:ph idx="1"/>
            <p:custDataLst>
              <p:tags r:id="rId1"/>
            </p:custDataLst>
          </p:nvPr>
        </p:nvPicPr>
        <p:blipFill>
          <a:blip r:embed="rId2"/>
          <a:stretch>
            <a:fillRect/>
          </a:stretch>
        </p:blipFill>
        <p:spPr>
          <a:xfrm>
            <a:off x="232410" y="113030"/>
            <a:ext cx="1010920" cy="695325"/>
          </a:xfrm>
          <a:prstGeom prst="rect">
            <a:avLst/>
          </a:prstGeom>
        </p:spPr>
      </p:pic>
      <p:sp>
        <p:nvSpPr>
          <p:cNvPr id="5" name="文本框 4"/>
          <p:cNvSpPr txBox="1"/>
          <p:nvPr/>
        </p:nvSpPr>
        <p:spPr>
          <a:xfrm>
            <a:off x="1243330" y="138430"/>
            <a:ext cx="402971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Memory Challenge</a:t>
            </a:r>
            <a:endParaRPr lang="en-US" altLang="zh-CN" sz="3600" b="1">
              <a:latin typeface="Forte" panose="03060902040502070203" charset="0"/>
              <a:cs typeface="Forte" panose="03060902040502070203" charset="0"/>
            </a:endParaRPr>
          </a:p>
        </p:txBody>
      </p:sp>
      <p:pic>
        <p:nvPicPr>
          <p:cNvPr id="6" name="图片 5" descr="C:\Users\86188\Pictures\1.png1"/>
          <p:cNvPicPr>
            <a:picLocks noChangeAspect="1"/>
          </p:cNvPicPr>
          <p:nvPr/>
        </p:nvPicPr>
        <p:blipFill>
          <a:blip r:embed="rId3"/>
          <a:srcRect/>
          <a:stretch>
            <a:fillRect/>
          </a:stretch>
        </p:blipFill>
        <p:spPr>
          <a:xfrm>
            <a:off x="304165" y="950595"/>
            <a:ext cx="5945505" cy="3905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图片 6" descr="C:\Users\86188\Pictures\2.png2"/>
          <p:cNvPicPr>
            <a:picLocks noChangeAspect="1"/>
          </p:cNvPicPr>
          <p:nvPr/>
        </p:nvPicPr>
        <p:blipFill>
          <a:blip r:embed="rId4"/>
          <a:srcRect/>
          <a:stretch>
            <a:fillRect/>
          </a:stretch>
        </p:blipFill>
        <p:spPr>
          <a:xfrm>
            <a:off x="5929630" y="1189355"/>
            <a:ext cx="5789295" cy="385826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图片 7" descr="C:\Users\86188\Pictures\4.png4"/>
          <p:cNvPicPr>
            <a:picLocks noChangeAspect="1"/>
          </p:cNvPicPr>
          <p:nvPr/>
        </p:nvPicPr>
        <p:blipFill>
          <a:blip r:embed="rId5"/>
          <a:srcRect/>
          <a:stretch>
            <a:fillRect/>
          </a:stretch>
        </p:blipFill>
        <p:spPr>
          <a:xfrm>
            <a:off x="1450975" y="1592580"/>
            <a:ext cx="7389495" cy="41313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图片 8" descr="C:\Users\86188\Pictures\3.png3"/>
          <p:cNvPicPr>
            <a:picLocks noChangeAspect="1"/>
          </p:cNvPicPr>
          <p:nvPr/>
        </p:nvPicPr>
        <p:blipFill>
          <a:blip r:embed="rId6"/>
          <a:srcRect/>
          <a:stretch>
            <a:fillRect/>
          </a:stretch>
        </p:blipFill>
        <p:spPr>
          <a:xfrm>
            <a:off x="4545965" y="1199515"/>
            <a:ext cx="7339330" cy="4918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图片 10" descr="C:\Users\86188\Pictures\1.jpg1"/>
          <p:cNvPicPr>
            <a:picLocks noChangeAspect="1"/>
          </p:cNvPicPr>
          <p:nvPr/>
        </p:nvPicPr>
        <p:blipFill>
          <a:blip r:embed="rId2"/>
          <a:srcRect/>
          <a:stretch>
            <a:fillRect/>
          </a:stretch>
        </p:blipFill>
        <p:spPr>
          <a:xfrm>
            <a:off x="546735" y="1120140"/>
            <a:ext cx="7477125" cy="4603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TextBox 17"/>
          <p:cNvSpPr txBox="1"/>
          <p:nvPr/>
        </p:nvSpPr>
        <p:spPr>
          <a:xfrm>
            <a:off x="5929630" y="113030"/>
            <a:ext cx="6262370" cy="1076325"/>
          </a:xfrm>
          <a:prstGeom prst="rect">
            <a:avLst/>
          </a:prstGeom>
          <a:noFill/>
        </p:spPr>
        <p:txBody>
          <a:bodyPr wrap="square" rtlCol="0">
            <a:spAutoFit/>
          </a:bodyPr>
          <a:lstStyle/>
          <a:p>
            <a:pPr algn="l"/>
            <a:r>
              <a:rPr lang="en-US" sz="3200" b="1" dirty="0">
                <a:latin typeface="Comic Sans MS" panose="030F0702030302020204" charset="0"/>
                <a:cs typeface="Comic Sans MS" panose="030F0702030302020204" charset="0"/>
              </a:rPr>
              <a:t>What </a:t>
            </a:r>
            <a:r>
              <a:rPr lang="en-US" sz="3200" b="1" dirty="0">
                <a:solidFill>
                  <a:schemeClr val="accent1">
                    <a:lumMod val="75000"/>
                  </a:schemeClr>
                </a:solidFill>
                <a:latin typeface="Comic Sans MS" panose="030F0702030302020204" charset="0"/>
                <a:cs typeface="Comic Sans MS" panose="030F0702030302020204" charset="0"/>
              </a:rPr>
              <a:t>cultural relics/heritages</a:t>
            </a:r>
            <a:r>
              <a:rPr lang="en-US" sz="3200" b="1" dirty="0">
                <a:latin typeface="Comic Sans MS" panose="030F0702030302020204" charset="0"/>
                <a:cs typeface="Comic Sans MS" panose="030F0702030302020204" charset="0"/>
              </a:rPr>
              <a:t> do you see?</a:t>
            </a:r>
            <a:endParaRPr lang="en-US" sz="3200" b="1" dirty="0">
              <a:latin typeface="Comic Sans MS" panose="030F0702030302020204" charset="0"/>
              <a:cs typeface="Comic Sans MS" panose="030F0702030302020204" charset="0"/>
            </a:endParaRPr>
          </a:p>
        </p:txBody>
      </p:sp>
      <p:pic>
        <p:nvPicPr>
          <p:cNvPr id="10" name="图片 9" descr="C:\Users\86188\Pictures\6.jpg6"/>
          <p:cNvPicPr>
            <a:picLocks noChangeAspect="1"/>
          </p:cNvPicPr>
          <p:nvPr/>
        </p:nvPicPr>
        <p:blipFill>
          <a:blip r:embed="rId7"/>
          <a:srcRect/>
          <a:stretch>
            <a:fillRect/>
          </a:stretch>
        </p:blipFill>
        <p:spPr>
          <a:xfrm>
            <a:off x="5081270" y="113030"/>
            <a:ext cx="7090410" cy="472122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图片 11" descr="C:\Users\86188\Pictures\7.jpg7"/>
          <p:cNvPicPr>
            <a:picLocks noChangeAspect="1"/>
          </p:cNvPicPr>
          <p:nvPr/>
        </p:nvPicPr>
        <p:blipFill>
          <a:blip r:embed="rId8"/>
          <a:srcRect t="28787"/>
          <a:stretch>
            <a:fillRect/>
          </a:stretch>
        </p:blipFill>
        <p:spPr>
          <a:xfrm>
            <a:off x="3079115" y="1322705"/>
            <a:ext cx="7211695" cy="467106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7" name="组合 26"/>
          <p:cNvGrpSpPr/>
          <p:nvPr/>
        </p:nvGrpSpPr>
        <p:grpSpPr>
          <a:xfrm>
            <a:off x="304165" y="1592580"/>
            <a:ext cx="11656060" cy="5168900"/>
            <a:chOff x="86900" y="2780884"/>
            <a:chExt cx="8918194" cy="3731659"/>
          </a:xfrm>
        </p:grpSpPr>
        <p:pic>
          <p:nvPicPr>
            <p:cNvPr id="29" name="图片 28" descr="C:\Users\86188\Pictures\2.png2"/>
            <p:cNvPicPr>
              <a:picLocks noChangeAspect="1"/>
            </p:cNvPicPr>
            <p:nvPr/>
          </p:nvPicPr>
          <p:blipFill>
            <a:blip r:embed="rId4"/>
            <a:srcRect/>
            <a:stretch>
              <a:fillRect/>
            </a:stretch>
          </p:blipFill>
          <p:spPr>
            <a:xfrm>
              <a:off x="86900" y="2780884"/>
              <a:ext cx="3176285" cy="2117825"/>
            </a:xfrm>
            <a:prstGeom prst="rect">
              <a:avLst/>
            </a:prstGeom>
            <a:ln>
              <a:noFill/>
            </a:ln>
            <a:effectLst>
              <a:softEdge rad="112500"/>
            </a:effectLst>
          </p:spPr>
        </p:pic>
        <p:pic>
          <p:nvPicPr>
            <p:cNvPr id="30" name="图片 29" descr="C:\Users\86188\Pictures\6.jpg6"/>
            <p:cNvPicPr>
              <a:picLocks noChangeAspect="1"/>
            </p:cNvPicPr>
            <p:nvPr/>
          </p:nvPicPr>
          <p:blipFill>
            <a:blip r:embed="rId7"/>
            <a:srcRect/>
            <a:stretch>
              <a:fillRect/>
            </a:stretch>
          </p:blipFill>
          <p:spPr>
            <a:xfrm>
              <a:off x="6412618" y="2807100"/>
              <a:ext cx="2592476" cy="2074839"/>
            </a:xfrm>
            <a:prstGeom prst="rect">
              <a:avLst/>
            </a:prstGeom>
            <a:ln>
              <a:noFill/>
            </a:ln>
            <a:effectLst>
              <a:softEdge rad="112500"/>
            </a:effectLst>
          </p:spPr>
        </p:pic>
        <p:pic>
          <p:nvPicPr>
            <p:cNvPr id="32" name="图片 31" descr="C:\Users\86188\Pictures\3.png3"/>
            <p:cNvPicPr>
              <a:picLocks noChangeAspect="1"/>
            </p:cNvPicPr>
            <p:nvPr/>
          </p:nvPicPr>
          <p:blipFill>
            <a:blip r:embed="rId6"/>
            <a:srcRect/>
            <a:stretch>
              <a:fillRect/>
            </a:stretch>
          </p:blipFill>
          <p:spPr>
            <a:xfrm>
              <a:off x="3263362" y="2807100"/>
              <a:ext cx="3155571" cy="2074362"/>
            </a:xfrm>
            <a:prstGeom prst="rect">
              <a:avLst/>
            </a:prstGeom>
            <a:ln>
              <a:noFill/>
            </a:ln>
            <a:effectLst>
              <a:softEdge rad="112500"/>
            </a:effectLst>
          </p:spPr>
        </p:pic>
        <p:pic>
          <p:nvPicPr>
            <p:cNvPr id="31" name="图片 30" descr="C:\Users\86188\Pictures\4.png4"/>
            <p:cNvPicPr>
              <a:picLocks noChangeAspect="1"/>
            </p:cNvPicPr>
            <p:nvPr/>
          </p:nvPicPr>
          <p:blipFill>
            <a:blip r:embed="rId5"/>
            <a:srcRect/>
            <a:stretch>
              <a:fillRect/>
            </a:stretch>
          </p:blipFill>
          <p:spPr>
            <a:xfrm>
              <a:off x="1403543" y="4330459"/>
              <a:ext cx="2924309" cy="2182084"/>
            </a:xfrm>
            <a:prstGeom prst="rect">
              <a:avLst/>
            </a:prstGeom>
            <a:ln>
              <a:noFill/>
            </a:ln>
            <a:effectLst>
              <a:softEdge rad="112500"/>
            </a:effectLst>
          </p:spPr>
        </p:pic>
        <p:pic>
          <p:nvPicPr>
            <p:cNvPr id="28" name="图片 27" descr="C:\Users\86188\Pictures\1.png1"/>
            <p:cNvPicPr>
              <a:picLocks noChangeAspect="1"/>
            </p:cNvPicPr>
            <p:nvPr/>
          </p:nvPicPr>
          <p:blipFill>
            <a:blip r:embed="rId3"/>
            <a:srcRect/>
            <a:stretch>
              <a:fillRect/>
            </a:stretch>
          </p:blipFill>
          <p:spPr>
            <a:xfrm>
              <a:off x="4990546" y="4418162"/>
              <a:ext cx="2928195" cy="1961874"/>
            </a:xfrm>
            <a:prstGeom prst="rect">
              <a:avLst/>
            </a:prstGeom>
            <a:ln>
              <a:noFill/>
            </a:ln>
            <a:effectLst>
              <a:softEdge rad="112500"/>
            </a:effectLst>
          </p:spPr>
        </p:pic>
      </p:grpSp>
      <p:sp>
        <p:nvSpPr>
          <p:cNvPr id="15" name="TextBox 34"/>
          <p:cNvSpPr txBox="1"/>
          <p:nvPr/>
        </p:nvSpPr>
        <p:spPr>
          <a:xfrm>
            <a:off x="374169" y="3350290"/>
            <a:ext cx="2880320" cy="953135"/>
          </a:xfrm>
          <a:prstGeom prst="rect">
            <a:avLst/>
          </a:prstGeom>
          <a:solidFill>
            <a:srgbClr val="FFFFFF">
              <a:alpha val="75000"/>
            </a:srgbClr>
          </a:solidFill>
        </p:spPr>
        <p:txBody>
          <a:bodyPr wrap="square" rtlCol="0">
            <a:spAutoFit/>
          </a:bodyPr>
          <a:lstStyle/>
          <a:p>
            <a:pPr algn="ctr"/>
            <a:r>
              <a:rPr lang="en-US" altLang="zh-CN" sz="2800" b="1" dirty="0">
                <a:latin typeface="Times New Roman" panose="02020603050405020304" charset="0"/>
                <a:cs typeface="Times New Roman" panose="02020603050405020304" charset="0"/>
              </a:rPr>
              <a:t>Mogao Caves of Dunhuang</a:t>
            </a:r>
            <a:endParaRPr lang="en-US" altLang="zh-CN" sz="2800" b="1" dirty="0">
              <a:latin typeface="Times New Roman" panose="02020603050405020304" charset="0"/>
              <a:cs typeface="Times New Roman" panose="02020603050405020304" charset="0"/>
            </a:endParaRPr>
          </a:p>
        </p:txBody>
      </p:sp>
      <p:sp>
        <p:nvSpPr>
          <p:cNvPr id="16" name="TextBox 34"/>
          <p:cNvSpPr txBox="1"/>
          <p:nvPr/>
        </p:nvSpPr>
        <p:spPr>
          <a:xfrm>
            <a:off x="6249670" y="1730375"/>
            <a:ext cx="2256790" cy="521970"/>
          </a:xfrm>
          <a:prstGeom prst="rect">
            <a:avLst/>
          </a:prstGeom>
          <a:solidFill>
            <a:srgbClr val="FFFFFF">
              <a:alpha val="75000"/>
            </a:srgbClr>
          </a:solidFill>
        </p:spPr>
        <p:txBody>
          <a:bodyPr wrap="square" rtlCol="0">
            <a:spAutoFit/>
          </a:bodyPr>
          <a:lstStyle/>
          <a:p>
            <a:pPr algn="ctr"/>
            <a:r>
              <a:rPr lang="en-US" altLang="zh-CN" sz="2800" b="1" dirty="0">
                <a:latin typeface="Times New Roman" panose="02020603050405020304" charset="0"/>
                <a:cs typeface="Times New Roman" panose="02020603050405020304" charset="0"/>
              </a:rPr>
              <a:t>Potala Palace</a:t>
            </a:r>
            <a:endParaRPr lang="en-US" altLang="zh-CN" sz="2800" b="1" dirty="0">
              <a:latin typeface="Times New Roman" panose="02020603050405020304" charset="0"/>
              <a:cs typeface="Times New Roman" panose="02020603050405020304" charset="0"/>
            </a:endParaRPr>
          </a:p>
        </p:txBody>
      </p:sp>
      <p:sp>
        <p:nvSpPr>
          <p:cNvPr id="17" name="TextBox 34"/>
          <p:cNvSpPr txBox="1"/>
          <p:nvPr/>
        </p:nvSpPr>
        <p:spPr>
          <a:xfrm>
            <a:off x="8664575" y="1730375"/>
            <a:ext cx="3220720" cy="521970"/>
          </a:xfrm>
          <a:prstGeom prst="rect">
            <a:avLst/>
          </a:prstGeom>
          <a:solidFill>
            <a:srgbClr val="FFFFFF">
              <a:alpha val="75000"/>
            </a:srgbClr>
          </a:solidFill>
        </p:spPr>
        <p:txBody>
          <a:bodyPr wrap="square" rtlCol="0">
            <a:spAutoFit/>
          </a:bodyPr>
          <a:lstStyle/>
          <a:p>
            <a:pPr algn="ctr"/>
            <a:r>
              <a:rPr lang="en-US" altLang="zh-CN" sz="2800" b="1" dirty="0">
                <a:solidFill>
                  <a:srgbClr val="C00000"/>
                </a:solidFill>
                <a:latin typeface="Times New Roman" panose="02020603050405020304" charset="0"/>
                <a:cs typeface="Times New Roman" panose="02020603050405020304" charset="0"/>
              </a:rPr>
              <a:t>Temple</a:t>
            </a:r>
            <a:r>
              <a:rPr lang="en-US" altLang="zh-CN" sz="2800" b="1" dirty="0">
                <a:latin typeface="Times New Roman" panose="02020603050405020304" charset="0"/>
                <a:cs typeface="Times New Roman" panose="02020603050405020304" charset="0"/>
              </a:rPr>
              <a:t> of Heaven</a:t>
            </a:r>
            <a:endParaRPr lang="en-US" altLang="zh-CN" sz="2800" b="1" dirty="0">
              <a:latin typeface="Times New Roman" panose="02020603050405020304" charset="0"/>
              <a:cs typeface="Times New Roman" panose="02020603050405020304" charset="0"/>
            </a:endParaRPr>
          </a:p>
        </p:txBody>
      </p:sp>
      <p:sp>
        <p:nvSpPr>
          <p:cNvPr id="19" name="TextBox 34"/>
          <p:cNvSpPr txBox="1"/>
          <p:nvPr/>
        </p:nvSpPr>
        <p:spPr>
          <a:xfrm>
            <a:off x="2164080" y="6117590"/>
            <a:ext cx="3220720" cy="521970"/>
          </a:xfrm>
          <a:prstGeom prst="rect">
            <a:avLst/>
          </a:prstGeom>
          <a:solidFill>
            <a:srgbClr val="FFFFFF">
              <a:alpha val="75000"/>
            </a:srgbClr>
          </a:solidFill>
        </p:spPr>
        <p:txBody>
          <a:bodyPr wrap="square" rtlCol="0">
            <a:spAutoFit/>
          </a:bodyPr>
          <a:lstStyle/>
          <a:p>
            <a:pPr algn="ctr"/>
            <a:r>
              <a:rPr lang="en-US" altLang="zh-CN" sz="2800" b="1" dirty="0">
                <a:solidFill>
                  <a:schemeClr val="tx1"/>
                </a:solidFill>
                <a:latin typeface="Times New Roman" panose="02020603050405020304" charset="0"/>
                <a:cs typeface="Times New Roman" panose="02020603050405020304" charset="0"/>
              </a:rPr>
              <a:t>The Great </a:t>
            </a:r>
            <a:r>
              <a:rPr lang="en-US" altLang="zh-CN" sz="2800" b="1" dirty="0">
                <a:solidFill>
                  <a:srgbClr val="C00000"/>
                </a:solidFill>
                <a:latin typeface="Times New Roman" panose="02020603050405020304" charset="0"/>
                <a:cs typeface="Times New Roman" panose="02020603050405020304" charset="0"/>
              </a:rPr>
              <a:t>Pyramid</a:t>
            </a:r>
            <a:endParaRPr lang="en-US" altLang="zh-CN" sz="2800" b="1" dirty="0">
              <a:solidFill>
                <a:srgbClr val="C00000"/>
              </a:solidFill>
              <a:latin typeface="Times New Roman" panose="02020603050405020304" charset="0"/>
              <a:cs typeface="Times New Roman" panose="02020603050405020304" charset="0"/>
            </a:endParaRPr>
          </a:p>
        </p:txBody>
      </p:sp>
      <p:sp>
        <p:nvSpPr>
          <p:cNvPr id="20" name="TextBox 34"/>
          <p:cNvSpPr txBox="1"/>
          <p:nvPr/>
        </p:nvSpPr>
        <p:spPr>
          <a:xfrm>
            <a:off x="6804660" y="6055995"/>
            <a:ext cx="3220720" cy="521970"/>
          </a:xfrm>
          <a:prstGeom prst="rect">
            <a:avLst/>
          </a:prstGeom>
          <a:solidFill>
            <a:srgbClr val="FFFFFF">
              <a:alpha val="75000"/>
            </a:srgbClr>
          </a:solidFill>
        </p:spPr>
        <p:txBody>
          <a:bodyPr wrap="square" rtlCol="0">
            <a:spAutoFit/>
          </a:bodyPr>
          <a:lstStyle/>
          <a:p>
            <a:pPr algn="ctr"/>
            <a:r>
              <a:rPr lang="en-US" altLang="zh-CN" sz="2800" b="1" dirty="0">
                <a:solidFill>
                  <a:schemeClr val="tx1"/>
                </a:solidFill>
                <a:latin typeface="Times New Roman" panose="02020603050405020304" charset="0"/>
                <a:cs typeface="Times New Roman" panose="02020603050405020304" charset="0"/>
              </a:rPr>
              <a:t>The Fobidden City</a:t>
            </a:r>
            <a:endParaRPr lang="en-US" altLang="zh-CN" sz="2800" b="1" dirty="0">
              <a:solidFill>
                <a:srgbClr val="C00000"/>
              </a:solidFill>
              <a:latin typeface="Times New Roman" panose="02020603050405020304" charset="0"/>
              <a:cs typeface="Times New Roman" panose="02020603050405020304" charset="0"/>
            </a:endParaRPr>
          </a:p>
        </p:txBody>
      </p:sp>
      <p:pic>
        <p:nvPicPr>
          <p:cNvPr id="24" name="图片 23" descr="C:\Users\86188\Pictures\7.jpg7"/>
          <p:cNvPicPr>
            <a:picLocks noChangeAspect="1"/>
          </p:cNvPicPr>
          <p:nvPr/>
        </p:nvPicPr>
        <p:blipFill>
          <a:blip r:embed="rId8"/>
          <a:srcRect t="34728"/>
          <a:stretch>
            <a:fillRect/>
          </a:stretch>
        </p:blipFill>
        <p:spPr>
          <a:xfrm>
            <a:off x="2639060" y="1012190"/>
            <a:ext cx="7535545" cy="421259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34"/>
          <p:cNvSpPr txBox="1"/>
          <p:nvPr/>
        </p:nvSpPr>
        <p:spPr>
          <a:xfrm>
            <a:off x="7187084" y="4502180"/>
            <a:ext cx="2880320" cy="645160"/>
          </a:xfrm>
          <a:prstGeom prst="rect">
            <a:avLst/>
          </a:prstGeom>
          <a:solidFill>
            <a:srgbClr val="FFFFFF">
              <a:alpha val="75000"/>
            </a:srgbClr>
          </a:solidFill>
        </p:spPr>
        <p:txBody>
          <a:bodyPr wrap="square" rtlCol="0">
            <a:spAutoFit/>
          </a:bodyPr>
          <a:lstStyle/>
          <a:p>
            <a:pPr algn="ctr"/>
            <a:r>
              <a:rPr lang="en-US" altLang="zh-CN" sz="3600" b="1" dirty="0">
                <a:solidFill>
                  <a:srgbClr val="C00000"/>
                </a:solidFill>
                <a:latin typeface="Times New Roman" panose="02020603050405020304" charset="0"/>
                <a:cs typeface="Times New Roman" panose="02020603050405020304" charset="0"/>
              </a:rPr>
              <a:t>Mount</a:t>
            </a:r>
            <a:r>
              <a:rPr lang="en-US" altLang="zh-CN" sz="3600" b="1" dirty="0">
                <a:latin typeface="Times New Roman" panose="02020603050405020304" charset="0"/>
                <a:cs typeface="Times New Roman" panose="02020603050405020304" charset="0"/>
              </a:rPr>
              <a:t> Tai</a:t>
            </a:r>
            <a:endParaRPr lang="en-US" altLang="zh-CN" sz="3600" b="1" dirty="0">
              <a:latin typeface="Times New Roman" panose="02020603050405020304" charset="0"/>
              <a:cs typeface="Times New Roman" panose="02020603050405020304" charset="0"/>
            </a:endParaRPr>
          </a:p>
        </p:txBody>
      </p:sp>
      <p:sp>
        <p:nvSpPr>
          <p:cNvPr id="23" name="TextBox 34"/>
          <p:cNvSpPr txBox="1"/>
          <p:nvPr/>
        </p:nvSpPr>
        <p:spPr>
          <a:xfrm>
            <a:off x="63500" y="2785745"/>
            <a:ext cx="12128500" cy="922020"/>
          </a:xfrm>
          <a:prstGeom prst="rect">
            <a:avLst/>
          </a:prstGeom>
          <a:solidFill>
            <a:srgbClr val="FFFFFF">
              <a:alpha val="75000"/>
            </a:srgbClr>
          </a:solidFill>
        </p:spPr>
        <p:txBody>
          <a:bodyPr wrap="square" rtlCol="0">
            <a:spAutoFit/>
          </a:bodyPr>
          <a:lstStyle/>
          <a:p>
            <a:pPr algn="ctr"/>
            <a:r>
              <a:rPr lang="en-US" altLang="zh-CN" sz="5400" b="1" dirty="0">
                <a:latin typeface="Comic Sans MS" panose="030F0702030302020204" charset="0"/>
                <a:cs typeface="Comic Sans MS" panose="030F0702030302020204" charset="0"/>
              </a:rPr>
              <a:t>China is really a </a:t>
            </a:r>
            <a:r>
              <a:rPr lang="en-US" altLang="zh-CN" sz="5400" b="1" dirty="0">
                <a:solidFill>
                  <a:srgbClr val="C00000"/>
                </a:solidFill>
                <a:latin typeface="Comic Sans MS" panose="030F0702030302020204" charset="0"/>
                <a:cs typeface="Comic Sans MS" panose="030F0702030302020204" charset="0"/>
              </a:rPr>
              <a:t>treasure</a:t>
            </a:r>
            <a:r>
              <a:rPr lang="en-US" altLang="zh-CN" sz="5400" b="1" dirty="0">
                <a:latin typeface="Comic Sans MS" panose="030F0702030302020204" charset="0"/>
                <a:cs typeface="Comic Sans MS" panose="030F0702030302020204" charset="0"/>
              </a:rPr>
              <a:t> nation</a:t>
            </a:r>
            <a:endParaRPr lang="en-US" altLang="zh-CN" sz="5400" b="1" dirty="0">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70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xit" presetSubtype="0" fill="hold" nodeType="withEffect">
                                  <p:stCondLst>
                                    <p:cond delay="70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70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xit" presetSubtype="0" fill="hold" nodeType="withEffect">
                                  <p:stCondLst>
                                    <p:cond delay="70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70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xit" presetSubtype="0" fill="hold" nodeType="withEffect">
                                  <p:stCondLst>
                                    <p:cond delay="700"/>
                                  </p:stCondLst>
                                  <p:childTnLst>
                                    <p:set>
                                      <p:cBhvr>
                                        <p:cTn id="33" dur="1" fill="hold">
                                          <p:stCondLst>
                                            <p:cond delay="0"/>
                                          </p:stCondLst>
                                        </p:cTn>
                                        <p:tgtEl>
                                          <p:spTgt spid="10"/>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nodeType="withEffect">
                                  <p:stCondLst>
                                    <p:cond delay="70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9" grpId="0" bldLvl="0" animBg="1"/>
      <p:bldP spid="20"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1"/>
          <p:cNvPicPr>
            <a:picLocks noChangeAspect="1"/>
          </p:cNvPicPr>
          <p:nvPr>
            <p:custDataLst>
              <p:tags r:id="rId1"/>
            </p:custDataLst>
          </p:nvPr>
        </p:nvPicPr>
        <p:blipFill>
          <a:blip r:embed="rId2"/>
          <a:stretch>
            <a:fillRect/>
          </a:stretch>
        </p:blipFill>
        <p:spPr>
          <a:xfrm>
            <a:off x="232410" y="113030"/>
            <a:ext cx="1010920" cy="695325"/>
          </a:xfrm>
          <a:prstGeom prst="rect">
            <a:avLst/>
          </a:prstGeom>
        </p:spPr>
      </p:pic>
      <p:sp>
        <p:nvSpPr>
          <p:cNvPr id="5" name="文本框 4"/>
          <p:cNvSpPr txBox="1"/>
          <p:nvPr/>
        </p:nvSpPr>
        <p:spPr>
          <a:xfrm>
            <a:off x="1243330" y="138430"/>
            <a:ext cx="153416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Lead-in</a:t>
            </a:r>
            <a:endParaRPr lang="en-US" altLang="zh-CN" sz="3600" b="1">
              <a:latin typeface="Forte" panose="03060902040502070203" charset="0"/>
              <a:cs typeface="Forte" panose="03060902040502070203" charset="0"/>
            </a:endParaRPr>
          </a:p>
        </p:txBody>
      </p:sp>
      <p:sp>
        <p:nvSpPr>
          <p:cNvPr id="18" name="TextBox 17"/>
          <p:cNvSpPr txBox="1"/>
          <p:nvPr/>
        </p:nvSpPr>
        <p:spPr>
          <a:xfrm>
            <a:off x="4279900" y="224790"/>
            <a:ext cx="7832725" cy="583565"/>
          </a:xfrm>
          <a:prstGeom prst="rect">
            <a:avLst/>
          </a:prstGeom>
          <a:noFill/>
        </p:spPr>
        <p:txBody>
          <a:bodyPr wrap="square" rtlCol="0">
            <a:spAutoFit/>
          </a:bodyPr>
          <a:lstStyle/>
          <a:p>
            <a:pPr algn="l"/>
            <a:r>
              <a:rPr lang="en-US" sz="3200" b="1" dirty="0">
                <a:latin typeface="Comic Sans MS" panose="030F0702030302020204" charset="0"/>
                <a:cs typeface="Comic Sans MS" panose="030F0702030302020204" charset="0"/>
              </a:rPr>
              <a:t>What do you know about </a:t>
            </a:r>
            <a:r>
              <a:rPr lang="en-US" sz="3200" b="1" dirty="0">
                <a:solidFill>
                  <a:srgbClr val="C00000"/>
                </a:solidFill>
                <a:latin typeface="Comic Sans MS" panose="030F0702030302020204" charset="0"/>
                <a:cs typeface="Comic Sans MS" panose="030F0702030302020204" charset="0"/>
              </a:rPr>
              <a:t>Mount</a:t>
            </a:r>
            <a:r>
              <a:rPr lang="en-US" sz="3200" b="1" dirty="0">
                <a:latin typeface="Comic Sans MS" panose="030F0702030302020204" charset="0"/>
                <a:cs typeface="Comic Sans MS" panose="030F0702030302020204" charset="0"/>
              </a:rPr>
              <a:t> Tai?</a:t>
            </a:r>
            <a:endParaRPr lang="en-US" sz="3200" b="1" dirty="0">
              <a:latin typeface="Comic Sans MS" panose="030F0702030302020204" charset="0"/>
              <a:cs typeface="Comic Sans MS" panose="030F0702030302020204" charset="0"/>
            </a:endParaRPr>
          </a:p>
        </p:txBody>
      </p:sp>
      <p:pic>
        <p:nvPicPr>
          <p:cNvPr id="24" name="图片 23" descr="C:\Users\86188\Pictures\7.jpg7"/>
          <p:cNvPicPr>
            <a:picLocks noChangeAspect="1"/>
          </p:cNvPicPr>
          <p:nvPr/>
        </p:nvPicPr>
        <p:blipFill>
          <a:blip r:embed="rId3"/>
          <a:srcRect t="34728"/>
          <a:stretch>
            <a:fillRect/>
          </a:stretch>
        </p:blipFill>
        <p:spPr>
          <a:xfrm>
            <a:off x="6565265" y="1727835"/>
            <a:ext cx="5547360" cy="49276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TextBox 34"/>
          <p:cNvSpPr txBox="1"/>
          <p:nvPr/>
        </p:nvSpPr>
        <p:spPr>
          <a:xfrm>
            <a:off x="0" y="1876425"/>
            <a:ext cx="8056245" cy="583565"/>
          </a:xfrm>
          <a:prstGeom prst="rect">
            <a:avLst/>
          </a:prstGeom>
          <a:noFill/>
        </p:spPr>
        <p:txBody>
          <a:bodyPr wrap="square" rtlCol="0">
            <a:spAutoFit/>
          </a:bodyPr>
          <a:lstStyle/>
          <a:p>
            <a:pPr algn="ctr"/>
            <a:r>
              <a:rPr lang="en-US" altLang="zh-CN" sz="3200" b="1" dirty="0">
                <a:latin typeface="Comic Sans MS" panose="030F0702030302020204" charset="0"/>
                <a:cs typeface="Comic Sans MS" panose="030F0702030302020204" charset="0"/>
              </a:rPr>
              <a:t>a. It is </a:t>
            </a:r>
            <a:r>
              <a:rPr lang="en-US" altLang="zh-CN" sz="3200" b="1" dirty="0">
                <a:solidFill>
                  <a:srgbClr val="C00000"/>
                </a:solidFill>
                <a:latin typeface="Comic Sans MS" panose="030F0702030302020204" charset="0"/>
                <a:cs typeface="Comic Sans MS" panose="030F0702030302020204" charset="0"/>
              </a:rPr>
              <a:t>one of</a:t>
            </a:r>
            <a:r>
              <a:rPr lang="en-US" altLang="zh-CN" sz="3200" b="1" dirty="0">
                <a:latin typeface="Comic Sans MS" panose="030F0702030302020204" charset="0"/>
                <a:cs typeface="Comic Sans MS" panose="030F0702030302020204" charset="0"/>
              </a:rPr>
              <a:t> the Five Sacred Mount</a:t>
            </a:r>
            <a:r>
              <a:rPr lang="en-US" altLang="zh-CN" sz="3200" b="1" dirty="0">
                <a:solidFill>
                  <a:srgbClr val="C00000"/>
                </a:solidFill>
                <a:latin typeface="Comic Sans MS" panose="030F0702030302020204" charset="0"/>
                <a:cs typeface="Comic Sans MS" panose="030F0702030302020204" charset="0"/>
              </a:rPr>
              <a:t>s</a:t>
            </a:r>
            <a:endParaRPr lang="en-US" altLang="zh-CN" sz="3200" b="1" dirty="0">
              <a:solidFill>
                <a:srgbClr val="C00000"/>
              </a:solidFill>
              <a:latin typeface="Comic Sans MS" panose="030F0702030302020204" charset="0"/>
              <a:cs typeface="Comic Sans MS" panose="030F0702030302020204" charset="0"/>
            </a:endParaRPr>
          </a:p>
        </p:txBody>
      </p:sp>
      <p:sp>
        <p:nvSpPr>
          <p:cNvPr id="7" name="TextBox 34"/>
          <p:cNvSpPr txBox="1"/>
          <p:nvPr/>
        </p:nvSpPr>
        <p:spPr>
          <a:xfrm>
            <a:off x="0" y="3900170"/>
            <a:ext cx="8056245" cy="583565"/>
          </a:xfrm>
          <a:prstGeom prst="rect">
            <a:avLst/>
          </a:prstGeom>
          <a:noFill/>
        </p:spPr>
        <p:txBody>
          <a:bodyPr wrap="square" rtlCol="0">
            <a:spAutoFit/>
          </a:bodyPr>
          <a:lstStyle/>
          <a:p>
            <a:pPr algn="l"/>
            <a:r>
              <a:rPr lang="en-US" altLang="zh-CN" sz="3200" b="1" dirty="0">
                <a:latin typeface="Comic Sans MS" panose="030F0702030302020204" charset="0"/>
                <a:cs typeface="Comic Sans MS" panose="030F0702030302020204" charset="0"/>
              </a:rPr>
              <a:t>b. It </a:t>
            </a:r>
            <a:r>
              <a:rPr lang="en-US" altLang="zh-CN" sz="3200" b="1" dirty="0">
                <a:solidFill>
                  <a:srgbClr val="C00000"/>
                </a:solidFill>
                <a:latin typeface="Comic Sans MS" panose="030F0702030302020204" charset="0"/>
                <a:cs typeface="Comic Sans MS" panose="030F0702030302020204" charset="0"/>
              </a:rPr>
              <a:t>lies in</a:t>
            </a:r>
            <a:r>
              <a:rPr lang="en-US" altLang="zh-CN" sz="3200" b="1" dirty="0">
                <a:latin typeface="Comic Sans MS" panose="030F0702030302020204" charset="0"/>
                <a:cs typeface="Comic Sans MS" panose="030F0702030302020204" charset="0"/>
              </a:rPr>
              <a:t> Shangdong Province</a:t>
            </a:r>
            <a:endParaRPr lang="en-US" altLang="zh-CN" sz="3200" b="1" dirty="0">
              <a:solidFill>
                <a:srgbClr val="C00000"/>
              </a:solidFill>
              <a:latin typeface="Comic Sans MS" panose="030F0702030302020204" charset="0"/>
              <a:cs typeface="Comic Sans MS" panose="030F0702030302020204" charset="0"/>
            </a:endParaRPr>
          </a:p>
        </p:txBody>
      </p:sp>
      <p:sp>
        <p:nvSpPr>
          <p:cNvPr id="8" name="TextBox 34"/>
          <p:cNvSpPr txBox="1"/>
          <p:nvPr/>
        </p:nvSpPr>
        <p:spPr>
          <a:xfrm>
            <a:off x="142875" y="2701925"/>
            <a:ext cx="7519035" cy="1076325"/>
          </a:xfrm>
          <a:prstGeom prst="rect">
            <a:avLst/>
          </a:prstGeom>
          <a:solidFill>
            <a:schemeClr val="bg1">
              <a:lumMod val="50000"/>
              <a:alpha val="75000"/>
            </a:schemeClr>
          </a:solidFill>
        </p:spPr>
        <p:txBody>
          <a:bodyPr wrap="square" rtlCol="0">
            <a:spAutoFit/>
          </a:bodyPr>
          <a:lstStyle/>
          <a:p>
            <a:pPr algn="ctr"/>
            <a:r>
              <a:rPr lang="en-US" altLang="zh-CN" sz="3200" b="1" dirty="0">
                <a:solidFill>
                  <a:schemeClr val="tx1"/>
                </a:solidFill>
                <a:latin typeface="Comic Sans MS" panose="030F0702030302020204" charset="0"/>
                <a:cs typeface="Comic Sans MS" panose="030F0702030302020204" charset="0"/>
              </a:rPr>
              <a:t>Mount </a:t>
            </a:r>
            <a:r>
              <a:rPr lang="en-US" altLang="zh-CN" sz="3200" b="1" dirty="0">
                <a:solidFill>
                  <a:srgbClr val="C00000"/>
                </a:solidFill>
                <a:latin typeface="Comic Sans MS" panose="030F0702030302020204" charset="0"/>
                <a:cs typeface="Comic Sans MS" panose="030F0702030302020204" charset="0"/>
              </a:rPr>
              <a:t>Tai, </a:t>
            </a:r>
            <a:r>
              <a:rPr lang="en-US" altLang="zh-CN" sz="3200" b="1" dirty="0">
                <a:solidFill>
                  <a:schemeClr val="tx1"/>
                </a:solidFill>
                <a:latin typeface="Comic Sans MS" panose="030F0702030302020204" charset="0"/>
                <a:cs typeface="Comic Sans MS" panose="030F0702030302020204" charset="0"/>
              </a:rPr>
              <a:t>Mount </a:t>
            </a:r>
            <a:r>
              <a:rPr lang="en-US" altLang="zh-CN" sz="3200" b="1" dirty="0">
                <a:solidFill>
                  <a:srgbClr val="C00000"/>
                </a:solidFill>
                <a:latin typeface="Comic Sans MS" panose="030F0702030302020204" charset="0"/>
                <a:cs typeface="Comic Sans MS" panose="030F0702030302020204" charset="0"/>
              </a:rPr>
              <a:t>Hua, </a:t>
            </a:r>
            <a:r>
              <a:rPr lang="en-US" altLang="zh-CN" sz="3200" b="1" dirty="0">
                <a:solidFill>
                  <a:schemeClr val="tx1"/>
                </a:solidFill>
                <a:latin typeface="Comic Sans MS" panose="030F0702030302020204" charset="0"/>
                <a:cs typeface="Comic Sans MS" panose="030F0702030302020204" charset="0"/>
              </a:rPr>
              <a:t>Mount </a:t>
            </a:r>
            <a:r>
              <a:rPr lang="en-US" altLang="zh-CN" sz="3200" b="1" dirty="0">
                <a:solidFill>
                  <a:srgbClr val="C00000"/>
                </a:solidFill>
                <a:latin typeface="Comic Sans MS" panose="030F0702030302020204" charset="0"/>
                <a:cs typeface="Comic Sans MS" panose="030F0702030302020204" charset="0"/>
              </a:rPr>
              <a:t>Heng</a:t>
            </a:r>
            <a:endParaRPr lang="en-US" altLang="zh-CN" sz="3200" b="1" dirty="0">
              <a:solidFill>
                <a:schemeClr val="tx1"/>
              </a:solidFill>
              <a:latin typeface="Comic Sans MS" panose="030F0702030302020204" charset="0"/>
              <a:cs typeface="Comic Sans MS" panose="030F0702030302020204" charset="0"/>
            </a:endParaRPr>
          </a:p>
          <a:p>
            <a:pPr algn="ctr"/>
            <a:r>
              <a:rPr lang="en-US" altLang="zh-CN" sz="3200" b="1" dirty="0">
                <a:solidFill>
                  <a:schemeClr val="tx1"/>
                </a:solidFill>
                <a:latin typeface="Comic Sans MS" panose="030F0702030302020204" charset="0"/>
                <a:cs typeface="Comic Sans MS" panose="030F0702030302020204" charset="0"/>
              </a:rPr>
              <a:t>Mount </a:t>
            </a:r>
            <a:r>
              <a:rPr lang="en-US" altLang="zh-CN" sz="3200" b="1" dirty="0">
                <a:solidFill>
                  <a:srgbClr val="C00000"/>
                </a:solidFill>
                <a:latin typeface="Comic Sans MS" panose="030F0702030302020204" charset="0"/>
                <a:cs typeface="Comic Sans MS" panose="030F0702030302020204" charset="0"/>
              </a:rPr>
              <a:t>Heng, </a:t>
            </a:r>
            <a:r>
              <a:rPr lang="en-US" altLang="zh-CN" sz="3200" b="1" dirty="0">
                <a:solidFill>
                  <a:schemeClr val="tx1"/>
                </a:solidFill>
                <a:latin typeface="Comic Sans MS" panose="030F0702030302020204" charset="0"/>
                <a:cs typeface="Comic Sans MS" panose="030F0702030302020204" charset="0"/>
              </a:rPr>
              <a:t>Mount </a:t>
            </a:r>
            <a:r>
              <a:rPr lang="en-US" altLang="zh-CN" sz="3200" b="1" dirty="0">
                <a:solidFill>
                  <a:srgbClr val="C00000"/>
                </a:solidFill>
                <a:latin typeface="Comic Sans MS" panose="030F0702030302020204" charset="0"/>
                <a:cs typeface="Comic Sans MS" panose="030F0702030302020204" charset="0"/>
              </a:rPr>
              <a:t>Chong</a:t>
            </a:r>
            <a:endParaRPr lang="en-US" altLang="zh-CN" sz="3200" b="1" dirty="0">
              <a:solidFill>
                <a:srgbClr val="C00000"/>
              </a:solidFill>
              <a:latin typeface="Comic Sans MS" panose="030F0702030302020204" charset="0"/>
              <a:cs typeface="Comic Sans MS" panose="030F0702030302020204" charset="0"/>
            </a:endParaRPr>
          </a:p>
        </p:txBody>
      </p:sp>
      <p:sp>
        <p:nvSpPr>
          <p:cNvPr id="9" name="TextBox 34"/>
          <p:cNvSpPr txBox="1"/>
          <p:nvPr/>
        </p:nvSpPr>
        <p:spPr>
          <a:xfrm>
            <a:off x="0" y="4712970"/>
            <a:ext cx="8443595" cy="1076325"/>
          </a:xfrm>
          <a:prstGeom prst="rect">
            <a:avLst/>
          </a:prstGeom>
          <a:noFill/>
        </p:spPr>
        <p:txBody>
          <a:bodyPr wrap="square" rtlCol="0">
            <a:spAutoFit/>
          </a:bodyPr>
          <a:lstStyle/>
          <a:p>
            <a:pPr algn="l"/>
            <a:r>
              <a:rPr lang="en-US" altLang="zh-CN" sz="3200" b="1" dirty="0">
                <a:latin typeface="Comic Sans MS" panose="030F0702030302020204" charset="0"/>
                <a:cs typeface="Comic Sans MS" panose="030F0702030302020204" charset="0"/>
              </a:rPr>
              <a:t>c. There is a </a:t>
            </a:r>
            <a:r>
              <a:rPr lang="en-US" altLang="zh-CN" sz="3200" b="1" dirty="0">
                <a:solidFill>
                  <a:srgbClr val="C00000"/>
                </a:solidFill>
                <a:latin typeface="Comic Sans MS" panose="030F0702030302020204" charset="0"/>
                <a:cs typeface="Comic Sans MS" panose="030F0702030302020204" charset="0"/>
              </a:rPr>
              <a:t>verse</a:t>
            </a:r>
            <a:r>
              <a:rPr lang="en-US" altLang="zh-CN" sz="3200" b="1" dirty="0">
                <a:latin typeface="Comic Sans MS" panose="030F0702030302020204" charset="0"/>
                <a:cs typeface="Comic Sans MS" panose="030F0702030302020204" charset="0"/>
              </a:rPr>
              <a:t> discribing Mount Tai</a:t>
            </a:r>
            <a:endParaRPr lang="en-US" altLang="zh-CN" sz="3200" b="1" dirty="0">
              <a:latin typeface="Comic Sans MS" panose="030F0702030302020204" charset="0"/>
              <a:cs typeface="Comic Sans MS" panose="030F0702030302020204" charset="0"/>
            </a:endParaRPr>
          </a:p>
          <a:p>
            <a:pPr algn="l"/>
            <a:r>
              <a:rPr lang="en-US" altLang="zh-CN" sz="3200" b="1" dirty="0">
                <a:solidFill>
                  <a:srgbClr val="C00000"/>
                </a:solidFill>
                <a:latin typeface="Comic Sans MS" panose="030F0702030302020204" charset="0"/>
                <a:cs typeface="Comic Sans MS" panose="030F0702030302020204" charset="0"/>
              </a:rPr>
              <a:t>  “</a:t>
            </a:r>
            <a:r>
              <a:rPr lang="zh-CN" altLang="en-US" sz="3200" b="1" dirty="0">
                <a:solidFill>
                  <a:srgbClr val="C00000"/>
                </a:solidFill>
                <a:latin typeface="Comic Sans MS" panose="030F0702030302020204" charset="0"/>
                <a:cs typeface="Comic Sans MS" panose="030F0702030302020204" charset="0"/>
              </a:rPr>
              <a:t>会当凌绝顶，一览众山小</a:t>
            </a:r>
            <a:r>
              <a:rPr lang="en-US" altLang="zh-CN" sz="3200" b="1" dirty="0">
                <a:solidFill>
                  <a:srgbClr val="C00000"/>
                </a:solidFill>
                <a:latin typeface="Comic Sans MS" panose="030F0702030302020204" charset="0"/>
                <a:cs typeface="Comic Sans MS" panose="030F0702030302020204" charset="0"/>
              </a:rPr>
              <a:t>”</a:t>
            </a:r>
            <a:endParaRPr lang="en-US" altLang="zh-CN" sz="3200" b="1" dirty="0">
              <a:solidFill>
                <a:srgbClr val="C00000"/>
              </a:solidFill>
              <a:latin typeface="Comic Sans MS" panose="030F0702030302020204" charset="0"/>
              <a:cs typeface="Comic Sans MS" panose="030F0702030302020204" charset="0"/>
            </a:endParaRPr>
          </a:p>
        </p:txBody>
      </p:sp>
      <p:sp>
        <p:nvSpPr>
          <p:cNvPr id="10" name="TextBox 34"/>
          <p:cNvSpPr txBox="1"/>
          <p:nvPr/>
        </p:nvSpPr>
        <p:spPr>
          <a:xfrm>
            <a:off x="0" y="5678805"/>
            <a:ext cx="6714490" cy="1076325"/>
          </a:xfrm>
          <a:prstGeom prst="rect">
            <a:avLst/>
          </a:prstGeom>
          <a:noFill/>
        </p:spPr>
        <p:txBody>
          <a:bodyPr wrap="square" rtlCol="0">
            <a:spAutoFit/>
          </a:bodyPr>
          <a:lstStyle/>
          <a:p>
            <a:pPr algn="l"/>
            <a:r>
              <a:rPr lang="en-US" altLang="zh-CN" sz="3200" b="1" dirty="0">
                <a:latin typeface="Comic Sans MS" panose="030F0702030302020204" charset="0"/>
                <a:cs typeface="Comic Sans MS" panose="030F0702030302020204" charset="0"/>
              </a:rPr>
              <a:t>d. </a:t>
            </a:r>
            <a:r>
              <a:rPr lang="en-US" sz="3200" b="1" dirty="0">
                <a:latin typeface="Comic Sans MS" panose="030F0702030302020204" charset="0"/>
                <a:cs typeface="Comic Sans MS" panose="030F0702030302020204" charset="0"/>
              </a:rPr>
              <a:t>It is the symbol of </a:t>
            </a:r>
            <a:r>
              <a:rPr lang="en-US" sz="3200" b="1" dirty="0">
                <a:solidFill>
                  <a:schemeClr val="accent1">
                    <a:lumMod val="75000"/>
                  </a:schemeClr>
                </a:solidFill>
                <a:latin typeface="Comic Sans MS" panose="030F0702030302020204" charset="0"/>
                <a:cs typeface="Comic Sans MS" panose="030F0702030302020204" charset="0"/>
              </a:rPr>
              <a:t>right</a:t>
            </a:r>
            <a:r>
              <a:rPr lang="en-US" sz="3200" b="1" dirty="0">
                <a:latin typeface="Comic Sans MS" panose="030F0702030302020204" charset="0"/>
                <a:cs typeface="Comic Sans MS" panose="030F0702030302020204" charset="0"/>
              </a:rPr>
              <a:t> and </a:t>
            </a:r>
            <a:r>
              <a:rPr lang="en-US" sz="3200" b="1" dirty="0">
                <a:solidFill>
                  <a:schemeClr val="accent1">
                    <a:lumMod val="75000"/>
                  </a:schemeClr>
                </a:solidFill>
                <a:latin typeface="Comic Sans MS" panose="030F0702030302020204" charset="0"/>
                <a:cs typeface="Comic Sans MS" panose="030F0702030302020204" charset="0"/>
              </a:rPr>
              <a:t>royal Majesty</a:t>
            </a:r>
            <a:endParaRPr lang="en-US" sz="3200" b="1" dirty="0">
              <a:solidFill>
                <a:schemeClr val="accent1">
                  <a:lumMod val="75000"/>
                </a:schemeClr>
              </a:solidFill>
              <a:latin typeface="Comic Sans MS" panose="030F0702030302020204" charset="0"/>
              <a:cs typeface="Comic Sans MS" panose="030F0702030302020204" charset="0"/>
            </a:endParaRPr>
          </a:p>
        </p:txBody>
      </p:sp>
      <p:sp>
        <p:nvSpPr>
          <p:cNvPr id="22" name="TextBox 34"/>
          <p:cNvSpPr txBox="1"/>
          <p:nvPr/>
        </p:nvSpPr>
        <p:spPr>
          <a:xfrm>
            <a:off x="9778365" y="4712970"/>
            <a:ext cx="2413635" cy="706755"/>
          </a:xfrm>
          <a:prstGeom prst="rect">
            <a:avLst/>
          </a:prstGeom>
          <a:solidFill>
            <a:srgbClr val="FFFFFF">
              <a:alpha val="75000"/>
            </a:srgbClr>
          </a:solidFill>
        </p:spPr>
        <p:txBody>
          <a:bodyPr wrap="square" rtlCol="0">
            <a:spAutoFit/>
          </a:bodyPr>
          <a:lstStyle/>
          <a:p>
            <a:pPr algn="ctr"/>
            <a:r>
              <a:rPr lang="en-US" altLang="zh-CN" sz="4000" b="1" dirty="0">
                <a:solidFill>
                  <a:srgbClr val="C00000"/>
                </a:solidFill>
                <a:latin typeface="Times New Roman" panose="02020603050405020304" charset="0"/>
                <a:cs typeface="Times New Roman" panose="02020603050405020304" charset="0"/>
              </a:rPr>
              <a:t>Splendid</a:t>
            </a:r>
            <a:endParaRPr lang="en-US" altLang="zh-CN" sz="4000" b="1" dirty="0">
              <a:solidFill>
                <a:srgbClr val="C00000"/>
              </a:solidFill>
              <a:latin typeface="Times New Roman" panose="02020603050405020304" charset="0"/>
              <a:cs typeface="Times New Roman" panose="02020603050405020304" charset="0"/>
            </a:endParaRPr>
          </a:p>
        </p:txBody>
      </p:sp>
      <p:pic>
        <p:nvPicPr>
          <p:cNvPr id="12" name="图片 11" descr="1"/>
          <p:cNvPicPr>
            <a:picLocks noChangeAspect="1"/>
          </p:cNvPicPr>
          <p:nvPr/>
        </p:nvPicPr>
        <p:blipFill>
          <a:blip r:embed="rId4"/>
          <a:stretch>
            <a:fillRect/>
          </a:stretch>
        </p:blipFill>
        <p:spPr>
          <a:xfrm>
            <a:off x="6844030" y="2339975"/>
            <a:ext cx="4989830" cy="4123690"/>
          </a:xfrm>
          <a:prstGeom prst="rect">
            <a:avLst/>
          </a:prstGeom>
        </p:spPr>
      </p:pic>
      <p:pic>
        <p:nvPicPr>
          <p:cNvPr id="11" name="泰山的壮观">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7523480" y="3370580"/>
            <a:ext cx="3848100" cy="2976880"/>
          </a:xfrm>
          <a:prstGeom prst="rect">
            <a:avLst/>
          </a:prstGeom>
        </p:spPr>
      </p:pic>
      <p:sp>
        <p:nvSpPr>
          <p:cNvPr id="17" name="TextBox 34"/>
          <p:cNvSpPr txBox="1"/>
          <p:nvPr/>
        </p:nvSpPr>
        <p:spPr>
          <a:xfrm>
            <a:off x="31750" y="2750199"/>
            <a:ext cx="12128500" cy="1753235"/>
          </a:xfrm>
          <a:prstGeom prst="rect">
            <a:avLst/>
          </a:prstGeom>
          <a:solidFill>
            <a:srgbClr val="FFFFFF">
              <a:alpha val="75000"/>
            </a:srgbClr>
          </a:solidFill>
        </p:spPr>
        <p:txBody>
          <a:bodyPr wrap="square" rtlCol="0">
            <a:spAutoFit/>
          </a:bodyPr>
          <a:lstStyle/>
          <a:p>
            <a:pPr algn="ctr"/>
            <a:r>
              <a:rPr lang="en-US" altLang="zh-CN" sz="5400" b="1" dirty="0">
                <a:latin typeface="Comic Sans MS" panose="030F0702030302020204" charset="0"/>
                <a:cs typeface="Comic Sans MS" panose="030F0702030302020204" charset="0"/>
              </a:rPr>
              <a:t>We should </a:t>
            </a:r>
            <a:r>
              <a:rPr lang="en-US" altLang="zh-CN" sz="5400" b="1" dirty="0">
                <a:solidFill>
                  <a:srgbClr val="C00000"/>
                </a:solidFill>
                <a:latin typeface="Comic Sans MS" panose="030F0702030302020204" charset="0"/>
                <a:cs typeface="Comic Sans MS" panose="030F0702030302020204" charset="0"/>
              </a:rPr>
              <a:t>value</a:t>
            </a:r>
            <a:r>
              <a:rPr lang="en-US" altLang="zh-CN" sz="5400" b="1" dirty="0">
                <a:latin typeface="Comic Sans MS" panose="030F0702030302020204" charset="0"/>
                <a:cs typeface="Comic Sans MS" panose="030F0702030302020204" charset="0"/>
              </a:rPr>
              <a:t> and </a:t>
            </a:r>
            <a:r>
              <a:rPr lang="en-US" altLang="zh-CN" sz="5400" b="1" dirty="0">
                <a:solidFill>
                  <a:srgbClr val="C00000"/>
                </a:solidFill>
                <a:latin typeface="Comic Sans MS" panose="030F0702030302020204" charset="0"/>
                <a:cs typeface="Comic Sans MS" panose="030F0702030302020204" charset="0"/>
              </a:rPr>
              <a:t>preserve</a:t>
            </a:r>
            <a:r>
              <a:rPr lang="en-US" altLang="zh-CN" sz="5400" b="1" dirty="0">
                <a:latin typeface="Comic Sans MS" panose="030F0702030302020204" charset="0"/>
                <a:cs typeface="Comic Sans MS" panose="030F0702030302020204" charset="0"/>
              </a:rPr>
              <a:t> cultural relics.</a:t>
            </a:r>
            <a:endParaRPr lang="en-US" altLang="zh-CN" sz="5400" b="1" dirty="0">
              <a:latin typeface="Comic Sans MS" panose="030F0702030302020204" charset="0"/>
              <a:cs typeface="Comic Sans MS" panose="030F0702030302020204" charset="0"/>
            </a:endParaRP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217" y="1438275"/>
            <a:ext cx="8848835" cy="4969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1000" fill="hold"/>
                                        <p:tgtEl>
                                          <p:spTgt spid="3"/>
                                        </p:tgtEl>
                                        <p:attrNameLst>
                                          <p:attrName>ppt_w</p:attrName>
                                        </p:attrNameLst>
                                      </p:cBhvr>
                                      <p:tavLst>
                                        <p:tav tm="0">
                                          <p:val>
                                            <p:fltVal val="0"/>
                                          </p:val>
                                        </p:tav>
                                        <p:tav tm="100000">
                                          <p:val>
                                            <p:strVal val="#ppt_w"/>
                                          </p:val>
                                        </p:tav>
                                      </p:tavLst>
                                    </p:anim>
                                    <p:anim calcmode="lin" valueType="num">
                                      <p:cBhvr>
                                        <p:cTn id="55" dur="1000" fill="hold"/>
                                        <p:tgtEl>
                                          <p:spTgt spid="3"/>
                                        </p:tgtEl>
                                        <p:attrNameLst>
                                          <p:attrName>ppt_h</p:attrName>
                                        </p:attrNameLst>
                                      </p:cBhvr>
                                      <p:tavLst>
                                        <p:tav tm="0">
                                          <p:val>
                                            <p:fltVal val="0"/>
                                          </p:val>
                                        </p:tav>
                                        <p:tav tm="100000">
                                          <p:val>
                                            <p:strVal val="#ppt_h"/>
                                          </p:val>
                                        </p:tav>
                                      </p:tavLst>
                                    </p:anim>
                                    <p:anim calcmode="lin" valueType="num">
                                      <p:cBhvr>
                                        <p:cTn id="56" dur="1000" fill="hold"/>
                                        <p:tgtEl>
                                          <p:spTgt spid="3"/>
                                        </p:tgtEl>
                                        <p:attrNameLst>
                                          <p:attrName>style.rotation</p:attrName>
                                        </p:attrNameLst>
                                      </p:cBhvr>
                                      <p:tavLst>
                                        <p:tav tm="0">
                                          <p:val>
                                            <p:fltVal val="90"/>
                                          </p:val>
                                        </p:tav>
                                        <p:tav tm="100000">
                                          <p:val>
                                            <p:fltVal val="0"/>
                                          </p:val>
                                        </p:tav>
                                      </p:tavLst>
                                    </p:anim>
                                    <p:animEffect transition="in" filter="fade">
                                      <p:cBhvr>
                                        <p:cTn id="5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58" fill="hold" display="1">
                  <p:stCondLst>
                    <p:cond delay="indefinite"/>
                  </p:stCondLst>
                  <p:endCondLst>
                    <p:cond evt="onNext" delay="0">
                      <p:tgtEl>
                        <p:sldTgt/>
                      </p:tgtEl>
                    </p:cond>
                    <p:cond evt="onPrev" delay="0">
                      <p:tgtEl>
                        <p:sldTgt/>
                      </p:tgtEl>
                    </p:cond>
                  </p:endCondLst>
                </p:cTn>
                <p:tgtEl>
                  <p:spTgt spid="11"/>
                </p:tgtEl>
              </p:cMediaNode>
            </p:video>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additive="base">
                                        <p:cTn id="63" dur="1" fill="hold"/>
                                        <p:tgtEl>
                                          <p:spTgt spid="11"/>
                                        </p:tgtEl>
                                      </p:cBhvr>
                                    </p:cmd>
                                  </p:childTnLst>
                                </p:cTn>
                              </p:par>
                            </p:childTnLst>
                          </p:cTn>
                        </p:par>
                      </p:childTnLst>
                    </p:cTn>
                  </p:par>
                </p:childTnLst>
              </p:cTn>
              <p:nextCondLst>
                <p:cond evt="onClick" delay="0">
                  <p:tgtEl>
                    <p:spTgt spid="11"/>
                  </p:tgtEl>
                </p:cond>
              </p:nextCondLst>
            </p:seq>
          </p:childTnLst>
        </p:cTn>
      </p:par>
    </p:tnLst>
    <p:bldLst>
      <p:bldP spid="23" grpId="0" bldLvl="0" animBg="1"/>
      <p:bldP spid="7" grpId="0" bldLvl="0" animBg="1"/>
      <p:bldP spid="8" grpId="0" bldLvl="0" animBg="1"/>
      <p:bldP spid="9" grpId="0" bldLvl="0" animBg="1"/>
      <p:bldP spid="10" grpId="0" bldLvl="0" animBg="1"/>
      <p:bldP spid="22"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1"/>
          <p:cNvPicPr>
            <a:picLocks noChangeAspect="1"/>
          </p:cNvPicPr>
          <p:nvPr>
            <p:custDataLst>
              <p:tags r:id="rId1"/>
            </p:custDataLst>
          </p:nvPr>
        </p:nvPicPr>
        <p:blipFill>
          <a:blip r:embed="rId2"/>
          <a:stretch>
            <a:fillRect/>
          </a:stretch>
        </p:blipFill>
        <p:spPr>
          <a:xfrm>
            <a:off x="232410" y="113030"/>
            <a:ext cx="1010920" cy="695325"/>
          </a:xfrm>
          <a:prstGeom prst="rect">
            <a:avLst/>
          </a:prstGeom>
        </p:spPr>
      </p:pic>
      <p:sp>
        <p:nvSpPr>
          <p:cNvPr id="5" name="文本框 4"/>
          <p:cNvSpPr txBox="1"/>
          <p:nvPr/>
        </p:nvSpPr>
        <p:spPr>
          <a:xfrm>
            <a:off x="1243330" y="138430"/>
            <a:ext cx="153416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Lead-in</a:t>
            </a:r>
            <a:endParaRPr lang="en-US" altLang="zh-CN" sz="3600" b="1">
              <a:latin typeface="Forte" panose="03060902040502070203" charset="0"/>
              <a:cs typeface="Forte" panose="03060902040502070203" charset="0"/>
            </a:endParaRPr>
          </a:p>
        </p:txBody>
      </p:sp>
      <p:pic>
        <p:nvPicPr>
          <p:cNvPr id="6" name="图片 9" descr="微信图片_20191030161240"/>
          <p:cNvPicPr>
            <a:picLocks noChangeAspect="1"/>
          </p:cNvPicPr>
          <p:nvPr>
            <p:custDataLst>
              <p:tags r:id="rId3"/>
            </p:custDataLst>
          </p:nvPr>
        </p:nvPicPr>
        <p:blipFill>
          <a:blip r:embed="rId4"/>
          <a:stretch>
            <a:fillRect/>
          </a:stretch>
        </p:blipFill>
        <p:spPr>
          <a:xfrm>
            <a:off x="6876415" y="1174750"/>
            <a:ext cx="4836795" cy="3493135"/>
          </a:xfrm>
          <a:prstGeom prst="rect">
            <a:avLst/>
          </a:prstGeom>
          <a:noFill/>
          <a:ln w="9525">
            <a:noFill/>
          </a:ln>
        </p:spPr>
      </p:pic>
      <p:pic>
        <p:nvPicPr>
          <p:cNvPr id="7" name="图片 4" descr="微信图片_20191030160201"/>
          <p:cNvPicPr>
            <a:picLocks noChangeAspect="1"/>
          </p:cNvPicPr>
          <p:nvPr>
            <p:custDataLst>
              <p:tags r:id="rId5"/>
            </p:custDataLst>
          </p:nvPr>
        </p:nvPicPr>
        <p:blipFill>
          <a:blip r:embed="rId6"/>
          <a:stretch>
            <a:fillRect/>
          </a:stretch>
        </p:blipFill>
        <p:spPr>
          <a:xfrm>
            <a:off x="576580" y="1557020"/>
            <a:ext cx="4909820" cy="3497580"/>
          </a:xfrm>
          <a:prstGeom prst="rect">
            <a:avLst/>
          </a:prstGeom>
          <a:noFill/>
          <a:ln w="9525">
            <a:noFill/>
          </a:ln>
        </p:spPr>
      </p:pic>
      <p:sp>
        <p:nvSpPr>
          <p:cNvPr id="8" name="矩形 7"/>
          <p:cNvSpPr/>
          <p:nvPr>
            <p:custDataLst>
              <p:tags r:id="rId7"/>
            </p:custDataLst>
          </p:nvPr>
        </p:nvSpPr>
        <p:spPr>
          <a:xfrm rot="19920000">
            <a:off x="5380990" y="3617595"/>
            <a:ext cx="2112010" cy="768350"/>
          </a:xfrm>
          <a:prstGeom prst="rect">
            <a:avLst/>
          </a:prstGeom>
          <a:noFill/>
          <a:ln>
            <a:noFill/>
          </a:ln>
        </p:spPr>
        <p:txBody>
          <a:bodyPr wrap="square" rtlCol="0" anchor="t">
            <a:spAutoFit/>
          </a:bodyPr>
          <a:lstStyle>
            <a:defPPr/>
          </a:lstStyle>
          <a:p>
            <a:pPr algn="ctr" fontAlgn="base"/>
            <a:r>
              <a:rPr lang="en-US" altLang="zh-CN" sz="4400" b="1" strike="noStrike" noProof="1">
                <a:ln w="22225">
                  <a:solidFill>
                    <a:schemeClr val="accent2"/>
                  </a:solidFill>
                  <a:prstDash val="solid"/>
                </a:ln>
                <a:solidFill>
                  <a:schemeClr val="tx1"/>
                </a:solidFill>
                <a:effectLst/>
                <a:latin typeface="Arial" panose="020B0604020202020204" pitchFamily="34" charset="0"/>
                <a:ea typeface="宋体" panose="02010600030101010101" pitchFamily="2" charset="-122"/>
                <a:cs typeface="+mn-cs"/>
              </a:rPr>
              <a:t>What?</a:t>
            </a:r>
            <a:endParaRPr lang="en-US" altLang="zh-CN" sz="4400" b="1" strike="noStrike" noProof="1">
              <a:ln w="22225">
                <a:solidFill>
                  <a:schemeClr val="accent2"/>
                </a:solidFill>
                <a:prstDash val="solid"/>
              </a:ln>
              <a:solidFill>
                <a:schemeClr val="tx1"/>
              </a:solidFill>
              <a:effectLst/>
              <a:latin typeface="Arial" panose="020B0604020202020204" pitchFamily="34" charset="0"/>
              <a:ea typeface="宋体" panose="02010600030101010101" pitchFamily="2" charset="-122"/>
              <a:cs typeface="+mn-cs"/>
            </a:endParaRPr>
          </a:p>
        </p:txBody>
      </p:sp>
      <p:sp>
        <p:nvSpPr>
          <p:cNvPr id="9" name="文本框 8"/>
          <p:cNvSpPr txBox="1"/>
          <p:nvPr>
            <p:custDataLst>
              <p:tags r:id="rId8"/>
            </p:custDataLst>
          </p:nvPr>
        </p:nvSpPr>
        <p:spPr>
          <a:xfrm rot="20160000">
            <a:off x="5130800" y="1464310"/>
            <a:ext cx="1931670" cy="768350"/>
          </a:xfrm>
          <a:prstGeom prst="rect">
            <a:avLst/>
          </a:prstGeom>
          <a:noFill/>
        </p:spPr>
        <p:txBody>
          <a:bodyPr wrap="square" rtlCol="0" anchor="t">
            <a:spAutoFit/>
          </a:bodyPr>
          <a:lstStyle>
            <a:defPPr/>
          </a:lstStyle>
          <a:p>
            <a:pPr algn="ctr"/>
            <a:r>
              <a:rPr lang="en-US" altLang="zh-CN" sz="4400" b="1" noProof="1">
                <a:ln w="22225">
                  <a:solidFill>
                    <a:schemeClr val="accent2"/>
                  </a:solidFill>
                  <a:prstDash val="solid"/>
                </a:ln>
                <a:solidFill>
                  <a:schemeClr val="tx1"/>
                </a:solidFill>
                <a:latin typeface="+mn-lt"/>
                <a:ea typeface="+mn-ea"/>
                <a:cs typeface="+mn-cs"/>
                <a:sym typeface="+mn-ea"/>
              </a:rPr>
              <a:t>Who?</a:t>
            </a:r>
            <a:endParaRPr lang="en-US" altLang="zh-CN" sz="4400" b="1" noProof="1">
              <a:ln w="22225">
                <a:solidFill>
                  <a:schemeClr val="accent2"/>
                </a:solidFill>
                <a:prstDash val="solid"/>
              </a:ln>
              <a:solidFill>
                <a:schemeClr val="tx1"/>
              </a:solidFill>
              <a:latin typeface="+mn-lt"/>
              <a:ea typeface="+mn-ea"/>
              <a:cs typeface="+mn-cs"/>
              <a:sym typeface="+mn-ea"/>
            </a:endParaRPr>
          </a:p>
        </p:txBody>
      </p:sp>
      <p:sp>
        <p:nvSpPr>
          <p:cNvPr id="10" name="文本框 9"/>
          <p:cNvSpPr txBox="1"/>
          <p:nvPr>
            <p:custDataLst>
              <p:tags r:id="rId9"/>
            </p:custDataLst>
          </p:nvPr>
        </p:nvSpPr>
        <p:spPr>
          <a:xfrm rot="19860000">
            <a:off x="5183505" y="2450465"/>
            <a:ext cx="2508885" cy="768350"/>
          </a:xfrm>
          <a:prstGeom prst="rect">
            <a:avLst/>
          </a:prstGeom>
          <a:noFill/>
        </p:spPr>
        <p:txBody>
          <a:bodyPr wrap="square" rtlCol="0" anchor="t">
            <a:spAutoFit/>
          </a:bodyPr>
          <a:lstStyle>
            <a:defPPr/>
          </a:lstStyle>
          <a:p>
            <a:r>
              <a:rPr lang="en-US" altLang="zh-CN" sz="4400" b="1" noProof="1">
                <a:ln w="22225">
                  <a:solidFill>
                    <a:schemeClr val="accent2"/>
                  </a:solidFill>
                  <a:prstDash val="solid"/>
                </a:ln>
                <a:solidFill>
                  <a:schemeClr val="tx1"/>
                </a:solidFill>
                <a:latin typeface="+mn-lt"/>
                <a:ea typeface="+mn-ea"/>
                <a:cs typeface="+mn-cs"/>
                <a:sym typeface="+mn-ea"/>
              </a:rPr>
              <a:t>Where?</a:t>
            </a:r>
            <a:endParaRPr lang="en-US" altLang="zh-CN" sz="4400" b="1" noProof="1">
              <a:ln w="22225">
                <a:solidFill>
                  <a:schemeClr val="accent2"/>
                </a:solidFill>
                <a:prstDash val="solid"/>
              </a:ln>
              <a:solidFill>
                <a:schemeClr val="tx1"/>
              </a:solidFill>
              <a:latin typeface="+mn-lt"/>
              <a:ea typeface="+mn-ea"/>
              <a:cs typeface="+mn-cs"/>
              <a:sym typeface="+mn-ea"/>
            </a:endParaRPr>
          </a:p>
        </p:txBody>
      </p:sp>
      <p:sp>
        <p:nvSpPr>
          <p:cNvPr id="25602" name="文本框 3"/>
          <p:cNvSpPr txBox="1"/>
          <p:nvPr>
            <p:custDataLst>
              <p:tags r:id="rId10"/>
            </p:custDataLst>
          </p:nvPr>
        </p:nvSpPr>
        <p:spPr>
          <a:xfrm>
            <a:off x="3133090" y="163195"/>
            <a:ext cx="6609080" cy="645160"/>
          </a:xfrm>
          <a:prstGeom prst="rect">
            <a:avLst/>
          </a:prstGeom>
          <a:noFill/>
          <a:ln w="9525">
            <a:noFill/>
          </a:ln>
        </p:spPr>
        <p:txBody>
          <a:bodyPr wrap="none" anchor="t">
            <a:spAutoFit/>
          </a:bodyPr>
          <a:lstStyle>
            <a:defPPr/>
          </a:lstStyle>
          <a:p>
            <a:r>
              <a:rPr lang="en-US" altLang="zh-CN" sz="3600" b="1">
                <a:latin typeface="Comic Sans MS" panose="030F0702030302020204" charset="0"/>
                <a:ea typeface="宋体" panose="02010600030101010101" pitchFamily="2" charset="-122"/>
                <a:cs typeface="Comic Sans MS" panose="030F0702030302020204" charset="0"/>
              </a:rPr>
              <a:t>Take part in a youth </a:t>
            </a:r>
            <a:r>
              <a:rPr lang="en-US" altLang="zh-CN" sz="3600" b="1">
                <a:solidFill>
                  <a:schemeClr val="tx1"/>
                </a:solidFill>
                <a:latin typeface="Comic Sans MS" panose="030F0702030302020204" charset="0"/>
                <a:ea typeface="宋体" panose="02010600030101010101" pitchFamily="2" charset="-122"/>
                <a:cs typeface="Comic Sans MS" panose="030F0702030302020204" charset="0"/>
              </a:rPr>
              <a:t>project</a:t>
            </a:r>
            <a:endParaRPr lang="en-US" altLang="zh-CN" sz="3600" b="1">
              <a:solidFill>
                <a:schemeClr val="tx1"/>
              </a:solidFill>
              <a:latin typeface="Comic Sans MS" panose="030F0702030302020204" charset="0"/>
              <a:ea typeface="宋体" panose="02010600030101010101" pitchFamily="2" charset="-122"/>
              <a:cs typeface="Comic Sans MS" panose="030F0702030302020204" charset="0"/>
            </a:endParaRPr>
          </a:p>
        </p:txBody>
      </p:sp>
      <p:sp>
        <p:nvSpPr>
          <p:cNvPr id="12" name="椭圆 11"/>
          <p:cNvSpPr/>
          <p:nvPr/>
        </p:nvSpPr>
        <p:spPr>
          <a:xfrm>
            <a:off x="7848600" y="201930"/>
            <a:ext cx="2165985" cy="606425"/>
          </a:xfrm>
          <a:prstGeom prst="ellipse">
            <a:avLst/>
          </a:prstGeom>
          <a:noFill/>
          <a:ln w="5715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11"/>
            </p:custDataLst>
          </p:nvPr>
        </p:nvSpPr>
        <p:spPr>
          <a:xfrm>
            <a:off x="10014585" y="-93980"/>
            <a:ext cx="1381125" cy="1198880"/>
          </a:xfrm>
          <a:prstGeom prst="rect">
            <a:avLst/>
          </a:prstGeom>
          <a:noFill/>
        </p:spPr>
        <p:txBody>
          <a:bodyPr wrap="square" rtlCol="0" anchor="t">
            <a:spAutoFit/>
          </a:bodyPr>
          <a:lstStyle>
            <a:defPPr/>
          </a:lstStyle>
          <a:p>
            <a:pPr algn="ctr"/>
            <a:r>
              <a:rPr lang="en-US" altLang="zh-CN" sz="7200" b="1" noProof="1">
                <a:ln w="22225">
                  <a:solidFill>
                    <a:schemeClr val="accent2"/>
                  </a:solidFill>
                  <a:prstDash val="solid"/>
                </a:ln>
                <a:solidFill>
                  <a:srgbClr val="C00000"/>
                </a:solidFill>
                <a:latin typeface="Comic Sans MS" panose="030F0702030302020204" charset="0"/>
                <a:ea typeface="+mn-ea"/>
                <a:cs typeface="Comic Sans MS" panose="030F0702030302020204" charset="0"/>
                <a:sym typeface="+mn-ea"/>
              </a:rPr>
              <a:t>?</a:t>
            </a:r>
            <a:endParaRPr lang="en-US" altLang="zh-CN" sz="7200" b="1" noProof="1">
              <a:ln w="22225">
                <a:solidFill>
                  <a:schemeClr val="accent2"/>
                </a:solidFill>
                <a:prstDash val="solid"/>
              </a:ln>
              <a:solidFill>
                <a:srgbClr val="C00000"/>
              </a:solidFill>
              <a:latin typeface="Comic Sans MS" panose="030F0702030302020204" charset="0"/>
              <a:ea typeface="+mn-ea"/>
              <a:cs typeface="Comic Sans MS" panose="030F0702030302020204" charset="0"/>
              <a:sym typeface="+mn-ea"/>
            </a:endParaRPr>
          </a:p>
        </p:txBody>
      </p:sp>
      <p:sp>
        <p:nvSpPr>
          <p:cNvPr id="14" name="文本框 3"/>
          <p:cNvSpPr txBox="1"/>
          <p:nvPr>
            <p:custDataLst>
              <p:tags r:id="rId12"/>
            </p:custDataLst>
          </p:nvPr>
        </p:nvSpPr>
        <p:spPr>
          <a:xfrm>
            <a:off x="2266950" y="937260"/>
            <a:ext cx="9756775" cy="583565"/>
          </a:xfrm>
          <a:prstGeom prst="rect">
            <a:avLst/>
          </a:prstGeom>
          <a:solidFill>
            <a:schemeClr val="tx1"/>
          </a:solidFill>
          <a:ln w="9525">
            <a:noFill/>
          </a:ln>
        </p:spPr>
        <p:txBody>
          <a:bodyPr wrap="none" anchor="t">
            <a:spAutoFit/>
          </a:bodyPr>
          <a:lstStyle>
            <a:defPPr/>
          </a:lstStyle>
          <a:p>
            <a:r>
              <a:rPr lang="en-US" altLang="zh-CN" sz="3200" b="1">
                <a:solidFill>
                  <a:schemeClr val="bg1"/>
                </a:solidFill>
                <a:latin typeface="Comic Sans MS" panose="030F0702030302020204" charset="0"/>
                <a:ea typeface="宋体" panose="02010600030101010101" pitchFamily="2" charset="-122"/>
                <a:cs typeface="Comic Sans MS" panose="030F0702030302020204" charset="0"/>
              </a:rPr>
              <a:t>How to </a:t>
            </a:r>
            <a:r>
              <a:rPr lang="en-US" altLang="zh-CN" sz="3200" b="1">
                <a:solidFill>
                  <a:srgbClr val="FFFF00"/>
                </a:solidFill>
                <a:latin typeface="Comic Sans MS" panose="030F0702030302020204" charset="0"/>
                <a:ea typeface="宋体" panose="02010600030101010101" pitchFamily="2" charset="-122"/>
                <a:cs typeface="Comic Sans MS" panose="030F0702030302020204" charset="0"/>
              </a:rPr>
              <a:t>preserve</a:t>
            </a:r>
            <a:r>
              <a:rPr lang="en-US" altLang="zh-CN" sz="3200" b="1">
                <a:solidFill>
                  <a:schemeClr val="bg1"/>
                </a:solidFill>
                <a:latin typeface="Comic Sans MS" panose="030F0702030302020204" charset="0"/>
                <a:ea typeface="宋体" panose="02010600030101010101" pitchFamily="2" charset="-122"/>
                <a:cs typeface="Comic Sans MS" panose="030F0702030302020204" charset="0"/>
              </a:rPr>
              <a:t> Mount Tai </a:t>
            </a:r>
            <a:r>
              <a:rPr lang="en-US" altLang="zh-CN" sz="3200" b="1">
                <a:solidFill>
                  <a:srgbClr val="FFFF00"/>
                </a:solidFill>
                <a:latin typeface="Comic Sans MS" panose="030F0702030302020204" charset="0"/>
                <a:ea typeface="宋体" panose="02010600030101010101" pitchFamily="2" charset="-122"/>
                <a:cs typeface="Comic Sans MS" panose="030F0702030302020204" charset="0"/>
              </a:rPr>
              <a:t>from</a:t>
            </a:r>
            <a:r>
              <a:rPr lang="en-US" altLang="zh-CN" sz="3200" b="1">
                <a:solidFill>
                  <a:schemeClr val="bg1"/>
                </a:solidFill>
                <a:latin typeface="Comic Sans MS" panose="030F0702030302020204" charset="0"/>
                <a:ea typeface="宋体" panose="02010600030101010101" pitchFamily="2" charset="-122"/>
                <a:cs typeface="Comic Sans MS" panose="030F0702030302020204" charset="0"/>
              </a:rPr>
              <a:t> being damaged</a:t>
            </a:r>
            <a:endParaRPr lang="en-US" altLang="zh-CN" sz="3200" b="1">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15" name="文本框 3"/>
          <p:cNvSpPr txBox="1"/>
          <p:nvPr>
            <p:custDataLst>
              <p:tags r:id="rId13"/>
            </p:custDataLst>
          </p:nvPr>
        </p:nvSpPr>
        <p:spPr>
          <a:xfrm>
            <a:off x="2266950" y="1557020"/>
            <a:ext cx="6424295" cy="583565"/>
          </a:xfrm>
          <a:prstGeom prst="rect">
            <a:avLst/>
          </a:prstGeom>
          <a:solidFill>
            <a:schemeClr val="tx1"/>
          </a:solidFill>
          <a:ln w="9525">
            <a:noFill/>
          </a:ln>
        </p:spPr>
        <p:txBody>
          <a:bodyPr wrap="none" anchor="t">
            <a:spAutoFit/>
          </a:bodyPr>
          <a:lstStyle>
            <a:defPPr/>
          </a:lstStyle>
          <a:p>
            <a:r>
              <a:rPr lang="en-US" altLang="zh-CN" sz="3200" b="1" dirty="0">
                <a:solidFill>
                  <a:schemeClr val="bg1"/>
                </a:solidFill>
                <a:latin typeface="Comic Sans MS" panose="030F0702030302020204" charset="0"/>
                <a:ea typeface="宋体" panose="02010600030101010101" pitchFamily="2" charset="-122"/>
                <a:cs typeface="Comic Sans MS" panose="030F0702030302020204" charset="0"/>
              </a:rPr>
              <a:t>= the </a:t>
            </a:r>
            <a:r>
              <a:rPr lang="en-US" altLang="zh-CN" sz="3200" b="1" dirty="0">
                <a:solidFill>
                  <a:srgbClr val="FFFF00"/>
                </a:solidFill>
                <a:latin typeface="Comic Sans MS" panose="030F0702030302020204" charset="0"/>
                <a:ea typeface="宋体" panose="02010600030101010101" pitchFamily="2" charset="-122"/>
                <a:cs typeface="Comic Sans MS" panose="030F0702030302020204" charset="0"/>
              </a:rPr>
              <a:t>preservation</a:t>
            </a:r>
            <a:r>
              <a:rPr lang="en-US" altLang="zh-CN" sz="3200" b="1" dirty="0">
                <a:solidFill>
                  <a:schemeClr val="bg1"/>
                </a:solidFill>
                <a:latin typeface="Comic Sans MS" panose="030F0702030302020204" charset="0"/>
                <a:ea typeface="宋体" panose="02010600030101010101" pitchFamily="2" charset="-122"/>
                <a:cs typeface="Comic Sans MS" panose="030F0702030302020204" charset="0"/>
              </a:rPr>
              <a:t> of </a:t>
            </a:r>
            <a:r>
              <a:rPr lang="en-US" altLang="zh-CN" sz="3200" b="1" dirty="0" err="1">
                <a:solidFill>
                  <a:schemeClr val="bg1"/>
                </a:solidFill>
                <a:latin typeface="Comic Sans MS" panose="030F0702030302020204" charset="0"/>
                <a:ea typeface="宋体" panose="02010600030101010101" pitchFamily="2" charset="-122"/>
                <a:cs typeface="Comic Sans MS" panose="030F0702030302020204" charset="0"/>
              </a:rPr>
              <a:t>Moun</a:t>
            </a:r>
            <a:r>
              <a:rPr lang="en-US" altLang="zh-CN" sz="3200" b="1" dirty="0">
                <a:solidFill>
                  <a:schemeClr val="bg1"/>
                </a:solidFill>
                <a:latin typeface="Comic Sans MS" panose="030F0702030302020204" charset="0"/>
                <a:ea typeface="宋体" panose="02010600030101010101" pitchFamily="2" charset="-122"/>
                <a:cs typeface="Comic Sans MS" panose="030F0702030302020204" charset="0"/>
              </a:rPr>
              <a:t> Tai</a:t>
            </a:r>
            <a:endParaRPr lang="en-US" altLang="zh-CN" sz="3200" b="1" dirty="0">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16" name="文本框 15"/>
          <p:cNvSpPr txBox="1"/>
          <p:nvPr>
            <p:custDataLst>
              <p:tags r:id="rId14"/>
            </p:custDataLst>
          </p:nvPr>
        </p:nvSpPr>
        <p:spPr>
          <a:xfrm>
            <a:off x="232410" y="4667885"/>
            <a:ext cx="12081510" cy="1168400"/>
          </a:xfrm>
          <a:prstGeom prst="rect">
            <a:avLst/>
          </a:prstGeom>
          <a:noFill/>
          <a:ln w="9525">
            <a:noFill/>
          </a:ln>
        </p:spPr>
        <p:txBody>
          <a:bodyPr wrap="square" anchor="t">
            <a:spAutoFit/>
          </a:bodyPr>
          <a:lstStyle>
            <a:defPPr/>
          </a:lstStyle>
          <a:p>
            <a:pPr>
              <a:lnSpc>
                <a:spcPts val="2800"/>
              </a:lnSpc>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rPr>
              <a:t>In </a:t>
            </a: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the former</a:t>
            </a:r>
            <a:r>
              <a:rPr lang="en-US" altLang="zh-CN" sz="2800" b="1">
                <a:solidFill>
                  <a:schemeClr val="tx1"/>
                </a:solidFill>
                <a:latin typeface="Comic Sans MS" panose="030F0702030302020204" charset="0"/>
                <a:ea typeface="宋体" panose="02010600030101010101" pitchFamily="2" charset="-122"/>
                <a:cs typeface="Comic Sans MS" panose="030F0702030302020204" charset="0"/>
              </a:rPr>
              <a:t> picture,the two girls are looking for information about Mount Tai in books and on the Internet. The two boys are taking photos of the rock carving at Mount Tai and taking notes. </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endParaRPr>
          </a:p>
        </p:txBody>
      </p:sp>
      <p:sp>
        <p:nvSpPr>
          <p:cNvPr id="17" name="文本框 16"/>
          <p:cNvSpPr txBox="1"/>
          <p:nvPr>
            <p:custDataLst>
              <p:tags r:id="rId15"/>
            </p:custDataLst>
          </p:nvPr>
        </p:nvSpPr>
        <p:spPr>
          <a:xfrm>
            <a:off x="232410" y="5836285"/>
            <a:ext cx="12081510" cy="808990"/>
          </a:xfrm>
          <a:prstGeom prst="rect">
            <a:avLst/>
          </a:prstGeom>
          <a:noFill/>
          <a:ln w="9525">
            <a:noFill/>
          </a:ln>
        </p:spPr>
        <p:txBody>
          <a:bodyPr wrap="square" anchor="t">
            <a:spAutoFit/>
          </a:bodyPr>
          <a:lstStyle>
            <a:defPPr/>
          </a:lstStyle>
          <a:p>
            <a:pPr>
              <a:lnSpc>
                <a:spcPts val="2800"/>
              </a:lnSpc>
            </a:pPr>
            <a:r>
              <a:rPr lang="en-US" altLang="zh-CN" sz="2800" b="1">
                <a:solidFill>
                  <a:schemeClr val="tx1"/>
                </a:solidFill>
                <a:latin typeface="Comic Sans MS" panose="030F0702030302020204" charset="0"/>
                <a:ea typeface="宋体" panose="02010600030101010101" pitchFamily="2" charset="-122"/>
                <a:cs typeface="Comic Sans MS" panose="030F0702030302020204" charset="0"/>
              </a:rPr>
              <a:t>In </a:t>
            </a: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the latter</a:t>
            </a:r>
            <a:r>
              <a:rPr lang="en-US" altLang="zh-CN" sz="2800" b="1">
                <a:solidFill>
                  <a:schemeClr val="tx1"/>
                </a:solidFill>
                <a:latin typeface="Comic Sans MS" panose="030F0702030302020204" charset="0"/>
                <a:ea typeface="宋体" panose="02010600030101010101" pitchFamily="2" charset="-122"/>
                <a:cs typeface="Comic Sans MS" panose="030F0702030302020204" charset="0"/>
              </a:rPr>
              <a:t> picture, the students are discussing Mount Tai. The girl is working on her computer.</a:t>
            </a:r>
            <a:endParaRPr lang="en-US" altLang="zh-CN" sz="2800" b="1">
              <a:solidFill>
                <a:schemeClr val="tx1"/>
              </a:solidFill>
              <a:latin typeface="Comic Sans MS" panose="030F0702030302020204" charset="0"/>
              <a:ea typeface="宋体" panose="02010600030101010101" pitchFamily="2" charset="-122"/>
              <a:cs typeface="Comic Sans MS" panose="030F0702030302020204" charset="0"/>
            </a:endParaRPr>
          </a:p>
        </p:txBody>
      </p:sp>
      <p:grpSp>
        <p:nvGrpSpPr>
          <p:cNvPr id="20" name="组合 19"/>
          <p:cNvGrpSpPr/>
          <p:nvPr/>
        </p:nvGrpSpPr>
        <p:grpSpPr>
          <a:xfrm>
            <a:off x="8268970" y="5117465"/>
            <a:ext cx="2981960" cy="937260"/>
            <a:chOff x="2257" y="7533"/>
            <a:chExt cx="4696" cy="1476"/>
          </a:xfrm>
          <a:effectLst>
            <a:outerShdw blurRad="241300" dist="152400" dir="5400000" algn="ctr" rotWithShape="0">
              <a:srgbClr val="000000">
                <a:alpha val="64000"/>
              </a:srgbClr>
            </a:outerShdw>
          </a:effectLst>
        </p:grpSpPr>
        <p:sp>
          <p:nvSpPr>
            <p:cNvPr id="18" name="椭圆 17"/>
            <p:cNvSpPr/>
            <p:nvPr/>
          </p:nvSpPr>
          <p:spPr>
            <a:xfrm>
              <a:off x="2257" y="7533"/>
              <a:ext cx="4696"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3"/>
            <p:cNvSpPr txBox="1"/>
            <p:nvPr>
              <p:custDataLst>
                <p:tags r:id="rId16"/>
              </p:custDataLst>
            </p:nvPr>
          </p:nvSpPr>
          <p:spPr>
            <a:xfrm>
              <a:off x="2467" y="7617"/>
              <a:ext cx="4249" cy="1016"/>
            </a:xfrm>
            <a:prstGeom prst="rect">
              <a:avLst/>
            </a:prstGeom>
            <a:noFill/>
            <a:ln w="9525">
              <a:noFill/>
            </a:ln>
            <a:effectLst>
              <a:outerShdw blurRad="50800" dist="50800" dir="5400000" algn="ctr" rotWithShape="0">
                <a:srgbClr val="000000">
                  <a:alpha val="70000"/>
                </a:srgbClr>
              </a:outerShdw>
            </a:effectLst>
          </p:spPr>
          <p:txBody>
            <a:bodyPr wrap="non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Preparation</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grpSp>
        <p:nvGrpSpPr>
          <p:cNvPr id="26" name="组合 25"/>
          <p:cNvGrpSpPr/>
          <p:nvPr/>
        </p:nvGrpSpPr>
        <p:grpSpPr>
          <a:xfrm>
            <a:off x="9815830" y="1489710"/>
            <a:ext cx="1734185" cy="937260"/>
            <a:chOff x="2257" y="7533"/>
            <a:chExt cx="2484" cy="1476"/>
          </a:xfrm>
          <a:effectLst>
            <a:outerShdw blurRad="241300" dist="152400" dir="5400000" algn="ctr" rotWithShape="0">
              <a:srgbClr val="000000">
                <a:alpha val="64000"/>
              </a:srgbClr>
            </a:outerShdw>
          </a:effectLst>
        </p:grpSpPr>
        <p:sp>
          <p:nvSpPr>
            <p:cNvPr id="27" name="椭圆 26"/>
            <p:cNvSpPr/>
            <p:nvPr/>
          </p:nvSpPr>
          <p:spPr>
            <a:xfrm>
              <a:off x="2257" y="7533"/>
              <a:ext cx="2304"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custDataLst>
                <p:tags r:id="rId17"/>
              </p:custDataLst>
            </p:nvPr>
          </p:nvSpPr>
          <p:spPr>
            <a:xfrm>
              <a:off x="2484" y="7753"/>
              <a:ext cx="2257" cy="1016"/>
            </a:xfrm>
            <a:prstGeom prst="rect">
              <a:avLst/>
            </a:prstGeom>
            <a:noFill/>
            <a:ln w="9525">
              <a:noFill/>
            </a:ln>
            <a:effectLst>
              <a:outerShdw blurRad="50800" dist="50800" dir="5400000" algn="ctr" rotWithShape="0">
                <a:srgbClr val="000000">
                  <a:alpha val="70000"/>
                </a:srgbClr>
              </a:outerShdw>
            </a:effectLst>
          </p:spPr>
          <p:txBody>
            <a:bodyPr wrap="squar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Why?</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grpSp>
        <p:nvGrpSpPr>
          <p:cNvPr id="29" name="组合 28"/>
          <p:cNvGrpSpPr/>
          <p:nvPr/>
        </p:nvGrpSpPr>
        <p:grpSpPr>
          <a:xfrm>
            <a:off x="9830435" y="2592705"/>
            <a:ext cx="1794510" cy="937260"/>
            <a:chOff x="2257" y="7533"/>
            <a:chExt cx="2465" cy="1476"/>
          </a:xfrm>
          <a:effectLst>
            <a:outerShdw blurRad="241300" dist="152400" dir="5400000" algn="ctr" rotWithShape="0">
              <a:srgbClr val="000000">
                <a:alpha val="64000"/>
              </a:srgbClr>
            </a:outerShdw>
          </a:effectLst>
        </p:grpSpPr>
        <p:sp>
          <p:nvSpPr>
            <p:cNvPr id="30" name="椭圆 29"/>
            <p:cNvSpPr/>
            <p:nvPr/>
          </p:nvSpPr>
          <p:spPr>
            <a:xfrm>
              <a:off x="2257" y="7533"/>
              <a:ext cx="2304"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
            <p:cNvSpPr txBox="1"/>
            <p:nvPr>
              <p:custDataLst>
                <p:tags r:id="rId18"/>
              </p:custDataLst>
            </p:nvPr>
          </p:nvSpPr>
          <p:spPr>
            <a:xfrm>
              <a:off x="2484" y="7753"/>
              <a:ext cx="2238" cy="1016"/>
            </a:xfrm>
            <a:prstGeom prst="rect">
              <a:avLst/>
            </a:prstGeom>
            <a:noFill/>
            <a:ln w="9525">
              <a:noFill/>
            </a:ln>
            <a:effectLst>
              <a:outerShdw blurRad="50800" dist="50800" dir="5400000" algn="ctr" rotWithShape="0">
                <a:srgbClr val="000000">
                  <a:alpha val="70000"/>
                </a:srgbClr>
              </a:outerShdw>
            </a:effectLst>
          </p:spPr>
          <p:txBody>
            <a:bodyPr wrap="squar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Who?</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grpSp>
        <p:nvGrpSpPr>
          <p:cNvPr id="32" name="组合 31"/>
          <p:cNvGrpSpPr/>
          <p:nvPr/>
        </p:nvGrpSpPr>
        <p:grpSpPr>
          <a:xfrm>
            <a:off x="9830435" y="3730625"/>
            <a:ext cx="1794510" cy="937260"/>
            <a:chOff x="2257" y="7533"/>
            <a:chExt cx="2826" cy="1476"/>
          </a:xfrm>
          <a:effectLst>
            <a:outerShdw blurRad="241300" dist="152400" dir="5400000" algn="ctr" rotWithShape="0">
              <a:srgbClr val="000000">
                <a:alpha val="64000"/>
              </a:srgbClr>
            </a:outerShdw>
          </a:effectLst>
        </p:grpSpPr>
        <p:sp>
          <p:nvSpPr>
            <p:cNvPr id="33" name="椭圆 32"/>
            <p:cNvSpPr/>
            <p:nvPr/>
          </p:nvSpPr>
          <p:spPr>
            <a:xfrm>
              <a:off x="2257" y="7533"/>
              <a:ext cx="2826"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
            <p:cNvSpPr txBox="1"/>
            <p:nvPr>
              <p:custDataLst>
                <p:tags r:id="rId19"/>
              </p:custDataLst>
            </p:nvPr>
          </p:nvSpPr>
          <p:spPr>
            <a:xfrm>
              <a:off x="2484" y="7753"/>
              <a:ext cx="2598" cy="1016"/>
            </a:xfrm>
            <a:prstGeom prst="rect">
              <a:avLst/>
            </a:prstGeom>
            <a:noFill/>
            <a:ln w="9525">
              <a:noFill/>
            </a:ln>
            <a:effectLst>
              <a:outerShdw blurRad="50800" dist="50800" dir="5400000" algn="ctr" rotWithShape="0">
                <a:srgbClr val="000000">
                  <a:alpha val="70000"/>
                </a:srgbClr>
              </a:outerShdw>
            </a:effectLst>
          </p:spPr>
          <p:txBody>
            <a:bodyPr wrap="non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What?</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5" presetClass="exit" presetSubtype="10" fill="hold" grpId="0" nodeType="withEffect">
                                  <p:stCondLst>
                                    <p:cond delay="0"/>
                                  </p:stCondLst>
                                  <p:childTnLst>
                                    <p:animEffect transition="out" filter="checkerboard(across)">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5" presetClass="exit" presetSubtype="10" fill="hold" grpId="2" nodeType="withEffect">
                                  <p:stCondLst>
                                    <p:cond delay="0"/>
                                  </p:stCondLst>
                                  <p:childTnLst>
                                    <p:animEffect transition="out" filter="checkerboard(across)">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6"/>
                                        </p:tgtEl>
                                        <p:attrNameLst>
                                          <p:attrName>style.visibility</p:attrName>
                                        </p:attrNameLst>
                                      </p:cBhvr>
                                      <p:to>
                                        <p:strVal val="visible"/>
                                      </p:to>
                                    </p:set>
                                    <p:anim calcmode="discrete" valueType="clr">
                                      <p:cBhvr override="childStyle">
                                        <p:cTn id="4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6"/>
                                        </p:tgtEl>
                                        <p:attrNameLst>
                                          <p:attrName>fillcolor</p:attrName>
                                        </p:attrNameLst>
                                      </p:cBhvr>
                                      <p:tavLst>
                                        <p:tav tm="0">
                                          <p:val>
                                            <p:clrVal>
                                              <a:schemeClr val="accent2"/>
                                            </p:clrVal>
                                          </p:val>
                                        </p:tav>
                                        <p:tav tm="50000">
                                          <p:val>
                                            <p:clrVal>
                                              <a:schemeClr val="hlink"/>
                                            </p:clrVal>
                                          </p:val>
                                        </p:tav>
                                      </p:tavLst>
                                    </p:anim>
                                    <p:set>
                                      <p:cBhvr>
                                        <p:cTn id="48" dur="80"/>
                                        <p:tgtEl>
                                          <p:spTgt spid="16"/>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7"/>
                                        </p:tgtEl>
                                        <p:attrNameLst>
                                          <p:attrName>style.visibility</p:attrName>
                                        </p:attrNameLst>
                                      </p:cBhvr>
                                      <p:to>
                                        <p:strVal val="visible"/>
                                      </p:to>
                                    </p:set>
                                    <p:anim calcmode="discrete" valueType="clr">
                                      <p:cBhvr override="childStyle">
                                        <p:cTn id="5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
                                        </p:tgtEl>
                                        <p:attrNameLst>
                                          <p:attrName>fillcolor</p:attrName>
                                        </p:attrNameLst>
                                      </p:cBhvr>
                                      <p:tavLst>
                                        <p:tav tm="0">
                                          <p:val>
                                            <p:clrVal>
                                              <a:schemeClr val="accent2"/>
                                            </p:clrVal>
                                          </p:val>
                                        </p:tav>
                                        <p:tav tm="50000">
                                          <p:val>
                                            <p:clrVal>
                                              <a:schemeClr val="hlink"/>
                                            </p:clrVal>
                                          </p:val>
                                        </p:tav>
                                      </p:tavLst>
                                    </p:anim>
                                    <p:set>
                                      <p:cBhvr>
                                        <p:cTn id="55" dur="80"/>
                                        <p:tgtEl>
                                          <p:spTgt spid="17"/>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randombar(horizont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randombar(horizont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randombar(horizontal)">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2" grpId="1" animBg="1"/>
      <p:bldP spid="12" grpId="2" animBg="1"/>
      <p:bldP spid="13" grpId="0"/>
      <p:bldP spid="13" grpId="1"/>
      <p:bldP spid="14" grpId="0" animBg="1"/>
      <p:bldP spid="15"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350520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Listen for the gist</a:t>
            </a:r>
            <a:endParaRPr lang="en-US" altLang="zh-CN" sz="3600" b="1">
              <a:latin typeface="Forte" panose="03060902040502070203" charset="0"/>
              <a:cs typeface="Forte" panose="03060902040502070203" charset="0"/>
            </a:endParaRPr>
          </a:p>
        </p:txBody>
      </p:sp>
      <p:sp>
        <p:nvSpPr>
          <p:cNvPr id="26628" name="文本框 1"/>
          <p:cNvSpPr txBox="1"/>
          <p:nvPr>
            <p:custDataLst>
              <p:tags r:id="rId4"/>
            </p:custDataLst>
          </p:nvPr>
        </p:nvSpPr>
        <p:spPr>
          <a:xfrm>
            <a:off x="741680" y="2587625"/>
            <a:ext cx="10238105" cy="3169285"/>
          </a:xfrm>
          <a:prstGeom prst="rect">
            <a:avLst/>
          </a:prstGeom>
          <a:solidFill>
            <a:schemeClr val="bg1">
              <a:alpha val="75000"/>
            </a:schemeClr>
          </a:solidFill>
          <a:ln w="9525">
            <a:noFill/>
          </a:ln>
        </p:spPr>
        <p:txBody>
          <a:bodyPr wrap="square" anchor="t">
            <a:spAutoFit/>
          </a:bodyPr>
          <a:lstStyle>
            <a:defPPr/>
          </a:lstStyle>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A. Students from different countries are </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   working </a:t>
            </a: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creatively</a:t>
            </a:r>
            <a:r>
              <a:rPr lang="en-US" altLang="zh-CN" sz="2800" b="1">
                <a:latin typeface="Comic Sans MS" panose="030F0702030302020204" charset="0"/>
                <a:ea typeface="宋体" panose="02010600030101010101" pitchFamily="2" charset="-122"/>
                <a:cs typeface="Comic Sans MS" panose="030F0702030302020204" charset="0"/>
              </a:rPr>
              <a:t> to protect a temple in China.</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B. Youths from seven countries are working </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    together to protect cultural relics on Mount Tai.</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C. Doing a project on cultural heritage protection</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latin typeface="Comic Sans MS" panose="030F0702030302020204" charset="0"/>
                <a:ea typeface="宋体" panose="02010600030101010101" pitchFamily="2" charset="-122"/>
                <a:cs typeface="Comic Sans MS" panose="030F0702030302020204" charset="0"/>
              </a:rPr>
              <a:t>    in China is interesting and exciting.</a:t>
            </a:r>
            <a:endParaRPr lang="en-US" altLang="zh-CN" sz="2800" b="1">
              <a:latin typeface="Comic Sans MS" panose="030F0702030302020204" charset="0"/>
              <a:ea typeface="宋体" panose="02010600030101010101" pitchFamily="2" charset="-122"/>
              <a:cs typeface="Comic Sans MS" panose="030F0702030302020204" charset="0"/>
            </a:endParaRPr>
          </a:p>
        </p:txBody>
      </p:sp>
      <p:sp>
        <p:nvSpPr>
          <p:cNvPr id="6" name="文本框 5"/>
          <p:cNvSpPr txBox="1"/>
          <p:nvPr>
            <p:custDataLst>
              <p:tags r:id="rId5"/>
            </p:custDataLst>
          </p:nvPr>
        </p:nvSpPr>
        <p:spPr>
          <a:xfrm>
            <a:off x="587375" y="3432175"/>
            <a:ext cx="655638" cy="1136650"/>
          </a:xfrm>
          <a:prstGeom prst="rect">
            <a:avLst/>
          </a:prstGeom>
          <a:noFill/>
        </p:spPr>
        <p:txBody>
          <a:bodyPr wrap="none" rtlCol="0">
            <a:spAutoFit/>
          </a:bodyPr>
          <a:lstStyle>
            <a:defPPr/>
          </a:lstStyle>
          <a:p>
            <a:r>
              <a:rPr lang="en-US" altLang="zh-CN" sz="680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sym typeface="+mn-ea"/>
              </a:rPr>
              <a:t>√</a:t>
            </a:r>
            <a:endParaRPr lang="en-US" altLang="zh-CN" sz="6800" noProof="1">
              <a:solidFill>
                <a:srgbClr val="C00000"/>
              </a:solidFill>
              <a:effectLst>
                <a:outerShdw blurRad="38100" dist="38100" dir="2700000" algn="tl">
                  <a:srgbClr val="000000">
                    <a:alpha val="43137"/>
                  </a:srgbClr>
                </a:outerShdw>
              </a:effectLst>
              <a:cs typeface="Arial" panose="020B0604020202020204" pitchFamily="34" charset="0"/>
              <a:sym typeface="+mn-ea"/>
            </a:endParaRPr>
          </a:p>
        </p:txBody>
      </p:sp>
      <p:sp>
        <p:nvSpPr>
          <p:cNvPr id="25602" name="文本框 3"/>
          <p:cNvSpPr txBox="1"/>
          <p:nvPr>
            <p:custDataLst>
              <p:tags r:id="rId6"/>
            </p:custDataLst>
          </p:nvPr>
        </p:nvSpPr>
        <p:spPr>
          <a:xfrm>
            <a:off x="1056005" y="1504950"/>
            <a:ext cx="9799955" cy="645160"/>
          </a:xfrm>
          <a:prstGeom prst="rect">
            <a:avLst/>
          </a:prstGeom>
          <a:noFill/>
          <a:ln w="9525">
            <a:noFill/>
          </a:ln>
        </p:spPr>
        <p:txBody>
          <a:bodyPr wrap="none" anchor="t">
            <a:spAutoFit/>
          </a:bodyPr>
          <a:lstStyle>
            <a:defPPr/>
          </a:lstStyle>
          <a:p>
            <a:r>
              <a:rPr lang="en-US" altLang="zh-CN" sz="3600" b="1">
                <a:latin typeface="Comic Sans MS" panose="030F0702030302020204" charset="0"/>
                <a:ea typeface="宋体" panose="02010600030101010101" pitchFamily="2" charset="-122"/>
                <a:cs typeface="Comic Sans MS" panose="030F0702030302020204" charset="0"/>
              </a:rPr>
              <a:t>What's the main idea of the conversation?</a:t>
            </a:r>
            <a:endParaRPr lang="en-US" altLang="zh-CN" sz="3600" b="1">
              <a:solidFill>
                <a:schemeClr val="tx1"/>
              </a:solidFill>
              <a:latin typeface="Comic Sans MS" panose="030F0702030302020204" charset="0"/>
              <a:ea typeface="宋体" panose="02010600030101010101" pitchFamily="2" charset="-122"/>
              <a:cs typeface="Comic Sans MS" panose="030F0702030302020204" charset="0"/>
            </a:endParaRPr>
          </a:p>
        </p:txBody>
      </p:sp>
      <p:grpSp>
        <p:nvGrpSpPr>
          <p:cNvPr id="9" name="组合 8"/>
          <p:cNvGrpSpPr/>
          <p:nvPr/>
        </p:nvGrpSpPr>
        <p:grpSpPr>
          <a:xfrm>
            <a:off x="8594090" y="2150110"/>
            <a:ext cx="3705860" cy="1499870"/>
            <a:chOff x="13097" y="9265"/>
            <a:chExt cx="5836" cy="2362"/>
          </a:xfrm>
        </p:grpSpPr>
        <p:sp>
          <p:nvSpPr>
            <p:cNvPr id="7" name="爆炸形 2 6"/>
            <p:cNvSpPr/>
            <p:nvPr/>
          </p:nvSpPr>
          <p:spPr>
            <a:xfrm>
              <a:off x="13097" y="9265"/>
              <a:ext cx="5836" cy="2362"/>
            </a:xfrm>
            <a:prstGeom prst="irregularSeal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3"/>
            <p:cNvSpPr txBox="1"/>
            <p:nvPr>
              <p:custDataLst>
                <p:tags r:id="rId7"/>
              </p:custDataLst>
            </p:nvPr>
          </p:nvSpPr>
          <p:spPr>
            <a:xfrm rot="21000000">
              <a:off x="14124" y="9938"/>
              <a:ext cx="3782" cy="1016"/>
            </a:xfrm>
            <a:prstGeom prst="rect">
              <a:avLst/>
            </a:prstGeom>
            <a:noFill/>
            <a:ln w="9525">
              <a:noFill/>
            </a:ln>
          </p:spPr>
          <p:txBody>
            <a:bodyPr wrap="non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key words</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sp>
        <p:nvSpPr>
          <p:cNvPr id="10" name="文本框 1"/>
          <p:cNvSpPr txBox="1"/>
          <p:nvPr>
            <p:custDataLst>
              <p:tags r:id="rId8"/>
            </p:custDataLst>
          </p:nvPr>
        </p:nvSpPr>
        <p:spPr>
          <a:xfrm>
            <a:off x="7276465" y="4375150"/>
            <a:ext cx="4915535" cy="2399665"/>
          </a:xfrm>
          <a:prstGeom prst="rect">
            <a:avLst/>
          </a:prstGeom>
          <a:solidFill>
            <a:schemeClr val="tx1"/>
          </a:solidFill>
          <a:ln w="9525">
            <a:noFill/>
          </a:ln>
        </p:spPr>
        <p:txBody>
          <a:bodyPr wrap="square" anchor="t">
            <a:spAutoFit/>
          </a:bodyPr>
          <a:lstStyle>
            <a:defPPr/>
          </a:lstStyle>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a. part of an international youth project</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b. senior high school students</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c. have been protected</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d. Mount Tai</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11" name="文本框 1"/>
          <p:cNvSpPr txBox="1"/>
          <p:nvPr>
            <p:custDataLst>
              <p:tags r:id="rId9"/>
            </p:custDataLst>
          </p:nvPr>
        </p:nvSpPr>
        <p:spPr>
          <a:xfrm>
            <a:off x="232410" y="5914390"/>
            <a:ext cx="6675120" cy="860425"/>
          </a:xfrm>
          <a:prstGeom prst="rect">
            <a:avLst/>
          </a:prstGeom>
          <a:solidFill>
            <a:schemeClr val="tx1"/>
          </a:solidFill>
          <a:ln w="9525">
            <a:noFill/>
          </a:ln>
        </p:spPr>
        <p:txBody>
          <a:bodyPr wrap="square" anchor="t">
            <a:spAutoFit/>
          </a:bodyPr>
          <a:lstStyle>
            <a:defPPr/>
          </a:lstStyle>
          <a:p>
            <a:pPr>
              <a:lnSpc>
                <a:spcPts val="3000"/>
              </a:lnSpc>
            </a:pPr>
            <a:r>
              <a:rPr lang="en-US" altLang="zh-CN" sz="2800" b="1">
                <a:solidFill>
                  <a:schemeClr val="bg1"/>
                </a:solidFill>
                <a:latin typeface="Comic Sans MS" panose="030F0702030302020204" charset="0"/>
                <a:ea typeface="宋体" panose="02010600030101010101" pitchFamily="2" charset="-122"/>
                <a:cs typeface="Comic Sans MS" panose="030F0702030302020204" charset="0"/>
              </a:rPr>
              <a:t>The conversation happened between _________ and ________________.</a:t>
            </a:r>
            <a:endParaRPr lang="en-US" altLang="zh-CN" sz="2800" b="1">
              <a:solidFill>
                <a:schemeClr val="bg1"/>
              </a:solidFill>
              <a:latin typeface="Comic Sans MS" panose="030F0702030302020204" charset="0"/>
              <a:ea typeface="宋体" panose="02010600030101010101" pitchFamily="2" charset="-122"/>
              <a:cs typeface="Comic Sans MS" panose="030F0702030302020204" charset="0"/>
            </a:endParaRPr>
          </a:p>
        </p:txBody>
      </p:sp>
      <p:sp>
        <p:nvSpPr>
          <p:cNvPr id="22" name="TextBox 34"/>
          <p:cNvSpPr txBox="1"/>
          <p:nvPr/>
        </p:nvSpPr>
        <p:spPr>
          <a:xfrm>
            <a:off x="164465" y="6212840"/>
            <a:ext cx="2439670" cy="521970"/>
          </a:xfrm>
          <a:prstGeom prst="rect">
            <a:avLst/>
          </a:prstGeom>
          <a:noFill/>
        </p:spPr>
        <p:txBody>
          <a:bodyPr wrap="square" rtlCol="0">
            <a:spAutoFit/>
          </a:bodyPr>
          <a:lstStyle/>
          <a:p>
            <a:pPr algn="ctr"/>
            <a:r>
              <a:rPr lang="en-US" altLang="zh-CN" sz="2800" b="1" dirty="0">
                <a:solidFill>
                  <a:srgbClr val="C00000"/>
                </a:solidFill>
                <a:latin typeface="Times New Roman" panose="02020603050405020304" charset="0"/>
                <a:cs typeface="Times New Roman" panose="02020603050405020304" charset="0"/>
              </a:rPr>
              <a:t>a reporter</a:t>
            </a:r>
            <a:endParaRPr lang="en-US" altLang="zh-CN" sz="2800" b="1" dirty="0">
              <a:solidFill>
                <a:srgbClr val="C00000"/>
              </a:solidFill>
              <a:latin typeface="Times New Roman" panose="02020603050405020304" charset="0"/>
              <a:cs typeface="Times New Roman" panose="02020603050405020304" charset="0"/>
            </a:endParaRPr>
          </a:p>
        </p:txBody>
      </p:sp>
      <p:sp>
        <p:nvSpPr>
          <p:cNvPr id="13" name="TextBox 34"/>
          <p:cNvSpPr txBox="1"/>
          <p:nvPr/>
        </p:nvSpPr>
        <p:spPr>
          <a:xfrm>
            <a:off x="3146425" y="6252845"/>
            <a:ext cx="3371850" cy="521970"/>
          </a:xfrm>
          <a:prstGeom prst="rect">
            <a:avLst/>
          </a:prstGeom>
          <a:noFill/>
        </p:spPr>
        <p:txBody>
          <a:bodyPr wrap="square" rtlCol="0">
            <a:spAutoFit/>
          </a:bodyPr>
          <a:lstStyle/>
          <a:p>
            <a:pPr algn="ctr"/>
            <a:r>
              <a:rPr lang="en-US" altLang="zh-CN" sz="2800" b="1" dirty="0">
                <a:solidFill>
                  <a:srgbClr val="C00000"/>
                </a:solidFill>
                <a:latin typeface="Times New Roman" panose="02020603050405020304" charset="0"/>
                <a:cs typeface="Times New Roman" panose="02020603050405020304" charset="0"/>
              </a:rPr>
              <a:t>some of the youths</a:t>
            </a:r>
            <a:endParaRPr lang="en-US" altLang="zh-CN" sz="2800" b="1" dirty="0">
              <a:solidFill>
                <a:srgbClr val="C00000"/>
              </a:solidFill>
              <a:latin typeface="Times New Roman" panose="02020603050405020304" charset="0"/>
              <a:cs typeface="Times New Roman" panose="02020603050405020304" charset="0"/>
            </a:endParaRPr>
          </a:p>
        </p:txBody>
      </p:sp>
      <p:pic>
        <p:nvPicPr>
          <p:cNvPr id="14" name="Unit1 listening and speaking2">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10665460" y="41465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500"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grpId="2" nodeType="clickEffect">
                                  <p:stCondLst>
                                    <p:cond delay="0"/>
                                  </p:stCondLst>
                                  <p:childTnLst>
                                    <p:animEffect transition="out" filter="checkerboard(across)">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additive="base">
                                        <p:cTn id="45" dur="1532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1">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6" grpId="0"/>
      <p:bldP spid="10" grpId="0" bldLvl="0" animBg="1"/>
      <p:bldP spid="10" grpId="1" animBg="1"/>
      <p:bldP spid="10" grpId="2" bldLvl="0" animBg="1"/>
      <p:bldP spid="11" grpId="0" bldLvl="0" animBg="1"/>
      <p:bldP spid="11" grpId="1" animBg="1"/>
      <p:bldP spid="22" grpId="0" bldLvl="0" animBg="1"/>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346964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Listen for details</a:t>
            </a:r>
            <a:endParaRPr lang="en-US" altLang="zh-CN" sz="3600" b="1">
              <a:latin typeface="Forte" panose="03060902040502070203" charset="0"/>
              <a:cs typeface="Forte" panose="03060902040502070203" charset="0"/>
            </a:endParaRPr>
          </a:p>
        </p:txBody>
      </p:sp>
      <p:sp>
        <p:nvSpPr>
          <p:cNvPr id="27650" name="文本框 3"/>
          <p:cNvSpPr txBox="1"/>
          <p:nvPr>
            <p:custDataLst>
              <p:tags r:id="rId4"/>
            </p:custDataLst>
          </p:nvPr>
        </p:nvSpPr>
        <p:spPr>
          <a:xfrm>
            <a:off x="60960" y="1452245"/>
            <a:ext cx="12070080" cy="521970"/>
          </a:xfrm>
          <a:prstGeom prst="rect">
            <a:avLst/>
          </a:prstGeom>
          <a:solidFill>
            <a:schemeClr val="bg1">
              <a:alpha val="75000"/>
            </a:schemeClr>
          </a:solidFill>
          <a:ln w="9525">
            <a:noFill/>
          </a:ln>
        </p:spPr>
        <p:txBody>
          <a:bodyPr wrap="square" anchor="t">
            <a:spAutoFit/>
          </a:bodyPr>
          <a:lstStyle>
            <a:defPPr/>
          </a:lstStyle>
          <a:p>
            <a:r>
              <a:rPr lang="en-US" altLang="zh-CN" sz="2800" b="1">
                <a:solidFill>
                  <a:schemeClr val="tx1"/>
                </a:solidFill>
                <a:latin typeface="Comic Sans MS" panose="030F0702030302020204" charset="0"/>
                <a:ea typeface="微软雅黑" panose="020B0503020204020204" pitchFamily="34" charset="-122"/>
                <a:cs typeface="Comic Sans MS" panose="030F0702030302020204" charset="0"/>
              </a:rPr>
              <a:t>Listen again and help the reporter to complete the interview notes. </a:t>
            </a:r>
            <a:endParaRPr lang="en-US" altLang="zh-CN" sz="2800" b="1">
              <a:solidFill>
                <a:schemeClr val="tx1"/>
              </a:solidFill>
              <a:latin typeface="Comic Sans MS" panose="030F0702030302020204" charset="0"/>
              <a:ea typeface="微软雅黑" panose="020B0503020204020204" pitchFamily="34" charset="-122"/>
              <a:cs typeface="Comic Sans MS" panose="030F0702030302020204" charset="0"/>
            </a:endParaRPr>
          </a:p>
        </p:txBody>
      </p:sp>
      <p:sp>
        <p:nvSpPr>
          <p:cNvPr id="27651" name="文本框 1"/>
          <p:cNvSpPr txBox="1"/>
          <p:nvPr>
            <p:custDataLst>
              <p:tags r:id="rId5"/>
            </p:custDataLst>
          </p:nvPr>
        </p:nvSpPr>
        <p:spPr>
          <a:xfrm>
            <a:off x="630555" y="2618105"/>
            <a:ext cx="10930890" cy="3681730"/>
          </a:xfrm>
          <a:prstGeom prst="rect">
            <a:avLst/>
          </a:prstGeom>
          <a:solidFill>
            <a:schemeClr val="bg1">
              <a:alpha val="75000"/>
            </a:schemeClr>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ts val="2800"/>
              </a:lnSpc>
            </a:pPr>
            <a:r>
              <a:rPr lang="en-US" altLang="zh-CN" sz="2800" b="1">
                <a:latin typeface="Comic Sans MS" panose="030F0702030302020204" charset="0"/>
                <a:ea typeface="宋体" panose="02010600030101010101" pitchFamily="2" charset="-122"/>
                <a:cs typeface="Comic Sans MS" panose="030F0702030302020204" charset="0"/>
              </a:rPr>
              <a:t>International youth project, ___ high school students from 7 countries</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r>
              <a:rPr lang="en-US" altLang="zh-CN" sz="2800" b="1">
                <a:latin typeface="Comic Sans MS" panose="030F0702030302020204" charset="0"/>
                <a:ea typeface="宋体" panose="02010600030101010101" pitchFamily="2" charset="-122"/>
                <a:cs typeface="Comic Sans MS" panose="030F0702030302020204" charset="0"/>
              </a:rPr>
              <a:t>Mount Tai, one of the most _______ mountains in China</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r>
              <a:rPr lang="en-US" altLang="zh-CN" sz="2800" b="1">
                <a:latin typeface="Comic Sans MS" panose="030F0702030302020204" charset="0"/>
                <a:ea typeface="宋体" panose="02010600030101010101" pitchFamily="2" charset="-122"/>
                <a:cs typeface="Comic Sans MS" panose="030F0702030302020204" charset="0"/>
              </a:rPr>
              <a:t>It has been _______ for more than 3,000 years</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r>
              <a:rPr lang="en-US" altLang="zh-CN" sz="2800" b="1">
                <a:latin typeface="Comic Sans MS" panose="030F0702030302020204" charset="0"/>
                <a:ea typeface="宋体" panose="02010600030101010101" pitchFamily="2" charset="-122"/>
                <a:cs typeface="Comic Sans MS" panose="030F0702030302020204" charset="0"/>
              </a:rPr>
              <a:t>22 temples, around 1,800 _____ with writing on them</a:t>
            </a: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r>
              <a:rPr lang="en-US" altLang="zh-CN" sz="2800" b="1">
                <a:latin typeface="Comic Sans MS" panose="030F0702030302020204" charset="0"/>
                <a:ea typeface="宋体" panose="02010600030101010101" pitchFamily="2" charset="-122"/>
                <a:cs typeface="Comic Sans MS" panose="030F0702030302020204" charset="0"/>
              </a:rPr>
              <a:t>Dai Temple on _________ over 6,000 _____</a:t>
            </a:r>
            <a:endParaRPr lang="en-US" altLang="zh-CN" sz="2800" b="1">
              <a:latin typeface="Comic Sans MS" panose="030F0702030302020204" charset="0"/>
              <a:ea typeface="宋体" panose="02010600030101010101" pitchFamily="2" charset="-122"/>
              <a:cs typeface="Comic Sans MS" panose="030F0702030302020204" charset="0"/>
            </a:endParaRPr>
          </a:p>
        </p:txBody>
      </p:sp>
      <p:sp>
        <p:nvSpPr>
          <p:cNvPr id="6" name="文本框 5"/>
          <p:cNvSpPr txBox="1"/>
          <p:nvPr>
            <p:custDataLst>
              <p:tags r:id="rId6"/>
            </p:custDataLst>
          </p:nvPr>
        </p:nvSpPr>
        <p:spPr>
          <a:xfrm>
            <a:off x="5807075" y="2618105"/>
            <a:ext cx="617220"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23</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7" name="文本框 6"/>
          <p:cNvSpPr txBox="1"/>
          <p:nvPr>
            <p:custDataLst>
              <p:tags r:id="rId7"/>
            </p:custDataLst>
          </p:nvPr>
        </p:nvSpPr>
        <p:spPr>
          <a:xfrm>
            <a:off x="5807075" y="3675380"/>
            <a:ext cx="1446530"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famous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8" name="文本框 7"/>
          <p:cNvSpPr txBox="1"/>
          <p:nvPr>
            <p:custDataLst>
              <p:tags r:id="rId8"/>
            </p:custDataLst>
          </p:nvPr>
        </p:nvSpPr>
        <p:spPr>
          <a:xfrm>
            <a:off x="2857183" y="4380230"/>
            <a:ext cx="1801495"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protected</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9" name="文本框 8"/>
          <p:cNvSpPr txBox="1"/>
          <p:nvPr>
            <p:custDataLst>
              <p:tags r:id="rId9"/>
            </p:custDataLst>
          </p:nvPr>
        </p:nvSpPr>
        <p:spPr>
          <a:xfrm>
            <a:off x="5301615" y="5109845"/>
            <a:ext cx="1327785"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stones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10" name="文本框 9"/>
          <p:cNvSpPr txBox="1"/>
          <p:nvPr>
            <p:custDataLst>
              <p:tags r:id="rId10"/>
            </p:custDataLst>
          </p:nvPr>
        </p:nvSpPr>
        <p:spPr>
          <a:xfrm>
            <a:off x="3517265" y="5777230"/>
            <a:ext cx="1834515"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Mount Tai</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11" name="文本框 10"/>
          <p:cNvSpPr txBox="1"/>
          <p:nvPr>
            <p:custDataLst>
              <p:tags r:id="rId11"/>
            </p:custDataLst>
          </p:nvPr>
        </p:nvSpPr>
        <p:spPr>
          <a:xfrm>
            <a:off x="7523480" y="5777230"/>
            <a:ext cx="1110615" cy="521970"/>
          </a:xfrm>
          <a:prstGeom prst="rect">
            <a:avLst/>
          </a:prstGeom>
          <a:noFill/>
          <a:ln w="9525">
            <a:noFill/>
          </a:ln>
        </p:spPr>
        <p:txBody>
          <a:bodyPr wrap="none" anchor="t">
            <a:spAutoFit/>
          </a:bodyPr>
          <a:lstStyle>
            <a:defP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rPr>
              <a:t>steps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endParaRPr>
          </a:p>
        </p:txBody>
      </p:sp>
      <p:sp>
        <p:nvSpPr>
          <p:cNvPr id="18" name="椭圆 17"/>
          <p:cNvSpPr/>
          <p:nvPr/>
        </p:nvSpPr>
        <p:spPr>
          <a:xfrm>
            <a:off x="232410" y="2426335"/>
            <a:ext cx="11151870" cy="1066165"/>
          </a:xfrm>
          <a:prstGeom prst="ellipse">
            <a:avLst/>
          </a:prstGeom>
          <a:solidFill>
            <a:schemeClr val="tx1">
              <a:alpha val="47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a:latin typeface="Impact" panose="020B0806030902050204" charset="0"/>
                <a:cs typeface="Impact" panose="020B0806030902050204" charset="0"/>
              </a:rPr>
              <a:t>who</a:t>
            </a:r>
            <a:endParaRPr lang="en-US" altLang="zh-CN" sz="7200">
              <a:latin typeface="Impact" panose="020B0806030902050204" charset="0"/>
              <a:cs typeface="Impact" panose="020B0806030902050204" charset="0"/>
            </a:endParaRPr>
          </a:p>
        </p:txBody>
      </p:sp>
      <p:grpSp>
        <p:nvGrpSpPr>
          <p:cNvPr id="26" name="组合 25"/>
          <p:cNvGrpSpPr/>
          <p:nvPr/>
        </p:nvGrpSpPr>
        <p:grpSpPr>
          <a:xfrm>
            <a:off x="9827260" y="3260090"/>
            <a:ext cx="1734185" cy="937260"/>
            <a:chOff x="2257" y="7533"/>
            <a:chExt cx="2484" cy="1476"/>
          </a:xfrm>
          <a:effectLst>
            <a:outerShdw blurRad="241300" dist="152400" dir="5400000" algn="ctr" rotWithShape="0">
              <a:srgbClr val="000000">
                <a:alpha val="64000"/>
              </a:srgbClr>
            </a:outerShdw>
          </a:effectLst>
        </p:grpSpPr>
        <p:sp>
          <p:nvSpPr>
            <p:cNvPr id="27" name="椭圆 26"/>
            <p:cNvSpPr/>
            <p:nvPr/>
          </p:nvSpPr>
          <p:spPr>
            <a:xfrm>
              <a:off x="2257" y="7533"/>
              <a:ext cx="2304"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custDataLst>
                <p:tags r:id="rId12"/>
              </p:custDataLst>
            </p:nvPr>
          </p:nvSpPr>
          <p:spPr>
            <a:xfrm>
              <a:off x="2484" y="7753"/>
              <a:ext cx="2257" cy="1016"/>
            </a:xfrm>
            <a:prstGeom prst="rect">
              <a:avLst/>
            </a:prstGeom>
            <a:noFill/>
            <a:ln w="9525">
              <a:noFill/>
            </a:ln>
            <a:effectLst>
              <a:outerShdw blurRad="50800" dist="50800" dir="5400000" algn="ctr" rotWithShape="0">
                <a:srgbClr val="000000">
                  <a:alpha val="70000"/>
                </a:srgbClr>
              </a:outerShdw>
            </a:effectLst>
          </p:spPr>
          <p:txBody>
            <a:bodyPr wrap="squar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Why?</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grpSp>
        <p:nvGrpSpPr>
          <p:cNvPr id="32" name="组合 31"/>
          <p:cNvGrpSpPr/>
          <p:nvPr/>
        </p:nvGrpSpPr>
        <p:grpSpPr>
          <a:xfrm>
            <a:off x="9827260" y="4694555"/>
            <a:ext cx="1794510" cy="937260"/>
            <a:chOff x="2257" y="7533"/>
            <a:chExt cx="2826" cy="1476"/>
          </a:xfrm>
          <a:effectLst>
            <a:outerShdw blurRad="241300" dist="152400" dir="5400000" algn="ctr" rotWithShape="0">
              <a:srgbClr val="000000">
                <a:alpha val="64000"/>
              </a:srgbClr>
            </a:outerShdw>
          </a:effectLst>
        </p:grpSpPr>
        <p:sp>
          <p:nvSpPr>
            <p:cNvPr id="33" name="椭圆 32"/>
            <p:cNvSpPr/>
            <p:nvPr/>
          </p:nvSpPr>
          <p:spPr>
            <a:xfrm>
              <a:off x="2257" y="7533"/>
              <a:ext cx="2826" cy="1476"/>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
            <p:cNvSpPr txBox="1"/>
            <p:nvPr>
              <p:custDataLst>
                <p:tags r:id="rId13"/>
              </p:custDataLst>
            </p:nvPr>
          </p:nvSpPr>
          <p:spPr>
            <a:xfrm>
              <a:off x="2484" y="7753"/>
              <a:ext cx="2598" cy="1016"/>
            </a:xfrm>
            <a:prstGeom prst="rect">
              <a:avLst/>
            </a:prstGeom>
            <a:noFill/>
            <a:ln w="9525">
              <a:noFill/>
            </a:ln>
            <a:effectLst>
              <a:outerShdw blurRad="50800" dist="50800" dir="5400000" algn="ctr" rotWithShape="0">
                <a:srgbClr val="000000">
                  <a:alpha val="70000"/>
                </a:srgbClr>
              </a:outerShdw>
            </a:effectLst>
          </p:spPr>
          <p:txBody>
            <a:bodyPr wrap="none" anchor="t">
              <a:spAutoFit/>
            </a:bodyPr>
            <a:lstStyle>
              <a:defPPr/>
            </a:lstStyle>
            <a:p>
              <a:r>
                <a:rPr lang="en-US" altLang="zh-CN" sz="3600" b="1">
                  <a:solidFill>
                    <a:schemeClr val="bg1"/>
                  </a:solidFill>
                  <a:latin typeface="Comic Sans MS" panose="030F0702030302020204" charset="0"/>
                  <a:ea typeface="宋体" panose="02010600030101010101" pitchFamily="2" charset="-122"/>
                  <a:cs typeface="Comic Sans MS" panose="030F0702030302020204" charset="0"/>
                </a:rPr>
                <a:t>What?</a:t>
              </a:r>
              <a:endParaRPr lang="en-US" altLang="zh-CN" sz="3600" b="1">
                <a:solidFill>
                  <a:schemeClr val="bg1"/>
                </a:solidFill>
                <a:latin typeface="Comic Sans MS" panose="030F0702030302020204" charset="0"/>
                <a:ea typeface="宋体" panose="02010600030101010101" pitchFamily="2" charset="-122"/>
                <a:cs typeface="Comic Sans MS" panose="030F0702030302020204" charset="0"/>
              </a:endParaRPr>
            </a:p>
          </p:txBody>
        </p:sp>
      </p:grpSp>
      <p:pic>
        <p:nvPicPr>
          <p:cNvPr id="19" name="Unit1 listening and speaking3">
            <a:hlinkClick r:id="" action="ppaction://media"/>
          </p:cNvPr>
          <p:cNvPicPr/>
          <p:nvPr>
            <a:audioFile r:link="rId14"/>
            <p:extLst>
              <p:ext uri="{DAA4B4D4-6D71-4841-9C94-3DE7FCFB9230}">
                <p14:media xmlns:p14="http://schemas.microsoft.com/office/powerpoint/2010/main" r:embed="rId15"/>
              </p:ext>
            </p:extLst>
          </p:nvPr>
        </p:nvPicPr>
        <p:blipFill>
          <a:blip r:embed="rId16"/>
          <a:stretch>
            <a:fillRect/>
          </a:stretch>
        </p:blipFill>
        <p:spPr>
          <a:xfrm>
            <a:off x="11065510" y="2940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5" presetClass="exit" presetSubtype="10" fill="hold" grpId="2" nodeType="with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additive="base">
                                        <p:cTn id="53" dur="13304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1">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bldLst>
      <p:bldP spid="6" grpId="0"/>
      <p:bldP spid="7" grpId="0"/>
      <p:bldP spid="8" grpId="0"/>
      <p:bldP spid="9" grpId="0"/>
      <p:bldP spid="10" grpId="0"/>
      <p:bldP spid="11" grpId="0"/>
      <p:bldP spid="18" grpId="0" bldLvl="0" animBg="1"/>
      <p:bldP spid="18" grpId="1" animBg="1"/>
      <p:bldP spid="18"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内容占位符 3" descr="1"/>
          <p:cNvPicPr>
            <a:picLocks noChangeAspect="1"/>
          </p:cNvPicPr>
          <p:nvPr>
            <p:custDataLst>
              <p:tags r:id="rId2"/>
            </p:custDataLst>
          </p:nvPr>
        </p:nvPicPr>
        <p:blipFill>
          <a:blip r:embed="rId3"/>
          <a:stretch>
            <a:fillRect/>
          </a:stretch>
        </p:blipFill>
        <p:spPr>
          <a:xfrm>
            <a:off x="232410" y="113030"/>
            <a:ext cx="1010920" cy="695325"/>
          </a:xfrm>
          <a:prstGeom prst="rect">
            <a:avLst/>
          </a:prstGeom>
        </p:spPr>
      </p:pic>
      <p:sp>
        <p:nvSpPr>
          <p:cNvPr id="5" name="文本框 4"/>
          <p:cNvSpPr txBox="1"/>
          <p:nvPr/>
        </p:nvSpPr>
        <p:spPr>
          <a:xfrm>
            <a:off x="1243330" y="138430"/>
            <a:ext cx="3469640" cy="645160"/>
          </a:xfrm>
          <a:prstGeom prst="rect">
            <a:avLst/>
          </a:prstGeom>
          <a:noFill/>
        </p:spPr>
        <p:txBody>
          <a:bodyPr wrap="none" rtlCol="0">
            <a:spAutoFit/>
          </a:bodyPr>
          <a:lstStyle/>
          <a:p>
            <a:r>
              <a:rPr lang="en-US" altLang="zh-CN" sz="3600" b="1">
                <a:latin typeface="Forte" panose="03060902040502070203" charset="0"/>
                <a:cs typeface="Forte" panose="03060902040502070203" charset="0"/>
              </a:rPr>
              <a:t>Listen for details</a:t>
            </a:r>
            <a:endParaRPr lang="en-US" altLang="zh-CN" sz="3600" b="1">
              <a:latin typeface="Forte" panose="03060902040502070203" charset="0"/>
              <a:cs typeface="Forte" panose="03060902040502070203" charset="0"/>
            </a:endParaRPr>
          </a:p>
        </p:txBody>
      </p:sp>
      <p:sp>
        <p:nvSpPr>
          <p:cNvPr id="27650" name="文本框 3"/>
          <p:cNvSpPr txBox="1"/>
          <p:nvPr>
            <p:custDataLst>
              <p:tags r:id="rId4"/>
            </p:custDataLst>
          </p:nvPr>
        </p:nvSpPr>
        <p:spPr>
          <a:xfrm>
            <a:off x="5351780" y="350520"/>
            <a:ext cx="6642100" cy="645160"/>
          </a:xfrm>
          <a:prstGeom prst="rect">
            <a:avLst/>
          </a:prstGeom>
          <a:solidFill>
            <a:schemeClr val="bg1">
              <a:alpha val="75000"/>
            </a:schemeClr>
          </a:solidFill>
          <a:ln w="9525">
            <a:noFill/>
          </a:ln>
        </p:spPr>
        <p:txBody>
          <a:bodyPr wrap="square" anchor="t">
            <a:spAutoFit/>
          </a:bodyPr>
          <a:lstStyle>
            <a:defPPr/>
          </a:lstStyle>
          <a:p>
            <a:r>
              <a:rPr lang="en-US" altLang="zh-CN" sz="3600" b="1">
                <a:solidFill>
                  <a:schemeClr val="tx1"/>
                </a:solidFill>
                <a:latin typeface="Comic Sans MS" panose="030F0702030302020204" charset="0"/>
                <a:ea typeface="微软雅黑" panose="020B0503020204020204" pitchFamily="34" charset="-122"/>
                <a:cs typeface="Comic Sans MS" panose="030F0702030302020204" charset="0"/>
              </a:rPr>
              <a:t>Listen and answer questions</a:t>
            </a:r>
            <a:endParaRPr lang="en-US" altLang="zh-CN" sz="3600" b="1">
              <a:solidFill>
                <a:schemeClr val="tx1"/>
              </a:solidFill>
              <a:latin typeface="Comic Sans MS" panose="030F0702030302020204" charset="0"/>
              <a:ea typeface="微软雅黑" panose="020B0503020204020204" pitchFamily="34" charset="-122"/>
              <a:cs typeface="Comic Sans MS" panose="030F0702030302020204" charset="0"/>
            </a:endParaRPr>
          </a:p>
        </p:txBody>
      </p:sp>
      <p:sp>
        <p:nvSpPr>
          <p:cNvPr id="27651" name="文本框 1"/>
          <p:cNvSpPr txBox="1"/>
          <p:nvPr>
            <p:custDataLst>
              <p:tags r:id="rId5"/>
            </p:custDataLst>
          </p:nvPr>
        </p:nvSpPr>
        <p:spPr>
          <a:xfrm>
            <a:off x="630555" y="1487805"/>
            <a:ext cx="10930890" cy="4759325"/>
          </a:xfrm>
          <a:prstGeom prst="rect">
            <a:avLst/>
          </a:prstGeom>
          <a:solidFill>
            <a:schemeClr val="bg1">
              <a:alpha val="75000"/>
            </a:schemeClr>
          </a:solidFill>
          <a:ln w="9525" cap="flat" cmpd="sng">
            <a:solidFill>
              <a:schemeClr val="accent1"/>
            </a:solidFill>
            <a:prstDash val="sysDash"/>
            <a:round/>
            <a:headEnd type="none" w="med" len="med"/>
            <a:tailEnd type="none" w="med" len="med"/>
          </a:ln>
        </p:spPr>
        <p:txBody>
          <a:bodyPr wrap="square" anchor="t">
            <a:spAutoFit/>
          </a:bodyPr>
          <a:lstStyle>
            <a:defPPr/>
          </a:lstStyle>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a:p>
            <a:pPr>
              <a:lnSpc>
                <a:spcPts val="2800"/>
              </a:lnSpc>
            </a:pPr>
            <a:endParaRPr lang="en-US" altLang="zh-CN" sz="2800" b="1">
              <a:latin typeface="Comic Sans MS" panose="030F0702030302020204" charset="0"/>
              <a:ea typeface="宋体" panose="02010600030101010101" pitchFamily="2" charset="-122"/>
              <a:cs typeface="Comic Sans MS" panose="030F0702030302020204" charset="0"/>
            </a:endParaRPr>
          </a:p>
        </p:txBody>
      </p:sp>
      <p:grpSp>
        <p:nvGrpSpPr>
          <p:cNvPr id="21" name="组合 20"/>
          <p:cNvGrpSpPr/>
          <p:nvPr/>
        </p:nvGrpSpPr>
        <p:grpSpPr>
          <a:xfrm>
            <a:off x="1560195" y="1654810"/>
            <a:ext cx="9094470" cy="2366010"/>
            <a:chOff x="1958" y="2527"/>
            <a:chExt cx="14322" cy="3726"/>
          </a:xfrm>
        </p:grpSpPr>
        <p:grpSp>
          <p:nvGrpSpPr>
            <p:cNvPr id="20" name="组合 19"/>
            <p:cNvGrpSpPr/>
            <p:nvPr/>
          </p:nvGrpSpPr>
          <p:grpSpPr>
            <a:xfrm>
              <a:off x="1958" y="2527"/>
              <a:ext cx="13043" cy="3725"/>
              <a:chOff x="1958" y="3174"/>
              <a:chExt cx="13043" cy="3725"/>
            </a:xfrm>
          </p:grpSpPr>
          <p:sp>
            <p:nvSpPr>
              <p:cNvPr id="2" name="圆角矩形 1"/>
              <p:cNvSpPr/>
              <p:nvPr/>
            </p:nvSpPr>
            <p:spPr>
              <a:xfrm>
                <a:off x="6136" y="3174"/>
                <a:ext cx="5601" cy="12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Comic Sans MS" panose="030F0702030302020204" charset="0"/>
                    <a:cs typeface="Comic Sans MS" panose="030F0702030302020204" charset="0"/>
                  </a:rPr>
                  <a:t>Youth Project</a:t>
                </a:r>
                <a:endParaRPr lang="en-US" altLang="zh-CN" sz="3600" b="1">
                  <a:solidFill>
                    <a:schemeClr val="tx1"/>
                  </a:solidFill>
                  <a:latin typeface="Comic Sans MS" panose="030F0702030302020204" charset="0"/>
                  <a:cs typeface="Comic Sans MS" panose="030F0702030302020204" charset="0"/>
                </a:endParaRPr>
              </a:p>
            </p:txBody>
          </p:sp>
          <p:cxnSp>
            <p:nvCxnSpPr>
              <p:cNvPr id="3" name="直接连接符 2"/>
              <p:cNvCxnSpPr>
                <a:stCxn id="2" idx="2"/>
              </p:cNvCxnSpPr>
              <p:nvPr/>
            </p:nvCxnSpPr>
            <p:spPr>
              <a:xfrm>
                <a:off x="8937" y="4437"/>
                <a:ext cx="7" cy="6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958" y="5620"/>
                <a:ext cx="2573" cy="12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Comic Sans MS" panose="030F0702030302020204" charset="0"/>
                    <a:cs typeface="Comic Sans MS" panose="030F0702030302020204" charset="0"/>
                  </a:rPr>
                  <a:t>Who</a:t>
                </a:r>
                <a:endParaRPr lang="en-US" altLang="zh-CN" sz="3600" b="1">
                  <a:solidFill>
                    <a:schemeClr val="tx1"/>
                  </a:solidFill>
                  <a:latin typeface="Comic Sans MS" panose="030F0702030302020204" charset="0"/>
                  <a:cs typeface="Comic Sans MS" panose="030F0702030302020204" charset="0"/>
                </a:endParaRPr>
              </a:p>
            </p:txBody>
          </p:sp>
          <p:cxnSp>
            <p:nvCxnSpPr>
              <p:cNvPr id="13" name="直接连接符 12"/>
              <p:cNvCxnSpPr/>
              <p:nvPr/>
            </p:nvCxnSpPr>
            <p:spPr>
              <a:xfrm flipH="1">
                <a:off x="3201" y="5131"/>
                <a:ext cx="11801" cy="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201" y="5147"/>
                <a:ext cx="16" cy="4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944" y="5164"/>
                <a:ext cx="16" cy="4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7650" y="5637"/>
                <a:ext cx="2573" cy="12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Comic Sans MS" panose="030F0702030302020204" charset="0"/>
                    <a:cs typeface="Comic Sans MS" panose="030F0702030302020204" charset="0"/>
                  </a:rPr>
                  <a:t>What</a:t>
                </a:r>
                <a:endParaRPr lang="en-US" altLang="zh-CN" sz="3600" b="1">
                  <a:solidFill>
                    <a:schemeClr val="tx1"/>
                  </a:solidFill>
                  <a:latin typeface="Comic Sans MS" panose="030F0702030302020204" charset="0"/>
                  <a:cs typeface="Comic Sans MS" panose="030F0702030302020204" charset="0"/>
                </a:endParaRPr>
              </a:p>
            </p:txBody>
          </p:sp>
        </p:grpSp>
        <p:cxnSp>
          <p:nvCxnSpPr>
            <p:cNvPr id="17" name="直接连接符 16"/>
            <p:cNvCxnSpPr/>
            <p:nvPr/>
          </p:nvCxnSpPr>
          <p:spPr>
            <a:xfrm>
              <a:off x="14970" y="4500"/>
              <a:ext cx="16" cy="4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13707" y="4990"/>
              <a:ext cx="2573" cy="12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Comic Sans MS" panose="030F0702030302020204" charset="0"/>
                  <a:cs typeface="Comic Sans MS" panose="030F0702030302020204" charset="0"/>
                </a:rPr>
                <a:t>Why</a:t>
              </a:r>
              <a:endParaRPr lang="en-US" altLang="zh-CN" sz="3600" b="1">
                <a:solidFill>
                  <a:schemeClr val="tx1"/>
                </a:solidFill>
                <a:latin typeface="Comic Sans MS" panose="030F0702030302020204" charset="0"/>
                <a:cs typeface="Comic Sans MS" panose="030F0702030302020204" charset="0"/>
              </a:endParaRPr>
            </a:p>
          </p:txBody>
        </p:sp>
      </p:grpSp>
      <p:sp>
        <p:nvSpPr>
          <p:cNvPr id="22" name="文本框 21"/>
          <p:cNvSpPr txBox="1"/>
          <p:nvPr/>
        </p:nvSpPr>
        <p:spPr>
          <a:xfrm>
            <a:off x="856615" y="4145915"/>
            <a:ext cx="3041015" cy="953135"/>
          </a:xfrm>
          <a:prstGeom prst="rect">
            <a:avLst/>
          </a:prstGeom>
          <a:noFill/>
        </p:spPr>
        <p:txBody>
          <a:bodyPr wrap="square" rtlCol="0" anchor="t">
            <a:spAutoFit/>
          </a:bodyPr>
          <a:lstStyle/>
          <a:p>
            <a:r>
              <a:rPr lang="en-US" altLang="zh-CN" sz="2800" b="1" dirty="0">
                <a:latin typeface="Comic Sans MS" panose="030F0702030302020204" charset="0"/>
                <a:ea typeface="宋体" panose="02010600030101010101" pitchFamily="2" charset="-122"/>
                <a:cs typeface="Comic Sans MS" panose="030F0702030302020204" charset="0"/>
                <a:sym typeface="+mn-ea"/>
              </a:rPr>
              <a:t>23 Youths from seven countries</a:t>
            </a:r>
            <a:endParaRPr lang="en-US" altLang="zh-CN" sz="2800" b="1" dirty="0">
              <a:latin typeface="Comic Sans MS" panose="030F0702030302020204" charset="0"/>
              <a:ea typeface="宋体" panose="02010600030101010101" pitchFamily="2" charset="-122"/>
              <a:cs typeface="Comic Sans MS" panose="030F0702030302020204" charset="0"/>
              <a:sym typeface="+mn-ea"/>
            </a:endParaRPr>
          </a:p>
        </p:txBody>
      </p:sp>
      <p:sp>
        <p:nvSpPr>
          <p:cNvPr id="23" name="文本框 22"/>
          <p:cNvSpPr txBox="1"/>
          <p:nvPr/>
        </p:nvSpPr>
        <p:spPr>
          <a:xfrm>
            <a:off x="4886325" y="4145915"/>
            <a:ext cx="2418715" cy="521970"/>
          </a:xfrm>
          <a:prstGeom prst="rect">
            <a:avLst/>
          </a:prstGeom>
          <a:noFill/>
        </p:spPr>
        <p:txBody>
          <a:bodyPr wrap="square" rtlCol="0" anchor="t">
            <a:spAutoFit/>
          </a:bodyPr>
          <a:lstStyle/>
          <a:p>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Creat an app</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24" name="文本框 23"/>
          <p:cNvSpPr txBox="1"/>
          <p:nvPr/>
        </p:nvSpPr>
        <p:spPr>
          <a:xfrm>
            <a:off x="4712970" y="4145915"/>
            <a:ext cx="3041015" cy="521970"/>
          </a:xfrm>
          <a:prstGeom prst="rect">
            <a:avLst/>
          </a:prstGeom>
          <a:noFill/>
        </p:spPr>
        <p:txBody>
          <a:bodyPr wrap="square" rtlCol="0" anchor="t">
            <a:spAutoFit/>
          </a:bodyPr>
          <a:lstStyle/>
          <a:p>
            <a:r>
              <a:rPr lang="en-US" altLang="zh-CN" sz="2800" b="1">
                <a:latin typeface="Comic Sans MS" panose="030F0702030302020204" charset="0"/>
                <a:ea typeface="宋体" panose="02010600030101010101" pitchFamily="2" charset="-122"/>
                <a:cs typeface="Comic Sans MS" panose="030F0702030302020204" charset="0"/>
                <a:sym typeface="+mn-ea"/>
              </a:rPr>
              <a:t>____________</a:t>
            </a:r>
            <a:endParaRPr lang="en-US" altLang="zh-CN" sz="2800" b="1">
              <a:latin typeface="Comic Sans MS" panose="030F0702030302020204" charset="0"/>
              <a:ea typeface="宋体" panose="02010600030101010101" pitchFamily="2" charset="-122"/>
              <a:cs typeface="Comic Sans MS" panose="030F0702030302020204" charset="0"/>
              <a:sym typeface="+mn-ea"/>
            </a:endParaRPr>
          </a:p>
        </p:txBody>
      </p:sp>
      <p:sp>
        <p:nvSpPr>
          <p:cNvPr id="25" name="文本框 24"/>
          <p:cNvSpPr txBox="1"/>
          <p:nvPr/>
        </p:nvSpPr>
        <p:spPr>
          <a:xfrm>
            <a:off x="8520430" y="4145915"/>
            <a:ext cx="3041015" cy="1383665"/>
          </a:xfrm>
          <a:prstGeom prst="rect">
            <a:avLst/>
          </a:prstGeom>
          <a:noFill/>
        </p:spPr>
        <p:txBody>
          <a:bodyPr wrap="square" rtlCol="0" anchor="t">
            <a:spAutoFit/>
          </a:bodyPr>
          <a:lstStyle/>
          <a:p>
            <a:r>
              <a:rPr lang="en-US" altLang="zh-CN" sz="2800" b="1" dirty="0">
                <a:latin typeface="Comic Sans MS" panose="030F0702030302020204" charset="0"/>
                <a:ea typeface="宋体" panose="02010600030101010101" pitchFamily="2" charset="-122"/>
                <a:cs typeface="Comic Sans MS" panose="030F0702030302020204" charset="0"/>
                <a:sym typeface="+mn-ea"/>
              </a:rPr>
              <a:t>____________</a:t>
            </a:r>
            <a:endParaRPr lang="en-US" altLang="zh-CN" sz="2800" b="1" dirty="0">
              <a:latin typeface="Comic Sans MS" panose="030F0702030302020204" charset="0"/>
              <a:ea typeface="宋体" panose="02010600030101010101" pitchFamily="2" charset="-122"/>
              <a:cs typeface="Comic Sans MS" panose="030F0702030302020204" charset="0"/>
              <a:sym typeface="+mn-ea"/>
            </a:endParaRPr>
          </a:p>
          <a:p>
            <a:r>
              <a:rPr lang="en-US" altLang="zh-CN" sz="2800" b="1" dirty="0">
                <a:latin typeface="Comic Sans MS" panose="030F0702030302020204" charset="0"/>
                <a:ea typeface="宋体" panose="02010600030101010101" pitchFamily="2" charset="-122"/>
                <a:cs typeface="Comic Sans MS" panose="030F0702030302020204" charset="0"/>
                <a:sym typeface="+mn-ea"/>
              </a:rPr>
              <a:t>________________________</a:t>
            </a:r>
            <a:endParaRPr lang="en-US" altLang="zh-CN" sz="2800" b="1" dirty="0">
              <a:latin typeface="Comic Sans MS" panose="030F0702030302020204" charset="0"/>
              <a:ea typeface="宋体" panose="02010600030101010101" pitchFamily="2" charset="-122"/>
              <a:cs typeface="Comic Sans MS" panose="030F0702030302020204" charset="0"/>
              <a:sym typeface="+mn-ea"/>
            </a:endParaRPr>
          </a:p>
        </p:txBody>
      </p:sp>
      <p:sp>
        <p:nvSpPr>
          <p:cNvPr id="30" name="文本框 29"/>
          <p:cNvSpPr txBox="1"/>
          <p:nvPr/>
        </p:nvSpPr>
        <p:spPr>
          <a:xfrm>
            <a:off x="8542020" y="4144010"/>
            <a:ext cx="3112770" cy="1814830"/>
          </a:xfrm>
          <a:prstGeom prst="rect">
            <a:avLst/>
          </a:prstGeom>
          <a:noFill/>
        </p:spPr>
        <p:txBody>
          <a:bodyPr wrap="square" rtlCol="0" anchor="t">
            <a:spAutoFit/>
          </a:bodyPr>
          <a:lstStyle/>
          <a:p>
            <a:r>
              <a:rPr lang="en-US" altLang="zh-CN" sz="2800" b="1" dirty="0">
                <a:solidFill>
                  <a:srgbClr val="C00000"/>
                </a:solidFill>
                <a:latin typeface="Comic Sans MS" panose="030F0702030302020204" charset="0"/>
                <a:ea typeface="宋体" panose="02010600030101010101" pitchFamily="2" charset="-122"/>
                <a:cs typeface="Comic Sans MS" panose="030F0702030302020204" charset="0"/>
                <a:sym typeface="+mn-ea"/>
              </a:rPr>
              <a:t>An example of how people preserve their cultural heritage</a:t>
            </a:r>
            <a:endParaRPr lang="en-US" altLang="zh-CN" sz="2800" b="1" dirty="0">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1" name="文本框 30"/>
          <p:cNvSpPr txBox="1"/>
          <p:nvPr/>
        </p:nvSpPr>
        <p:spPr>
          <a:xfrm>
            <a:off x="4712970" y="4667885"/>
            <a:ext cx="3041015" cy="521970"/>
          </a:xfrm>
          <a:prstGeom prst="rect">
            <a:avLst/>
          </a:prstGeom>
          <a:noFill/>
        </p:spPr>
        <p:txBody>
          <a:bodyPr wrap="square" rtlCol="0" anchor="t">
            <a:spAutoFit/>
          </a:bodyPr>
          <a:lstStyle/>
          <a:p>
            <a:r>
              <a:rPr lang="en-US" altLang="zh-CN" sz="2800" b="1">
                <a:latin typeface="Comic Sans MS" panose="030F0702030302020204" charset="0"/>
                <a:ea typeface="宋体" panose="02010600030101010101" pitchFamily="2" charset="-122"/>
                <a:cs typeface="Comic Sans MS" panose="030F0702030302020204" charset="0"/>
                <a:sym typeface="+mn-ea"/>
              </a:rPr>
              <a:t>____________</a:t>
            </a:r>
            <a:endParaRPr lang="en-US" altLang="zh-CN" sz="2800" b="1">
              <a:latin typeface="Comic Sans MS" panose="030F0702030302020204" charset="0"/>
              <a:ea typeface="宋体" panose="02010600030101010101" pitchFamily="2" charset="-122"/>
              <a:cs typeface="Comic Sans MS" panose="030F0702030302020204" charset="0"/>
              <a:sym typeface="+mn-ea"/>
            </a:endParaRPr>
          </a:p>
        </p:txBody>
      </p:sp>
      <p:sp>
        <p:nvSpPr>
          <p:cNvPr id="37" name="文本框 36"/>
          <p:cNvSpPr txBox="1"/>
          <p:nvPr/>
        </p:nvSpPr>
        <p:spPr>
          <a:xfrm>
            <a:off x="4792980" y="4667885"/>
            <a:ext cx="3112770" cy="1383665"/>
          </a:xfrm>
          <a:prstGeom prst="rect">
            <a:avLst/>
          </a:prstGeom>
          <a:noFill/>
        </p:spPr>
        <p:txBody>
          <a:bodyPr wrap="square" rtlCol="0" anchor="t">
            <a:spAutoFit/>
          </a:bodyPr>
          <a:lstStyle/>
          <a:p>
            <a:r>
              <a:rPr lang="en-US" altLang="zh-CN" sz="2800" b="1">
                <a:solidFill>
                  <a:schemeClr val="tx1"/>
                </a:solidFill>
                <a:latin typeface="Comic Sans MS" panose="030F0702030302020204" charset="0"/>
                <a:ea typeface="宋体" panose="02010600030101010101" pitchFamily="2" charset="-122"/>
                <a:cs typeface="Comic Sans MS" panose="030F0702030302020204" charset="0"/>
                <a:sym typeface="+mn-ea"/>
              </a:rPr>
              <a:t>which contains</a:t>
            </a:r>
            <a:r>
              <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rPr>
              <a:t> pictures and texts</a:t>
            </a:r>
            <a:endParaRPr lang="en-US" altLang="zh-CN" sz="2800" b="1">
              <a:solidFill>
                <a:srgbClr val="C00000"/>
              </a:solidFill>
              <a:latin typeface="Comic Sans MS" panose="030F0702030302020204" charset="0"/>
              <a:ea typeface="宋体" panose="02010600030101010101" pitchFamily="2" charset="-122"/>
              <a:cs typeface="Comic Sans MS" panose="030F0702030302020204" charset="0"/>
              <a:sym typeface="+mn-ea"/>
            </a:endParaRPr>
          </a:p>
        </p:txBody>
      </p:sp>
      <p:sp>
        <p:nvSpPr>
          <p:cNvPr id="38" name="文本框 37"/>
          <p:cNvSpPr txBox="1"/>
          <p:nvPr/>
        </p:nvSpPr>
        <p:spPr>
          <a:xfrm>
            <a:off x="4712970" y="5189855"/>
            <a:ext cx="3041015" cy="521970"/>
          </a:xfrm>
          <a:prstGeom prst="rect">
            <a:avLst/>
          </a:prstGeom>
          <a:noFill/>
        </p:spPr>
        <p:txBody>
          <a:bodyPr wrap="square" rtlCol="0" anchor="t">
            <a:spAutoFit/>
          </a:bodyPr>
          <a:lstStyle/>
          <a:p>
            <a:r>
              <a:rPr lang="en-US" altLang="zh-CN" sz="2800" b="1">
                <a:latin typeface="Comic Sans MS" panose="030F0702030302020204" charset="0"/>
                <a:ea typeface="宋体" panose="02010600030101010101" pitchFamily="2" charset="-122"/>
                <a:cs typeface="Comic Sans MS" panose="030F0702030302020204" charset="0"/>
                <a:sym typeface="+mn-ea"/>
              </a:rPr>
              <a:t>____________</a:t>
            </a:r>
            <a:endParaRPr lang="en-US" altLang="zh-CN" sz="2800" b="1">
              <a:latin typeface="Comic Sans MS" panose="030F0702030302020204" charset="0"/>
              <a:ea typeface="宋体" panose="02010600030101010101" pitchFamily="2" charset="-122"/>
              <a:cs typeface="Comic Sans MS" panose="030F0702030302020204" charset="0"/>
              <a:sym typeface="+mn-ea"/>
            </a:endParaRPr>
          </a:p>
        </p:txBody>
      </p:sp>
      <p:pic>
        <p:nvPicPr>
          <p:cNvPr id="39" name="Unit1 listening and speaking3">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11561445" y="3505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additive="base">
                                        <p:cTn id="20" dur="13304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bldLst>
      <p:bldP spid="23" grpId="0"/>
      <p:bldP spid="23" grpId="1"/>
      <p:bldP spid="30" grpId="0"/>
      <p:bldP spid="30" grpId="1"/>
      <p:bldP spid="37" grpId="0"/>
      <p:bldP spid="37"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39"/>
</p:tagLst>
</file>

<file path=ppt/tags/tag101.xml><?xml version="1.0" encoding="utf-8"?>
<p:tagLst xmlns:p="http://schemas.openxmlformats.org/presentationml/2006/main">
  <p:tag name="KSO_WM_UNIT_PLACING_PICTURE_USER_VIEWPORT" val="{&quot;height&quot;:4224,&quot;width&quot;:6144}"/>
</p:tagLst>
</file>

<file path=ppt/tags/tag102.xml><?xml version="1.0" encoding="utf-8"?>
<p:tagLst xmlns:p="http://schemas.openxmlformats.org/presentationml/2006/main">
  <p:tag name="AS_UNIQUEID" val="39"/>
</p:tagLst>
</file>

<file path=ppt/tags/tag103.xml><?xml version="1.0" encoding="utf-8"?>
<p:tagLst xmlns:p="http://schemas.openxmlformats.org/presentationml/2006/main">
  <p:tag name="AS_UNIQUEID" val="38"/>
</p:tagLst>
</file>

<file path=ppt/tags/tag104.xml><?xml version="1.0" encoding="utf-8"?>
<p:tagLst xmlns:p="http://schemas.openxmlformats.org/presentationml/2006/main">
  <p:tag name="AS_UNIQUEID" val="50"/>
</p:tagLst>
</file>

<file path=ppt/tags/tag105.xml><?xml version="1.0" encoding="utf-8"?>
<p:tagLst xmlns:p="http://schemas.openxmlformats.org/presentationml/2006/main">
  <p:tag name="AS_UNIQUEID" val="51"/>
</p:tagLst>
</file>

<file path=ppt/tags/tag106.xml><?xml version="1.0" encoding="utf-8"?>
<p:tagLst xmlns:p="http://schemas.openxmlformats.org/presentationml/2006/main">
  <p:tag name="AS_UNIQUEID" val="52"/>
</p:tagLst>
</file>

<file path=ppt/tags/tag107.xml><?xml version="1.0" encoding="utf-8"?>
<p:tagLst xmlns:p="http://schemas.openxmlformats.org/presentationml/2006/main">
  <p:tag name="AS_UNIQUEID" val="53"/>
</p:tagLst>
</file>

<file path=ppt/tags/tag108.xml><?xml version="1.0" encoding="utf-8"?>
<p:tagLst xmlns:p="http://schemas.openxmlformats.org/presentationml/2006/main">
  <p:tag name="AS_UNIQUEID" val="56"/>
</p:tagLst>
</file>

<file path=ppt/tags/tag109.xml><?xml version="1.0" encoding="utf-8"?>
<p:tagLst xmlns:p="http://schemas.openxmlformats.org/presentationml/2006/main">
  <p:tag name="AS_UNIQUEID" val="5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PLACING_PICTURE_USER_VIEWPORT" val="{&quot;height&quot;:4224,&quot;width&quot;:6144}"/>
</p:tagLst>
</file>

<file path=ppt/tags/tag111.xml><?xml version="1.0" encoding="utf-8"?>
<p:tagLst xmlns:p="http://schemas.openxmlformats.org/presentationml/2006/main">
  <p:tag name="AS_UNIQUEID" val="60"/>
  <p:tag name="KSO_WM_UNIT_TABLE_BEAUTIFY" val="smartTable{43927c69-3f7a-4bc1-b79d-72269a3e8578}"/>
  <p:tag name="TABLE_ENDDRAG_ORIGIN_RECT" val="866*392"/>
  <p:tag name="TABLE_ENDDRAG_RECT" val="50*132*866*392"/>
</p:tagLst>
</file>

<file path=ppt/tags/tag112.xml><?xml version="1.0" encoding="utf-8"?>
<p:tagLst xmlns:p="http://schemas.openxmlformats.org/presentationml/2006/main">
  <p:tag name="AS_UNIQUEID" val="61"/>
</p:tagLst>
</file>

<file path=ppt/tags/tag113.xml><?xml version="1.0" encoding="utf-8"?>
<p:tagLst xmlns:p="http://schemas.openxmlformats.org/presentationml/2006/main">
  <p:tag name="AS_UNIQUEID" val="62"/>
</p:tagLst>
</file>

<file path=ppt/tags/tag114.xml><?xml version="1.0" encoding="utf-8"?>
<p:tagLst xmlns:p="http://schemas.openxmlformats.org/presentationml/2006/main">
  <p:tag name="AS_UNIQUEID" val="63"/>
</p:tagLst>
</file>

<file path=ppt/tags/tag115.xml><?xml version="1.0" encoding="utf-8"?>
<p:tagLst xmlns:p="http://schemas.openxmlformats.org/presentationml/2006/main">
  <p:tag name="AS_UNIQUEID" val="31"/>
</p:tagLst>
</file>

<file path=ppt/tags/tag116.xml><?xml version="1.0" encoding="utf-8"?>
<p:tagLst xmlns:p="http://schemas.openxmlformats.org/presentationml/2006/main">
  <p:tag name="AS_UNIQUEID" val="31"/>
</p:tagLst>
</file>

<file path=ppt/tags/tag117.xml><?xml version="1.0" encoding="utf-8"?>
<p:tagLst xmlns:p="http://schemas.openxmlformats.org/presentationml/2006/main">
  <p:tag name="AS_UNIQUEID" val="31"/>
</p:tagLst>
</file>

<file path=ppt/tags/tag118.xml><?xml version="1.0" encoding="utf-8"?>
<p:tagLst xmlns:p="http://schemas.openxmlformats.org/presentationml/2006/main">
  <p:tag name="KSO_WM_UNIT_PLACING_PICTURE_USER_VIEWPORT" val="{&quot;height&quot;:4224,&quot;width&quot;:6144}"/>
</p:tagLst>
</file>

<file path=ppt/tags/tag119.xml><?xml version="1.0" encoding="utf-8"?>
<p:tagLst xmlns:p="http://schemas.openxmlformats.org/presentationml/2006/main">
  <p:tag name="AS_UNIQUEID" val="8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83"/>
</p:tagLst>
</file>

<file path=ppt/tags/tag121.xml><?xml version="1.0" encoding="utf-8"?>
<p:tagLst xmlns:p="http://schemas.openxmlformats.org/presentationml/2006/main">
  <p:tag name="AS_UNIQUEID" val="84"/>
</p:tagLst>
</file>

<file path=ppt/tags/tag122.xml><?xml version="1.0" encoding="utf-8"?>
<p:tagLst xmlns:p="http://schemas.openxmlformats.org/presentationml/2006/main">
  <p:tag name="AS_UNIQUEID" val="85"/>
</p:tagLst>
</file>

<file path=ppt/tags/tag123.xml><?xml version="1.0" encoding="utf-8"?>
<p:tagLst xmlns:p="http://schemas.openxmlformats.org/presentationml/2006/main">
  <p:tag name="AS_UNIQUEID" val="86"/>
</p:tagLst>
</file>

<file path=ppt/tags/tag124.xml><?xml version="1.0" encoding="utf-8"?>
<p:tagLst xmlns:p="http://schemas.openxmlformats.org/presentationml/2006/main">
  <p:tag name="AS_UNIQUEID" val="87"/>
</p:tagLst>
</file>

<file path=ppt/tags/tag125.xml><?xml version="1.0" encoding="utf-8"?>
<p:tagLst xmlns:p="http://schemas.openxmlformats.org/presentationml/2006/main">
  <p:tag name="AS_UNIQUEID" val="88"/>
</p:tagLst>
</file>

<file path=ppt/tags/tag126.xml><?xml version="1.0" encoding="utf-8"?>
<p:tagLst xmlns:p="http://schemas.openxmlformats.org/presentationml/2006/main">
  <p:tag name="AS_UNIQUEID" val="82"/>
</p:tagLst>
</file>

<file path=ppt/tags/tag127.xml><?xml version="1.0" encoding="utf-8"?>
<p:tagLst xmlns:p="http://schemas.openxmlformats.org/presentationml/2006/main">
  <p:tag name="AS_UNIQUEID" val="82"/>
</p:tagLst>
</file>

<file path=ppt/tags/tag128.xml><?xml version="1.0" encoding="utf-8"?>
<p:tagLst xmlns:p="http://schemas.openxmlformats.org/presentationml/2006/main">
  <p:tag name="AS_UNIQUEID" val="82"/>
</p:tagLst>
</file>

<file path=ppt/tags/tag129.xml><?xml version="1.0" encoding="utf-8"?>
<p:tagLst xmlns:p="http://schemas.openxmlformats.org/presentationml/2006/main">
  <p:tag name="AS_UNIQUEID" val="8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39"/>
</p:tagLst>
</file>

<file path=ppt/tags/tag131.xml><?xml version="1.0" encoding="utf-8"?>
<p:tagLst xmlns:p="http://schemas.openxmlformats.org/presentationml/2006/main">
  <p:tag name="AS_UNIQUEID" val="95"/>
</p:tagLst>
</file>

<file path=ppt/tags/tag132.xml><?xml version="1.0" encoding="utf-8"?>
<p:tagLst xmlns:p="http://schemas.openxmlformats.org/presentationml/2006/main">
  <p:tag name="AS_UNIQUEID" val="96"/>
</p:tagLst>
</file>

<file path=ppt/tags/tag133.xml><?xml version="1.0" encoding="utf-8"?>
<p:tagLst xmlns:p="http://schemas.openxmlformats.org/presentationml/2006/main">
  <p:tag name="AS_UNIQUEID" val="97"/>
</p:tagLst>
</file>

<file path=ppt/tags/tag134.xml><?xml version="1.0" encoding="utf-8"?>
<p:tagLst xmlns:p="http://schemas.openxmlformats.org/presentationml/2006/main">
  <p:tag name="AS_UNIQUEID" val="98"/>
</p:tagLst>
</file>

<file path=ppt/tags/tag135.xml><?xml version="1.0" encoding="utf-8"?>
<p:tagLst xmlns:p="http://schemas.openxmlformats.org/presentationml/2006/main">
  <p:tag name="AS_UNIQUEID" val="99"/>
</p:tagLst>
</file>

<file path=ppt/tags/tag136.xml><?xml version="1.0" encoding="utf-8"?>
<p:tagLst xmlns:p="http://schemas.openxmlformats.org/presentationml/2006/main">
  <p:tag name="AS_UNIQUEID" val="100"/>
</p:tagLst>
</file>

<file path=ppt/tags/tag137.xml><?xml version="1.0" encoding="utf-8"?>
<p:tagLst xmlns:p="http://schemas.openxmlformats.org/presentationml/2006/main">
  <p:tag name="AS_UNIQUEID" val="101"/>
</p:tagLst>
</file>

<file path=ppt/tags/tag138.xml><?xml version="1.0" encoding="utf-8"?>
<p:tagLst xmlns:p="http://schemas.openxmlformats.org/presentationml/2006/main">
  <p:tag name="AS_UNIQUEID" val="102"/>
</p:tagLst>
</file>

<file path=ppt/tags/tag139.xml><?xml version="1.0" encoding="utf-8"?>
<p:tagLst xmlns:p="http://schemas.openxmlformats.org/presentationml/2006/main">
  <p:tag name="AS_UNIQUEID" val="10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04"/>
</p:tagLst>
</file>

<file path=ppt/tags/tag141.xml><?xml version="1.0" encoding="utf-8"?>
<p:tagLst xmlns:p="http://schemas.openxmlformats.org/presentationml/2006/main">
  <p:tag name="AS_UNIQUEID" val="105"/>
</p:tagLst>
</file>

<file path=ppt/tags/tag142.xml><?xml version="1.0" encoding="utf-8"?>
<p:tagLst xmlns:p="http://schemas.openxmlformats.org/presentationml/2006/main">
  <p:tag name="AS_UNIQUEID" val="106"/>
</p:tagLst>
</file>

<file path=ppt/tags/tag143.xml><?xml version="1.0" encoding="utf-8"?>
<p:tagLst xmlns:p="http://schemas.openxmlformats.org/presentationml/2006/main">
  <p:tag name="AS_UNIQUEID" val="10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PLACING_PICTURE_USER_VIEWPORT" val="{&quot;height&quot;:4224,&quot;width&quot;:6144}"/>
</p:tagLst>
</file>

<file path=ppt/tags/tag63.xml><?xml version="1.0" encoding="utf-8"?>
<p:tagLst xmlns:p="http://schemas.openxmlformats.org/presentationml/2006/main">
  <p:tag name="KSO_WM_UNIT_PLACING_PICTURE_USER_VIEWPORT" val="{&quot;height&quot;:4224,&quot;width&quot;:6144}"/>
</p:tagLst>
</file>

<file path=ppt/tags/tag64.xml><?xml version="1.0" encoding="utf-8"?>
<p:tagLst xmlns:p="http://schemas.openxmlformats.org/presentationml/2006/main">
  <p:tag name="KSO_WM_UNIT_PLACING_PICTURE_USER_VIEWPORT" val="{&quot;height&quot;:4224,&quot;width&quot;:6144}"/>
</p:tagLst>
</file>

<file path=ppt/tags/tag65.xml><?xml version="1.0" encoding="utf-8"?>
<p:tagLst xmlns:p="http://schemas.openxmlformats.org/presentationml/2006/main">
  <p:tag name="AS_UNIQUEID" val="12"/>
</p:tagLst>
</file>

<file path=ppt/tags/tag66.xml><?xml version="1.0" encoding="utf-8"?>
<p:tagLst xmlns:p="http://schemas.openxmlformats.org/presentationml/2006/main">
  <p:tag name="AS_UNIQUEID" val="14"/>
</p:tagLst>
</file>

<file path=ppt/tags/tag67.xml><?xml version="1.0" encoding="utf-8"?>
<p:tagLst xmlns:p="http://schemas.openxmlformats.org/presentationml/2006/main">
  <p:tag name="AS_UNIQUEID" val="21"/>
</p:tagLst>
</file>

<file path=ppt/tags/tag68.xml><?xml version="1.0" encoding="utf-8"?>
<p:tagLst xmlns:p="http://schemas.openxmlformats.org/presentationml/2006/main">
  <p:tag name="AS_UNIQUEID" val="22"/>
</p:tagLst>
</file>

<file path=ppt/tags/tag69.xml><?xml version="1.0" encoding="utf-8"?>
<p:tagLst xmlns:p="http://schemas.openxmlformats.org/presentationml/2006/main">
  <p:tag name="AS_UNIQUEID" val="2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19"/>
</p:tagLst>
</file>

<file path=ppt/tags/tag71.xml><?xml version="1.0" encoding="utf-8"?>
<p:tagLst xmlns:p="http://schemas.openxmlformats.org/presentationml/2006/main">
  <p:tag name="AS_UNIQUEID" val="22"/>
</p:tagLst>
</file>

<file path=ppt/tags/tag72.xml><?xml version="1.0" encoding="utf-8"?>
<p:tagLst xmlns:p="http://schemas.openxmlformats.org/presentationml/2006/main">
  <p:tag name="AS_UNIQUEID" val="19"/>
</p:tagLst>
</file>

<file path=ppt/tags/tag73.xml><?xml version="1.0" encoding="utf-8"?>
<p:tagLst xmlns:p="http://schemas.openxmlformats.org/presentationml/2006/main">
  <p:tag name="AS_UNIQUEID" val="19"/>
</p:tagLst>
</file>

<file path=ppt/tags/tag74.xml><?xml version="1.0" encoding="utf-8"?>
<p:tagLst xmlns:p="http://schemas.openxmlformats.org/presentationml/2006/main">
  <p:tag name="AS_UNIQUEID" val="24"/>
</p:tagLst>
</file>

<file path=ppt/tags/tag75.xml><?xml version="1.0" encoding="utf-8"?>
<p:tagLst xmlns:p="http://schemas.openxmlformats.org/presentationml/2006/main">
  <p:tag name="AS_UNIQUEID" val="24"/>
</p:tagLst>
</file>

<file path=ppt/tags/tag76.xml><?xml version="1.0" encoding="utf-8"?>
<p:tagLst xmlns:p="http://schemas.openxmlformats.org/presentationml/2006/main">
  <p:tag name="AS_UNIQUEID" val="19"/>
</p:tagLst>
</file>

<file path=ppt/tags/tag77.xml><?xml version="1.0" encoding="utf-8"?>
<p:tagLst xmlns:p="http://schemas.openxmlformats.org/presentationml/2006/main">
  <p:tag name="AS_UNIQUEID" val="19"/>
</p:tagLst>
</file>

<file path=ppt/tags/tag78.xml><?xml version="1.0" encoding="utf-8"?>
<p:tagLst xmlns:p="http://schemas.openxmlformats.org/presentationml/2006/main">
  <p:tag name="AS_UNIQUEID" val="19"/>
</p:tagLst>
</file>

<file path=ppt/tags/tag79.xml><?xml version="1.0" encoding="utf-8"?>
<p:tagLst xmlns:p="http://schemas.openxmlformats.org/presentationml/2006/main">
  <p:tag name="AS_UNIQUEID" val="1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PLACING_PICTURE_USER_VIEWPORT" val="{&quot;height&quot;:4224,&quot;width&quot;:6144}"/>
</p:tagLst>
</file>

<file path=ppt/tags/tag81.xml><?xml version="1.0" encoding="utf-8"?>
<p:tagLst xmlns:p="http://schemas.openxmlformats.org/presentationml/2006/main">
  <p:tag name="AS_UNIQUEID" val="31"/>
</p:tagLst>
</file>

<file path=ppt/tags/tag82.xml><?xml version="1.0" encoding="utf-8"?>
<p:tagLst xmlns:p="http://schemas.openxmlformats.org/presentationml/2006/main">
  <p:tag name="AS_UNIQUEID" val="33"/>
</p:tagLst>
</file>

<file path=ppt/tags/tag83.xml><?xml version="1.0" encoding="utf-8"?>
<p:tagLst xmlns:p="http://schemas.openxmlformats.org/presentationml/2006/main">
  <p:tag name="AS_UNIQUEID" val="19"/>
</p:tagLst>
</file>

<file path=ppt/tags/tag84.xml><?xml version="1.0" encoding="utf-8"?>
<p:tagLst xmlns:p="http://schemas.openxmlformats.org/presentationml/2006/main">
  <p:tag name="AS_UNIQUEID" val="19"/>
</p:tagLst>
</file>

<file path=ppt/tags/tag85.xml><?xml version="1.0" encoding="utf-8"?>
<p:tagLst xmlns:p="http://schemas.openxmlformats.org/presentationml/2006/main">
  <p:tag name="AS_UNIQUEID" val="31"/>
</p:tagLst>
</file>

<file path=ppt/tags/tag86.xml><?xml version="1.0" encoding="utf-8"?>
<p:tagLst xmlns:p="http://schemas.openxmlformats.org/presentationml/2006/main">
  <p:tag name="AS_UNIQUEID" val="31"/>
</p:tagLst>
</file>

<file path=ppt/tags/tag87.xml><?xml version="1.0" encoding="utf-8"?>
<p:tagLst xmlns:p="http://schemas.openxmlformats.org/presentationml/2006/main">
  <p:tag name="KSO_WM_UNIT_PLACING_PICTURE_USER_VIEWPORT" val="{&quot;height&quot;:4224,&quot;width&quot;:6144}"/>
</p:tagLst>
</file>

<file path=ppt/tags/tag88.xml><?xml version="1.0" encoding="utf-8"?>
<p:tagLst xmlns:p="http://schemas.openxmlformats.org/presentationml/2006/main">
  <p:tag name="AS_UNIQUEID" val="38"/>
</p:tagLst>
</file>

<file path=ppt/tags/tag89.xml><?xml version="1.0" encoding="utf-8"?>
<p:tagLst xmlns:p="http://schemas.openxmlformats.org/presentationml/2006/main">
  <p:tag name="AS_UNIQUEID" val="39"/>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41"/>
</p:tagLst>
</file>

<file path=ppt/tags/tag91.xml><?xml version="1.0" encoding="utf-8"?>
<p:tagLst xmlns:p="http://schemas.openxmlformats.org/presentationml/2006/main">
  <p:tag name="AS_UNIQUEID" val="42"/>
</p:tagLst>
</file>

<file path=ppt/tags/tag92.xml><?xml version="1.0" encoding="utf-8"?>
<p:tagLst xmlns:p="http://schemas.openxmlformats.org/presentationml/2006/main">
  <p:tag name="AS_UNIQUEID" val="43"/>
</p:tagLst>
</file>

<file path=ppt/tags/tag93.xml><?xml version="1.0" encoding="utf-8"?>
<p:tagLst xmlns:p="http://schemas.openxmlformats.org/presentationml/2006/main">
  <p:tag name="AS_UNIQUEID" val="44"/>
</p:tagLst>
</file>

<file path=ppt/tags/tag94.xml><?xml version="1.0" encoding="utf-8"?>
<p:tagLst xmlns:p="http://schemas.openxmlformats.org/presentationml/2006/main">
  <p:tag name="AS_UNIQUEID" val="45"/>
</p:tagLst>
</file>

<file path=ppt/tags/tag95.xml><?xml version="1.0" encoding="utf-8"?>
<p:tagLst xmlns:p="http://schemas.openxmlformats.org/presentationml/2006/main">
  <p:tag name="AS_UNIQUEID" val="46"/>
</p:tagLst>
</file>

<file path=ppt/tags/tag96.xml><?xml version="1.0" encoding="utf-8"?>
<p:tagLst xmlns:p="http://schemas.openxmlformats.org/presentationml/2006/main">
  <p:tag name="AS_UNIQUEID" val="19"/>
</p:tagLst>
</file>

<file path=ppt/tags/tag97.xml><?xml version="1.0" encoding="utf-8"?>
<p:tagLst xmlns:p="http://schemas.openxmlformats.org/presentationml/2006/main">
  <p:tag name="AS_UNIQUEID" val="19"/>
</p:tagLst>
</file>

<file path=ppt/tags/tag98.xml><?xml version="1.0" encoding="utf-8"?>
<p:tagLst xmlns:p="http://schemas.openxmlformats.org/presentationml/2006/main">
  <p:tag name="KSO_WM_UNIT_PLACING_PICTURE_USER_VIEWPORT" val="{&quot;height&quot;:4224,&quot;width&quot;:6144}"/>
</p:tagLst>
</file>

<file path=ppt/tags/tag99.xml><?xml version="1.0" encoding="utf-8"?>
<p:tagLst xmlns:p="http://schemas.openxmlformats.org/presentationml/2006/main">
  <p:tag name="AS_UNIQUEID" val="38"/>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5098</Words>
  <Application>WPS 演示</Application>
  <PresentationFormat>宽屏</PresentationFormat>
  <Paragraphs>329</Paragraphs>
  <Slides>12</Slides>
  <Notes>0</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12</vt:i4>
      </vt:variant>
    </vt:vector>
  </HeadingPairs>
  <TitlesOfParts>
    <vt:vector size="27" baseType="lpstr">
      <vt:lpstr>Arial</vt:lpstr>
      <vt:lpstr>宋体</vt:lpstr>
      <vt:lpstr>Wingdings</vt:lpstr>
      <vt:lpstr>微软雅黑</vt:lpstr>
      <vt:lpstr>Wingdings</vt:lpstr>
      <vt:lpstr>Impact</vt:lpstr>
      <vt:lpstr>Comic Sans MS</vt:lpstr>
      <vt:lpstr>Forte</vt:lpstr>
      <vt:lpstr>Times New Roman</vt:lpstr>
      <vt:lpstr>Arial Unicode MS</vt:lpstr>
      <vt:lpstr>Calibri</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南山有谷堆</cp:lastModifiedBy>
  <cp:revision>185</cp:revision>
  <dcterms:created xsi:type="dcterms:W3CDTF">2019-06-19T02:08:00Z</dcterms:created>
  <dcterms:modified xsi:type="dcterms:W3CDTF">2020-12-10T03:03:57Z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