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notesMasterIdLst>
    <p:notesMasterId r:id="rId5"/>
  </p:notesMasterIdLst>
  <p:handoutMasterIdLst>
    <p:handoutMasterId r:id="rId29"/>
  </p:handoutMasterIdLst>
  <p:sldIdLst>
    <p:sldId id="358" r:id="rId3"/>
    <p:sldId id="256" r:id="rId4"/>
    <p:sldId id="319" r:id="rId6"/>
    <p:sldId id="280" r:id="rId7"/>
    <p:sldId id="320" r:id="rId8"/>
    <p:sldId id="321" r:id="rId9"/>
    <p:sldId id="324" r:id="rId10"/>
    <p:sldId id="325" r:id="rId11"/>
    <p:sldId id="326" r:id="rId12"/>
    <p:sldId id="341" r:id="rId13"/>
    <p:sldId id="343" r:id="rId14"/>
    <p:sldId id="342" r:id="rId15"/>
    <p:sldId id="322" r:id="rId16"/>
    <p:sldId id="327" r:id="rId17"/>
    <p:sldId id="328" r:id="rId18"/>
    <p:sldId id="330" r:id="rId19"/>
    <p:sldId id="331" r:id="rId20"/>
    <p:sldId id="332" r:id="rId21"/>
    <p:sldId id="345" r:id="rId22"/>
    <p:sldId id="346" r:id="rId23"/>
    <p:sldId id="333" r:id="rId24"/>
    <p:sldId id="347" r:id="rId25"/>
    <p:sldId id="348" r:id="rId26"/>
    <p:sldId id="329" r:id="rId27"/>
    <p:sldId id="349" r:id="rId28"/>
  </p:sldIdLst>
  <p:sldSz cx="12192000" cy="6858000"/>
  <p:notesSz cx="6858000" cy="9144000"/>
  <p:defaultTextStyle>
    <a:defPPr rtl="0">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09" autoAdjust="0"/>
    <p:restoredTop sz="94605" autoAdjust="0"/>
  </p:normalViewPr>
  <p:slideViewPr>
    <p:cSldViewPr snapToGrid="0">
      <p:cViewPr varScale="1">
        <p:scale>
          <a:sx n="77" d="100"/>
          <a:sy n="77" d="100"/>
        </p:scale>
        <p:origin x="77" y="259"/>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8" d="100"/>
          <a:sy n="88" d="100"/>
        </p:scale>
        <p:origin x="3792"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8D2096-651A-44EB-B335-0CD3A7FF11CE}" type="datetime1">
              <a:rPr lang="zh-CN" altLang="en-US"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Microsoft YaHei UI" panose="020B0503020204020204" pitchFamily="34" charset="-122"/>
              <a:ea typeface="Microsoft YaHei UI"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D24AC9-7495-4E3F-ADDF-5256D7C54D8E}" type="slidenum">
              <a:rPr lang="en-US" altLang="zh-CN" smtClean="0">
                <a:latin typeface="Microsoft YaHei UI" panose="020B0503020204020204" pitchFamily="34" charset="-122"/>
                <a:ea typeface="Microsoft YaHei UI" panose="020B0503020204020204" pitchFamily="34" charset="-122"/>
              </a:rPr>
            </a:fld>
            <a:endParaRPr lang="zh-CN" altLang="en-US">
              <a:latin typeface="Microsoft YaHei UI" panose="020B0503020204020204" pitchFamily="34" charset="-122"/>
              <a:ea typeface="Microsoft YaHei UI" panose="020B0503020204020204" pitchFamily="34" charset="-122"/>
            </a:endParaRP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YaHei UI" panose="020B0503020204020204" pitchFamily="34" charset="-122"/>
                <a:ea typeface="Microsoft YaHei UI" panose="020B0503020204020204" pitchFamily="34" charset="-122"/>
              </a:defRPr>
            </a:lvl1pPr>
          </a:lstStyle>
          <a:p>
            <a:fld id="{22A8867F-CAF7-4926-B47A-8DDC82ADFD2F}" type="datetime1">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dirty="0"/>
              <a:t>编辑母版文本样式</a:t>
            </a:r>
            <a:endParaRPr lang="zh-CN" altLang="en-US" noProof="0" dirty="0"/>
          </a:p>
          <a:p>
            <a:pPr lvl="1"/>
            <a:r>
              <a:rPr lang="zh-CN" altLang="en-US" noProof="0" dirty="0"/>
              <a:t>第二级</a:t>
            </a:r>
            <a:endParaRPr lang="zh-CN" altLang="en-US" noProof="0" dirty="0"/>
          </a:p>
          <a:p>
            <a:pPr lvl="2"/>
            <a:r>
              <a:rPr lang="zh-CN" altLang="en-US" noProof="0" dirty="0"/>
              <a:t>第三级</a:t>
            </a:r>
            <a:endParaRPr lang="zh-CN" altLang="en-US" noProof="0" dirty="0"/>
          </a:p>
          <a:p>
            <a:pPr lvl="3"/>
            <a:r>
              <a:rPr lang="zh-CN" altLang="en-US" noProof="0" dirty="0"/>
              <a:t>第四级</a:t>
            </a:r>
            <a:endParaRPr lang="zh-CN" altLang="en-US" noProof="0" dirty="0"/>
          </a:p>
          <a:p>
            <a:pPr lvl="4"/>
            <a:r>
              <a:rPr lang="zh-CN" altLang="en-US" noProof="0" dirty="0"/>
              <a:t>第五级</a:t>
            </a:r>
            <a:endParaRPr lang="zh-CN" altLang="en-US" noProof="0"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YaHei UI" panose="020B0503020204020204" pitchFamily="34" charset="-122"/>
                <a:ea typeface="Microsoft YaHei UI" panose="020B0503020204020204" pitchFamily="34" charset="-122"/>
              </a:defRPr>
            </a:lvl1pPr>
          </a:lstStyle>
          <a:p>
            <a:fld id="{68DE52DB-2063-4BF0-9899-4431302C06D1}" type="slidenum">
              <a:rPr lang="en-US" altLang="zh-CN" noProof="0" smtClean="0"/>
            </a:fld>
            <a:endParaRPr lang="zh-CN" altLang="en-US" noProof="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1pPr>
    <a:lvl2pPr marL="4572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2pPr>
    <a:lvl3pPr marL="9144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3pPr>
    <a:lvl4pPr marL="13716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4pPr>
    <a:lvl5pPr marL="18288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DE52DB-2063-4BF0-9899-4431302C06D1}" type="slidenum">
              <a:rPr lang="en-US" altLang="zh-CN"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16" name="矩形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矩形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矩形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矩形​​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组 3"/>
          <p:cNvGrpSpPr/>
          <p:nvPr/>
        </p:nvGrpSpPr>
        <p:grpSpPr>
          <a:xfrm>
            <a:off x="5250180" y="1267730"/>
            <a:ext cx="1691640" cy="645295"/>
            <a:chOff x="5318306" y="1386268"/>
            <a:chExt cx="1567331" cy="645295"/>
          </a:xfrm>
        </p:grpSpPr>
        <p:cxnSp>
          <p:nvCxnSpPr>
            <p:cNvPr id="17" name="直接连接符​​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ctrTitle"/>
          </p:nvPr>
        </p:nvSpPr>
        <p:spPr>
          <a:xfrm>
            <a:off x="1561708" y="2091263"/>
            <a:ext cx="9068586" cy="2590800"/>
          </a:xfrm>
        </p:spPr>
        <p:txBody>
          <a:bodyPr tIns="45720" bIns="45720" rtlCol="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icrosoft YaHei UI" panose="020B0503020204020204" pitchFamily="34" charset="-122"/>
                <a:ea typeface="Microsoft YaHei UI" panose="020B0503020204020204" pitchFamily="34" charset="-122"/>
                <a:cs typeface="+mn-cs"/>
              </a:defRPr>
            </a:lvl1pPr>
          </a:lstStyle>
          <a:p>
            <a:pPr rtl="0"/>
            <a:r>
              <a:rPr lang="zh-CN" altLang="en-US" noProof="0"/>
              <a:t>单击此处编辑母版标题样式</a:t>
            </a:r>
            <a:endParaRPr lang="zh-CN" altLang="en-US" noProof="0"/>
          </a:p>
        </p:txBody>
      </p:sp>
      <p:sp>
        <p:nvSpPr>
          <p:cNvPr id="3" name="副标题 2"/>
          <p:cNvSpPr>
            <a:spLocks noGrp="1"/>
          </p:cNvSpPr>
          <p:nvPr>
            <p:ph type="subTitle" idx="1" hasCustomPrompt="1"/>
          </p:nvPr>
        </p:nvSpPr>
        <p:spPr>
          <a:xfrm>
            <a:off x="1562100" y="4682062"/>
            <a:ext cx="9070848" cy="457201"/>
          </a:xfrm>
        </p:spPr>
        <p:txBody>
          <a:bodyPr rtlCol="0">
            <a:normAutofit/>
          </a:bodyPr>
          <a:lstStyle>
            <a:lvl1pPr marL="0" indent="0" algn="ctr">
              <a:spcBef>
                <a:spcPts val="0"/>
              </a:spcBef>
              <a:buNone/>
              <a:defRPr sz="1600" spc="80" baseline="0">
                <a:solidFill>
                  <a:schemeClr val="tx2"/>
                </a:solidFill>
                <a:latin typeface="Microsoft YaHei UI" panose="020B0503020204020204" pitchFamily="34" charset="-122"/>
                <a:ea typeface="Microsoft YaHei UI" panose="020B0503020204020204" pitchFamily="34" charset="-122"/>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noProof="0"/>
              <a:t>单击以编辑母版副标题样式</a:t>
            </a:r>
            <a:endParaRPr lang="zh-CN" altLang="en-US" noProof="0"/>
          </a:p>
        </p:txBody>
      </p:sp>
      <p:sp>
        <p:nvSpPr>
          <p:cNvPr id="20" name="日期占位符 19"/>
          <p:cNvSpPr>
            <a:spLocks noGrp="1"/>
          </p:cNvSpPr>
          <p:nvPr>
            <p:ph type="dt" sz="half" idx="10"/>
          </p:nvPr>
        </p:nvSpPr>
        <p:spPr>
          <a:xfrm>
            <a:off x="5318760" y="1341255"/>
            <a:ext cx="1554480" cy="527213"/>
          </a:xfrm>
        </p:spPr>
        <p:txBody>
          <a:bodyPr rtlCol="0"/>
          <a:lstStyle>
            <a:lvl1pPr algn="ctr">
              <a:defRPr sz="1300" spc="0" baseline="0">
                <a:solidFill>
                  <a:srgbClr val="FFFFFF"/>
                </a:solidFill>
                <a:latin typeface="Microsoft YaHei UI" panose="020B0503020204020204" pitchFamily="34" charset="-122"/>
                <a:ea typeface="Microsoft YaHei UI" panose="020B0503020204020204" pitchFamily="34" charset="-122"/>
              </a:defRPr>
            </a:lvl1pPr>
          </a:lstStyle>
          <a:p>
            <a:fld id="{1075EC1E-C64D-4101-8267-0B6FD8847CC8}" type="datetime1">
              <a:rPr lang="zh-CN" altLang="en-US" noProof="0" smtClean="0"/>
            </a:fld>
            <a:endParaRPr lang="zh-CN" altLang="en-US" noProof="0"/>
          </a:p>
        </p:txBody>
      </p:sp>
      <p:sp>
        <p:nvSpPr>
          <p:cNvPr id="21" name="页脚占位符 20"/>
          <p:cNvSpPr>
            <a:spLocks noGrp="1"/>
          </p:cNvSpPr>
          <p:nvPr>
            <p:ph type="ftr" sz="quarter" idx="11"/>
          </p:nvPr>
        </p:nvSpPr>
        <p:spPr>
          <a:xfrm>
            <a:off x="1453896" y="5212080"/>
            <a:ext cx="5905500" cy="228600"/>
          </a:xfrm>
        </p:spPr>
        <p:txBody>
          <a:bodyPr rtlCol="0"/>
          <a:lstStyle>
            <a:lvl1pPr algn="l">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22" name="幻灯片编号占位符 21"/>
          <p:cNvSpPr>
            <a:spLocks noGrp="1"/>
          </p:cNvSpPr>
          <p:nvPr>
            <p:ph type="sldNum" sz="quarter" idx="12"/>
          </p:nvPr>
        </p:nvSpPr>
        <p:spPr>
          <a:xfrm>
            <a:off x="8606919" y="5212080"/>
            <a:ext cx="2111881" cy="228600"/>
          </a:xfrm>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fld>
            <a:endParaRPr lang="zh-CN" alt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endParaRPr lang="zh-CN" altLang="en-US" noProof="0"/>
          </a:p>
        </p:txBody>
      </p:sp>
      <p:sp>
        <p:nvSpPr>
          <p:cNvPr id="3" name="垂直文本占位符 2"/>
          <p:cNvSpPr>
            <a:spLocks noGrp="1"/>
          </p:cNvSpPr>
          <p:nvPr>
            <p:ph type="body" orient="vert" idx="1" hasCustomPrompt="1"/>
          </p:nvPr>
        </p:nvSpPr>
        <p:spPr/>
        <p:txBody>
          <a:bodyPr vert="eaVert" rtlCol="0"/>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日期占位符 3"/>
          <p:cNvSpPr>
            <a:spLocks noGrp="1"/>
          </p:cNvSpPr>
          <p:nvPr>
            <p:ph type="dt" sz="half" idx="10"/>
          </p:nvPr>
        </p:nvSpPr>
        <p:spPr/>
        <p:txBody>
          <a:bodyPr rtlCol="0"/>
          <a:lstStyle>
            <a:lvl1pPr>
              <a:defRPr>
                <a:solidFill>
                  <a:schemeClr val="tx2"/>
                </a:solidFill>
              </a:defRPr>
            </a:lvl1pPr>
          </a:lstStyle>
          <a:p>
            <a:pPr rtl="0"/>
            <a:fld id="{BCCEF045-27B8-4DAF-B6BC-E52B05B9C207}" type="datetime1">
              <a:rPr lang="zh-CN" altLang="en-US" noProof="0" smtClean="0"/>
            </a:fld>
            <a:endParaRPr lang="zh-CN" altLang="en-US" noProof="0"/>
          </a:p>
        </p:txBody>
      </p:sp>
      <p:sp>
        <p:nvSpPr>
          <p:cNvPr id="5" name="页脚占位符 4"/>
          <p:cNvSpPr>
            <a:spLocks noGrp="1"/>
          </p:cNvSpPr>
          <p:nvPr>
            <p:ph type="ftr" sz="quarter" idx="11"/>
          </p:nvPr>
        </p:nvSpPr>
        <p:spPr/>
        <p:txBody>
          <a:bodyPr rtlCol="0"/>
          <a:lstStyle>
            <a:lvl1pPr>
              <a:defRPr>
                <a:solidFill>
                  <a:schemeClr val="tx2"/>
                </a:solidFill>
              </a:defRPr>
            </a:lvl1pPr>
          </a:lstStyle>
          <a:p>
            <a:pPr rtl="0"/>
            <a:endParaRPr lang="zh-CN" altLang="en-US" noProof="0"/>
          </a:p>
        </p:txBody>
      </p:sp>
      <p:sp>
        <p:nvSpPr>
          <p:cNvPr id="6" name="灯片编号占位符 5"/>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en-US" altLang="zh-CN" noProof="0" smtClean="0"/>
            </a:fld>
            <a:endParaRPr lang="zh-CN" altLang="en-U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标题与文本">
    <p:spTree>
      <p:nvGrpSpPr>
        <p:cNvPr id="1" name=""/>
        <p:cNvGrpSpPr/>
        <p:nvPr/>
      </p:nvGrpSpPr>
      <p:grpSpPr>
        <a:xfrm>
          <a:off x="0" y="0"/>
          <a:ext cx="0" cy="0"/>
          <a:chOff x="0" y="0"/>
          <a:chExt cx="0" cy="0"/>
        </a:xfrm>
      </p:grpSpPr>
      <p:sp>
        <p:nvSpPr>
          <p:cNvPr id="2" name="垂直标题 1"/>
          <p:cNvSpPr>
            <a:spLocks noGrp="1"/>
          </p:cNvSpPr>
          <p:nvPr>
            <p:ph type="title" orient="vert"/>
          </p:nvPr>
        </p:nvSpPr>
        <p:spPr>
          <a:xfrm>
            <a:off x="8991600" y="762000"/>
            <a:ext cx="2362200" cy="5257800"/>
          </a:xfrm>
        </p:spPr>
        <p:txBody>
          <a:bodyPr vert="eaVert"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zh-CN" altLang="en-US" noProof="0"/>
          </a:p>
        </p:txBody>
      </p:sp>
      <p:sp>
        <p:nvSpPr>
          <p:cNvPr id="3" name="垂直文本占位符 2"/>
          <p:cNvSpPr>
            <a:spLocks noGrp="1"/>
          </p:cNvSpPr>
          <p:nvPr>
            <p:ph type="body" orient="vert" idx="1" hasCustomPrompt="1"/>
          </p:nvPr>
        </p:nvSpPr>
        <p:spPr>
          <a:xfrm>
            <a:off x="838200" y="762000"/>
            <a:ext cx="8077200" cy="5257800"/>
          </a:xfrm>
        </p:spPr>
        <p:txBody>
          <a:bodyPr vert="eaVert" rtlCol="0"/>
          <a:lstStyle>
            <a:lvl1pPr>
              <a:defRPr>
                <a:latin typeface="Microsoft YaHei UI" panose="020B0503020204020204" pitchFamily="34" charset="-122"/>
                <a:ea typeface="Microsoft YaHei UI" panose="020B0503020204020204" pitchFamily="34" charset="-122"/>
              </a:defRPr>
            </a:lvl1pPr>
            <a:lvl2pPr>
              <a:defRPr>
                <a:latin typeface="Microsoft YaHei UI" panose="020B0503020204020204" pitchFamily="34" charset="-122"/>
                <a:ea typeface="Microsoft YaHei UI" panose="020B0503020204020204" pitchFamily="34" charset="-122"/>
              </a:defRPr>
            </a:lvl2pPr>
            <a:lvl3pPr>
              <a:defRPr>
                <a:latin typeface="Microsoft YaHei UI" panose="020B0503020204020204" pitchFamily="34" charset="-122"/>
                <a:ea typeface="Microsoft YaHei UI" panose="020B0503020204020204" pitchFamily="34" charset="-122"/>
              </a:defRPr>
            </a:lvl3pPr>
            <a:lvl4pPr>
              <a:defRPr>
                <a:latin typeface="Microsoft YaHei UI" panose="020B0503020204020204" pitchFamily="34" charset="-122"/>
                <a:ea typeface="Microsoft YaHei UI" panose="020B0503020204020204" pitchFamily="34" charset="-122"/>
              </a:defRPr>
            </a:lvl4pPr>
            <a:lvl5pPr>
              <a:defRPr>
                <a:latin typeface="Microsoft YaHei UI" panose="020B0503020204020204" pitchFamily="34" charset="-122"/>
                <a:ea typeface="Microsoft YaHei UI" panose="020B0503020204020204" pitchFamily="34" charset="-122"/>
              </a:defRPr>
            </a:lvl5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日期占位符 3"/>
          <p:cNvSpPr>
            <a:spLocks noGrp="1"/>
          </p:cNvSpPr>
          <p:nvPr>
            <p:ph type="dt" sz="half" idx="10"/>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6332E303-0D2A-4D78-B246-00723A3F99C8}" type="datetime1">
              <a:rPr lang="zh-CN" altLang="en-US" noProof="0" smtClean="0"/>
            </a:fld>
            <a:endParaRPr lang="zh-CN" altLang="en-US" noProof="0"/>
          </a:p>
        </p:txBody>
      </p:sp>
      <p:sp>
        <p:nvSpPr>
          <p:cNvPr id="5" name="页脚占位符 4"/>
          <p:cNvSpPr>
            <a:spLocks noGrp="1"/>
          </p:cNvSpPr>
          <p:nvPr>
            <p:ph type="ftr" sz="quarter" idx="11"/>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6" name="灯片编号占位符 5"/>
          <p:cNvSpPr>
            <a:spLocks noGrp="1"/>
          </p:cNvSpPr>
          <p:nvPr>
            <p:ph type="sldNum" sz="quarter" idx="12"/>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fld>
            <a:endParaRPr lang="zh-CN" alt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zh-CN" altLang="en-US" noProof="0"/>
          </a:p>
        </p:txBody>
      </p:sp>
      <p:sp>
        <p:nvSpPr>
          <p:cNvPr id="3" name="内容占位符 2"/>
          <p:cNvSpPr>
            <a:spLocks noGrp="1"/>
          </p:cNvSpPr>
          <p:nvPr>
            <p:ph idx="1" hasCustomPrompt="1"/>
          </p:nvPr>
        </p:nvSpPr>
        <p:spPr/>
        <p:txBody>
          <a:bodyPr rtlCol="0"/>
          <a:lstStyle>
            <a:lvl1pPr>
              <a:defRPr sz="1800">
                <a:latin typeface="Microsoft YaHei UI" panose="020B0503020204020204" pitchFamily="34" charset="-122"/>
                <a:ea typeface="Microsoft YaHei UI" panose="020B0503020204020204" pitchFamily="34" charset="-122"/>
              </a:defRPr>
            </a:lvl1pPr>
            <a:lvl2pPr>
              <a:defRPr>
                <a:latin typeface="Microsoft YaHei UI" panose="020B0503020204020204" pitchFamily="34" charset="-122"/>
                <a:ea typeface="Microsoft YaHei UI" panose="020B0503020204020204" pitchFamily="34" charset="-122"/>
              </a:defRPr>
            </a:lvl2pPr>
            <a:lvl3pPr>
              <a:defRPr>
                <a:latin typeface="Microsoft YaHei UI" panose="020B0503020204020204" pitchFamily="34" charset="-122"/>
                <a:ea typeface="Microsoft YaHei UI" panose="020B0503020204020204" pitchFamily="34" charset="-122"/>
              </a:defRPr>
            </a:lvl3pPr>
            <a:lvl4pPr>
              <a:defRPr>
                <a:latin typeface="Microsoft YaHei UI" panose="020B0503020204020204" pitchFamily="34" charset="-122"/>
                <a:ea typeface="Microsoft YaHei UI" panose="020B0503020204020204" pitchFamily="34" charset="-122"/>
              </a:defRPr>
            </a:lvl4pPr>
            <a:lvl5pPr>
              <a:defRPr>
                <a:latin typeface="Microsoft YaHei UI" panose="020B0503020204020204" pitchFamily="34" charset="-122"/>
                <a:ea typeface="Microsoft YaHei UI" panose="020B0503020204020204" pitchFamily="34" charset="-122"/>
              </a:defRPr>
            </a:lvl5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日期占位符 3"/>
          <p:cNvSpPr>
            <a:spLocks noGrp="1"/>
          </p:cNvSpPr>
          <p:nvPr>
            <p:ph type="dt" sz="half" idx="10"/>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7F75CE96-05BA-4606-81C6-087C587193E9}" type="datetime1">
              <a:rPr lang="zh-CN" altLang="en-US" noProof="0" smtClean="0"/>
            </a:fld>
            <a:endParaRPr lang="zh-CN" altLang="en-US" noProof="0"/>
          </a:p>
        </p:txBody>
      </p:sp>
      <p:sp>
        <p:nvSpPr>
          <p:cNvPr id="5" name="页脚占位符 4"/>
          <p:cNvSpPr>
            <a:spLocks noGrp="1"/>
          </p:cNvSpPr>
          <p:nvPr>
            <p:ph type="ftr" sz="quarter" idx="11"/>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6" name="灯片编号占位符 5"/>
          <p:cNvSpPr>
            <a:spLocks noGrp="1"/>
          </p:cNvSpPr>
          <p:nvPr>
            <p:ph type="sldNum" sz="quarter" idx="12"/>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fld>
            <a:endParaRPr lang="zh-CN" altLang="en-U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19" name="矩形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矩形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矩形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矩形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组 30"/>
          <p:cNvGrpSpPr/>
          <p:nvPr/>
        </p:nvGrpSpPr>
        <p:grpSpPr>
          <a:xfrm>
            <a:off x="5250180" y="1267730"/>
            <a:ext cx="1691640" cy="645295"/>
            <a:chOff x="5318306" y="1386268"/>
            <a:chExt cx="1567331" cy="645295"/>
          </a:xfrm>
        </p:grpSpPr>
        <p:cxnSp>
          <p:nvCxnSpPr>
            <p:cNvPr id="32" name="直接连接符​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直接连接符​​(S)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nvPr>
        </p:nvSpPr>
        <p:spPr>
          <a:xfrm>
            <a:off x="1563623" y="2094309"/>
            <a:ext cx="9070848" cy="2587752"/>
          </a:xfrm>
        </p:spPr>
        <p:txBody>
          <a:bodyPr rtlCol="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icrosoft YaHei UI" panose="020B0503020204020204" pitchFamily="34" charset="-122"/>
                <a:ea typeface="Microsoft YaHei UI" panose="020B0503020204020204" pitchFamily="34" charset="-122"/>
                <a:cs typeface="+mn-cs"/>
              </a:defRPr>
            </a:lvl1pPr>
          </a:lstStyle>
          <a:p>
            <a:pPr rtl="0"/>
            <a:r>
              <a:rPr lang="zh-CN" altLang="en-US" noProof="0"/>
              <a:t>单击此处编辑母版标题样式</a:t>
            </a:r>
            <a:endParaRPr lang="zh-CN" altLang="en-US" noProof="0"/>
          </a:p>
        </p:txBody>
      </p:sp>
      <p:sp>
        <p:nvSpPr>
          <p:cNvPr id="3" name="文本占位符 2"/>
          <p:cNvSpPr>
            <a:spLocks noGrp="1"/>
          </p:cNvSpPr>
          <p:nvPr>
            <p:ph type="body" idx="1" hasCustomPrompt="1"/>
          </p:nvPr>
        </p:nvSpPr>
        <p:spPr>
          <a:xfrm>
            <a:off x="1563624" y="4682062"/>
            <a:ext cx="9070848" cy="457200"/>
          </a:xfrm>
        </p:spPr>
        <p:txBody>
          <a:bodyPr rtlCol="0" anchor="t">
            <a:normAutofit/>
          </a:bodyPr>
          <a:lstStyle>
            <a:lvl1pPr marL="0" indent="0" algn="ctr">
              <a:buNone/>
              <a:tabLst>
                <a:tab pos="2633345" algn="l"/>
              </a:tabLst>
              <a:defRPr sz="1600">
                <a:solidFill>
                  <a:schemeClr val="tx2"/>
                </a:solidFill>
                <a:effectLst/>
                <a:latin typeface="Microsoft YaHei UI" panose="020B0503020204020204" pitchFamily="34" charset="-122"/>
                <a:ea typeface="Microsoft YaHei UI" panose="020B0503020204020204" pitchFamily="34" charset="-122"/>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CN" altLang="en-US" noProof="0"/>
              <a:t>编辑母版文本样式</a:t>
            </a:r>
            <a:endParaRPr lang="zh-CN" altLang="en-US" noProof="0"/>
          </a:p>
        </p:txBody>
      </p:sp>
      <p:sp>
        <p:nvSpPr>
          <p:cNvPr id="4" name="日期占位符 3"/>
          <p:cNvSpPr>
            <a:spLocks noGrp="1"/>
          </p:cNvSpPr>
          <p:nvPr>
            <p:ph type="dt" sz="half" idx="10"/>
          </p:nvPr>
        </p:nvSpPr>
        <p:spPr>
          <a:xfrm>
            <a:off x="5321808" y="1344502"/>
            <a:ext cx="1554480" cy="530352"/>
          </a:xfrm>
        </p:spPr>
        <p:txBody>
          <a:bodyPr rtlCol="0"/>
          <a:lstStyle>
            <a:lvl1pPr algn="ctr">
              <a:defRPr lang="en-US" sz="1300" kern="1200" spc="0" baseline="0">
                <a:solidFill>
                  <a:srgbClr val="FFFFFF"/>
                </a:solidFill>
                <a:latin typeface="Microsoft YaHei UI" panose="020B0503020204020204" pitchFamily="34" charset="-122"/>
                <a:ea typeface="Microsoft YaHei UI" panose="020B0503020204020204" pitchFamily="34" charset="-122"/>
                <a:cs typeface="+mn-cs"/>
              </a:defRPr>
            </a:lvl1pPr>
          </a:lstStyle>
          <a:p>
            <a:fld id="{D31950EB-3303-4FE6-8AD1-5227D9F3C618}" type="datetime1">
              <a:rPr lang="zh-CN" altLang="en-US" noProof="0" smtClean="0"/>
            </a:fld>
            <a:endParaRPr lang="zh-CN" altLang="en-US" noProof="0"/>
          </a:p>
        </p:txBody>
      </p:sp>
      <p:sp>
        <p:nvSpPr>
          <p:cNvPr id="5" name="页脚占位符 4"/>
          <p:cNvSpPr>
            <a:spLocks noGrp="1"/>
          </p:cNvSpPr>
          <p:nvPr>
            <p:ph type="ftr" sz="quarter" idx="11"/>
          </p:nvPr>
        </p:nvSpPr>
        <p:spPr>
          <a:xfrm>
            <a:off x="1453896" y="5212080"/>
            <a:ext cx="5907024" cy="228600"/>
          </a:xfrm>
        </p:spPr>
        <p:txBody>
          <a:bodyPr rtlCol="0"/>
          <a:lstStyle>
            <a:lvl1pPr algn="l">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6" name="灯片编号占位符 5"/>
          <p:cNvSpPr>
            <a:spLocks noGrp="1"/>
          </p:cNvSpPr>
          <p:nvPr>
            <p:ph type="sldNum" sz="quarter" idx="12"/>
          </p:nvPr>
        </p:nvSpPr>
        <p:spPr>
          <a:xfrm>
            <a:off x="8604504" y="5212080"/>
            <a:ext cx="2112264" cy="228600"/>
          </a:xfrm>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fld>
            <a:endParaRPr lang="zh-CN" altLang="en-U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标题 7"/>
          <p:cNvSpPr>
            <a:spLocks noGrp="1"/>
          </p:cNvSpPr>
          <p:nvPr>
            <p:ph type="title"/>
          </p:nvPr>
        </p:nvSpPr>
        <p:spPr/>
        <p:txBody>
          <a:bodyPr rtlCol="0"/>
          <a:lstStyle/>
          <a:p>
            <a:pPr rtl="0"/>
            <a:r>
              <a:rPr lang="zh-CN" altLang="en-US" noProof="0"/>
              <a:t>单击此处编辑母版标题样式</a:t>
            </a:r>
            <a:endParaRPr lang="zh-CN" altLang="en-US" noProof="0" dirty="0"/>
          </a:p>
        </p:txBody>
      </p:sp>
      <p:sp>
        <p:nvSpPr>
          <p:cNvPr id="3" name="内容占位符 2"/>
          <p:cNvSpPr>
            <a:spLocks noGrp="1"/>
          </p:cNvSpPr>
          <p:nvPr>
            <p:ph sz="half" idx="1" hasCustomPrompt="1"/>
          </p:nvPr>
        </p:nvSpPr>
        <p:spPr>
          <a:xfrm>
            <a:off x="1066800" y="2103120"/>
            <a:ext cx="475488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内容占位符 3"/>
          <p:cNvSpPr>
            <a:spLocks noGrp="1"/>
          </p:cNvSpPr>
          <p:nvPr>
            <p:ph sz="half" idx="2" hasCustomPrompt="1"/>
          </p:nvPr>
        </p:nvSpPr>
        <p:spPr>
          <a:xfrm>
            <a:off x="6370320" y="2103120"/>
            <a:ext cx="475488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5" name="日期占位符 4"/>
          <p:cNvSpPr>
            <a:spLocks noGrp="1"/>
          </p:cNvSpPr>
          <p:nvPr>
            <p:ph type="dt" sz="half" idx="10"/>
          </p:nvPr>
        </p:nvSpPr>
        <p:spPr/>
        <p:txBody>
          <a:bodyPr rtlCol="0"/>
          <a:lstStyle>
            <a:lvl1pPr>
              <a:defRPr>
                <a:solidFill>
                  <a:schemeClr val="tx2"/>
                </a:solidFill>
              </a:defRPr>
            </a:lvl1pPr>
          </a:lstStyle>
          <a:p>
            <a:pPr rtl="0"/>
            <a:fld id="{E7327386-70E9-46DE-AADA-F771DCDAE73F}" type="datetime1">
              <a:rPr lang="zh-CN" altLang="en-US" noProof="0" smtClean="0"/>
            </a:fld>
            <a:endParaRPr lang="zh-CN" altLang="en-US" noProof="0"/>
          </a:p>
        </p:txBody>
      </p:sp>
      <p:sp>
        <p:nvSpPr>
          <p:cNvPr id="6" name="页脚占位符 5"/>
          <p:cNvSpPr>
            <a:spLocks noGrp="1"/>
          </p:cNvSpPr>
          <p:nvPr>
            <p:ph type="ftr" sz="quarter" idx="11"/>
          </p:nvPr>
        </p:nvSpPr>
        <p:spPr/>
        <p:txBody>
          <a:bodyPr rtlCol="0"/>
          <a:lstStyle>
            <a:lvl1pPr>
              <a:defRPr>
                <a:solidFill>
                  <a:schemeClr val="tx2"/>
                </a:solidFill>
              </a:defRPr>
            </a:lvl1pPr>
          </a:lstStyle>
          <a:p>
            <a:pPr rtl="0"/>
            <a:endParaRPr lang="zh-CN" altLang="en-US" noProof="0"/>
          </a:p>
        </p:txBody>
      </p:sp>
      <p:sp>
        <p:nvSpPr>
          <p:cNvPr id="7" name="灯片编号占位符 6"/>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en-US" altLang="zh-CN" noProof="0" smtClean="0"/>
            </a:fld>
            <a:endParaRPr lang="zh-CN" altLang="en-US"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zh-CN" altLang="en-US" noProof="0"/>
          </a:p>
        </p:txBody>
      </p:sp>
      <p:sp>
        <p:nvSpPr>
          <p:cNvPr id="3" name="文本占位符 2"/>
          <p:cNvSpPr>
            <a:spLocks noGrp="1"/>
          </p:cNvSpPr>
          <p:nvPr>
            <p:ph type="body" idx="1" hasCustomPrompt="1"/>
          </p:nvPr>
        </p:nvSpPr>
        <p:spPr>
          <a:xfrm>
            <a:off x="1069848" y="2074334"/>
            <a:ext cx="4754880" cy="640080"/>
          </a:xfrm>
        </p:spPr>
        <p:txBody>
          <a:bodyPr rtlCol="0" anchor="ctr">
            <a:normAutofit/>
          </a:bodyPr>
          <a:lstStyle>
            <a:lvl1pPr marL="0" indent="0" algn="ctr">
              <a:spcBef>
                <a:spcPts val="0"/>
              </a:spcBef>
              <a:buNone/>
              <a:defRPr sz="1800" b="0">
                <a:solidFill>
                  <a:schemeClr val="tx2"/>
                </a:solidFill>
                <a:latin typeface="Microsoft YaHei UI" panose="020B0503020204020204" pitchFamily="34" charset="-122"/>
                <a:ea typeface="Microsoft YaHei UI" panose="020B0503020204020204" pitchFamily="34" charset="-122"/>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dirty="0"/>
              <a:t>编辑母版文本样式</a:t>
            </a:r>
            <a:endParaRPr lang="zh-CN" altLang="en-US" noProof="0" dirty="0"/>
          </a:p>
        </p:txBody>
      </p:sp>
      <p:sp>
        <p:nvSpPr>
          <p:cNvPr id="4" name="内容占位符 3"/>
          <p:cNvSpPr>
            <a:spLocks noGrp="1"/>
          </p:cNvSpPr>
          <p:nvPr>
            <p:ph sz="half" idx="2" hasCustomPrompt="1"/>
          </p:nvPr>
        </p:nvSpPr>
        <p:spPr>
          <a:xfrm>
            <a:off x="1069848" y="2755898"/>
            <a:ext cx="4754880" cy="3200400"/>
          </a:xfrm>
        </p:spPr>
        <p:txBody>
          <a:bodyPr rtlCol="0"/>
          <a:lstStyle>
            <a:lvl1pPr>
              <a:defRPr sz="1800">
                <a:latin typeface="Microsoft YaHei UI" panose="020B0503020204020204" pitchFamily="34" charset="-122"/>
                <a:ea typeface="Microsoft YaHei UI" panose="020B0503020204020204" pitchFamily="34" charset="-122"/>
              </a:defRPr>
            </a:lvl1pPr>
            <a:lvl2pPr>
              <a:defRPr sz="1600">
                <a:latin typeface="Microsoft YaHei UI" panose="020B0503020204020204" pitchFamily="34" charset="-122"/>
                <a:ea typeface="Microsoft YaHei UI" panose="020B0503020204020204" pitchFamily="34" charset="-122"/>
              </a:defRPr>
            </a:lvl2pPr>
            <a:lvl3pPr>
              <a:defRPr sz="1400">
                <a:latin typeface="Microsoft YaHei UI" panose="020B0503020204020204" pitchFamily="34" charset="-122"/>
                <a:ea typeface="Microsoft YaHei UI" panose="020B0503020204020204" pitchFamily="34" charset="-122"/>
              </a:defRPr>
            </a:lvl3pPr>
            <a:lvl4pPr>
              <a:defRPr sz="1400">
                <a:latin typeface="Microsoft YaHei UI" panose="020B0503020204020204" pitchFamily="34" charset="-122"/>
                <a:ea typeface="Microsoft YaHei UI" panose="020B0503020204020204" pitchFamily="34" charset="-122"/>
              </a:defRPr>
            </a:lvl4pPr>
            <a:lvl5pPr>
              <a:defRPr sz="1400">
                <a:latin typeface="Microsoft YaHei UI" panose="020B0503020204020204" pitchFamily="34" charset="-122"/>
                <a:ea typeface="Microsoft YaHei UI" panose="020B0503020204020204" pitchFamily="34" charset="-122"/>
              </a:defRPr>
            </a:lvl5pPr>
            <a:lvl6pPr>
              <a:defRPr sz="1400"/>
            </a:lvl6pPr>
            <a:lvl7pPr>
              <a:defRPr sz="1400"/>
            </a:lvl7pPr>
            <a:lvl8pPr>
              <a:defRPr sz="1400"/>
            </a:lvl8pPr>
            <a:lvl9pPr>
              <a:defRPr sz="1400"/>
            </a:lvl9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5" name="文本占位符 4"/>
          <p:cNvSpPr>
            <a:spLocks noGrp="1"/>
          </p:cNvSpPr>
          <p:nvPr>
            <p:ph type="body" sz="quarter" idx="3" hasCustomPrompt="1"/>
          </p:nvPr>
        </p:nvSpPr>
        <p:spPr>
          <a:xfrm>
            <a:off x="6373368" y="2074334"/>
            <a:ext cx="4754880" cy="640080"/>
          </a:xfrm>
        </p:spPr>
        <p:txBody>
          <a:bodyPr rtlCol="0" anchor="ctr">
            <a:normAutofit/>
          </a:bodyPr>
          <a:lstStyle>
            <a:lvl1pPr marL="0" indent="0" algn="ctr">
              <a:spcBef>
                <a:spcPts val="0"/>
              </a:spcBef>
              <a:buNone/>
              <a:defRPr sz="1800" b="0">
                <a:solidFill>
                  <a:schemeClr val="tx2"/>
                </a:solidFill>
                <a:latin typeface="Microsoft YaHei UI" panose="020B0503020204020204" pitchFamily="34" charset="-122"/>
                <a:ea typeface="Microsoft YaHei UI" panose="020B0503020204020204" pitchFamily="34" charset="-122"/>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dirty="0"/>
              <a:t>编辑母版文本样式</a:t>
            </a:r>
            <a:endParaRPr lang="zh-CN" altLang="en-US" noProof="0" dirty="0"/>
          </a:p>
        </p:txBody>
      </p:sp>
      <p:sp>
        <p:nvSpPr>
          <p:cNvPr id="6" name="内容占位符 5"/>
          <p:cNvSpPr>
            <a:spLocks noGrp="1"/>
          </p:cNvSpPr>
          <p:nvPr>
            <p:ph sz="quarter" idx="4" hasCustomPrompt="1"/>
          </p:nvPr>
        </p:nvSpPr>
        <p:spPr>
          <a:xfrm>
            <a:off x="6373368" y="2756581"/>
            <a:ext cx="4754880" cy="3200400"/>
          </a:xfrm>
        </p:spPr>
        <p:txBody>
          <a:bodyPr rtlCol="0"/>
          <a:lstStyle>
            <a:lvl1pPr>
              <a:defRPr sz="1800">
                <a:latin typeface="Microsoft YaHei UI" panose="020B0503020204020204" pitchFamily="34" charset="-122"/>
                <a:ea typeface="Microsoft YaHei UI" panose="020B0503020204020204" pitchFamily="34" charset="-122"/>
              </a:defRPr>
            </a:lvl1pPr>
            <a:lvl2pPr>
              <a:defRPr sz="1600">
                <a:latin typeface="Microsoft YaHei UI" panose="020B0503020204020204" pitchFamily="34" charset="-122"/>
                <a:ea typeface="Microsoft YaHei UI" panose="020B0503020204020204" pitchFamily="34" charset="-122"/>
              </a:defRPr>
            </a:lvl2pPr>
            <a:lvl3pPr>
              <a:defRPr sz="1400">
                <a:latin typeface="Microsoft YaHei UI" panose="020B0503020204020204" pitchFamily="34" charset="-122"/>
                <a:ea typeface="Microsoft YaHei UI" panose="020B0503020204020204" pitchFamily="34" charset="-122"/>
              </a:defRPr>
            </a:lvl3pPr>
            <a:lvl4pPr>
              <a:defRPr sz="1400">
                <a:latin typeface="Microsoft YaHei UI" panose="020B0503020204020204" pitchFamily="34" charset="-122"/>
                <a:ea typeface="Microsoft YaHei UI" panose="020B0503020204020204" pitchFamily="34" charset="-122"/>
              </a:defRPr>
            </a:lvl4pPr>
            <a:lvl5pPr>
              <a:defRPr sz="1400">
                <a:latin typeface="Microsoft YaHei UI" panose="020B0503020204020204" pitchFamily="34" charset="-122"/>
                <a:ea typeface="Microsoft YaHei UI" panose="020B0503020204020204" pitchFamily="34" charset="-122"/>
              </a:defRPr>
            </a:lvl5pPr>
            <a:lvl6pPr>
              <a:defRPr sz="1400"/>
            </a:lvl6pPr>
            <a:lvl7pPr>
              <a:defRPr sz="1400"/>
            </a:lvl7pPr>
            <a:lvl8pPr>
              <a:defRPr sz="1400"/>
            </a:lvl8pPr>
            <a:lvl9pPr>
              <a:defRPr sz="1400"/>
            </a:lvl9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7" name="日期占位符 6"/>
          <p:cNvSpPr>
            <a:spLocks noGrp="1"/>
          </p:cNvSpPr>
          <p:nvPr>
            <p:ph type="dt" sz="half" idx="10"/>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A3C45F11-B51D-4F16-9E44-20F027185215}" type="datetime1">
              <a:rPr lang="zh-CN" altLang="en-US" smtClean="0"/>
            </a:fld>
            <a:endParaRPr lang="zh-CN" altLang="en-US"/>
          </a:p>
        </p:txBody>
      </p:sp>
      <p:sp>
        <p:nvSpPr>
          <p:cNvPr id="8" name="页脚占位符 7"/>
          <p:cNvSpPr>
            <a:spLocks noGrp="1"/>
          </p:cNvSpPr>
          <p:nvPr>
            <p:ph type="ftr" sz="quarter" idx="11"/>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a:p>
        </p:txBody>
      </p:sp>
      <p:sp>
        <p:nvSpPr>
          <p:cNvPr id="9" name="灯片编号占位符 8"/>
          <p:cNvSpPr>
            <a:spLocks noGrp="1"/>
          </p:cNvSpPr>
          <p:nvPr>
            <p:ph type="sldNum" sz="quarter" idx="12"/>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endParaRPr lang="zh-CN" altLang="en-US" noProof="0"/>
          </a:p>
        </p:txBody>
      </p:sp>
      <p:sp>
        <p:nvSpPr>
          <p:cNvPr id="3" name="日期占位符 2"/>
          <p:cNvSpPr>
            <a:spLocks noGrp="1"/>
          </p:cNvSpPr>
          <p:nvPr>
            <p:ph type="dt" sz="half" idx="10"/>
          </p:nvPr>
        </p:nvSpPr>
        <p:spPr/>
        <p:txBody>
          <a:bodyPr rtlCol="0"/>
          <a:lstStyle>
            <a:lvl1pPr>
              <a:defRPr>
                <a:solidFill>
                  <a:schemeClr val="tx2"/>
                </a:solidFill>
              </a:defRPr>
            </a:lvl1pPr>
          </a:lstStyle>
          <a:p>
            <a:pPr rtl="0"/>
            <a:fld id="{0F8DC16A-F715-4C36-9292-DEF1F990B7BE}" type="datetime1">
              <a:rPr lang="zh-CN" altLang="en-US" noProof="0" smtClean="0"/>
            </a:fld>
            <a:endParaRPr lang="zh-CN" altLang="en-US" noProof="0"/>
          </a:p>
        </p:txBody>
      </p:sp>
      <p:sp>
        <p:nvSpPr>
          <p:cNvPr id="4" name="页脚占位符 3"/>
          <p:cNvSpPr>
            <a:spLocks noGrp="1"/>
          </p:cNvSpPr>
          <p:nvPr>
            <p:ph type="ftr" sz="quarter" idx="11"/>
          </p:nvPr>
        </p:nvSpPr>
        <p:spPr/>
        <p:txBody>
          <a:bodyPr rtlCol="0"/>
          <a:lstStyle>
            <a:lvl1pPr>
              <a:defRPr>
                <a:solidFill>
                  <a:schemeClr val="tx2"/>
                </a:solidFill>
              </a:defRPr>
            </a:lvl1pPr>
          </a:lstStyle>
          <a:p>
            <a:pPr rtl="0"/>
            <a:endParaRPr lang="zh-CN" altLang="en-US" noProof="0"/>
          </a:p>
        </p:txBody>
      </p:sp>
      <p:sp>
        <p:nvSpPr>
          <p:cNvPr id="5" name="灯片编号占位符 4"/>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en-US" altLang="zh-CN" noProof="0" smtClean="0"/>
            </a:fld>
            <a:endParaRPr lang="zh-CN" altLang="en-US"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rtlCol="0"/>
          <a:lstStyle>
            <a:lvl1pPr>
              <a:defRPr>
                <a:solidFill>
                  <a:schemeClr val="tx2"/>
                </a:solidFill>
              </a:defRPr>
            </a:lvl1pPr>
          </a:lstStyle>
          <a:p>
            <a:pPr rtl="0"/>
            <a:fld id="{643AF9B7-E53B-423C-89F6-59EAF6D004F3}" type="datetime1">
              <a:rPr lang="zh-CN" altLang="en-US" noProof="0" smtClean="0"/>
            </a:fld>
            <a:endParaRPr lang="zh-CN" altLang="en-US" noProof="0"/>
          </a:p>
        </p:txBody>
      </p:sp>
      <p:sp>
        <p:nvSpPr>
          <p:cNvPr id="3" name="页脚占位符 2"/>
          <p:cNvSpPr>
            <a:spLocks noGrp="1"/>
          </p:cNvSpPr>
          <p:nvPr>
            <p:ph type="ftr" sz="quarter" idx="11"/>
          </p:nvPr>
        </p:nvSpPr>
        <p:spPr/>
        <p:txBody>
          <a:bodyPr rtlCol="0"/>
          <a:lstStyle>
            <a:lvl1pPr>
              <a:defRPr>
                <a:solidFill>
                  <a:schemeClr val="tx2"/>
                </a:solidFill>
              </a:defRPr>
            </a:lvl1pPr>
          </a:lstStyle>
          <a:p>
            <a:pPr rtl="0"/>
            <a:endParaRPr lang="zh-CN" altLang="en-US" noProof="0"/>
          </a:p>
        </p:txBody>
      </p:sp>
      <p:sp>
        <p:nvSpPr>
          <p:cNvPr id="4" name="灯片编号占位符 3"/>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en-US" altLang="zh-CN" noProof="0" smtClean="0"/>
            </a:fld>
            <a:endParaRPr lang="zh-CN" altLang="en-US"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带题注的内容">
    <p:spTree>
      <p:nvGrpSpPr>
        <p:cNvPr id="1" name=""/>
        <p:cNvGrpSpPr/>
        <p:nvPr/>
      </p:nvGrpSpPr>
      <p:grpSpPr>
        <a:xfrm>
          <a:off x="0" y="0"/>
          <a:ext cx="0" cy="0"/>
          <a:chOff x="0" y="0"/>
          <a:chExt cx="0" cy="0"/>
        </a:xfrm>
      </p:grpSpPr>
      <p:sp>
        <p:nvSpPr>
          <p:cNvPr id="14" name="矩形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矩形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矩形​​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标题 1"/>
          <p:cNvSpPr>
            <a:spLocks noGrp="1"/>
          </p:cNvSpPr>
          <p:nvPr>
            <p:ph type="title"/>
          </p:nvPr>
        </p:nvSpPr>
        <p:spPr>
          <a:xfrm>
            <a:off x="9296400" y="607392"/>
            <a:ext cx="2430780" cy="1645920"/>
          </a:xfrm>
        </p:spPr>
        <p:txBody>
          <a:bodyPr rtlCol="0"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icrosoft YaHei UI" panose="020B0503020204020204" pitchFamily="34" charset="-122"/>
                <a:ea typeface="Microsoft YaHei UI" panose="020B0503020204020204" pitchFamily="34" charset="-122"/>
                <a:cs typeface="+mn-cs"/>
              </a:defRPr>
            </a:lvl1pPr>
          </a:lstStyle>
          <a:p>
            <a:pPr rtl="0"/>
            <a:r>
              <a:rPr lang="zh-CN" altLang="en-US" noProof="0"/>
              <a:t>单击此处编辑母版标题样式</a:t>
            </a:r>
            <a:endParaRPr lang="zh-CN" altLang="en-US" noProof="0"/>
          </a:p>
        </p:txBody>
      </p:sp>
      <p:sp>
        <p:nvSpPr>
          <p:cNvPr id="3" name="内容占位符 2"/>
          <p:cNvSpPr>
            <a:spLocks noGrp="1"/>
          </p:cNvSpPr>
          <p:nvPr>
            <p:ph idx="1" hasCustomPrompt="1"/>
          </p:nvPr>
        </p:nvSpPr>
        <p:spPr>
          <a:xfrm>
            <a:off x="790575" y="704850"/>
            <a:ext cx="7562850" cy="5143500"/>
          </a:xfrm>
        </p:spPr>
        <p:txBody>
          <a:bodyPr rtlCol="0"/>
          <a:lstStyle>
            <a:lvl1pPr>
              <a:defRPr sz="1900">
                <a:latin typeface="Microsoft YaHei UI" panose="020B0503020204020204" pitchFamily="34" charset="-122"/>
                <a:ea typeface="Microsoft YaHei UI" panose="020B0503020204020204" pitchFamily="34" charset="-122"/>
              </a:defRPr>
            </a:lvl1pPr>
            <a:lvl2pPr>
              <a:defRPr sz="1600">
                <a:latin typeface="Microsoft YaHei UI" panose="020B0503020204020204" pitchFamily="34" charset="-122"/>
                <a:ea typeface="Microsoft YaHei UI" panose="020B0503020204020204" pitchFamily="34" charset="-122"/>
              </a:defRPr>
            </a:lvl2pPr>
            <a:lvl3pPr>
              <a:defRPr sz="1400">
                <a:latin typeface="Microsoft YaHei UI" panose="020B0503020204020204" pitchFamily="34" charset="-122"/>
                <a:ea typeface="Microsoft YaHei UI" panose="020B0503020204020204" pitchFamily="34" charset="-122"/>
              </a:defRPr>
            </a:lvl3pPr>
            <a:lvl4pPr>
              <a:defRPr sz="1400">
                <a:latin typeface="Microsoft YaHei UI" panose="020B0503020204020204" pitchFamily="34" charset="-122"/>
                <a:ea typeface="Microsoft YaHei UI" panose="020B0503020204020204" pitchFamily="34" charset="-122"/>
              </a:defRPr>
            </a:lvl4pPr>
            <a:lvl5pPr>
              <a:defRPr sz="1400">
                <a:latin typeface="Microsoft YaHei UI" panose="020B0503020204020204" pitchFamily="34" charset="-122"/>
                <a:ea typeface="Microsoft YaHei UI" panose="020B0503020204020204" pitchFamily="34" charset="-122"/>
              </a:defRPr>
            </a:lvl5pPr>
            <a:lvl6pPr>
              <a:defRPr sz="1400"/>
            </a:lvl6pPr>
            <a:lvl7pPr>
              <a:defRPr sz="1400"/>
            </a:lvl7pPr>
            <a:lvl8pPr>
              <a:defRPr sz="1400"/>
            </a:lvl8pPr>
            <a:lvl9pPr>
              <a:defRPr sz="1400"/>
            </a:lvl9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文本占位符 3"/>
          <p:cNvSpPr>
            <a:spLocks noGrp="1"/>
          </p:cNvSpPr>
          <p:nvPr>
            <p:ph type="body" sz="half" idx="2" hasCustomPrompt="1"/>
          </p:nvPr>
        </p:nvSpPr>
        <p:spPr>
          <a:xfrm>
            <a:off x="9296400" y="2286000"/>
            <a:ext cx="2430780" cy="3505200"/>
          </a:xfrm>
        </p:spPr>
        <p:txBody>
          <a:bodyPr rtlCol="0">
            <a:normAutofit/>
          </a:bodyPr>
          <a:lstStyle>
            <a:lvl1pPr marL="0" indent="0">
              <a:lnSpc>
                <a:spcPct val="110000"/>
              </a:lnSpc>
              <a:spcBef>
                <a:spcPts val="800"/>
              </a:spcBef>
              <a:buNone/>
              <a:defRPr sz="1400">
                <a:solidFill>
                  <a:schemeClr val="bg1"/>
                </a:solidFill>
                <a:latin typeface="Microsoft YaHei UI" panose="020B0503020204020204" pitchFamily="34" charset="-122"/>
                <a:ea typeface="Microsoft YaHei UI"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noProof="0"/>
              <a:t>编辑母版文本样式</a:t>
            </a:r>
            <a:endParaRPr lang="zh-CN" altLang="en-US" noProof="0"/>
          </a:p>
        </p:txBody>
      </p:sp>
      <p:sp>
        <p:nvSpPr>
          <p:cNvPr id="5" name="日期占位符 4"/>
          <p:cNvSpPr>
            <a:spLocks noGrp="1"/>
          </p:cNvSpPr>
          <p:nvPr>
            <p:ph type="dt" sz="half" idx="10"/>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A872393E-9C8B-42B8-91E5-4A1FF04109F8}" type="datetime1">
              <a:rPr lang="zh-CN" altLang="en-US" noProof="0" smtClean="0"/>
            </a:fld>
            <a:endParaRPr lang="zh-CN" altLang="en-US" noProof="0"/>
          </a:p>
        </p:txBody>
      </p:sp>
      <p:sp>
        <p:nvSpPr>
          <p:cNvPr id="6" name="页脚占位符 5"/>
          <p:cNvSpPr>
            <a:spLocks noGrp="1"/>
          </p:cNvSpPr>
          <p:nvPr>
            <p:ph type="ftr" sz="quarter" idx="11"/>
          </p:nvPr>
        </p:nvSpPr>
        <p:spPr>
          <a:xfrm>
            <a:off x="3439158" y="6214535"/>
            <a:ext cx="5184648" cy="256032"/>
          </a:xfrm>
        </p:spPr>
        <p:txBody>
          <a:bodyPr rtlCol="0"/>
          <a:lstStyle>
            <a:lvl1pPr algn="r">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7" name="幻灯片编号占位符 6"/>
          <p:cNvSpPr>
            <a:spLocks noGrp="1"/>
          </p:cNvSpPr>
          <p:nvPr>
            <p:ph type="sldNum" sz="quarter" idx="12"/>
          </p:nvPr>
        </p:nvSpPr>
        <p:spPr/>
        <p:txBody>
          <a:bodyPr rtlCol="0"/>
          <a:lstStyle>
            <a:lvl1pPr>
              <a:defRPr>
                <a:solidFill>
                  <a:schemeClr val="bg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fld>
            <a:endParaRPr lang="zh-CN" altLang="en-US" noProof="0"/>
          </a:p>
        </p:txBody>
      </p:sp>
      <p:sp>
        <p:nvSpPr>
          <p:cNvPr id="11" name="矩形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带题注的图片">
    <p:spTree>
      <p:nvGrpSpPr>
        <p:cNvPr id="1" name=""/>
        <p:cNvGrpSpPr/>
        <p:nvPr/>
      </p:nvGrpSpPr>
      <p:grpSpPr>
        <a:xfrm>
          <a:off x="0" y="0"/>
          <a:ext cx="0" cy="0"/>
          <a:chOff x="0" y="0"/>
          <a:chExt cx="0" cy="0"/>
        </a:xfrm>
      </p:grpSpPr>
      <p:sp>
        <p:nvSpPr>
          <p:cNvPr id="14" name="矩形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矩形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标题 1"/>
          <p:cNvSpPr>
            <a:spLocks noGrp="1"/>
          </p:cNvSpPr>
          <p:nvPr>
            <p:ph type="title"/>
          </p:nvPr>
        </p:nvSpPr>
        <p:spPr>
          <a:xfrm>
            <a:off x="9296400" y="603504"/>
            <a:ext cx="2432304" cy="1645920"/>
          </a:xfrm>
        </p:spPr>
        <p:txBody>
          <a:bodyPr rtlCol="0" anchor="b">
            <a:noAutofit/>
          </a:bodyPr>
          <a:lstStyle>
            <a:lvl1pPr algn="l">
              <a:defRPr sz="2800" b="0">
                <a:solidFill>
                  <a:schemeClr val="tx1"/>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zh-CN" altLang="en-US" noProof="0"/>
          </a:p>
        </p:txBody>
      </p:sp>
      <p:sp>
        <p:nvSpPr>
          <p:cNvPr id="3" name="图片占位符 2"/>
          <p:cNvSpPr>
            <a:spLocks noGrp="1" noChangeAspect="1"/>
          </p:cNvSpPr>
          <p:nvPr>
            <p:ph type="pic" idx="1" hasCustomPrompt="1"/>
          </p:nvPr>
        </p:nvSpPr>
        <p:spPr>
          <a:xfrm>
            <a:off x="228599" y="237744"/>
            <a:ext cx="8601076" cy="6382512"/>
          </a:xfrm>
          <a:solidFill>
            <a:srgbClr val="808080"/>
          </a:solidFill>
          <a:ln>
            <a:noFill/>
          </a:ln>
        </p:spPr>
        <p:txBody>
          <a:bodyPr rtlCol="0" anchor="t"/>
          <a:lstStyle>
            <a:lvl1pPr marL="0" indent="0">
              <a:buNone/>
              <a:defRPr sz="3200">
                <a:latin typeface="Microsoft YaHei UI" panose="020B0503020204020204" pitchFamily="34" charset="-122"/>
                <a:ea typeface="Microsoft YaHei UI"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CN" altLang="en-US" noProof="0"/>
              <a:t>单击图标以添加图片</a:t>
            </a:r>
            <a:endParaRPr lang="zh-CN" altLang="en-US" noProof="0"/>
          </a:p>
        </p:txBody>
      </p:sp>
      <p:sp>
        <p:nvSpPr>
          <p:cNvPr id="4" name="文本占位符 3"/>
          <p:cNvSpPr>
            <a:spLocks noGrp="1"/>
          </p:cNvSpPr>
          <p:nvPr>
            <p:ph type="body" sz="half" idx="2" hasCustomPrompt="1"/>
          </p:nvPr>
        </p:nvSpPr>
        <p:spPr>
          <a:xfrm>
            <a:off x="9296400" y="2286000"/>
            <a:ext cx="2432304" cy="3502152"/>
          </a:xfrm>
        </p:spPr>
        <p:txBody>
          <a:bodyPr rtlCol="0">
            <a:normAutofit/>
          </a:bodyPr>
          <a:lstStyle>
            <a:lvl1pPr marL="0" indent="0" algn="l">
              <a:lnSpc>
                <a:spcPct val="110000"/>
              </a:lnSpc>
              <a:spcBef>
                <a:spcPts val="800"/>
              </a:spcBef>
              <a:buNone/>
              <a:defRPr sz="1400">
                <a:solidFill>
                  <a:schemeClr val="tx1"/>
                </a:solidFill>
                <a:latin typeface="Microsoft YaHei UI" panose="020B0503020204020204" pitchFamily="34" charset="-122"/>
                <a:ea typeface="Microsoft YaHei UI"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noProof="0"/>
              <a:t>编辑母版文本样式</a:t>
            </a:r>
            <a:endParaRPr lang="zh-CN" altLang="en-US" noProof="0"/>
          </a:p>
        </p:txBody>
      </p:sp>
      <p:sp>
        <p:nvSpPr>
          <p:cNvPr id="5" name="日期占位符 4"/>
          <p:cNvSpPr>
            <a:spLocks noGrp="1"/>
          </p:cNvSpPr>
          <p:nvPr>
            <p:ph type="dt" sz="half" idx="10"/>
          </p:nvPr>
        </p:nvSpPr>
        <p:spPr/>
        <p:txBody>
          <a:bodyPr rtlCol="0"/>
          <a:lstStyle>
            <a:lvl1pPr>
              <a:defRPr>
                <a:solidFill>
                  <a:srgbClr val="FFFFFF"/>
                </a:solidFill>
                <a:effectLst>
                  <a:outerShdw blurRad="19050" dist="6350" dir="2700000" algn="tl" rotWithShape="0">
                    <a:prstClr val="black">
                      <a:alpha val="40000"/>
                    </a:prstClr>
                  </a:outerShdw>
                </a:effectLst>
                <a:latin typeface="Microsoft YaHei UI" panose="020B0503020204020204" pitchFamily="34" charset="-122"/>
                <a:ea typeface="Microsoft YaHei UI" panose="020B0503020204020204" pitchFamily="34" charset="-122"/>
              </a:defRPr>
            </a:lvl1pPr>
          </a:lstStyle>
          <a:p>
            <a:fld id="{8727DDDF-338F-40F2-BD88-7C5A919ED619}" type="datetime1">
              <a:rPr lang="zh-CN" altLang="en-US" noProof="0" smtClean="0"/>
            </a:fld>
            <a:endParaRPr lang="zh-CN" altLang="en-US" noProof="0"/>
          </a:p>
        </p:txBody>
      </p:sp>
      <p:sp>
        <p:nvSpPr>
          <p:cNvPr id="6" name="页脚占位符 5"/>
          <p:cNvSpPr>
            <a:spLocks noGrp="1"/>
          </p:cNvSpPr>
          <p:nvPr>
            <p:ph type="ftr" sz="quarter" idx="11"/>
          </p:nvPr>
        </p:nvSpPr>
        <p:spPr/>
        <p:txBody>
          <a:bodyPr rtlCol="0"/>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icrosoft YaHei UI" panose="020B0503020204020204" pitchFamily="34" charset="-122"/>
                <a:ea typeface="Microsoft YaHei UI" panose="020B0503020204020204" pitchFamily="34" charset="-122"/>
                <a:cs typeface="+mn-cs"/>
              </a:defRPr>
            </a:lvl1pPr>
          </a:lstStyle>
          <a:p>
            <a:endParaRPr lang="zh-CN" altLang="en-US" noProof="0"/>
          </a:p>
        </p:txBody>
      </p:sp>
      <p:sp>
        <p:nvSpPr>
          <p:cNvPr id="7" name="灯片编号占位符 6"/>
          <p:cNvSpPr>
            <a:spLocks noGrp="1"/>
          </p:cNvSpPr>
          <p:nvPr>
            <p:ph type="sldNum" sz="quarter" idx="12"/>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fld>
            <a:endParaRPr lang="zh-CN" altLang="en-US" noProof="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矩形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矩形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标题占位符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zh-CN" altLang="en-US" noProof="0"/>
              <a:t>单击此处编辑母版标题样式</a:t>
            </a:r>
            <a:endParaRPr lang="zh-CN" altLang="en-US" noProof="0"/>
          </a:p>
        </p:txBody>
      </p:sp>
      <p:sp>
        <p:nvSpPr>
          <p:cNvPr id="3" name="文本占位符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日期占位符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latin typeface="Microsoft YaHei UI" panose="020B0503020204020204" pitchFamily="34" charset="-122"/>
                <a:ea typeface="Microsoft YaHei UI" panose="020B0503020204020204" pitchFamily="34" charset="-122"/>
              </a:defRPr>
            </a:lvl1pPr>
          </a:lstStyle>
          <a:p>
            <a:fld id="{EACB2E32-1F1E-45DE-9625-F2BA3EBC1D30}" type="datetime1">
              <a:rPr lang="zh-CN" altLang="en-US" noProof="0" smtClean="0"/>
            </a:fld>
            <a:endParaRPr lang="zh-CN" altLang="en-US" noProof="0"/>
          </a:p>
        </p:txBody>
      </p:sp>
      <p:sp>
        <p:nvSpPr>
          <p:cNvPr id="5" name="页脚占位符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6" name="灯片编号占位符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fld>
            <a:endParaRPr lang="zh-CN" altLang="en-US" noProof="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icrosoft YaHei UI" panose="020B0503020204020204" pitchFamily="34" charset="-122"/>
          <a:ea typeface="Microsoft YaHei UI" panose="020B0503020204020204" pitchFamily="34" charset="-122"/>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anose="020B0604020202020204" pitchFamily="34" charset="0"/>
        <a:buChar char="•"/>
        <a:defRPr sz="1800" kern="1200">
          <a:solidFill>
            <a:schemeClr val="tx1"/>
          </a:solidFill>
          <a:latin typeface="Microsoft YaHei UI" panose="020B0503020204020204" pitchFamily="34" charset="-122"/>
          <a:ea typeface="Microsoft YaHei UI" panose="020B0503020204020204" pitchFamily="34" charset="-122"/>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600" kern="1200">
          <a:solidFill>
            <a:schemeClr val="tx1"/>
          </a:solidFill>
          <a:latin typeface="Microsoft YaHei UI" panose="020B0503020204020204" pitchFamily="34" charset="-122"/>
          <a:ea typeface="Microsoft YaHei UI" panose="020B0503020204020204" pitchFamily="34" charset="-122"/>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icrosoft YaHei UI" panose="020B0503020204020204" pitchFamily="34" charset="-122"/>
          <a:ea typeface="Microsoft YaHei UI" panose="020B0503020204020204" pitchFamily="34" charset="-122"/>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icrosoft YaHei UI" panose="020B0503020204020204" pitchFamily="34" charset="-122"/>
          <a:ea typeface="Microsoft YaHei UI" panose="020B0503020204020204" pitchFamily="34" charset="-122"/>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icrosoft YaHei UI" panose="020B0503020204020204" pitchFamily="34" charset="-122"/>
          <a:ea typeface="Microsoft YaHei UI" panose="020B0503020204020204" pitchFamily="34" charset="-122"/>
          <a:cs typeface="+mn-cs"/>
        </a:defRPr>
      </a:lvl5pPr>
      <a:lvl6pPr marL="16002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6pPr>
      <a:lvl7pPr marL="189992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7pPr>
      <a:lvl8pPr marL="2200275"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8pPr>
      <a:lvl9pPr marL="2499995"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xml"/><Relationship Id="rId2" Type="http://schemas.openxmlformats.org/officeDocument/2006/relationships/image" Target="../media/image5.pn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xml"/><Relationship Id="rId2" Type="http://schemas.openxmlformats.org/officeDocument/2006/relationships/image" Target="../media/image5.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2.xml"/><Relationship Id="rId2" Type="http://schemas.openxmlformats.org/officeDocument/2006/relationships/image" Target="../media/image5.png"/><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5.xml"/><Relationship Id="rId2" Type="http://schemas.openxmlformats.org/officeDocument/2006/relationships/image" Target="../media/image5.png"/><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8.xml"/><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9.xml"/><Relationship Id="rId2" Type="http://schemas.openxmlformats.org/officeDocument/2006/relationships/image" Target="../media/image5.png"/><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1.xml"/><Relationship Id="rId2" Type="http://schemas.openxmlformats.org/officeDocument/2006/relationships/image" Target="../media/image5.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xml"/><Relationship Id="rId2" Type="http://schemas.openxmlformats.org/officeDocument/2006/relationships/image" Target="../media/image5.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xml"/><Relationship Id="rId2" Type="http://schemas.openxmlformats.org/officeDocument/2006/relationships/image" Target="../media/image5.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47018" y="381481"/>
            <a:ext cx="2111475" cy="523220"/>
          </a:xfrm>
          <a:prstGeom prst="rect">
            <a:avLst/>
          </a:prstGeom>
          <a:noFill/>
        </p:spPr>
        <p:txBody>
          <a:bodyPr wrap="none" lIns="91440" tIns="45720" rIns="91440" bIns="45720">
            <a:spAutoFit/>
          </a:bodyPr>
          <a:lstStyle/>
          <a:p>
            <a:pPr algn="ctr"/>
            <a:r>
              <a:rPr lang="zh-CN" altLang="en-US" sz="2800" b="1" dirty="0">
                <a:ln w="0"/>
                <a:solidFill>
                  <a:schemeClr val="bg1"/>
                </a:solidFill>
                <a:latin typeface="Times New Roman" panose="02020603050405020304" pitchFamily="18" charset="0"/>
                <a:ea typeface="+mj-ea"/>
                <a:cs typeface="Times New Roman" panose="02020603050405020304" pitchFamily="18" charset="0"/>
              </a:rPr>
              <a:t>▶其他题目</a:t>
            </a:r>
            <a:endParaRPr lang="zh-CN" altLang="en-US" sz="2800" b="1" u="sng"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6" name="文本框 15"/>
          <p:cNvSpPr txBox="1"/>
          <p:nvPr/>
        </p:nvSpPr>
        <p:spPr>
          <a:xfrm>
            <a:off x="443406" y="975968"/>
            <a:ext cx="6046847" cy="5447645"/>
          </a:xfrm>
          <a:prstGeom prst="rect">
            <a:avLst/>
          </a:prstGeom>
          <a:solidFill>
            <a:schemeClr val="accent3">
              <a:lumMod val="20000"/>
              <a:lumOff val="80000"/>
            </a:schemeClr>
          </a:solidFill>
        </p:spPr>
        <p:txBody>
          <a:bodyPr wrap="square" rtlCol="0" anchor="t">
            <a:spAutoFit/>
          </a:bodyPr>
          <a:lstStyle/>
          <a:p>
            <a:r>
              <a:rPr lang="en-US" altLang="zh-CN" sz="2200" dirty="0">
                <a:solidFill>
                  <a:schemeClr val="bg1"/>
                </a:solidFill>
                <a:uFillTx/>
                <a:latin typeface="Times New Roman" panose="02020603050405020304" pitchFamily="18" charset="0"/>
                <a:ea typeface="Lingoes Unicode" panose="020B0604020202020204" charset="-122"/>
                <a:cs typeface="Times New Roman" panose="02020603050405020304" pitchFamily="18" charset="0"/>
              </a:rPr>
              <a:t>      </a:t>
            </a:r>
            <a:r>
              <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A month before my first marathon, one of my ankles was injured and this meant not running for two weeks, leaving me only two weeks to train. Yet, I was determined to go ahead.</a:t>
            </a:r>
            <a:endPar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a:p>
            <a:r>
              <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I remember back to my 7th year in school. In my first P.E. class, the teacher required us to run laps and then hit a softball. I didn’t do either well. He later informed me that I was “not athletic”.</a:t>
            </a:r>
            <a:endPar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a:p>
            <a:r>
              <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The idea that I was “not athletic” stuck with me for years…</a:t>
            </a:r>
            <a:endPar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a:p>
            <a:r>
              <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a:t>
            </a:r>
            <a:endPar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a:p>
            <a:r>
              <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I was one of the final runners to finish. But I finished! And I got a medal. In fact, I got the same medal as the one that the guy who came in first place had.</a:t>
            </a:r>
            <a:endPar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p:txBody>
      </p:sp>
      <p:sp>
        <p:nvSpPr>
          <p:cNvPr id="17" name="矩形 16"/>
          <p:cNvSpPr/>
          <p:nvPr/>
        </p:nvSpPr>
        <p:spPr>
          <a:xfrm>
            <a:off x="6632034" y="471434"/>
            <a:ext cx="5264688" cy="14468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altLang="zh-CN" sz="2200" dirty="0">
                <a:solidFill>
                  <a:schemeClr val="bg1"/>
                </a:solidFill>
                <a:latin typeface="Times New Roman" panose="02020603050405020304" pitchFamily="18" charset="0"/>
                <a:cs typeface="Times New Roman" panose="02020603050405020304" pitchFamily="18" charset="0"/>
              </a:rPr>
              <a:t>1. A month before the marathon, the author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_______.</a:t>
            </a:r>
            <a:endParaRPr lang="zh-CN"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A. was well trained		   B. felt scared</a:t>
            </a:r>
            <a:endParaRPr lang="zh-CN"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C. made up his mind to run	   D. lost hope</a:t>
            </a:r>
            <a:endParaRPr lang="zh-CN" altLang="zh-CN" sz="2200" dirty="0">
              <a:solidFill>
                <a:schemeClr val="bg1"/>
              </a:solidFill>
              <a:latin typeface="Times New Roman" panose="02020603050405020304" pitchFamily="18" charset="0"/>
              <a:cs typeface="Times New Roman" panose="02020603050405020304" pitchFamily="18" charset="0"/>
            </a:endParaRPr>
          </a:p>
        </p:txBody>
      </p:sp>
      <p:sp>
        <p:nvSpPr>
          <p:cNvPr id="10" name="矩形 9"/>
          <p:cNvSpPr/>
          <p:nvPr/>
        </p:nvSpPr>
        <p:spPr>
          <a:xfrm>
            <a:off x="6653229" y="2357203"/>
            <a:ext cx="5264688" cy="21435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altLang="zh-CN" sz="2200" dirty="0">
                <a:solidFill>
                  <a:schemeClr val="bg1"/>
                </a:solidFill>
                <a:latin typeface="Times New Roman" panose="02020603050405020304" pitchFamily="18" charset="0"/>
                <a:cs typeface="Times New Roman" panose="02020603050405020304" pitchFamily="18" charset="0"/>
              </a:rPr>
              <a:t>2. Why did the author mention the P.E. class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in his 7th year?</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A. To acknowledge the support of his teacher.</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B. To amuse the readers with a funny story.</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C. To show he was not talented in sports.</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D. To share a precious memory.</a:t>
            </a:r>
            <a:endParaRPr lang="en-US" altLang="zh-CN" sz="2200" dirty="0">
              <a:solidFill>
                <a:schemeClr val="bg1"/>
              </a:solidFill>
              <a:latin typeface="Times New Roman" panose="02020603050405020304" pitchFamily="18" charset="0"/>
              <a:cs typeface="Times New Roman" panose="02020603050405020304" pitchFamily="18" charset="0"/>
            </a:endParaRPr>
          </a:p>
        </p:txBody>
      </p:sp>
      <p:sp>
        <p:nvSpPr>
          <p:cNvPr id="11" name="矩形 10"/>
          <p:cNvSpPr/>
          <p:nvPr/>
        </p:nvSpPr>
        <p:spPr>
          <a:xfrm>
            <a:off x="6663828" y="4890051"/>
            <a:ext cx="5264688" cy="15582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altLang="zh-CN" sz="2200" dirty="0">
                <a:solidFill>
                  <a:schemeClr val="bg1"/>
                </a:solidFill>
                <a:latin typeface="Times New Roman" panose="02020603050405020304" pitchFamily="18" charset="0"/>
                <a:cs typeface="Times New Roman" panose="02020603050405020304" pitchFamily="18" charset="0"/>
              </a:rPr>
              <a:t>3. How was the author’s first marathon?</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A. He made it.			B. He quit halfway.</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C. He got the first prize.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D. He walked to the end.</a:t>
            </a:r>
            <a:endParaRPr lang="en-US" altLang="zh-CN" sz="2200" dirty="0">
              <a:solidFill>
                <a:schemeClr val="bg1"/>
              </a:solidFill>
              <a:latin typeface="Times New Roman" panose="02020603050405020304" pitchFamily="18" charset="0"/>
              <a:cs typeface="Times New Roman" panose="02020603050405020304" pitchFamily="18" charset="0"/>
            </a:endParaRPr>
          </a:p>
        </p:txBody>
      </p:sp>
      <p:sp>
        <p:nvSpPr>
          <p:cNvPr id="12" name="圆角矩形 16"/>
          <p:cNvSpPr/>
          <p:nvPr/>
        </p:nvSpPr>
        <p:spPr>
          <a:xfrm>
            <a:off x="6937450" y="502746"/>
            <a:ext cx="3439002"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6"/>
          <p:cNvSpPr/>
          <p:nvPr/>
        </p:nvSpPr>
        <p:spPr>
          <a:xfrm>
            <a:off x="917650" y="993865"/>
            <a:ext cx="4201002" cy="371591"/>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箭头连接符 14"/>
          <p:cNvCxnSpPr/>
          <p:nvPr/>
        </p:nvCxnSpPr>
        <p:spPr>
          <a:xfrm flipV="1">
            <a:off x="5118652" y="703723"/>
            <a:ext cx="1845845" cy="509265"/>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551126" y="2054125"/>
            <a:ext cx="4120265" cy="3715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星形: 五角 3"/>
          <p:cNvSpPr/>
          <p:nvPr/>
        </p:nvSpPr>
        <p:spPr>
          <a:xfrm>
            <a:off x="6725958" y="1467508"/>
            <a:ext cx="477078" cy="438951"/>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16"/>
          <p:cNvSpPr/>
          <p:nvPr/>
        </p:nvSpPr>
        <p:spPr>
          <a:xfrm>
            <a:off x="10197547" y="2385065"/>
            <a:ext cx="1581151"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16"/>
          <p:cNvSpPr/>
          <p:nvPr/>
        </p:nvSpPr>
        <p:spPr>
          <a:xfrm>
            <a:off x="1377767" y="2787020"/>
            <a:ext cx="1474764" cy="371591"/>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箭头连接符 23"/>
          <p:cNvCxnSpPr/>
          <p:nvPr/>
        </p:nvCxnSpPr>
        <p:spPr>
          <a:xfrm flipV="1">
            <a:off x="2852531" y="2514601"/>
            <a:ext cx="7345016" cy="401954"/>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01171" y="3879904"/>
            <a:ext cx="2418700" cy="3715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星形: 五角 27"/>
          <p:cNvSpPr/>
          <p:nvPr/>
        </p:nvSpPr>
        <p:spPr>
          <a:xfrm>
            <a:off x="6632034" y="3660428"/>
            <a:ext cx="477078" cy="438951"/>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16"/>
          <p:cNvSpPr/>
          <p:nvPr/>
        </p:nvSpPr>
        <p:spPr>
          <a:xfrm>
            <a:off x="9515715" y="4959551"/>
            <a:ext cx="1675746"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443406" y="5264539"/>
            <a:ext cx="3393098" cy="3715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星形: 五角 30"/>
          <p:cNvSpPr/>
          <p:nvPr/>
        </p:nvSpPr>
        <p:spPr>
          <a:xfrm>
            <a:off x="6666613" y="5264539"/>
            <a:ext cx="477078" cy="438951"/>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p:nvPr/>
        </p:nvPicPr>
        <p:blipFill>
          <a:blip r:embed="rId1" cstate="print">
            <a:alphaModFix amt="55000"/>
            <a:extLst>
              <a:ext uri="{28A0092B-C50C-407E-A947-70E740481C1C}">
                <a14:useLocalDpi xmlns:a14="http://schemas.microsoft.com/office/drawing/2010/main" val="0"/>
              </a:ext>
            </a:extLst>
          </a:blip>
          <a:stretch>
            <a:fillRect/>
          </a:stretch>
        </p:blipFill>
        <p:spPr>
          <a:xfrm>
            <a:off x="8312400" y="316800"/>
            <a:ext cx="3726000" cy="12060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131916"/>
    </mc:Choice>
    <mc:Fallback>
      <p:transition spd="slow" advTm="1319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linds(horizontal)">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blinds(horizontal)">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4" grpId="0" animBg="1"/>
      <p:bldP spid="19" grpId="0" animBg="1"/>
      <p:bldP spid="4" grpId="0" animBg="1"/>
      <p:bldP spid="21" grpId="0" bldLvl="0" animBg="1"/>
      <p:bldP spid="22" grpId="0" animBg="1"/>
      <p:bldP spid="27" grpId="0" animBg="1"/>
      <p:bldP spid="28" grpId="0" animBg="1"/>
      <p:bldP spid="29" grpId="0" bldLvl="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41596" y="381481"/>
            <a:ext cx="1922321" cy="523220"/>
          </a:xfrm>
          <a:prstGeom prst="rect">
            <a:avLst/>
          </a:prstGeom>
          <a:noFill/>
        </p:spPr>
        <p:txBody>
          <a:bodyPr wrap="none" lIns="91440" tIns="45720" rIns="91440" bIns="45720">
            <a:spAutoFit/>
          </a:bodyPr>
          <a:lstStyle/>
          <a:p>
            <a:pPr algn="ctr"/>
            <a:r>
              <a:rPr lang="zh-CN" altLang="en-US" sz="2800" b="1" dirty="0">
                <a:ln w="0"/>
                <a:solidFill>
                  <a:schemeClr val="bg1"/>
                </a:solidFill>
                <a:latin typeface="Times New Roman" panose="02020603050405020304" pitchFamily="18" charset="0"/>
                <a:ea typeface="+mj-ea"/>
                <a:cs typeface="Times New Roman" panose="02020603050405020304" pitchFamily="18" charset="0"/>
              </a:rPr>
              <a:t>▶</a:t>
            </a:r>
            <a:r>
              <a:rPr lang="en-US" altLang="zh-CN" sz="2800" b="1" dirty="0">
                <a:ln w="0"/>
                <a:solidFill>
                  <a:schemeClr val="bg1"/>
                </a:solidFill>
                <a:latin typeface="Times New Roman" panose="02020603050405020304" pitchFamily="18" charset="0"/>
                <a:ea typeface="+mj-ea"/>
                <a:cs typeface="Times New Roman" panose="02020603050405020304" pitchFamily="18" charset="0"/>
              </a:rPr>
              <a:t>Practice</a:t>
            </a:r>
            <a:endParaRPr lang="zh-CN" altLang="en-US" sz="2800" b="1" u="sng" cap="none" spc="0" dirty="0">
              <a:ln w="0"/>
              <a:solidFill>
                <a:schemeClr val="bg1"/>
              </a:solidFill>
              <a:latin typeface="Times New Roman" panose="02020603050405020304" pitchFamily="18" charset="0"/>
              <a:ea typeface="+mj-ea"/>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361948" y="1217917"/>
            <a:ext cx="7502282" cy="4950425"/>
          </a:xfrm>
          <a:prstGeom prst="rect">
            <a:avLst/>
          </a:prstGeom>
        </p:spPr>
      </p:pic>
      <p:sp>
        <p:nvSpPr>
          <p:cNvPr id="20" name="矩形 19"/>
          <p:cNvSpPr/>
          <p:nvPr/>
        </p:nvSpPr>
        <p:spPr>
          <a:xfrm>
            <a:off x="7866086" y="4354089"/>
            <a:ext cx="4029398" cy="17613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altLang="zh-CN" sz="2100" dirty="0">
                <a:solidFill>
                  <a:schemeClr val="bg1"/>
                </a:solidFill>
                <a:latin typeface="Times New Roman" panose="02020603050405020304" pitchFamily="18" charset="0"/>
                <a:cs typeface="Times New Roman" panose="02020603050405020304" pitchFamily="18" charset="0"/>
              </a:rPr>
              <a:t>23. What’s the best title for the text?  </a:t>
            </a:r>
            <a:endParaRPr lang="en-US" altLang="zh-CN" sz="2100" dirty="0">
              <a:solidFill>
                <a:schemeClr val="bg1"/>
              </a:solidFill>
              <a:latin typeface="Times New Roman" panose="02020603050405020304" pitchFamily="18" charset="0"/>
              <a:cs typeface="Times New Roman" panose="02020603050405020304" pitchFamily="18" charset="0"/>
            </a:endParaRPr>
          </a:p>
          <a:p>
            <a:pPr fontAlgn="ctr"/>
            <a:r>
              <a:rPr lang="en-US" altLang="zh-CN" sz="2100" dirty="0">
                <a:solidFill>
                  <a:schemeClr val="bg1"/>
                </a:solidFill>
                <a:latin typeface="Times New Roman" panose="02020603050405020304" pitchFamily="18" charset="0"/>
                <a:cs typeface="Times New Roman" panose="02020603050405020304" pitchFamily="18" charset="0"/>
              </a:rPr>
              <a:t>  A. Funny Baby Turtles.	</a:t>
            </a:r>
            <a:endParaRPr lang="en-US" altLang="zh-CN" sz="2100" dirty="0">
              <a:solidFill>
                <a:schemeClr val="bg1"/>
              </a:solidFill>
              <a:latin typeface="Times New Roman" panose="02020603050405020304" pitchFamily="18" charset="0"/>
              <a:cs typeface="Times New Roman" panose="02020603050405020304" pitchFamily="18" charset="0"/>
            </a:endParaRPr>
          </a:p>
          <a:p>
            <a:pPr fontAlgn="ctr"/>
            <a:r>
              <a:rPr lang="en-US" altLang="zh-CN" sz="2100" dirty="0">
                <a:solidFill>
                  <a:schemeClr val="bg1"/>
                </a:solidFill>
                <a:latin typeface="Times New Roman" panose="02020603050405020304" pitchFamily="18" charset="0"/>
                <a:cs typeface="Times New Roman" panose="02020603050405020304" pitchFamily="18" charset="0"/>
              </a:rPr>
              <a:t>  B. Turtles Avoiding Predators.</a:t>
            </a:r>
            <a:endParaRPr lang="en-US" altLang="zh-CN" sz="2100" dirty="0">
              <a:solidFill>
                <a:schemeClr val="bg1"/>
              </a:solidFill>
              <a:latin typeface="Times New Roman" panose="02020603050405020304" pitchFamily="18" charset="0"/>
              <a:cs typeface="Times New Roman" panose="02020603050405020304" pitchFamily="18" charset="0"/>
            </a:endParaRPr>
          </a:p>
          <a:p>
            <a:pPr fontAlgn="ctr"/>
            <a:r>
              <a:rPr lang="en-US" altLang="zh-CN" sz="2100" dirty="0">
                <a:solidFill>
                  <a:schemeClr val="bg1"/>
                </a:solidFill>
                <a:latin typeface="Times New Roman" panose="02020603050405020304" pitchFamily="18" charset="0"/>
                <a:cs typeface="Times New Roman" panose="02020603050405020304" pitchFamily="18" charset="0"/>
              </a:rPr>
              <a:t>  C. Turtle Landing Watching.		</a:t>
            </a:r>
            <a:endParaRPr lang="en-US" altLang="zh-CN" sz="2100" dirty="0">
              <a:solidFill>
                <a:schemeClr val="bg1"/>
              </a:solidFill>
              <a:latin typeface="Times New Roman" panose="02020603050405020304" pitchFamily="18" charset="0"/>
              <a:cs typeface="Times New Roman" panose="02020603050405020304" pitchFamily="18" charset="0"/>
            </a:endParaRPr>
          </a:p>
          <a:p>
            <a:pPr fontAlgn="ctr"/>
            <a:r>
              <a:rPr lang="en-US" altLang="zh-CN" sz="2100" dirty="0">
                <a:solidFill>
                  <a:schemeClr val="bg1"/>
                </a:solidFill>
                <a:latin typeface="Times New Roman" panose="02020603050405020304" pitchFamily="18" charset="0"/>
                <a:cs typeface="Times New Roman" panose="02020603050405020304" pitchFamily="18" charset="0"/>
              </a:rPr>
              <a:t>  D. Waiting for Baby Turtles.</a:t>
            </a:r>
            <a:endParaRPr lang="en-US" altLang="zh-CN" sz="2100" dirty="0">
              <a:solidFill>
                <a:schemeClr val="bg1"/>
              </a:solidFill>
              <a:latin typeface="Times New Roman" panose="02020603050405020304" pitchFamily="18" charset="0"/>
              <a:cs typeface="Times New Roman" panose="02020603050405020304" pitchFamily="18" charset="0"/>
            </a:endParaRPr>
          </a:p>
        </p:txBody>
      </p:sp>
      <p:sp>
        <p:nvSpPr>
          <p:cNvPr id="21" name="对话气泡: 矩形 20"/>
          <p:cNvSpPr/>
          <p:nvPr/>
        </p:nvSpPr>
        <p:spPr>
          <a:xfrm>
            <a:off x="3764036" y="466327"/>
            <a:ext cx="3577701" cy="751590"/>
          </a:xfrm>
          <a:prstGeom prst="wedgeRectCallout">
            <a:avLst>
              <a:gd name="adj1" fmla="val 4111"/>
              <a:gd name="adj2" fmla="val 7036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0000"/>
                </a:solidFill>
              </a:rPr>
              <a:t>指向</a:t>
            </a:r>
            <a:r>
              <a:rPr lang="en-US" altLang="zh-CN" sz="2400" b="1" dirty="0">
                <a:solidFill>
                  <a:schemeClr val="bg1"/>
                </a:solidFill>
              </a:rPr>
              <a:t>: </a:t>
            </a:r>
            <a:r>
              <a:rPr lang="zh-CN" altLang="en-US" sz="2400" b="1" dirty="0">
                <a:solidFill>
                  <a:schemeClr val="bg1"/>
                </a:solidFill>
              </a:rPr>
              <a:t>故事铺垫</a:t>
            </a:r>
            <a:endParaRPr lang="en-US" altLang="zh-CN" sz="2400" b="1" dirty="0">
              <a:solidFill>
                <a:schemeClr val="bg1"/>
              </a:solidFill>
            </a:endParaRPr>
          </a:p>
          <a:p>
            <a:pPr algn="ctr"/>
            <a:r>
              <a:rPr lang="zh-CN" altLang="en-US" sz="2400" dirty="0">
                <a:solidFill>
                  <a:schemeClr val="bg1"/>
                </a:solidFill>
                <a:latin typeface="Times New Roman" panose="02020603050405020304" pitchFamily="18" charset="0"/>
                <a:cs typeface="Times New Roman" panose="02020603050405020304" pitchFamily="18" charset="0"/>
              </a:rPr>
              <a:t>（</a:t>
            </a:r>
            <a:r>
              <a:rPr lang="en-US" altLang="zh-CN" sz="2400" dirty="0">
                <a:solidFill>
                  <a:schemeClr val="bg1"/>
                </a:solidFill>
                <a:latin typeface="Times New Roman" panose="02020603050405020304" pitchFamily="18" charset="0"/>
                <a:cs typeface="Times New Roman" panose="02020603050405020304" pitchFamily="18" charset="0"/>
              </a:rPr>
              <a:t>Mom, I, Beach, nightfall</a:t>
            </a:r>
            <a:r>
              <a:rPr lang="zh-CN" altLang="en-US" sz="2400" dirty="0">
                <a:solidFill>
                  <a:schemeClr val="bg1"/>
                </a:solidFill>
                <a:latin typeface="Times New Roman" panose="02020603050405020304" pitchFamily="18" charset="0"/>
                <a:cs typeface="Times New Roman" panose="02020603050405020304" pitchFamily="18" charset="0"/>
              </a:rPr>
              <a:t>）</a:t>
            </a:r>
            <a:endParaRPr lang="zh-CN" altLang="en-US" sz="2400" dirty="0">
              <a:solidFill>
                <a:schemeClr val="bg1"/>
              </a:solidFill>
              <a:latin typeface="Times New Roman" panose="02020603050405020304" pitchFamily="18" charset="0"/>
              <a:cs typeface="Times New Roman" panose="02020603050405020304" pitchFamily="18" charset="0"/>
            </a:endParaRPr>
          </a:p>
        </p:txBody>
      </p:sp>
      <p:sp>
        <p:nvSpPr>
          <p:cNvPr id="22" name="对话气泡: 矩形 21"/>
          <p:cNvSpPr/>
          <p:nvPr/>
        </p:nvSpPr>
        <p:spPr>
          <a:xfrm>
            <a:off x="8101584" y="782530"/>
            <a:ext cx="3728466" cy="2801918"/>
          </a:xfrm>
          <a:prstGeom prst="wedgeRectCallout">
            <a:avLst>
              <a:gd name="adj1" fmla="val -60597"/>
              <a:gd name="adj2" fmla="val 3199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0000"/>
                </a:solidFill>
              </a:rPr>
              <a:t>进展</a:t>
            </a:r>
            <a:r>
              <a:rPr lang="en-US" altLang="zh-CN" sz="2400" b="1" dirty="0">
                <a:solidFill>
                  <a:schemeClr val="bg1"/>
                </a:solidFill>
              </a:rPr>
              <a:t>: </a:t>
            </a:r>
            <a:endParaRPr lang="en-US" altLang="zh-CN" sz="2400" b="1" dirty="0">
              <a:solidFill>
                <a:schemeClr val="bg1"/>
              </a:solidFill>
            </a:endParaRPr>
          </a:p>
          <a:p>
            <a:pPr algn="ctr"/>
            <a:r>
              <a:rPr lang="zh-CN" altLang="en-US" sz="2400" b="1" dirty="0">
                <a:solidFill>
                  <a:schemeClr val="bg1"/>
                </a:solidFill>
              </a:rPr>
              <a:t>故事本身（中间部分，按</a:t>
            </a:r>
            <a:r>
              <a:rPr lang="zh-CN" altLang="en-US" sz="2400" b="1" u="sng" dirty="0">
                <a:solidFill>
                  <a:srgbClr val="C00000"/>
                </a:solidFill>
              </a:rPr>
              <a:t>时间</a:t>
            </a:r>
            <a:r>
              <a:rPr lang="zh-CN" altLang="en-US" sz="2400" b="1" dirty="0">
                <a:solidFill>
                  <a:schemeClr val="bg1"/>
                </a:solidFill>
              </a:rPr>
              <a:t>推进）</a:t>
            </a:r>
            <a:endParaRPr lang="en-US" altLang="zh-CN" sz="2400" b="1" dirty="0">
              <a:solidFill>
                <a:schemeClr val="bg1"/>
              </a:solidFill>
            </a:endParaRPr>
          </a:p>
          <a:p>
            <a:pPr algn="ctr"/>
            <a:r>
              <a:rPr lang="en-US" altLang="zh-CN" sz="2400" dirty="0">
                <a:solidFill>
                  <a:schemeClr val="bg1"/>
                </a:solidFill>
                <a:latin typeface="Times New Roman" panose="02020603050405020304" pitchFamily="18" charset="0"/>
                <a:cs typeface="Times New Roman" panose="02020603050405020304" pitchFamily="18" charset="0"/>
              </a:rPr>
              <a:t>2. The arrival of turtles;</a:t>
            </a:r>
            <a:endParaRPr lang="en-US" altLang="zh-CN" sz="2400" dirty="0">
              <a:solidFill>
                <a:schemeClr val="bg1"/>
              </a:solidFill>
              <a:latin typeface="Times New Roman" panose="02020603050405020304" pitchFamily="18" charset="0"/>
              <a:cs typeface="Times New Roman" panose="02020603050405020304" pitchFamily="18" charset="0"/>
            </a:endParaRPr>
          </a:p>
          <a:p>
            <a:pPr algn="ctr"/>
            <a:r>
              <a:rPr lang="en-US" altLang="zh-CN" sz="2400" dirty="0">
                <a:solidFill>
                  <a:schemeClr val="bg1"/>
                </a:solidFill>
                <a:latin typeface="Times New Roman" panose="02020603050405020304" pitchFamily="18" charset="0"/>
                <a:cs typeface="Times New Roman" panose="02020603050405020304" pitchFamily="18" charset="0"/>
              </a:rPr>
              <a:t>3. What the turtles did</a:t>
            </a:r>
            <a:endParaRPr lang="en-US" altLang="zh-CN" sz="2400" dirty="0">
              <a:solidFill>
                <a:schemeClr val="bg1"/>
              </a:solidFill>
              <a:latin typeface="Times New Roman" panose="02020603050405020304" pitchFamily="18" charset="0"/>
              <a:cs typeface="Times New Roman" panose="02020603050405020304" pitchFamily="18" charset="0"/>
            </a:endParaRPr>
          </a:p>
          <a:p>
            <a:pPr algn="ctr"/>
            <a:r>
              <a:rPr lang="en-US" altLang="zh-CN" sz="2400" dirty="0">
                <a:solidFill>
                  <a:schemeClr val="bg1"/>
                </a:solidFill>
                <a:latin typeface="Times New Roman" panose="02020603050405020304" pitchFamily="18" charset="0"/>
                <a:cs typeface="Times New Roman" panose="02020603050405020304" pitchFamily="18" charset="0"/>
              </a:rPr>
              <a:t>4. My reaction and expectation</a:t>
            </a:r>
            <a:endParaRPr lang="en-US" altLang="zh-CN" sz="2400" dirty="0">
              <a:solidFill>
                <a:schemeClr val="bg1"/>
              </a:solidFill>
              <a:latin typeface="Times New Roman" panose="02020603050405020304" pitchFamily="18" charset="0"/>
              <a:cs typeface="Times New Roman" panose="02020603050405020304" pitchFamily="18" charset="0"/>
            </a:endParaRPr>
          </a:p>
        </p:txBody>
      </p:sp>
      <p:pic>
        <p:nvPicPr>
          <p:cNvPr id="11" name="图片 10"/>
          <p:cNvPicPr/>
          <p:nvPr/>
        </p:nvPicPr>
        <p:blipFill>
          <a:blip r:embed="rId2" cstate="print">
            <a:alphaModFix amt="55000"/>
            <a:extLst>
              <a:ext uri="{28A0092B-C50C-407E-A947-70E740481C1C}">
                <a14:useLocalDpi xmlns:a14="http://schemas.microsoft.com/office/drawing/2010/main" val="0"/>
              </a:ext>
            </a:extLst>
          </a:blip>
          <a:stretch>
            <a:fillRect/>
          </a:stretch>
        </p:blipFill>
        <p:spPr>
          <a:xfrm>
            <a:off x="8312400" y="316800"/>
            <a:ext cx="3726000" cy="1206000"/>
          </a:xfrm>
          <a:prstGeom prst="rect">
            <a:avLst/>
          </a:prstGeom>
        </p:spPr>
      </p:pic>
      <p:sp>
        <p:nvSpPr>
          <p:cNvPr id="4" name="星形: 五角 3"/>
          <p:cNvSpPr/>
          <p:nvPr/>
        </p:nvSpPr>
        <p:spPr>
          <a:xfrm>
            <a:off x="7983642" y="5342266"/>
            <a:ext cx="477078" cy="438951"/>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advTm="132440"/>
    </mc:Choice>
    <mc:Fallback>
      <p:transition spd="slow" advTm="1324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41596" y="381481"/>
            <a:ext cx="1922321" cy="523220"/>
          </a:xfrm>
          <a:prstGeom prst="rect">
            <a:avLst/>
          </a:prstGeom>
          <a:noFill/>
        </p:spPr>
        <p:txBody>
          <a:bodyPr wrap="none" lIns="91440" tIns="45720" rIns="91440" bIns="45720">
            <a:spAutoFit/>
          </a:bodyPr>
          <a:lstStyle/>
          <a:p>
            <a:pPr algn="ctr"/>
            <a:r>
              <a:rPr lang="zh-CN" altLang="en-US" sz="2800" b="1" dirty="0">
                <a:ln w="0"/>
                <a:solidFill>
                  <a:schemeClr val="bg1"/>
                </a:solidFill>
                <a:latin typeface="Times New Roman" panose="02020603050405020304" pitchFamily="18" charset="0"/>
                <a:ea typeface="+mj-ea"/>
                <a:cs typeface="Times New Roman" panose="02020603050405020304" pitchFamily="18" charset="0"/>
              </a:rPr>
              <a:t>▶</a:t>
            </a:r>
            <a:r>
              <a:rPr lang="en-US" altLang="zh-CN" sz="2800" b="1" dirty="0">
                <a:ln w="0"/>
                <a:solidFill>
                  <a:schemeClr val="bg1"/>
                </a:solidFill>
                <a:latin typeface="Times New Roman" panose="02020603050405020304" pitchFamily="18" charset="0"/>
                <a:ea typeface="+mj-ea"/>
                <a:cs typeface="Times New Roman" panose="02020603050405020304" pitchFamily="18" charset="0"/>
              </a:rPr>
              <a:t>Practice</a:t>
            </a:r>
            <a:endParaRPr lang="zh-CN" altLang="en-US" sz="2800" b="1" u="sng"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6" name="文本框 15"/>
          <p:cNvSpPr txBox="1"/>
          <p:nvPr/>
        </p:nvSpPr>
        <p:spPr>
          <a:xfrm>
            <a:off x="443406" y="975968"/>
            <a:ext cx="6046847" cy="5601533"/>
          </a:xfrm>
          <a:prstGeom prst="rect">
            <a:avLst/>
          </a:prstGeom>
          <a:solidFill>
            <a:schemeClr val="accent3">
              <a:lumMod val="20000"/>
              <a:lumOff val="80000"/>
            </a:schemeClr>
          </a:solidFill>
        </p:spPr>
        <p:txBody>
          <a:bodyPr wrap="square" rtlCol="0" anchor="t">
            <a:spAutoFit/>
          </a:bodyPr>
          <a:lstStyle/>
          <a:p>
            <a:r>
              <a:rPr lang="en-US" altLang="zh-CN" sz="2200" dirty="0">
                <a:solidFill>
                  <a:schemeClr val="bg1"/>
                </a:solidFill>
                <a:uFillTx/>
                <a:latin typeface="Times New Roman" panose="02020603050405020304" pitchFamily="18" charset="0"/>
                <a:ea typeface="Lingoes Unicode" panose="020B0604020202020204" charset="-122"/>
                <a:cs typeface="Times New Roman" panose="02020603050405020304" pitchFamily="18" charset="0"/>
              </a:rPr>
              <a:t>      </a:t>
            </a:r>
            <a:r>
              <a:rPr lang="en-US" altLang="zh-CN" sz="21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Finally, the night Melina had been waiting for had arrived. Melina and her mother had taken a long journey to Costa Rica. Once they were there, Melina had to sit—impatiently—through what seemed like a ridiculously long drive to Ostional Beach. Once they were in the right place, Melina and her mother waited for nightfall. It had been a long journey, but now it was all about to pay off.…</a:t>
            </a:r>
            <a:endParaRPr lang="en-US" altLang="zh-CN" sz="210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a:p>
            <a:r>
              <a:rPr lang="en-US" altLang="zh-CN" sz="21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The only sounds that could be heard throughout the night were the rushing of water. The single-minded sea turtles struggled over the high-tide line to places where their eggs would be safe. With their large flippers (</a:t>
            </a:r>
            <a:r>
              <a:rPr lang="zh-CN" altLang="en-US" sz="2100" dirty="0">
                <a:solidFill>
                  <a:schemeClr val="bg1"/>
                </a:solidFill>
                <a:latin typeface="+mj-ea"/>
                <a:ea typeface="+mj-ea"/>
                <a:cs typeface="Times New Roman" panose="02020603050405020304" pitchFamily="18" charset="0"/>
              </a:rPr>
              <a:t>脚蹼</a:t>
            </a:r>
            <a:r>
              <a:rPr lang="en-US" altLang="zh-CN" sz="2100" dirty="0">
                <a:solidFill>
                  <a:schemeClr val="bg1"/>
                </a:solidFill>
                <a:latin typeface="Times New Roman" panose="02020603050405020304" pitchFamily="18" charset="0"/>
                <a:ea typeface="+mj-ea"/>
                <a:cs typeface="Times New Roman" panose="02020603050405020304" pitchFamily="18" charset="0"/>
              </a:rPr>
              <a:t>)</a:t>
            </a:r>
            <a:r>
              <a:rPr lang="en-US" altLang="zh-CN" sz="21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each turtle dug down, sending the dark, wet sand flying as they created nests. For hours the turtles continued to arrive, deposit their eggs—sometimes a hundred at a time—and then waddle slowly back into the water to swim away.</a:t>
            </a:r>
            <a:endParaRPr lang="en-US" altLang="zh-CN" sz="210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p:txBody>
      </p:sp>
      <p:sp>
        <p:nvSpPr>
          <p:cNvPr id="17" name="矩形 16"/>
          <p:cNvSpPr/>
          <p:nvPr/>
        </p:nvSpPr>
        <p:spPr>
          <a:xfrm>
            <a:off x="6695560" y="1491941"/>
            <a:ext cx="5264688" cy="14468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altLang="zh-CN" sz="2200" dirty="0">
                <a:solidFill>
                  <a:schemeClr val="bg1"/>
                </a:solidFill>
                <a:latin typeface="Times New Roman" panose="02020603050405020304" pitchFamily="18" charset="0"/>
                <a:cs typeface="Times New Roman" panose="02020603050405020304" pitchFamily="18" charset="0"/>
              </a:rPr>
              <a:t>21. How did Melina feel toward the drive to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Ostional Beach?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A. Cheerful.				B. Dull.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C. Sad.					D. Awkward. </a:t>
            </a:r>
            <a:endParaRPr lang="en-US" altLang="zh-CN" sz="2200" dirty="0">
              <a:solidFill>
                <a:schemeClr val="bg1"/>
              </a:solidFill>
              <a:latin typeface="Times New Roman" panose="02020603050405020304" pitchFamily="18" charset="0"/>
              <a:cs typeface="Times New Roman" panose="02020603050405020304" pitchFamily="18" charset="0"/>
            </a:endParaRPr>
          </a:p>
        </p:txBody>
      </p:sp>
      <p:sp>
        <p:nvSpPr>
          <p:cNvPr id="12" name="圆角矩形 16"/>
          <p:cNvSpPr/>
          <p:nvPr/>
        </p:nvSpPr>
        <p:spPr>
          <a:xfrm>
            <a:off x="10375513" y="1536824"/>
            <a:ext cx="1108165"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6"/>
          <p:cNvSpPr/>
          <p:nvPr/>
        </p:nvSpPr>
        <p:spPr>
          <a:xfrm>
            <a:off x="2400405" y="2313259"/>
            <a:ext cx="609125" cy="371591"/>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箭头连接符 14"/>
          <p:cNvCxnSpPr/>
          <p:nvPr/>
        </p:nvCxnSpPr>
        <p:spPr>
          <a:xfrm flipV="1">
            <a:off x="2986697" y="1775283"/>
            <a:ext cx="7417932" cy="754853"/>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698352" y="1975686"/>
            <a:ext cx="1399955" cy="3715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星形: 五角 3"/>
          <p:cNvSpPr/>
          <p:nvPr/>
        </p:nvSpPr>
        <p:spPr>
          <a:xfrm>
            <a:off x="9883234" y="2091185"/>
            <a:ext cx="477078" cy="438951"/>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506932" y="2318836"/>
            <a:ext cx="1893473" cy="3715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6698324" y="3819704"/>
            <a:ext cx="5264688" cy="20912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altLang="zh-CN" sz="2200" dirty="0">
                <a:solidFill>
                  <a:schemeClr val="bg1"/>
                </a:solidFill>
                <a:latin typeface="Times New Roman" panose="02020603050405020304" pitchFamily="18" charset="0"/>
                <a:cs typeface="Times New Roman" panose="02020603050405020304" pitchFamily="18" charset="0"/>
              </a:rPr>
              <a:t>22. What did the female turtles do first after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they came out of the water?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A. They couldn’t wait to dig their nests.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B. They began looking for food.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C. They crawled above the high-tide line.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D. They rested briefly on the beach. </a:t>
            </a:r>
            <a:endParaRPr lang="en-US" altLang="zh-CN" sz="2200" dirty="0">
              <a:solidFill>
                <a:schemeClr val="bg1"/>
              </a:solidFill>
              <a:latin typeface="Times New Roman" panose="02020603050405020304" pitchFamily="18" charset="0"/>
              <a:cs typeface="Times New Roman" panose="02020603050405020304" pitchFamily="18" charset="0"/>
            </a:endParaRPr>
          </a:p>
        </p:txBody>
      </p:sp>
      <p:sp>
        <p:nvSpPr>
          <p:cNvPr id="32" name="圆角矩形 16"/>
          <p:cNvSpPr/>
          <p:nvPr/>
        </p:nvSpPr>
        <p:spPr>
          <a:xfrm>
            <a:off x="10610176" y="3835546"/>
            <a:ext cx="546817"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332349" y="4237501"/>
            <a:ext cx="4668956" cy="3715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星形: 五角 34"/>
          <p:cNvSpPr/>
          <p:nvPr/>
        </p:nvSpPr>
        <p:spPr>
          <a:xfrm>
            <a:off x="6826618" y="5110851"/>
            <a:ext cx="477078" cy="438951"/>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p:nvPr/>
        </p:nvPicPr>
        <p:blipFill>
          <a:blip r:embed="rId1" cstate="print">
            <a:alphaModFix amt="55000"/>
            <a:extLst>
              <a:ext uri="{28A0092B-C50C-407E-A947-70E740481C1C}">
                <a14:useLocalDpi xmlns:a14="http://schemas.microsoft.com/office/drawing/2010/main" val="0"/>
              </a:ext>
            </a:extLst>
          </a:blip>
          <a:stretch>
            <a:fillRect/>
          </a:stretch>
        </p:blipFill>
        <p:spPr>
          <a:xfrm>
            <a:off x="8312400" y="316800"/>
            <a:ext cx="3726000" cy="12060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94088"/>
    </mc:Choice>
    <mc:Fallback>
      <p:transition spd="slow" advTm="940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blinds(horizontal)">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4" grpId="0" animBg="1"/>
      <p:bldP spid="19" grpId="0" animBg="1"/>
      <p:bldP spid="4" grpId="0" animBg="1"/>
      <p:bldP spid="25" grpId="0" animBg="1"/>
      <p:bldP spid="32" grpId="0" bldLvl="0" animBg="1"/>
      <p:bldP spid="34" grpId="0" animBg="1"/>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61948" y="437672"/>
            <a:ext cx="6585456" cy="523220"/>
          </a:xfrm>
          <a:prstGeom prst="rect">
            <a:avLst/>
          </a:prstGeom>
          <a:noFill/>
        </p:spPr>
        <p:txBody>
          <a:bodyPr wrap="none" lIns="91440" tIns="45720" rIns="91440" bIns="45720">
            <a:spAutoFit/>
          </a:bodyPr>
          <a:lstStyle/>
          <a:p>
            <a:pPr algn="ct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5.</a:t>
            </a:r>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“个人故事”类语篇主旨大意题考查点</a:t>
            </a:r>
            <a:endPar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9" name="文本框 8"/>
          <p:cNvSpPr txBox="1"/>
          <p:nvPr/>
        </p:nvSpPr>
        <p:spPr>
          <a:xfrm>
            <a:off x="2553520" y="2716300"/>
            <a:ext cx="1398698"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回应</a:t>
            </a:r>
            <a:endParaRPr lang="zh-CN" altLang="en-US" sz="2800" b="1" dirty="0">
              <a:solidFill>
                <a:schemeClr val="bg1"/>
              </a:solidFill>
              <a:latin typeface="Arial Narrow" panose="020B0606020202030204" pitchFamily="34" charset="0"/>
            </a:endParaRPr>
          </a:p>
        </p:txBody>
      </p:sp>
      <p:pic>
        <p:nvPicPr>
          <p:cNvPr id="10" name="图片 9"/>
          <p:cNvPicPr>
            <a:picLocks noChangeAspect="1"/>
          </p:cNvPicPr>
          <p:nvPr/>
        </p:nvPicPr>
        <p:blipFill rotWithShape="1">
          <a:blip r:embed="rId1"/>
          <a:srcRect b="36927"/>
          <a:stretch>
            <a:fillRect/>
          </a:stretch>
        </p:blipFill>
        <p:spPr>
          <a:xfrm>
            <a:off x="1189985" y="1525385"/>
            <a:ext cx="1115893" cy="2733260"/>
          </a:xfrm>
          <a:prstGeom prst="rect">
            <a:avLst/>
          </a:prstGeom>
        </p:spPr>
      </p:pic>
      <p:sp>
        <p:nvSpPr>
          <p:cNvPr id="11" name="文本框 10"/>
          <p:cNvSpPr txBox="1"/>
          <p:nvPr/>
        </p:nvSpPr>
        <p:spPr>
          <a:xfrm>
            <a:off x="2295891" y="1895717"/>
            <a:ext cx="9303026" cy="2151423"/>
          </a:xfrm>
          <a:prstGeom prst="rect">
            <a:avLst/>
          </a:prstGeom>
          <a:noFill/>
        </p:spPr>
        <p:txBody>
          <a:bodyPr wrap="square" rtlCol="0">
            <a:spAutoFit/>
          </a:bodyPr>
          <a:lstStyle/>
          <a:p>
            <a:pPr>
              <a:lnSpc>
                <a:spcPct val="114000"/>
              </a:lnSpc>
            </a:pPr>
            <a:r>
              <a:rPr lang="en-US" altLang="zh-CN" sz="3000" b="1" dirty="0">
                <a:solidFill>
                  <a:schemeClr val="bg1"/>
                </a:solidFill>
                <a:latin typeface="Times New Roman" panose="02020603050405020304" pitchFamily="18" charset="0"/>
                <a:cs typeface="Times New Roman" panose="02020603050405020304" pitchFamily="18" charset="0"/>
              </a:rPr>
              <a:t>1. </a:t>
            </a:r>
            <a:r>
              <a:rPr lang="zh-CN" altLang="en-US" sz="3000" b="1" dirty="0">
                <a:solidFill>
                  <a:schemeClr val="bg1"/>
                </a:solidFill>
                <a:latin typeface="Times New Roman" panose="02020603050405020304" pitchFamily="18" charset="0"/>
                <a:cs typeface="Times New Roman" panose="02020603050405020304" pitchFamily="18" charset="0"/>
              </a:rPr>
              <a:t>文章大意</a:t>
            </a:r>
            <a:endParaRPr lang="en-US" altLang="zh-CN" sz="3000" b="1" dirty="0">
              <a:solidFill>
                <a:schemeClr val="bg1"/>
              </a:solidFill>
              <a:latin typeface="Times New Roman" panose="02020603050405020304" pitchFamily="18" charset="0"/>
              <a:cs typeface="Times New Roman" panose="02020603050405020304" pitchFamily="18" charset="0"/>
            </a:endParaRPr>
          </a:p>
          <a:p>
            <a:pPr marL="514350" indent="-514350">
              <a:lnSpc>
                <a:spcPct val="114000"/>
              </a:lnSpc>
              <a:buAutoNum type="arabicPeriod"/>
            </a:pPr>
            <a:endParaRPr lang="en-US" altLang="zh-CN" sz="3000" b="1" dirty="0">
              <a:solidFill>
                <a:schemeClr val="bg1"/>
              </a:solidFill>
              <a:latin typeface="Times New Roman" panose="02020603050405020304" pitchFamily="18" charset="0"/>
              <a:cs typeface="Times New Roman" panose="02020603050405020304" pitchFamily="18" charset="0"/>
            </a:endParaRPr>
          </a:p>
          <a:p>
            <a:pPr marL="514350" indent="-514350">
              <a:lnSpc>
                <a:spcPct val="114000"/>
              </a:lnSpc>
              <a:buAutoNum type="arabicPeriod"/>
            </a:pPr>
            <a:endParaRPr lang="en-US" altLang="zh-CN" sz="3000" b="1" dirty="0">
              <a:solidFill>
                <a:schemeClr val="bg1"/>
              </a:solidFill>
              <a:latin typeface="Times New Roman" panose="02020603050405020304" pitchFamily="18" charset="0"/>
              <a:cs typeface="Times New Roman" panose="02020603050405020304" pitchFamily="18" charset="0"/>
            </a:endParaRPr>
          </a:p>
          <a:p>
            <a:pPr>
              <a:lnSpc>
                <a:spcPct val="114000"/>
              </a:lnSpc>
            </a:pPr>
            <a:r>
              <a:rPr lang="en-US" altLang="zh-CN" sz="3000" b="1" dirty="0">
                <a:solidFill>
                  <a:schemeClr val="bg1"/>
                </a:solidFill>
                <a:latin typeface="Times New Roman" panose="02020603050405020304" pitchFamily="18" charset="0"/>
                <a:cs typeface="Times New Roman" panose="02020603050405020304" pitchFamily="18" charset="0"/>
              </a:rPr>
              <a:t>2. </a:t>
            </a:r>
            <a:r>
              <a:rPr lang="zh-CN" altLang="en-US" sz="3000" b="1" dirty="0">
                <a:solidFill>
                  <a:schemeClr val="bg1"/>
                </a:solidFill>
                <a:latin typeface="Times New Roman" panose="02020603050405020304" pitchFamily="18" charset="0"/>
                <a:cs typeface="Times New Roman" panose="02020603050405020304" pitchFamily="18" charset="0"/>
              </a:rPr>
              <a:t>文章标题</a:t>
            </a:r>
            <a:endParaRPr lang="en-US" altLang="zh-CN" sz="3000" b="1" dirty="0">
              <a:solidFill>
                <a:schemeClr val="bg1"/>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4524676" y="1768528"/>
            <a:ext cx="6412480" cy="984885"/>
          </a:xfrm>
          <a:prstGeom prst="rect">
            <a:avLst/>
          </a:prstGeom>
          <a:noFill/>
          <a:ln w="19050">
            <a:solidFill>
              <a:schemeClr val="accent5">
                <a:lumMod val="40000"/>
                <a:lumOff val="60000"/>
              </a:schemeClr>
            </a:solidFill>
          </a:ln>
        </p:spPr>
        <p:txBody>
          <a:bodyPr wrap="square" rtlCol="0">
            <a:spAutoFit/>
          </a:bodyPr>
          <a:lstStyle/>
          <a:p>
            <a:r>
              <a:rPr lang="en-US" altLang="zh-CN" sz="29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zh-CN" sz="29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What’s the text mainly about?</a:t>
            </a:r>
            <a:endParaRPr lang="en-US" altLang="zh-CN" sz="29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a:p>
            <a:r>
              <a:rPr lang="en-US" altLang="zh-CN" sz="29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What does the story mainly tell us?</a:t>
            </a:r>
            <a:endParaRPr lang="en-US" altLang="zh-CN" sz="29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3" name="文本框 12"/>
          <p:cNvSpPr txBox="1"/>
          <p:nvPr/>
        </p:nvSpPr>
        <p:spPr>
          <a:xfrm>
            <a:off x="4524676" y="3542651"/>
            <a:ext cx="6915326" cy="538609"/>
          </a:xfrm>
          <a:prstGeom prst="rect">
            <a:avLst/>
          </a:prstGeom>
          <a:noFill/>
          <a:ln w="19050">
            <a:solidFill>
              <a:schemeClr val="accent5">
                <a:lumMod val="40000"/>
                <a:lumOff val="60000"/>
              </a:schemeClr>
            </a:solidFill>
          </a:ln>
        </p:spPr>
        <p:txBody>
          <a:bodyPr wrap="square" rtlCol="0">
            <a:spAutoFit/>
          </a:bodyPr>
          <a:lstStyle/>
          <a:p>
            <a:r>
              <a:rPr lang="en-US" altLang="zh-CN" sz="29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What can be a suitable title for the text? </a:t>
            </a:r>
            <a:endParaRPr lang="en-US" altLang="zh-CN" sz="29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3" name="矩形 2"/>
          <p:cNvSpPr/>
          <p:nvPr/>
        </p:nvSpPr>
        <p:spPr>
          <a:xfrm>
            <a:off x="1286290" y="4882011"/>
            <a:ext cx="2820003" cy="784830"/>
          </a:xfrm>
          <a:prstGeom prst="rect">
            <a:avLst/>
          </a:prstGeom>
          <a:noFill/>
        </p:spPr>
        <p:txBody>
          <a:bodyPr wrap="none" lIns="91440" tIns="45720" rIns="91440" bIns="45720">
            <a:spAutoFit/>
          </a:bodyPr>
          <a:lstStyle/>
          <a:p>
            <a:pPr algn="ctr"/>
            <a:r>
              <a:rPr lang="zh-CN" altLang="en-US" sz="4000" b="1" cap="none" spc="0" dirty="0">
                <a:ln w="0"/>
                <a:solidFill>
                  <a:schemeClr val="bg1"/>
                </a:solidFill>
                <a:effectLst>
                  <a:outerShdw blurRad="38100" dist="25400" dir="5400000" algn="ctr" rotWithShape="0">
                    <a:srgbClr val="6E747A">
                      <a:alpha val="43000"/>
                    </a:srgbClr>
                  </a:outerShdw>
                </a:effectLst>
              </a:rPr>
              <a:t>就事论事</a:t>
            </a:r>
            <a:r>
              <a:rPr lang="zh-CN" altLang="en-US" sz="4500" b="0" cap="none" spc="0" dirty="0">
                <a:ln w="0"/>
                <a:solidFill>
                  <a:schemeClr val="bg1"/>
                </a:solidFill>
                <a:effectLst>
                  <a:outerShdw blurRad="38100" dist="25400" dir="5400000" algn="ctr" rotWithShape="0">
                    <a:srgbClr val="6E747A">
                      <a:alpha val="43000"/>
                    </a:srgbClr>
                  </a:outerShdw>
                </a:effectLst>
              </a:rPr>
              <a:t>→</a:t>
            </a:r>
            <a:endParaRPr lang="zh-CN" altLang="en-US" sz="4500" b="0" cap="none" spc="0" dirty="0">
              <a:ln w="0"/>
              <a:solidFill>
                <a:schemeClr val="bg1"/>
              </a:solidFill>
              <a:effectLst>
                <a:outerShdw blurRad="38100" dist="25400" dir="5400000" algn="ctr" rotWithShape="0">
                  <a:srgbClr val="6E747A">
                    <a:alpha val="43000"/>
                  </a:srgbClr>
                </a:outerShdw>
              </a:effectLst>
            </a:endParaRPr>
          </a:p>
        </p:txBody>
      </p:sp>
      <p:sp>
        <p:nvSpPr>
          <p:cNvPr id="14" name="矩形 13"/>
          <p:cNvSpPr/>
          <p:nvPr/>
        </p:nvSpPr>
        <p:spPr>
          <a:xfrm>
            <a:off x="3952218" y="4893412"/>
            <a:ext cx="2762296" cy="861774"/>
          </a:xfrm>
          <a:prstGeom prst="rect">
            <a:avLst/>
          </a:prstGeom>
          <a:noFill/>
        </p:spPr>
        <p:txBody>
          <a:bodyPr wrap="none" lIns="91440" tIns="45720" rIns="91440" bIns="45720">
            <a:spAutoFit/>
          </a:bodyPr>
          <a:lstStyle/>
          <a:p>
            <a:pPr algn="ctr"/>
            <a:r>
              <a:rPr lang="zh-CN" altLang="en-US" sz="5000" b="1" cap="none" spc="0" dirty="0">
                <a:ln w="0"/>
                <a:solidFill>
                  <a:srgbClr val="C00000"/>
                </a:solidFill>
                <a:effectLst>
                  <a:outerShdw blurRad="38100" dist="25400" dir="5400000" algn="ctr" rotWithShape="0">
                    <a:srgbClr val="6E747A">
                      <a:alpha val="43000"/>
                    </a:srgbClr>
                  </a:outerShdw>
                </a:effectLst>
              </a:rPr>
              <a:t>就事论理</a:t>
            </a:r>
            <a:endParaRPr lang="zh-CN" altLang="en-US" sz="5000" b="0" cap="none" spc="0" dirty="0">
              <a:ln w="0"/>
              <a:solidFill>
                <a:srgbClr val="C00000"/>
              </a:solidFill>
              <a:effectLst>
                <a:outerShdw blurRad="38100" dist="25400" dir="5400000" algn="ctr" rotWithShape="0">
                  <a:srgbClr val="6E747A">
                    <a:alpha val="43000"/>
                  </a:srgbClr>
                </a:outerShdw>
              </a:effectLst>
            </a:endParaRPr>
          </a:p>
        </p:txBody>
      </p:sp>
      <p:sp>
        <p:nvSpPr>
          <p:cNvPr id="15" name="对话气泡: 矩形 14"/>
          <p:cNvSpPr/>
          <p:nvPr/>
        </p:nvSpPr>
        <p:spPr>
          <a:xfrm>
            <a:off x="7104819" y="4474218"/>
            <a:ext cx="4551245" cy="1219856"/>
          </a:xfrm>
          <a:prstGeom prst="wedgeRectCallout">
            <a:avLst>
              <a:gd name="adj1" fmla="val -60466"/>
              <a:gd name="adj2" fmla="val 2331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400" b="1" dirty="0">
                <a:solidFill>
                  <a:schemeClr val="bg1"/>
                </a:solidFill>
                <a:latin typeface="Times New Roman" panose="02020603050405020304" pitchFamily="18" charset="0"/>
                <a:cs typeface="Times New Roman" panose="02020603050405020304" pitchFamily="18" charset="0"/>
              </a:rPr>
              <a:t>    关注首位两段，尤其是</a:t>
            </a:r>
            <a:r>
              <a:rPr lang="zh-CN" altLang="en-US" sz="3400" b="1" u="sng" dirty="0">
                <a:solidFill>
                  <a:srgbClr val="C00000"/>
                </a:solidFill>
                <a:latin typeface="Times New Roman" panose="02020603050405020304" pitchFamily="18" charset="0"/>
                <a:cs typeface="Times New Roman" panose="02020603050405020304" pitchFamily="18" charset="0"/>
              </a:rPr>
              <a:t>尾段</a:t>
            </a:r>
            <a:r>
              <a:rPr lang="zh-CN" altLang="en-US" sz="3400" b="1" dirty="0">
                <a:solidFill>
                  <a:schemeClr val="bg1"/>
                </a:solidFill>
                <a:latin typeface="Times New Roman" panose="02020603050405020304" pitchFamily="18" charset="0"/>
                <a:cs typeface="Times New Roman" panose="02020603050405020304" pitchFamily="18" charset="0"/>
              </a:rPr>
              <a:t>回应升华部分</a:t>
            </a:r>
            <a:endParaRPr lang="zh-CN" altLang="en-US" sz="3400" b="1" dirty="0">
              <a:solidFill>
                <a:schemeClr val="bg1"/>
              </a:solidFill>
              <a:latin typeface="Times New Roman" panose="02020603050405020304" pitchFamily="18" charset="0"/>
              <a:cs typeface="Times New Roman" panose="02020603050405020304" pitchFamily="18" charset="0"/>
            </a:endParaRPr>
          </a:p>
        </p:txBody>
      </p:sp>
      <p:pic>
        <p:nvPicPr>
          <p:cNvPr id="16" name="图片 15"/>
          <p:cNvPicPr/>
          <p:nvPr/>
        </p:nvPicPr>
        <p:blipFill>
          <a:blip r:embed="rId2" cstate="print">
            <a:alphaModFix amt="55000"/>
            <a:extLst>
              <a:ext uri="{28A0092B-C50C-407E-A947-70E740481C1C}">
                <a14:useLocalDpi xmlns:a14="http://schemas.microsoft.com/office/drawing/2010/main" val="0"/>
              </a:ext>
            </a:extLst>
          </a:blip>
          <a:stretch>
            <a:fillRect/>
          </a:stretch>
        </p:blipFill>
        <p:spPr>
          <a:xfrm>
            <a:off x="8312400" y="316800"/>
            <a:ext cx="3726000" cy="1206000"/>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advTm="56544"/>
    </mc:Choice>
    <mc:Fallback>
      <p:transition spd="slow" advTm="565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3" grpId="0"/>
      <p:bldP spid="14" grpId="0"/>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61948" y="420496"/>
            <a:ext cx="2964274" cy="646331"/>
          </a:xfrm>
          <a:prstGeom prst="rect">
            <a:avLst/>
          </a:prstGeom>
          <a:noFill/>
        </p:spPr>
        <p:txBody>
          <a:bodyPr wrap="none" lIns="91440" tIns="45720" rIns="91440" bIns="45720">
            <a:spAutoFit/>
          </a:bodyPr>
          <a:lstStyle/>
          <a:p>
            <a:pPr algn="ctr"/>
            <a:r>
              <a:rPr lang="zh-CN" altLang="en-US" sz="3600" b="1" dirty="0">
                <a:ln w="0"/>
                <a:solidFill>
                  <a:schemeClr val="bg1"/>
                </a:solidFill>
                <a:latin typeface="+mj-ea"/>
                <a:ea typeface="+mj-ea"/>
              </a:rPr>
              <a:t>三、人物介绍</a:t>
            </a:r>
            <a:endParaRPr lang="zh-CN" altLang="en-US" sz="3600" b="1" cap="none" spc="0" dirty="0">
              <a:ln w="0"/>
              <a:solidFill>
                <a:schemeClr val="bg1"/>
              </a:solidFill>
              <a:latin typeface="+mj-ea"/>
              <a:ea typeface="+mj-ea"/>
            </a:endParaRPr>
          </a:p>
        </p:txBody>
      </p:sp>
      <p:sp>
        <p:nvSpPr>
          <p:cNvPr id="11" name="文本框 10"/>
          <p:cNvSpPr txBox="1"/>
          <p:nvPr/>
        </p:nvSpPr>
        <p:spPr>
          <a:xfrm>
            <a:off x="687372" y="1215675"/>
            <a:ext cx="11296650" cy="7674922"/>
          </a:xfrm>
          <a:prstGeom prst="rect">
            <a:avLst/>
          </a:prstGeom>
          <a:noFill/>
        </p:spPr>
        <p:txBody>
          <a:bodyPr wrap="square" rtlCol="0">
            <a:spAutoFit/>
          </a:bodyPr>
          <a:lstStyle/>
          <a:p>
            <a:pPr marL="514350" indent="-514350">
              <a:buAutoNum type="arabicPeriod"/>
            </a:pPr>
            <a:r>
              <a:rPr lang="zh-CN" altLang="en-US" sz="2600" b="1" dirty="0">
                <a:solidFill>
                  <a:schemeClr val="bg1"/>
                </a:solidFill>
                <a:latin typeface="Times New Roman" panose="02020603050405020304" pitchFamily="18" charset="0"/>
                <a:cs typeface="Times New Roman" panose="02020603050405020304" pitchFamily="18" charset="0"/>
              </a:rPr>
              <a:t>全国卷和浙江卷对“人物介绍”的考查：</a:t>
            </a:r>
            <a:endParaRPr lang="en-US" altLang="zh-CN" sz="2600" b="1" dirty="0">
              <a:solidFill>
                <a:schemeClr val="bg1"/>
              </a:solidFill>
              <a:latin typeface="Times New Roman" panose="02020603050405020304" pitchFamily="18" charset="0"/>
              <a:cs typeface="Times New Roman" panose="02020603050405020304" pitchFamily="18" charset="0"/>
            </a:endParaRPr>
          </a:p>
          <a:p>
            <a:pPr marL="514350" indent="-514350">
              <a:buAutoNum type="arabicPeriod"/>
            </a:pPr>
            <a:endParaRPr lang="en-US" altLang="zh-CN" sz="2600" b="1" dirty="0">
              <a:solidFill>
                <a:schemeClr val="bg1"/>
              </a:solidFill>
              <a:latin typeface="Times New Roman" panose="02020603050405020304" pitchFamily="18" charset="0"/>
              <a:cs typeface="Times New Roman" panose="02020603050405020304" pitchFamily="18" charset="0"/>
            </a:endParaRPr>
          </a:p>
          <a:p>
            <a:pPr marL="514350" indent="-514350">
              <a:buAutoNum type="arabicPeriod"/>
            </a:pPr>
            <a:endParaRPr lang="en-US" altLang="zh-CN" sz="2600" b="1" dirty="0">
              <a:solidFill>
                <a:schemeClr val="bg1"/>
              </a:solidFill>
              <a:latin typeface="Times New Roman" panose="02020603050405020304" pitchFamily="18" charset="0"/>
              <a:cs typeface="Times New Roman" panose="02020603050405020304" pitchFamily="18" charset="0"/>
            </a:endParaRPr>
          </a:p>
          <a:p>
            <a:pPr marL="514350" indent="-514350">
              <a:buAutoNum type="arabicPeriod"/>
            </a:pPr>
            <a:endParaRPr lang="en-US" altLang="zh-CN" sz="2600" b="1" dirty="0">
              <a:solidFill>
                <a:schemeClr val="bg1"/>
              </a:solidFill>
              <a:latin typeface="Times New Roman" panose="02020603050405020304" pitchFamily="18" charset="0"/>
              <a:cs typeface="Times New Roman" panose="02020603050405020304" pitchFamily="18" charset="0"/>
            </a:endParaRPr>
          </a:p>
          <a:p>
            <a:endParaRPr lang="en-US" altLang="zh-CN" sz="2600" b="1" dirty="0">
              <a:solidFill>
                <a:schemeClr val="bg1"/>
              </a:solidFill>
              <a:latin typeface="Times New Roman" panose="02020603050405020304" pitchFamily="18" charset="0"/>
              <a:cs typeface="Times New Roman" panose="02020603050405020304" pitchFamily="18" charset="0"/>
            </a:endParaRPr>
          </a:p>
          <a:p>
            <a:endParaRPr lang="en-US" altLang="zh-CN" sz="2600" b="1" dirty="0">
              <a:solidFill>
                <a:schemeClr val="bg1"/>
              </a:solidFill>
              <a:latin typeface="Times New Roman" panose="02020603050405020304" pitchFamily="18" charset="0"/>
              <a:cs typeface="Times New Roman" panose="02020603050405020304" pitchFamily="18" charset="0"/>
            </a:endParaRPr>
          </a:p>
          <a:p>
            <a:endParaRPr lang="en-US" altLang="zh-CN" sz="2600" b="1" dirty="0">
              <a:solidFill>
                <a:schemeClr val="bg1"/>
              </a:solidFill>
              <a:latin typeface="Times New Roman" panose="02020603050405020304" pitchFamily="18" charset="0"/>
              <a:cs typeface="Times New Roman" panose="02020603050405020304" pitchFamily="18" charset="0"/>
            </a:endParaRPr>
          </a:p>
          <a:p>
            <a:endParaRPr lang="en-US" altLang="zh-CN" sz="2600" b="1" dirty="0">
              <a:solidFill>
                <a:schemeClr val="bg1"/>
              </a:solidFill>
              <a:latin typeface="Times New Roman" panose="02020603050405020304" pitchFamily="18" charset="0"/>
              <a:cs typeface="Times New Roman" panose="02020603050405020304" pitchFamily="18" charset="0"/>
            </a:endParaRPr>
          </a:p>
          <a:p>
            <a:endParaRPr lang="en-US" altLang="zh-CN" sz="2600" b="1" dirty="0">
              <a:solidFill>
                <a:schemeClr val="bg1"/>
              </a:solidFill>
              <a:latin typeface="Times New Roman" panose="02020603050405020304" pitchFamily="18" charset="0"/>
              <a:cs typeface="Times New Roman" panose="02020603050405020304" pitchFamily="18" charset="0"/>
            </a:endParaRPr>
          </a:p>
          <a:p>
            <a:endParaRPr lang="en-US" altLang="zh-CN" sz="2600" b="1" dirty="0">
              <a:solidFill>
                <a:schemeClr val="bg1"/>
              </a:solidFill>
              <a:latin typeface="Times New Roman" panose="02020603050405020304" pitchFamily="18" charset="0"/>
              <a:cs typeface="Times New Roman" panose="02020603050405020304" pitchFamily="18" charset="0"/>
            </a:endParaRPr>
          </a:p>
          <a:p>
            <a:endParaRPr lang="en-US" altLang="zh-CN" sz="2600" b="1" dirty="0">
              <a:solidFill>
                <a:schemeClr val="bg1"/>
              </a:solidFill>
              <a:latin typeface="Times New Roman" panose="02020603050405020304" pitchFamily="18" charset="0"/>
              <a:cs typeface="Times New Roman" panose="02020603050405020304" pitchFamily="18" charset="0"/>
            </a:endParaRPr>
          </a:p>
          <a:p>
            <a:pPr>
              <a:lnSpc>
                <a:spcPct val="114000"/>
              </a:lnSpc>
            </a:pPr>
            <a:endParaRPr lang="en-US" altLang="zh-CN" sz="2600" b="1" dirty="0">
              <a:solidFill>
                <a:schemeClr val="bg1"/>
              </a:solidFill>
              <a:latin typeface="Times New Roman" panose="02020603050405020304" pitchFamily="18" charset="0"/>
              <a:cs typeface="Times New Roman" panose="02020603050405020304" pitchFamily="18" charset="0"/>
            </a:endParaRPr>
          </a:p>
          <a:p>
            <a:pPr>
              <a:lnSpc>
                <a:spcPct val="114000"/>
              </a:lnSpc>
            </a:pPr>
            <a:endParaRPr lang="en-US" altLang="zh-CN" sz="2800" b="1" dirty="0">
              <a:solidFill>
                <a:schemeClr val="bg1"/>
              </a:solidFill>
              <a:latin typeface="Times New Roman" panose="02020603050405020304" pitchFamily="18" charset="0"/>
              <a:cs typeface="Times New Roman" panose="02020603050405020304" pitchFamily="18" charset="0"/>
            </a:endParaRPr>
          </a:p>
          <a:p>
            <a:pPr>
              <a:lnSpc>
                <a:spcPct val="114000"/>
              </a:lnSpc>
            </a:pPr>
            <a:endParaRPr lang="en-US" altLang="zh-CN" sz="2800" b="1" dirty="0">
              <a:solidFill>
                <a:schemeClr val="bg1"/>
              </a:solidFill>
              <a:latin typeface="Times New Roman" panose="02020603050405020304" pitchFamily="18" charset="0"/>
              <a:cs typeface="Times New Roman" panose="02020603050405020304" pitchFamily="18" charset="0"/>
            </a:endParaRPr>
          </a:p>
          <a:p>
            <a:pPr>
              <a:lnSpc>
                <a:spcPct val="114000"/>
              </a:lnSpc>
            </a:pPr>
            <a:endParaRPr lang="en-US" altLang="zh-CN" sz="2800" b="1" dirty="0">
              <a:solidFill>
                <a:schemeClr val="bg1"/>
              </a:solidFill>
              <a:latin typeface="Times New Roman" panose="02020603050405020304" pitchFamily="18" charset="0"/>
              <a:cs typeface="Times New Roman" panose="02020603050405020304" pitchFamily="18" charset="0"/>
            </a:endParaRPr>
          </a:p>
          <a:p>
            <a:pPr>
              <a:lnSpc>
                <a:spcPct val="114000"/>
              </a:lnSpc>
            </a:pPr>
            <a:endParaRPr lang="en-US" altLang="zh-CN" sz="2800" b="1" dirty="0">
              <a:solidFill>
                <a:schemeClr val="bg1"/>
              </a:solidFill>
              <a:latin typeface="Times New Roman" panose="02020603050405020304" pitchFamily="18" charset="0"/>
              <a:cs typeface="Times New Roman" panose="02020603050405020304" pitchFamily="18" charset="0"/>
            </a:endParaRPr>
          </a:p>
          <a:p>
            <a:pPr>
              <a:lnSpc>
                <a:spcPts val="2360"/>
              </a:lnSpc>
            </a:pPr>
            <a:r>
              <a:rPr lang="en-US" altLang="zh-CN" sz="2800" b="1" dirty="0">
                <a:latin typeface="Times New Roman" panose="02020603050405020304" pitchFamily="18" charset="0"/>
                <a:cs typeface="Times New Roman" panose="02020603050405020304" pitchFamily="18" charset="0"/>
              </a:rPr>
              <a:t>1</a:t>
            </a:r>
            <a:endParaRPr lang="en-US" altLang="zh-CN" sz="2800" b="1" dirty="0">
              <a:latin typeface="Times New Roman" panose="02020603050405020304" pitchFamily="18" charset="0"/>
              <a:cs typeface="Times New Roman" panose="02020603050405020304" pitchFamily="18" charset="0"/>
            </a:endParaRPr>
          </a:p>
          <a:p>
            <a:pPr>
              <a:lnSpc>
                <a:spcPct val="114000"/>
              </a:lnSpc>
            </a:pPr>
            <a:r>
              <a:rPr lang="en-US" altLang="zh-CN" sz="2800" dirty="0">
                <a:solidFill>
                  <a:schemeClr val="bg1"/>
                </a:solidFill>
                <a:latin typeface="Times New Roman" panose="02020603050405020304" pitchFamily="18" charset="0"/>
                <a:cs typeface="Times New Roman" panose="02020603050405020304" pitchFamily="18" charset="0"/>
              </a:rPr>
              <a:t>    </a:t>
            </a:r>
            <a:endParaRPr lang="en-US" altLang="zh-CN" sz="2600"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表格 3"/>
          <p:cNvGraphicFramePr>
            <a:graphicFrameLocks noGrp="1"/>
          </p:cNvGraphicFramePr>
          <p:nvPr/>
        </p:nvGraphicFramePr>
        <p:xfrm>
          <a:off x="824120" y="1804619"/>
          <a:ext cx="10680509" cy="2103120"/>
        </p:xfrm>
        <a:graphic>
          <a:graphicData uri="http://schemas.openxmlformats.org/drawingml/2006/table">
            <a:tbl>
              <a:tblPr firstRow="1" bandRow="1">
                <a:tableStyleId>{5C22544A-7EE6-4342-B048-85BDC9FD1C3A}</a:tableStyleId>
              </a:tblPr>
              <a:tblGrid>
                <a:gridCol w="1550087"/>
                <a:gridCol w="911220"/>
                <a:gridCol w="8219202"/>
              </a:tblGrid>
              <a:tr h="370840">
                <a:tc>
                  <a:txBody>
                    <a:bodyPr/>
                    <a:lstStyle/>
                    <a:p>
                      <a:r>
                        <a:rPr lang="en-US" altLang="zh-CN" sz="2400" dirty="0">
                          <a:latin typeface="Times New Roman" panose="02020603050405020304" pitchFamily="18" charset="0"/>
                          <a:ea typeface="+mj-ea"/>
                          <a:cs typeface="Times New Roman" panose="02020603050405020304" pitchFamily="18" charset="0"/>
                        </a:rPr>
                        <a:t>2018.6</a:t>
                      </a:r>
                      <a:endParaRPr lang="zh-CN" altLang="en-US" sz="2400" dirty="0">
                        <a:latin typeface="Times New Roman" panose="02020603050405020304" pitchFamily="18" charset="0"/>
                        <a:ea typeface="+mj-ea"/>
                        <a:cs typeface="Times New Roman" panose="02020603050405020304" pitchFamily="18" charset="0"/>
                      </a:endParaRPr>
                    </a:p>
                  </a:txBody>
                  <a:tcPr/>
                </a:tc>
                <a:tc>
                  <a:txBody>
                    <a:bodyPr/>
                    <a:lstStyle/>
                    <a:p>
                      <a:r>
                        <a:rPr lang="en-US" altLang="zh-CN" sz="2400" dirty="0">
                          <a:latin typeface="Times New Roman" panose="02020603050405020304" pitchFamily="18" charset="0"/>
                          <a:ea typeface="+mj-ea"/>
                          <a:cs typeface="Times New Roman" panose="02020603050405020304" pitchFamily="18" charset="0"/>
                        </a:rPr>
                        <a:t>A</a:t>
                      </a:r>
                      <a:r>
                        <a:rPr lang="zh-CN" altLang="en-US" sz="2400" dirty="0">
                          <a:latin typeface="Times New Roman" panose="02020603050405020304" pitchFamily="18" charset="0"/>
                          <a:ea typeface="+mj-ea"/>
                          <a:cs typeface="Times New Roman" panose="02020603050405020304" pitchFamily="18" charset="0"/>
                        </a:rPr>
                        <a:t>篇</a:t>
                      </a:r>
                      <a:endParaRPr lang="zh-CN" altLang="en-US" sz="2400" dirty="0">
                        <a:latin typeface="Times New Roman" panose="02020603050405020304" pitchFamily="18" charset="0"/>
                        <a:ea typeface="+mj-ea"/>
                        <a:cs typeface="Times New Roman" panose="02020603050405020304" pitchFamily="18" charset="0"/>
                      </a:endParaRPr>
                    </a:p>
                  </a:txBody>
                  <a:tcPr/>
                </a:tc>
                <a:tc>
                  <a:txBody>
                    <a:bodyPr/>
                    <a:lstStyle/>
                    <a:p>
                      <a:r>
                        <a:rPr lang="zh-CN" altLang="en-US" sz="2400" dirty="0">
                          <a:latin typeface="Times New Roman" panose="02020603050405020304" pitchFamily="18" charset="0"/>
                          <a:ea typeface="+mj-ea"/>
                          <a:cs typeface="Times New Roman" panose="02020603050405020304" pitchFamily="18" charset="0"/>
                        </a:rPr>
                        <a:t>主要介绍了英国小说家狄更斯的文学成就。</a:t>
                      </a:r>
                      <a:endParaRPr lang="zh-CN" altLang="en-US" sz="2400" dirty="0">
                        <a:latin typeface="Times New Roman" panose="02020603050405020304" pitchFamily="18" charset="0"/>
                        <a:ea typeface="+mj-ea"/>
                        <a:cs typeface="Times New Roman" panose="02020603050405020304" pitchFamily="18" charset="0"/>
                      </a:endParaRPr>
                    </a:p>
                  </a:txBody>
                  <a:tcPr/>
                </a:tc>
              </a:tr>
              <a:tr h="370840">
                <a:tc>
                  <a:txBody>
                    <a:bodyPr/>
                    <a:lstStyle/>
                    <a:p>
                      <a:r>
                        <a:rPr lang="en-US" altLang="zh-CN" sz="2400" dirty="0">
                          <a:latin typeface="Times New Roman" panose="02020603050405020304" pitchFamily="18" charset="0"/>
                          <a:ea typeface="+mj-ea"/>
                          <a:cs typeface="Times New Roman" panose="02020603050405020304" pitchFamily="18" charset="0"/>
                        </a:rPr>
                        <a:t>2017.11</a:t>
                      </a:r>
                      <a:endParaRPr lang="zh-CN" altLang="en-US" sz="2400" dirty="0">
                        <a:latin typeface="Times New Roman" panose="02020603050405020304" pitchFamily="18" charset="0"/>
                        <a:ea typeface="+mj-ea"/>
                        <a:cs typeface="Times New Roman" panose="02020603050405020304" pitchFamily="18" charset="0"/>
                      </a:endParaRPr>
                    </a:p>
                  </a:txBody>
                  <a:tcPr/>
                </a:tc>
                <a:tc>
                  <a:txBody>
                    <a:bodyPr/>
                    <a:lstStyle/>
                    <a:p>
                      <a:r>
                        <a:rPr lang="en-US" altLang="zh-CN" sz="2400" dirty="0">
                          <a:latin typeface="Times New Roman" panose="02020603050405020304" pitchFamily="18" charset="0"/>
                          <a:ea typeface="+mj-ea"/>
                          <a:cs typeface="Times New Roman" panose="02020603050405020304" pitchFamily="18" charset="0"/>
                        </a:rPr>
                        <a:t>A</a:t>
                      </a:r>
                      <a:r>
                        <a:rPr lang="zh-CN" altLang="en-US" sz="2400" dirty="0">
                          <a:latin typeface="Times New Roman" panose="02020603050405020304" pitchFamily="18" charset="0"/>
                          <a:ea typeface="+mj-ea"/>
                          <a:cs typeface="Times New Roman" panose="02020603050405020304" pitchFamily="18" charset="0"/>
                        </a:rPr>
                        <a:t>篇</a:t>
                      </a:r>
                      <a:endParaRPr lang="zh-CN" altLang="en-US" sz="2400" dirty="0">
                        <a:latin typeface="Times New Roman" panose="02020603050405020304" pitchFamily="18" charset="0"/>
                        <a:ea typeface="+mj-ea"/>
                        <a:cs typeface="Times New Roman" panose="02020603050405020304" pitchFamily="18" charset="0"/>
                      </a:endParaRPr>
                    </a:p>
                  </a:txBody>
                  <a:tcPr/>
                </a:tc>
                <a:tc>
                  <a:txBody>
                    <a:bodyPr/>
                    <a:lstStyle/>
                    <a:p>
                      <a:r>
                        <a:rPr lang="zh-CN" altLang="en-US" sz="2400" dirty="0">
                          <a:latin typeface="Times New Roman" panose="02020603050405020304" pitchFamily="18" charset="0"/>
                          <a:ea typeface="+mj-ea"/>
                          <a:cs typeface="Times New Roman" panose="02020603050405020304" pitchFamily="18" charset="0"/>
                        </a:rPr>
                        <a:t>主要介绍了美国著名画家</a:t>
                      </a:r>
                      <a:r>
                        <a:rPr lang="en-US" altLang="zh-CN" sz="2400" dirty="0">
                          <a:latin typeface="Times New Roman" panose="02020603050405020304" pitchFamily="18" charset="0"/>
                          <a:ea typeface="+mj-ea"/>
                          <a:cs typeface="Times New Roman" panose="02020603050405020304" pitchFamily="18" charset="0"/>
                        </a:rPr>
                        <a:t>Benjamin</a:t>
                      </a:r>
                      <a:r>
                        <a:rPr lang="zh-CN" altLang="en-US" sz="2400" dirty="0">
                          <a:latin typeface="Times New Roman" panose="02020603050405020304" pitchFamily="18" charset="0"/>
                          <a:ea typeface="+mj-ea"/>
                          <a:cs typeface="Times New Roman" panose="02020603050405020304" pitchFamily="18" charset="0"/>
                        </a:rPr>
                        <a:t>在成名前克服艰苦条件学习绘画的故事</a:t>
                      </a:r>
                      <a:endParaRPr lang="zh-CN" altLang="en-US" sz="2400" dirty="0">
                        <a:latin typeface="Times New Roman" panose="02020603050405020304" pitchFamily="18" charset="0"/>
                        <a:ea typeface="+mj-ea"/>
                        <a:cs typeface="Times New Roman" panose="02020603050405020304" pitchFamily="18" charset="0"/>
                      </a:endParaRPr>
                    </a:p>
                  </a:txBody>
                  <a:tcPr/>
                </a:tc>
              </a:tr>
              <a:tr h="370840">
                <a:tc>
                  <a:txBody>
                    <a:bodyPr/>
                    <a:lstStyle/>
                    <a:p>
                      <a:r>
                        <a:rPr lang="en-US" altLang="zh-CN" sz="2400" dirty="0">
                          <a:latin typeface="Times New Roman" panose="02020603050405020304" pitchFamily="18" charset="0"/>
                          <a:ea typeface="+mj-ea"/>
                          <a:cs typeface="Times New Roman" panose="02020603050405020304" pitchFamily="18" charset="0"/>
                        </a:rPr>
                        <a:t>2017.</a:t>
                      </a:r>
                      <a:endParaRPr lang="zh-CN" altLang="en-US" sz="2400" dirty="0">
                        <a:latin typeface="Times New Roman" panose="02020603050405020304" pitchFamily="18" charset="0"/>
                        <a:ea typeface="+mj-ea"/>
                        <a:cs typeface="Times New Roman" panose="02020603050405020304" pitchFamily="18" charset="0"/>
                      </a:endParaRPr>
                    </a:p>
                  </a:txBody>
                  <a:tcPr/>
                </a:tc>
                <a:tc>
                  <a:txBody>
                    <a:bodyPr/>
                    <a:lstStyle/>
                    <a:p>
                      <a:r>
                        <a:rPr lang="en-US" altLang="zh-CN" sz="2400" dirty="0">
                          <a:latin typeface="Times New Roman" panose="02020603050405020304" pitchFamily="18" charset="0"/>
                          <a:ea typeface="+mj-ea"/>
                          <a:cs typeface="Times New Roman" panose="02020603050405020304" pitchFamily="18" charset="0"/>
                        </a:rPr>
                        <a:t>B</a:t>
                      </a:r>
                      <a:r>
                        <a:rPr lang="zh-CN" altLang="en-US" sz="2400" dirty="0">
                          <a:latin typeface="Times New Roman" panose="02020603050405020304" pitchFamily="18" charset="0"/>
                          <a:ea typeface="+mj-ea"/>
                          <a:cs typeface="Times New Roman" panose="02020603050405020304" pitchFamily="18" charset="0"/>
                        </a:rPr>
                        <a:t>篇</a:t>
                      </a:r>
                      <a:endParaRPr lang="zh-CN" altLang="en-US" sz="2400" dirty="0">
                        <a:latin typeface="Times New Roman" panose="02020603050405020304" pitchFamily="18" charset="0"/>
                        <a:ea typeface="+mj-ea"/>
                        <a:cs typeface="Times New Roman" panose="02020603050405020304" pitchFamily="18" charset="0"/>
                      </a:endParaRPr>
                    </a:p>
                  </a:txBody>
                  <a:tcPr/>
                </a:tc>
                <a:tc>
                  <a:txBody>
                    <a:bodyPr/>
                    <a:lstStyle/>
                    <a:p>
                      <a:r>
                        <a:rPr lang="zh-CN" altLang="en-US" sz="2400" dirty="0">
                          <a:latin typeface="Times New Roman" panose="02020603050405020304" pitchFamily="18" charset="0"/>
                          <a:ea typeface="+mj-ea"/>
                          <a:cs typeface="Times New Roman" panose="02020603050405020304" pitchFamily="18" charset="0"/>
                        </a:rPr>
                        <a:t>主要介绍了好友</a:t>
                      </a:r>
                      <a:r>
                        <a:rPr lang="en-US" altLang="zh-CN" sz="2400" dirty="0">
                          <a:latin typeface="Times New Roman" panose="02020603050405020304" pitchFamily="18" charset="0"/>
                          <a:ea typeface="+mj-ea"/>
                          <a:cs typeface="Times New Roman" panose="02020603050405020304" pitchFamily="18" charset="0"/>
                        </a:rPr>
                        <a:t>Paul Newman</a:t>
                      </a:r>
                      <a:r>
                        <a:rPr lang="zh-CN" altLang="en-US" sz="2400" dirty="0">
                          <a:latin typeface="Times New Roman" panose="02020603050405020304" pitchFamily="18" charset="0"/>
                          <a:ea typeface="+mj-ea"/>
                          <a:cs typeface="Times New Roman" panose="02020603050405020304" pitchFamily="18" charset="0"/>
                        </a:rPr>
                        <a:t>和我们之间的经历往事和珍贵友谊</a:t>
                      </a:r>
                      <a:endParaRPr lang="zh-CN" altLang="en-US" sz="2400" dirty="0">
                        <a:latin typeface="Times New Roman" panose="02020603050405020304" pitchFamily="18" charset="0"/>
                        <a:ea typeface="+mj-ea"/>
                        <a:cs typeface="Times New Roman" panose="02020603050405020304" pitchFamily="18" charset="0"/>
                      </a:endParaRPr>
                    </a:p>
                  </a:txBody>
                  <a:tcPr/>
                </a:tc>
              </a:tr>
            </a:tbl>
          </a:graphicData>
        </a:graphic>
      </p:graphicFrame>
      <p:sp>
        <p:nvSpPr>
          <p:cNvPr id="22" name="流程图: 过程 21"/>
          <p:cNvSpPr/>
          <p:nvPr/>
        </p:nvSpPr>
        <p:spPr>
          <a:xfrm>
            <a:off x="824120" y="4061139"/>
            <a:ext cx="10944224" cy="1309314"/>
          </a:xfrm>
          <a:prstGeom prst="flowChart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600" dirty="0">
                <a:solidFill>
                  <a:schemeClr val="bg1"/>
                </a:solidFill>
                <a:latin typeface="Times New Roman" panose="02020603050405020304" pitchFamily="18" charset="0"/>
                <a:cs typeface="Times New Roman" panose="02020603050405020304" pitchFamily="18" charset="0"/>
              </a:rPr>
              <a:t>    《</a:t>
            </a:r>
            <a:r>
              <a:rPr lang="zh-CN" altLang="en-US" sz="2600" dirty="0">
                <a:solidFill>
                  <a:schemeClr val="bg1"/>
                </a:solidFill>
                <a:latin typeface="Times New Roman" panose="02020603050405020304" pitchFamily="18" charset="0"/>
                <a:cs typeface="Times New Roman" panose="02020603050405020304" pitchFamily="18" charset="0"/>
              </a:rPr>
              <a:t>课程标准</a:t>
            </a:r>
            <a:r>
              <a:rPr lang="en-US" altLang="zh-CN" sz="2600" dirty="0">
                <a:solidFill>
                  <a:schemeClr val="bg1"/>
                </a:solidFill>
                <a:latin typeface="Times New Roman" panose="02020603050405020304" pitchFamily="18" charset="0"/>
                <a:cs typeface="Times New Roman" panose="02020603050405020304" pitchFamily="18" charset="0"/>
              </a:rPr>
              <a:t>》</a:t>
            </a:r>
            <a:r>
              <a:rPr lang="zh-CN" altLang="en-US" sz="2600" dirty="0">
                <a:solidFill>
                  <a:schemeClr val="bg1"/>
                </a:solidFill>
                <a:latin typeface="Times New Roman" panose="02020603050405020304" pitchFamily="18" charset="0"/>
                <a:cs typeface="Times New Roman" panose="02020603050405020304" pitchFamily="18" charset="0"/>
              </a:rPr>
              <a:t>在“文化知识”中提出：了解英美</a:t>
            </a:r>
            <a:r>
              <a:rPr lang="zh-CN" altLang="en-US" sz="2600" b="1" dirty="0">
                <a:solidFill>
                  <a:schemeClr val="bg1"/>
                </a:solidFill>
                <a:latin typeface="Times New Roman" panose="02020603050405020304" pitchFamily="18" charset="0"/>
                <a:cs typeface="Times New Roman" panose="02020603050405020304" pitchFamily="18" charset="0"/>
              </a:rPr>
              <a:t>等国家主要的文学家、艺术家、科学家、政治家及其成就、贡献等</a:t>
            </a:r>
            <a:r>
              <a:rPr lang="zh-CN" altLang="en-US" sz="2600" dirty="0">
                <a:solidFill>
                  <a:schemeClr val="bg1"/>
                </a:solidFill>
                <a:latin typeface="Times New Roman" panose="02020603050405020304" pitchFamily="18" charset="0"/>
                <a:cs typeface="Times New Roman" panose="02020603050405020304" pitchFamily="18" charset="0"/>
              </a:rPr>
              <a:t>，学习和借鉴人类文明的优秀成果。</a:t>
            </a:r>
            <a:endParaRPr lang="en-US" altLang="zh-CN" sz="2600" dirty="0">
              <a:solidFill>
                <a:schemeClr val="bg1"/>
              </a:solidFill>
              <a:latin typeface="Times New Roman" panose="02020603050405020304" pitchFamily="18" charset="0"/>
              <a:cs typeface="Times New Roman" panose="02020603050405020304" pitchFamily="18" charset="0"/>
            </a:endParaRPr>
          </a:p>
        </p:txBody>
      </p:sp>
      <p:sp>
        <p:nvSpPr>
          <p:cNvPr id="25" name="对话气泡: 矩形 24"/>
          <p:cNvSpPr/>
          <p:nvPr/>
        </p:nvSpPr>
        <p:spPr>
          <a:xfrm>
            <a:off x="6296232" y="5491195"/>
            <a:ext cx="4752514" cy="794473"/>
          </a:xfrm>
          <a:prstGeom prst="wedgeRectCallout">
            <a:avLst>
              <a:gd name="adj1" fmla="val 3821"/>
              <a:gd name="adj2" fmla="val -9047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600" dirty="0">
                <a:solidFill>
                  <a:schemeClr val="bg1"/>
                </a:solidFill>
                <a:latin typeface="Times New Roman" panose="02020603050405020304" pitchFamily="18" charset="0"/>
                <a:cs typeface="Times New Roman" panose="02020603050405020304" pitchFamily="18" charset="0"/>
              </a:rPr>
              <a:t>    </a:t>
            </a:r>
            <a:r>
              <a:rPr lang="zh-CN" altLang="en-US" sz="2400" dirty="0">
                <a:solidFill>
                  <a:schemeClr val="bg1"/>
                </a:solidFill>
                <a:latin typeface="Times New Roman" panose="02020603050405020304" pitchFamily="18" charset="0"/>
                <a:cs typeface="Times New Roman" panose="02020603050405020304" pitchFamily="18" charset="0"/>
              </a:rPr>
              <a:t>你知道“人物介绍”类语篇有哪些组成部分吗？</a:t>
            </a:r>
            <a:endParaRPr lang="zh-CN" altLang="en-US" sz="2400" dirty="0">
              <a:solidFill>
                <a:schemeClr val="bg1"/>
              </a:solidFill>
              <a:latin typeface="Times New Roman" panose="02020603050405020304" pitchFamily="18" charset="0"/>
              <a:cs typeface="Times New Roman" panose="02020603050405020304" pitchFamily="18" charset="0"/>
            </a:endParaRPr>
          </a:p>
        </p:txBody>
      </p:sp>
      <p:pic>
        <p:nvPicPr>
          <p:cNvPr id="10" name="图片 9"/>
          <p:cNvPicPr/>
          <p:nvPr/>
        </p:nvPicPr>
        <p:blipFill>
          <a:blip r:embed="rId1" cstate="print">
            <a:alphaModFix amt="55000"/>
            <a:extLst>
              <a:ext uri="{28A0092B-C50C-407E-A947-70E740481C1C}">
                <a14:useLocalDpi xmlns:a14="http://schemas.microsoft.com/office/drawing/2010/main" val="0"/>
              </a:ext>
            </a:extLst>
          </a:blip>
          <a:stretch>
            <a:fillRect/>
          </a:stretch>
        </p:blipFill>
        <p:spPr>
          <a:xfrm>
            <a:off x="8312400" y="316800"/>
            <a:ext cx="3726000" cy="12060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69176"/>
    </mc:Choice>
    <mc:Fallback>
      <p:transition spd="slow" advTm="691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7" end="1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63477" y="457550"/>
            <a:ext cx="4871847" cy="523220"/>
          </a:xfrm>
          <a:prstGeom prst="rect">
            <a:avLst/>
          </a:prstGeom>
          <a:noFill/>
        </p:spPr>
        <p:txBody>
          <a:bodyPr wrap="none" lIns="91440" tIns="45720" rIns="91440" bIns="45720">
            <a:spAutoFit/>
          </a:bodyPr>
          <a:lstStyle/>
          <a:p>
            <a:pPr algn="ct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2.</a:t>
            </a:r>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“人物介绍”类语篇的结构</a:t>
            </a: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 </a:t>
            </a:r>
            <a:endPar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5" name="文本框 14"/>
          <p:cNvSpPr txBox="1"/>
          <p:nvPr/>
        </p:nvSpPr>
        <p:spPr>
          <a:xfrm>
            <a:off x="9873233" y="2101225"/>
            <a:ext cx="1650287"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时代背景</a:t>
            </a:r>
            <a:endParaRPr lang="zh-CN" altLang="en-US" sz="2800" b="1" dirty="0">
              <a:solidFill>
                <a:schemeClr val="bg1"/>
              </a:solidFill>
              <a:latin typeface="Arial Narrow" panose="020B0606020202030204" pitchFamily="34" charset="0"/>
            </a:endParaRPr>
          </a:p>
        </p:txBody>
      </p:sp>
      <p:sp>
        <p:nvSpPr>
          <p:cNvPr id="17" name="文本框 16"/>
          <p:cNvSpPr txBox="1"/>
          <p:nvPr/>
        </p:nvSpPr>
        <p:spPr>
          <a:xfrm>
            <a:off x="9877836" y="2977375"/>
            <a:ext cx="1645683"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人物生平</a:t>
            </a:r>
            <a:endParaRPr lang="zh-CN" altLang="en-US" sz="2800" b="1" dirty="0">
              <a:solidFill>
                <a:srgbClr val="C00000"/>
              </a:solidFill>
              <a:latin typeface="Arial Narrow" panose="020B0606020202030204" pitchFamily="34" charset="0"/>
            </a:endParaRPr>
          </a:p>
        </p:txBody>
      </p:sp>
      <p:sp>
        <p:nvSpPr>
          <p:cNvPr id="18" name="文本框 17"/>
          <p:cNvSpPr txBox="1"/>
          <p:nvPr/>
        </p:nvSpPr>
        <p:spPr>
          <a:xfrm>
            <a:off x="9873234" y="3834559"/>
            <a:ext cx="1645682"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成就贡献</a:t>
            </a:r>
            <a:endParaRPr lang="zh-CN" altLang="en-US" sz="2800" b="1" dirty="0">
              <a:solidFill>
                <a:schemeClr val="bg1"/>
              </a:solidFill>
              <a:latin typeface="Arial Narrow" panose="020B0606020202030204" pitchFamily="34" charset="0"/>
            </a:endParaRPr>
          </a:p>
        </p:txBody>
      </p:sp>
      <p:sp>
        <p:nvSpPr>
          <p:cNvPr id="21" name="文本框 20"/>
          <p:cNvSpPr txBox="1"/>
          <p:nvPr/>
        </p:nvSpPr>
        <p:spPr>
          <a:xfrm>
            <a:off x="9850288" y="4710709"/>
            <a:ext cx="1654892"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优点品质</a:t>
            </a:r>
            <a:endParaRPr lang="zh-CN" altLang="en-US" sz="2800" b="1" dirty="0">
              <a:solidFill>
                <a:schemeClr val="bg1"/>
              </a:solidFill>
              <a:latin typeface="Arial Narrow" panose="020B0606020202030204" pitchFamily="34" charset="0"/>
            </a:endParaRPr>
          </a:p>
        </p:txBody>
      </p:sp>
      <p:cxnSp>
        <p:nvCxnSpPr>
          <p:cNvPr id="23" name="直接箭头连接符 22"/>
          <p:cNvCxnSpPr>
            <a:endCxn id="17" idx="0"/>
          </p:cNvCxnSpPr>
          <p:nvPr/>
        </p:nvCxnSpPr>
        <p:spPr>
          <a:xfrm>
            <a:off x="10700678" y="2624445"/>
            <a:ext cx="0" cy="35293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10677734" y="3491112"/>
            <a:ext cx="4603" cy="35293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10673131" y="4357779"/>
            <a:ext cx="4603" cy="35293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1"/>
          <a:stretch>
            <a:fillRect/>
          </a:stretch>
        </p:blipFill>
        <p:spPr>
          <a:xfrm>
            <a:off x="2588213" y="1463610"/>
            <a:ext cx="7175207" cy="4407933"/>
          </a:xfrm>
          <a:prstGeom prst="rect">
            <a:avLst/>
          </a:prstGeom>
        </p:spPr>
      </p:pic>
      <p:sp>
        <p:nvSpPr>
          <p:cNvPr id="2" name="对话气泡: 矩形 1"/>
          <p:cNvSpPr/>
          <p:nvPr/>
        </p:nvSpPr>
        <p:spPr>
          <a:xfrm>
            <a:off x="502801" y="1194202"/>
            <a:ext cx="1911634" cy="793624"/>
          </a:xfrm>
          <a:prstGeom prst="wedgeRectCallout">
            <a:avLst>
              <a:gd name="adj1" fmla="val 92540"/>
              <a:gd name="adj2" fmla="val -1996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0000"/>
                </a:solidFill>
              </a:rPr>
              <a:t>时代背景</a:t>
            </a:r>
            <a:r>
              <a:rPr lang="en-US" altLang="zh-CN" sz="2400" b="1" dirty="0">
                <a:solidFill>
                  <a:schemeClr val="bg1"/>
                </a:solidFill>
              </a:rPr>
              <a:t>: </a:t>
            </a:r>
            <a:endParaRPr lang="en-US" altLang="zh-CN" sz="2400" b="1" dirty="0">
              <a:solidFill>
                <a:schemeClr val="bg1"/>
              </a:solidFill>
            </a:endParaRPr>
          </a:p>
          <a:p>
            <a:pPr algn="ctr"/>
            <a:r>
              <a:rPr lang="zh-CN" altLang="en-US" sz="2400" b="1" dirty="0">
                <a:solidFill>
                  <a:schemeClr val="bg1"/>
                </a:solidFill>
              </a:rPr>
              <a:t>（首段）</a:t>
            </a:r>
            <a:endParaRPr lang="zh-CN" altLang="en-US" sz="2400" b="1" dirty="0">
              <a:solidFill>
                <a:schemeClr val="bg1"/>
              </a:solidFill>
            </a:endParaRPr>
          </a:p>
        </p:txBody>
      </p:sp>
      <p:sp>
        <p:nvSpPr>
          <p:cNvPr id="12" name="对话气泡: 矩形 11"/>
          <p:cNvSpPr/>
          <p:nvPr/>
        </p:nvSpPr>
        <p:spPr>
          <a:xfrm>
            <a:off x="571368" y="3031186"/>
            <a:ext cx="1911634" cy="774499"/>
          </a:xfrm>
          <a:prstGeom prst="wedgeRectCallout">
            <a:avLst>
              <a:gd name="adj1" fmla="val 65504"/>
              <a:gd name="adj2" fmla="val 6442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0000"/>
                </a:solidFill>
              </a:rPr>
              <a:t>人物成就</a:t>
            </a:r>
            <a:r>
              <a:rPr lang="en-US" altLang="zh-CN" sz="2400" b="1" dirty="0">
                <a:solidFill>
                  <a:schemeClr val="bg1"/>
                </a:solidFill>
              </a:rPr>
              <a:t>: </a:t>
            </a:r>
            <a:endParaRPr lang="en-US" altLang="zh-CN" sz="2400" b="1" dirty="0">
              <a:solidFill>
                <a:schemeClr val="bg1"/>
              </a:solidFill>
            </a:endParaRPr>
          </a:p>
          <a:p>
            <a:pPr algn="ctr"/>
            <a:r>
              <a:rPr lang="zh-CN" altLang="en-US" sz="2400" b="1" dirty="0">
                <a:solidFill>
                  <a:schemeClr val="bg1"/>
                </a:solidFill>
              </a:rPr>
              <a:t>（中间）</a:t>
            </a:r>
            <a:endParaRPr lang="zh-CN" altLang="en-US" sz="2400" b="1" dirty="0">
              <a:solidFill>
                <a:schemeClr val="bg1"/>
              </a:solidFill>
            </a:endParaRPr>
          </a:p>
        </p:txBody>
      </p:sp>
      <p:sp>
        <p:nvSpPr>
          <p:cNvPr id="13" name="对话气泡: 矩形 12"/>
          <p:cNvSpPr/>
          <p:nvPr/>
        </p:nvSpPr>
        <p:spPr>
          <a:xfrm>
            <a:off x="386130" y="5132122"/>
            <a:ext cx="1911634" cy="793624"/>
          </a:xfrm>
          <a:prstGeom prst="wedgeRectCallout">
            <a:avLst>
              <a:gd name="adj1" fmla="val 71743"/>
              <a:gd name="adj2" fmla="val 685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0000"/>
                </a:solidFill>
              </a:rPr>
              <a:t>人物影响</a:t>
            </a:r>
            <a:r>
              <a:rPr lang="en-US" altLang="zh-CN" sz="2400" b="1" dirty="0">
                <a:solidFill>
                  <a:schemeClr val="bg1"/>
                </a:solidFill>
              </a:rPr>
              <a:t>: </a:t>
            </a:r>
            <a:endParaRPr lang="en-US" altLang="zh-CN" sz="2400" b="1" dirty="0">
              <a:solidFill>
                <a:schemeClr val="bg1"/>
              </a:solidFill>
            </a:endParaRPr>
          </a:p>
          <a:p>
            <a:pPr algn="ctr"/>
            <a:r>
              <a:rPr lang="zh-CN" altLang="en-US" sz="2400" b="1" dirty="0">
                <a:solidFill>
                  <a:schemeClr val="bg1"/>
                </a:solidFill>
              </a:rPr>
              <a:t>（结尾）</a:t>
            </a:r>
            <a:endParaRPr lang="zh-CN" altLang="en-US" sz="2400" b="1" dirty="0">
              <a:solidFill>
                <a:schemeClr val="bg1"/>
              </a:solidFill>
            </a:endParaRPr>
          </a:p>
        </p:txBody>
      </p:sp>
      <p:pic>
        <p:nvPicPr>
          <p:cNvPr id="19" name="图片 18"/>
          <p:cNvPicPr/>
          <p:nvPr/>
        </p:nvPicPr>
        <p:blipFill>
          <a:blip r:embed="rId2" cstate="print">
            <a:alphaModFix amt="55000"/>
            <a:extLst>
              <a:ext uri="{28A0092B-C50C-407E-A947-70E740481C1C}">
                <a14:useLocalDpi xmlns:a14="http://schemas.microsoft.com/office/drawing/2010/main" val="0"/>
              </a:ext>
            </a:extLst>
          </a:blip>
          <a:stretch>
            <a:fillRect/>
          </a:stretch>
        </p:blipFill>
        <p:spPr>
          <a:xfrm>
            <a:off x="8312400" y="316800"/>
            <a:ext cx="3726000" cy="1206000"/>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advTm="88865"/>
    </mc:Choice>
    <mc:Fallback>
      <p:transition spd="slow" advTm="888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arn(inVertical)">
                                      <p:cBhvr>
                                        <p:cTn id="40" dur="500"/>
                                        <p:tgtEl>
                                          <p:spTgt spid="26"/>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arn(inVertical)">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21" grpId="0" animBg="1"/>
      <p:bldP spid="2"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45759" y="364782"/>
            <a:ext cx="5503431" cy="523220"/>
          </a:xfrm>
          <a:prstGeom prst="rect">
            <a:avLst/>
          </a:prstGeom>
          <a:noFill/>
        </p:spPr>
        <p:txBody>
          <a:bodyPr wrap="none" lIns="91440" tIns="45720" rIns="91440" bIns="45720">
            <a:spAutoFit/>
          </a:bodyPr>
          <a:lstStyle/>
          <a:p>
            <a:pPr algn="ct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3.</a:t>
            </a:r>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a:t>
            </a:r>
            <a:r>
              <a:rPr lang="zh-CN" altLang="en-US" sz="2800" b="1" dirty="0">
                <a:ln w="0"/>
                <a:solidFill>
                  <a:schemeClr val="bg1"/>
                </a:solidFill>
                <a:latin typeface="Times New Roman" panose="02020603050405020304" pitchFamily="18" charset="0"/>
                <a:ea typeface="+mj-ea"/>
                <a:cs typeface="Times New Roman" panose="02020603050405020304" pitchFamily="18" charset="0"/>
              </a:rPr>
              <a:t>人物介绍</a:t>
            </a:r>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”类语篇</a:t>
            </a:r>
            <a:r>
              <a:rPr lang="zh-CN" altLang="en-US" sz="2800" b="1" u="sng" cap="none" spc="0" dirty="0">
                <a:ln w="0"/>
                <a:solidFill>
                  <a:schemeClr val="bg1"/>
                </a:solidFill>
                <a:latin typeface="Times New Roman" panose="02020603050405020304" pitchFamily="18" charset="0"/>
                <a:ea typeface="+mj-ea"/>
                <a:cs typeface="Times New Roman" panose="02020603050405020304" pitchFamily="18" charset="0"/>
              </a:rPr>
              <a:t>写作目的题</a:t>
            </a:r>
            <a:endParaRPr lang="zh-CN" altLang="en-US" sz="2800" b="1" u="sng"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6" name="文本框 15"/>
          <p:cNvSpPr txBox="1"/>
          <p:nvPr/>
        </p:nvSpPr>
        <p:spPr>
          <a:xfrm>
            <a:off x="771730" y="911197"/>
            <a:ext cx="10836440" cy="2908489"/>
          </a:xfrm>
          <a:prstGeom prst="rect">
            <a:avLst/>
          </a:prstGeom>
          <a:solidFill>
            <a:schemeClr val="accent3">
              <a:lumMod val="20000"/>
              <a:lumOff val="80000"/>
            </a:schemeClr>
          </a:solidFill>
        </p:spPr>
        <p:txBody>
          <a:bodyPr wrap="square" rtlCol="0" anchor="t">
            <a:spAutoFit/>
          </a:bodyPr>
          <a:lstStyle/>
          <a:p>
            <a:r>
              <a:rPr lang="en-US" altLang="zh-CN" sz="2700" dirty="0">
                <a:solidFill>
                  <a:schemeClr val="bg1"/>
                </a:solidFill>
                <a:latin typeface="Times New Roman" panose="02020603050405020304" pitchFamily="18" charset="0"/>
                <a:cs typeface="Times New Roman" panose="02020603050405020304" pitchFamily="18" charset="0"/>
              </a:rPr>
              <a:t>      </a:t>
            </a:r>
            <a:r>
              <a:rPr lang="en-US" altLang="zh-CN" sz="2600" dirty="0">
                <a:solidFill>
                  <a:schemeClr val="bg1"/>
                </a:solidFill>
                <a:latin typeface="Times New Roman" panose="02020603050405020304" pitchFamily="18" charset="0"/>
                <a:cs typeface="Times New Roman" panose="02020603050405020304" pitchFamily="18" charset="0"/>
              </a:rPr>
              <a:t>Johann Sebastian Bach was one of the most famous composers of all time, having written well over 1,000 works, many of which are still performed today. When Bach was alive...</a:t>
            </a:r>
            <a:endParaRPr lang="en-US" altLang="zh-CN" sz="2600" dirty="0">
              <a:solidFill>
                <a:schemeClr val="bg1"/>
              </a:solidFill>
              <a:latin typeface="Times New Roman" panose="02020603050405020304" pitchFamily="18" charset="0"/>
              <a:cs typeface="Times New Roman" panose="02020603050405020304" pitchFamily="18" charset="0"/>
            </a:endParaRPr>
          </a:p>
          <a:p>
            <a:r>
              <a:rPr lang="en-US" altLang="zh-CN" sz="2600" dirty="0">
                <a:solidFill>
                  <a:schemeClr val="bg1"/>
                </a:solidFill>
                <a:latin typeface="Times New Roman" panose="02020603050405020304" pitchFamily="18" charset="0"/>
                <a:cs typeface="Times New Roman" panose="02020603050405020304" pitchFamily="18" charset="0"/>
              </a:rPr>
              <a:t>      After serving as court organist in Weimar, Bach found a new patron…where he spent almost half of his life. There, he directed a music... He composed all of the…He…</a:t>
            </a:r>
            <a:endParaRPr lang="en-US" altLang="zh-CN" sz="2600" dirty="0">
              <a:solidFill>
                <a:schemeClr val="bg1"/>
              </a:solidFill>
              <a:latin typeface="Times New Roman" panose="02020603050405020304" pitchFamily="18" charset="0"/>
              <a:cs typeface="Times New Roman" panose="02020603050405020304" pitchFamily="18" charset="0"/>
            </a:endParaRPr>
          </a:p>
          <a:p>
            <a:r>
              <a:rPr lang="en-US" altLang="zh-CN" sz="2600" dirty="0">
                <a:solidFill>
                  <a:schemeClr val="bg1"/>
                </a:solidFill>
                <a:latin typeface="Times New Roman" panose="02020603050405020304" pitchFamily="18" charset="0"/>
                <a:cs typeface="Times New Roman" panose="02020603050405020304" pitchFamily="18" charset="0"/>
              </a:rPr>
              <a:t>      Bach did not take his job for granted. His abundant contributions to…</a:t>
            </a:r>
            <a:endParaRPr lang="en-US" altLang="zh-CN" sz="2600" dirty="0">
              <a:solidFill>
                <a:schemeClr val="bg1"/>
              </a:solidFill>
              <a:latin typeface="Times New Roman" panose="02020603050405020304" pitchFamily="18" charset="0"/>
              <a:cs typeface="Times New Roman" panose="02020603050405020304" pitchFamily="18" charset="0"/>
            </a:endParaRPr>
          </a:p>
        </p:txBody>
      </p:sp>
      <p:sp>
        <p:nvSpPr>
          <p:cNvPr id="17" name="矩形 16"/>
          <p:cNvSpPr/>
          <p:nvPr/>
        </p:nvSpPr>
        <p:spPr>
          <a:xfrm>
            <a:off x="738395" y="3896992"/>
            <a:ext cx="10715210" cy="19622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500" dirty="0">
                <a:solidFill>
                  <a:schemeClr val="bg1"/>
                </a:solidFill>
                <a:latin typeface="Times New Roman" panose="02020603050405020304" pitchFamily="18" charset="0"/>
                <a:cs typeface="Times New Roman" panose="02020603050405020304" pitchFamily="18" charset="0"/>
              </a:rPr>
              <a:t>27. What’s the author’s purpose in writing the text?</a:t>
            </a:r>
            <a:endParaRPr lang="en-US" altLang="zh-CN" sz="2500" dirty="0">
              <a:solidFill>
                <a:schemeClr val="bg1"/>
              </a:solidFill>
              <a:latin typeface="Times New Roman" panose="02020603050405020304" pitchFamily="18" charset="0"/>
              <a:cs typeface="Times New Roman" panose="02020603050405020304" pitchFamily="18" charset="0"/>
            </a:endParaRPr>
          </a:p>
          <a:p>
            <a:pPr algn="l"/>
            <a:r>
              <a:rPr lang="en-US" altLang="zh-CN" sz="2500" dirty="0">
                <a:solidFill>
                  <a:schemeClr val="bg1"/>
                </a:solidFill>
                <a:latin typeface="Times New Roman" panose="02020603050405020304" pitchFamily="18" charset="0"/>
                <a:cs typeface="Times New Roman" panose="02020603050405020304" pitchFamily="18" charset="0"/>
              </a:rPr>
              <a:t>    A. To remember a great composer.				</a:t>
            </a:r>
            <a:endParaRPr lang="en-US" altLang="zh-CN" sz="2500" dirty="0">
              <a:solidFill>
                <a:schemeClr val="bg1"/>
              </a:solidFill>
              <a:latin typeface="Times New Roman" panose="02020603050405020304" pitchFamily="18" charset="0"/>
              <a:cs typeface="Times New Roman" panose="02020603050405020304" pitchFamily="18" charset="0"/>
            </a:endParaRPr>
          </a:p>
          <a:p>
            <a:r>
              <a:rPr lang="en-US" altLang="zh-CN" sz="2500" dirty="0">
                <a:solidFill>
                  <a:schemeClr val="bg1"/>
                </a:solidFill>
                <a:latin typeface="Times New Roman" panose="02020603050405020304" pitchFamily="18" charset="0"/>
                <a:cs typeface="Times New Roman" panose="02020603050405020304" pitchFamily="18" charset="0"/>
              </a:rPr>
              <a:t>    B. To discuss the importance of music.</a:t>
            </a:r>
            <a:endParaRPr lang="en-US" altLang="zh-CN" sz="2500" dirty="0">
              <a:solidFill>
                <a:schemeClr val="bg1"/>
              </a:solidFill>
              <a:latin typeface="Times New Roman" panose="02020603050405020304" pitchFamily="18" charset="0"/>
              <a:cs typeface="Times New Roman" panose="02020603050405020304" pitchFamily="18" charset="0"/>
            </a:endParaRPr>
          </a:p>
          <a:p>
            <a:r>
              <a:rPr lang="en-US" altLang="zh-CN" sz="2500" dirty="0">
                <a:solidFill>
                  <a:schemeClr val="bg1"/>
                </a:solidFill>
                <a:latin typeface="Times New Roman" panose="02020603050405020304" pitchFamily="18" charset="0"/>
                <a:cs typeface="Times New Roman" panose="02020603050405020304" pitchFamily="18" charset="0"/>
              </a:rPr>
              <a:t>    C. To promote music of the Baroque era.</a:t>
            </a:r>
            <a:endParaRPr lang="en-US" altLang="zh-CN" sz="2500" dirty="0">
              <a:solidFill>
                <a:schemeClr val="bg1"/>
              </a:solidFill>
              <a:latin typeface="Times New Roman" panose="02020603050405020304" pitchFamily="18" charset="0"/>
              <a:cs typeface="Times New Roman" panose="02020603050405020304" pitchFamily="18" charset="0"/>
            </a:endParaRPr>
          </a:p>
          <a:p>
            <a:r>
              <a:rPr lang="en-US" altLang="zh-CN" sz="2500" dirty="0">
                <a:solidFill>
                  <a:schemeClr val="bg1"/>
                </a:solidFill>
                <a:latin typeface="Times New Roman" panose="02020603050405020304" pitchFamily="18" charset="0"/>
                <a:cs typeface="Times New Roman" panose="02020603050405020304" pitchFamily="18" charset="0"/>
              </a:rPr>
              <a:t>    D. To introduce how musicians made a living.</a:t>
            </a:r>
            <a:endParaRPr lang="en-US" altLang="zh-CN" sz="2500" dirty="0">
              <a:solidFill>
                <a:schemeClr val="bg1"/>
              </a:solidFill>
              <a:latin typeface="Times New Roman" panose="02020603050405020304" pitchFamily="18" charset="0"/>
              <a:cs typeface="Times New Roman" panose="02020603050405020304" pitchFamily="18" charset="0"/>
            </a:endParaRPr>
          </a:p>
        </p:txBody>
      </p:sp>
      <p:sp>
        <p:nvSpPr>
          <p:cNvPr id="26" name="矩形 25"/>
          <p:cNvSpPr/>
          <p:nvPr/>
        </p:nvSpPr>
        <p:spPr>
          <a:xfrm>
            <a:off x="738395" y="6000196"/>
            <a:ext cx="9193542" cy="461665"/>
          </a:xfrm>
          <a:prstGeom prst="rect">
            <a:avLst/>
          </a:prstGeom>
          <a:solidFill>
            <a:srgbClr val="4AA44A"/>
          </a:solidFill>
          <a:ln>
            <a:solidFill>
              <a:srgbClr val="4AA44A"/>
            </a:solidFill>
          </a:ln>
        </p:spPr>
        <p:txBody>
          <a:bodyPr wrap="none">
            <a:spAutoFit/>
          </a:bodyPr>
          <a:lstStyle/>
          <a:p>
            <a:pPr marL="342900" indent="-342900">
              <a:buFont typeface="Wingdings" panose="05000000000000000000" pitchFamily="2" charset="2"/>
              <a:buChar char="Ø"/>
            </a:pPr>
            <a:r>
              <a:rPr lang="zh-CN" altLang="en-US" sz="2400" b="1" dirty="0"/>
              <a:t>找准“人物生平”和“人物贡献”，写作目的与</a:t>
            </a:r>
            <a:r>
              <a:rPr lang="zh-CN" altLang="en-US" sz="2400" b="1" u="sng" dirty="0"/>
              <a:t>人物本身</a:t>
            </a:r>
            <a:r>
              <a:rPr lang="zh-CN" altLang="en-US" sz="2400" b="1" dirty="0"/>
              <a:t>最直接</a:t>
            </a:r>
            <a:endParaRPr lang="zh-CN" altLang="en-US" sz="2400" b="1" dirty="0"/>
          </a:p>
        </p:txBody>
      </p:sp>
      <p:sp>
        <p:nvSpPr>
          <p:cNvPr id="27" name="矩形 26"/>
          <p:cNvSpPr/>
          <p:nvPr/>
        </p:nvSpPr>
        <p:spPr>
          <a:xfrm>
            <a:off x="3242396" y="4323358"/>
            <a:ext cx="2341658" cy="29012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3161225" y="5420246"/>
            <a:ext cx="3958666" cy="40338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3371243" y="4613486"/>
            <a:ext cx="2798737" cy="40338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037675" y="5003009"/>
            <a:ext cx="3336491" cy="40338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775045" y="904573"/>
            <a:ext cx="10836440" cy="2908489"/>
          </a:xfrm>
          <a:prstGeom prst="rect">
            <a:avLst/>
          </a:prstGeom>
          <a:noFill/>
        </p:spPr>
        <p:txBody>
          <a:bodyPr wrap="square" rtlCol="0" anchor="t">
            <a:spAutoFit/>
          </a:bodyPr>
          <a:lstStyle/>
          <a:p>
            <a:r>
              <a:rPr lang="en-US" altLang="zh-CN" sz="2700" dirty="0">
                <a:solidFill>
                  <a:schemeClr val="bg1"/>
                </a:solidFill>
                <a:latin typeface="Times New Roman" panose="02020603050405020304" pitchFamily="18" charset="0"/>
                <a:cs typeface="Times New Roman" panose="02020603050405020304" pitchFamily="18" charset="0"/>
              </a:rPr>
              <a:t>      </a:t>
            </a:r>
            <a:r>
              <a:rPr lang="en-US" altLang="zh-CN" sz="2600" dirty="0">
                <a:solidFill>
                  <a:srgbClr val="C00000"/>
                </a:solidFill>
                <a:latin typeface="Times New Roman" panose="02020603050405020304" pitchFamily="18" charset="0"/>
                <a:cs typeface="Times New Roman" panose="02020603050405020304" pitchFamily="18" charset="0"/>
              </a:rPr>
              <a:t>Johann Sebastian Bach </a:t>
            </a:r>
            <a:r>
              <a:rPr lang="en-US" altLang="zh-CN" sz="2600" dirty="0">
                <a:solidFill>
                  <a:schemeClr val="bg1"/>
                </a:solidFill>
                <a:latin typeface="Times New Roman" panose="02020603050405020304" pitchFamily="18" charset="0"/>
                <a:cs typeface="Times New Roman" panose="02020603050405020304" pitchFamily="18" charset="0"/>
              </a:rPr>
              <a:t>was one of the most famous composers of all time, having written well over 1,000 works, many of which are still performed today. When </a:t>
            </a:r>
            <a:r>
              <a:rPr lang="en-US" altLang="zh-CN" sz="2600" dirty="0">
                <a:solidFill>
                  <a:srgbClr val="C00000"/>
                </a:solidFill>
                <a:latin typeface="Times New Roman" panose="02020603050405020304" pitchFamily="18" charset="0"/>
                <a:cs typeface="Times New Roman" panose="02020603050405020304" pitchFamily="18" charset="0"/>
              </a:rPr>
              <a:t>Bach </a:t>
            </a:r>
            <a:r>
              <a:rPr lang="en-US" altLang="zh-CN" sz="2600" dirty="0">
                <a:solidFill>
                  <a:schemeClr val="bg1"/>
                </a:solidFill>
                <a:latin typeface="Times New Roman" panose="02020603050405020304" pitchFamily="18" charset="0"/>
                <a:cs typeface="Times New Roman" panose="02020603050405020304" pitchFamily="18" charset="0"/>
              </a:rPr>
              <a:t>was alive...</a:t>
            </a:r>
            <a:endParaRPr lang="en-US" altLang="zh-CN" sz="2600" dirty="0">
              <a:solidFill>
                <a:schemeClr val="bg1"/>
              </a:solidFill>
              <a:latin typeface="Times New Roman" panose="02020603050405020304" pitchFamily="18" charset="0"/>
              <a:cs typeface="Times New Roman" panose="02020603050405020304" pitchFamily="18" charset="0"/>
            </a:endParaRPr>
          </a:p>
          <a:p>
            <a:r>
              <a:rPr lang="en-US" altLang="zh-CN" sz="2600" dirty="0">
                <a:solidFill>
                  <a:schemeClr val="bg1"/>
                </a:solidFill>
                <a:latin typeface="Times New Roman" panose="02020603050405020304" pitchFamily="18" charset="0"/>
                <a:cs typeface="Times New Roman" panose="02020603050405020304" pitchFamily="18" charset="0"/>
              </a:rPr>
              <a:t>      After serving as court organist in Weimar, </a:t>
            </a:r>
            <a:r>
              <a:rPr lang="en-US" altLang="zh-CN" sz="2600" dirty="0">
                <a:solidFill>
                  <a:srgbClr val="C00000"/>
                </a:solidFill>
                <a:latin typeface="Times New Roman" panose="02020603050405020304" pitchFamily="18" charset="0"/>
                <a:cs typeface="Times New Roman" panose="02020603050405020304" pitchFamily="18" charset="0"/>
              </a:rPr>
              <a:t>Bach</a:t>
            </a:r>
            <a:r>
              <a:rPr lang="en-US" altLang="zh-CN" sz="2600" dirty="0">
                <a:solidFill>
                  <a:schemeClr val="bg1"/>
                </a:solidFill>
                <a:latin typeface="Times New Roman" panose="02020603050405020304" pitchFamily="18" charset="0"/>
                <a:cs typeface="Times New Roman" panose="02020603050405020304" pitchFamily="18" charset="0"/>
              </a:rPr>
              <a:t> found a new patron…where </a:t>
            </a:r>
            <a:r>
              <a:rPr lang="en-US" altLang="zh-CN" sz="2600" dirty="0">
                <a:solidFill>
                  <a:srgbClr val="C00000"/>
                </a:solidFill>
                <a:latin typeface="Times New Roman" panose="02020603050405020304" pitchFamily="18" charset="0"/>
                <a:cs typeface="Times New Roman" panose="02020603050405020304" pitchFamily="18" charset="0"/>
              </a:rPr>
              <a:t>he</a:t>
            </a:r>
            <a:r>
              <a:rPr lang="en-US" altLang="zh-CN" sz="2600" dirty="0">
                <a:solidFill>
                  <a:schemeClr val="bg1"/>
                </a:solidFill>
                <a:latin typeface="Times New Roman" panose="02020603050405020304" pitchFamily="18" charset="0"/>
                <a:cs typeface="Times New Roman" panose="02020603050405020304" pitchFamily="18" charset="0"/>
              </a:rPr>
              <a:t> spent almost half of his life. There, </a:t>
            </a:r>
            <a:r>
              <a:rPr lang="en-US" altLang="zh-CN" sz="2600" dirty="0">
                <a:solidFill>
                  <a:srgbClr val="C00000"/>
                </a:solidFill>
                <a:latin typeface="Times New Roman" panose="02020603050405020304" pitchFamily="18" charset="0"/>
                <a:cs typeface="Times New Roman" panose="02020603050405020304" pitchFamily="18" charset="0"/>
              </a:rPr>
              <a:t>he</a:t>
            </a:r>
            <a:r>
              <a:rPr lang="en-US" altLang="zh-CN" sz="2600" dirty="0">
                <a:solidFill>
                  <a:schemeClr val="bg1"/>
                </a:solidFill>
                <a:latin typeface="Times New Roman" panose="02020603050405020304" pitchFamily="18" charset="0"/>
                <a:cs typeface="Times New Roman" panose="02020603050405020304" pitchFamily="18" charset="0"/>
              </a:rPr>
              <a:t> directed a music... </a:t>
            </a:r>
            <a:r>
              <a:rPr lang="en-US" altLang="zh-CN" sz="2600" dirty="0">
                <a:solidFill>
                  <a:srgbClr val="C00000"/>
                </a:solidFill>
                <a:latin typeface="Times New Roman" panose="02020603050405020304" pitchFamily="18" charset="0"/>
                <a:cs typeface="Times New Roman" panose="02020603050405020304" pitchFamily="18" charset="0"/>
              </a:rPr>
              <a:t>He </a:t>
            </a:r>
            <a:r>
              <a:rPr lang="en-US" altLang="zh-CN" sz="2600" dirty="0">
                <a:solidFill>
                  <a:schemeClr val="bg1"/>
                </a:solidFill>
                <a:latin typeface="Times New Roman" panose="02020603050405020304" pitchFamily="18" charset="0"/>
                <a:cs typeface="Times New Roman" panose="02020603050405020304" pitchFamily="18" charset="0"/>
              </a:rPr>
              <a:t>composed all of the…</a:t>
            </a:r>
            <a:r>
              <a:rPr lang="en-US" altLang="zh-CN" sz="2600" dirty="0">
                <a:solidFill>
                  <a:srgbClr val="C00000"/>
                </a:solidFill>
                <a:latin typeface="Times New Roman" panose="02020603050405020304" pitchFamily="18" charset="0"/>
                <a:cs typeface="Times New Roman" panose="02020603050405020304" pitchFamily="18" charset="0"/>
              </a:rPr>
              <a:t>He</a:t>
            </a:r>
            <a:r>
              <a:rPr lang="en-US" altLang="zh-CN" sz="2600" dirty="0">
                <a:solidFill>
                  <a:schemeClr val="bg1"/>
                </a:solidFill>
                <a:latin typeface="Times New Roman" panose="02020603050405020304" pitchFamily="18" charset="0"/>
                <a:cs typeface="Times New Roman" panose="02020603050405020304" pitchFamily="18" charset="0"/>
              </a:rPr>
              <a:t>…</a:t>
            </a:r>
            <a:endParaRPr lang="en-US" altLang="zh-CN" sz="2600" dirty="0">
              <a:solidFill>
                <a:schemeClr val="bg1"/>
              </a:solidFill>
              <a:latin typeface="Times New Roman" panose="02020603050405020304" pitchFamily="18" charset="0"/>
              <a:cs typeface="Times New Roman" panose="02020603050405020304" pitchFamily="18" charset="0"/>
            </a:endParaRPr>
          </a:p>
          <a:p>
            <a:r>
              <a:rPr lang="en-US" altLang="zh-CN" sz="2600" dirty="0">
                <a:solidFill>
                  <a:schemeClr val="bg1"/>
                </a:solidFill>
                <a:latin typeface="Times New Roman" panose="02020603050405020304" pitchFamily="18" charset="0"/>
                <a:cs typeface="Times New Roman" panose="02020603050405020304" pitchFamily="18" charset="0"/>
              </a:rPr>
              <a:t>      </a:t>
            </a:r>
            <a:r>
              <a:rPr lang="en-US" altLang="zh-CN" sz="2600" dirty="0">
                <a:solidFill>
                  <a:srgbClr val="C00000"/>
                </a:solidFill>
                <a:latin typeface="Times New Roman" panose="02020603050405020304" pitchFamily="18" charset="0"/>
                <a:cs typeface="Times New Roman" panose="02020603050405020304" pitchFamily="18" charset="0"/>
              </a:rPr>
              <a:t>Bach</a:t>
            </a:r>
            <a:r>
              <a:rPr lang="en-US" altLang="zh-CN" sz="2600" dirty="0">
                <a:solidFill>
                  <a:schemeClr val="bg1"/>
                </a:solidFill>
                <a:latin typeface="Times New Roman" panose="02020603050405020304" pitchFamily="18" charset="0"/>
                <a:cs typeface="Times New Roman" panose="02020603050405020304" pitchFamily="18" charset="0"/>
              </a:rPr>
              <a:t> did not take his job for granted. </a:t>
            </a:r>
            <a:r>
              <a:rPr lang="en-US" altLang="zh-CN" sz="2600" dirty="0">
                <a:solidFill>
                  <a:srgbClr val="C00000"/>
                </a:solidFill>
                <a:latin typeface="Times New Roman" panose="02020603050405020304" pitchFamily="18" charset="0"/>
                <a:cs typeface="Times New Roman" panose="02020603050405020304" pitchFamily="18" charset="0"/>
              </a:rPr>
              <a:t>His</a:t>
            </a:r>
            <a:r>
              <a:rPr lang="en-US" altLang="zh-CN" sz="2600" dirty="0">
                <a:solidFill>
                  <a:schemeClr val="bg1"/>
                </a:solidFill>
                <a:latin typeface="Times New Roman" panose="02020603050405020304" pitchFamily="18" charset="0"/>
                <a:cs typeface="Times New Roman" panose="02020603050405020304" pitchFamily="18" charset="0"/>
              </a:rPr>
              <a:t> abundant contributions to…</a:t>
            </a:r>
            <a:endParaRPr lang="en-US" altLang="zh-CN" sz="2600" dirty="0">
              <a:solidFill>
                <a:schemeClr val="bg1"/>
              </a:solidFill>
              <a:latin typeface="Times New Roman" panose="02020603050405020304" pitchFamily="18" charset="0"/>
              <a:cs typeface="Times New Roman" panose="02020603050405020304" pitchFamily="18" charset="0"/>
            </a:endParaRPr>
          </a:p>
        </p:txBody>
      </p:sp>
      <p:sp>
        <p:nvSpPr>
          <p:cNvPr id="14" name="星形: 五角 13"/>
          <p:cNvSpPr/>
          <p:nvPr/>
        </p:nvSpPr>
        <p:spPr>
          <a:xfrm>
            <a:off x="1047751" y="4248945"/>
            <a:ext cx="477078" cy="438951"/>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p:nvPr/>
        </p:nvPicPr>
        <p:blipFill>
          <a:blip r:embed="rId1" cstate="print">
            <a:alphaModFix amt="55000"/>
            <a:extLst>
              <a:ext uri="{28A0092B-C50C-407E-A947-70E740481C1C}">
                <a14:useLocalDpi xmlns:a14="http://schemas.microsoft.com/office/drawing/2010/main" val="0"/>
              </a:ext>
            </a:extLst>
          </a:blip>
          <a:stretch>
            <a:fillRect/>
          </a:stretch>
        </p:blipFill>
        <p:spPr>
          <a:xfrm>
            <a:off x="8312400" y="316800"/>
            <a:ext cx="3726000" cy="12060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142985"/>
    </mc:Choice>
    <mc:Fallback>
      <p:transition spd="slow" advTm="1429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7" grpId="0" animBg="1"/>
      <p:bldP spid="28" grpId="0" animBg="1"/>
      <p:bldP spid="29" grpId="0" animBg="1"/>
      <p:bldP spid="30" grpId="0" animBg="1"/>
      <p:bldP spid="13" grpId="0"/>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71730" y="911197"/>
            <a:ext cx="10836440" cy="3708708"/>
          </a:xfrm>
          <a:prstGeom prst="rect">
            <a:avLst/>
          </a:prstGeom>
          <a:solidFill>
            <a:schemeClr val="accent3">
              <a:lumMod val="20000"/>
              <a:lumOff val="80000"/>
            </a:schemeClr>
          </a:solidFill>
        </p:spPr>
        <p:txBody>
          <a:bodyPr wrap="square" rtlCol="0" anchor="t">
            <a:spAutoFit/>
          </a:bodyPr>
          <a:lstStyle/>
          <a:p>
            <a:r>
              <a:rPr lang="en-US" altLang="zh-CN" sz="2700" dirty="0">
                <a:solidFill>
                  <a:schemeClr val="bg1"/>
                </a:solidFill>
                <a:latin typeface="Times New Roman" panose="02020603050405020304" pitchFamily="18" charset="0"/>
                <a:cs typeface="Times New Roman" panose="02020603050405020304" pitchFamily="18" charset="0"/>
              </a:rPr>
              <a:t>      </a:t>
            </a:r>
            <a:r>
              <a:rPr lang="en-US" altLang="zh-CN" sz="2600" dirty="0">
                <a:solidFill>
                  <a:schemeClr val="bg1"/>
                </a:solidFill>
                <a:latin typeface="Times New Roman" panose="02020603050405020304" pitchFamily="18" charset="0"/>
                <a:cs typeface="Times New Roman" panose="02020603050405020304" pitchFamily="18" charset="0"/>
              </a:rPr>
              <a:t>I first met Pal Newman in 1968, when George Roy Hill, the director of </a:t>
            </a:r>
            <a:r>
              <a:rPr lang="en-US" altLang="zh-CN" sz="2600" i="1" dirty="0">
                <a:solidFill>
                  <a:schemeClr val="bg1"/>
                </a:solidFill>
                <a:latin typeface="Times New Roman" panose="02020603050405020304" pitchFamily="18" charset="0"/>
                <a:cs typeface="Times New Roman" panose="02020603050405020304" pitchFamily="18" charset="0"/>
              </a:rPr>
              <a:t>Butch Cassidy and the Sundance Kid</a:t>
            </a:r>
            <a:r>
              <a:rPr lang="en-US" altLang="zh-CN" sz="2600" dirty="0">
                <a:solidFill>
                  <a:schemeClr val="bg1"/>
                </a:solidFill>
                <a:latin typeface="Times New Roman" panose="02020603050405020304" pitchFamily="18" charset="0"/>
                <a:cs typeface="Times New Roman" panose="02020603050405020304" pitchFamily="18" charset="0"/>
              </a:rPr>
              <a:t>, introduced…</a:t>
            </a:r>
            <a:endParaRPr lang="en-US" altLang="zh-CN" sz="2600" dirty="0">
              <a:solidFill>
                <a:schemeClr val="bg1"/>
              </a:solidFill>
              <a:latin typeface="Times New Roman" panose="02020603050405020304" pitchFamily="18" charset="0"/>
              <a:cs typeface="Times New Roman" panose="02020603050405020304" pitchFamily="18" charset="0"/>
            </a:endParaRPr>
          </a:p>
          <a:p>
            <a:r>
              <a:rPr lang="en-US" altLang="zh-CN" sz="2600" dirty="0">
                <a:solidFill>
                  <a:schemeClr val="bg1"/>
                </a:solidFill>
                <a:latin typeface="Times New Roman" panose="02020603050405020304" pitchFamily="18" charset="0"/>
                <a:cs typeface="Times New Roman" panose="02020603050405020304" pitchFamily="18" charset="0"/>
              </a:rPr>
              <a:t>      The friendship that grew out of the experience of making that film and </a:t>
            </a:r>
            <a:r>
              <a:rPr lang="en-US" altLang="zh-CN" sz="2600" i="1" dirty="0">
                <a:solidFill>
                  <a:schemeClr val="bg1"/>
                </a:solidFill>
                <a:latin typeface="Times New Roman" panose="02020603050405020304" pitchFamily="18" charset="0"/>
                <a:cs typeface="Times New Roman" panose="02020603050405020304" pitchFamily="18" charset="0"/>
              </a:rPr>
              <a:t>The Sting</a:t>
            </a:r>
            <a:r>
              <a:rPr lang="en-US" altLang="zh-CN" sz="2600" dirty="0">
                <a:solidFill>
                  <a:schemeClr val="bg1"/>
                </a:solidFill>
                <a:latin typeface="Times New Roman" panose="02020603050405020304" pitchFamily="18" charset="0"/>
                <a:cs typeface="Times New Roman" panose="02020603050405020304" pitchFamily="18" charset="0"/>
              </a:rPr>
              <a:t> four years later had its root in the fact that although there was an age difference, we both came from a tradition of theater and live TV…</a:t>
            </a:r>
            <a:endParaRPr lang="en-US" altLang="zh-CN" sz="2600" dirty="0">
              <a:solidFill>
                <a:schemeClr val="bg1"/>
              </a:solidFill>
              <a:latin typeface="Times New Roman" panose="02020603050405020304" pitchFamily="18" charset="0"/>
              <a:cs typeface="Times New Roman" panose="02020603050405020304" pitchFamily="18" charset="0"/>
            </a:endParaRPr>
          </a:p>
          <a:p>
            <a:r>
              <a:rPr lang="en-US" altLang="zh-CN" sz="2600" dirty="0">
                <a:solidFill>
                  <a:schemeClr val="bg1"/>
                </a:solidFill>
                <a:latin typeface="Times New Roman" panose="02020603050405020304" pitchFamily="18" charset="0"/>
                <a:cs typeface="Times New Roman" panose="02020603050405020304" pitchFamily="18" charset="0"/>
              </a:rPr>
              <a:t>      We shared the belief that if you’re fortunate enough…</a:t>
            </a:r>
            <a:endParaRPr lang="en-US" altLang="zh-CN" sz="2600" dirty="0">
              <a:solidFill>
                <a:schemeClr val="bg1"/>
              </a:solidFill>
              <a:latin typeface="Times New Roman" panose="02020603050405020304" pitchFamily="18" charset="0"/>
              <a:cs typeface="Times New Roman" panose="02020603050405020304" pitchFamily="18" charset="0"/>
            </a:endParaRPr>
          </a:p>
          <a:p>
            <a:r>
              <a:rPr lang="en-US" altLang="zh-CN" sz="2600" dirty="0">
                <a:solidFill>
                  <a:schemeClr val="bg1"/>
                </a:solidFill>
                <a:latin typeface="Times New Roman" panose="02020603050405020304" pitchFamily="18" charset="0"/>
                <a:cs typeface="Times New Roman" panose="02020603050405020304" pitchFamily="18" charset="0"/>
              </a:rPr>
              <a:t>      I last saw him a few months ago. He’d been in and out of the hospital. He had I both knew what the deal was, and we didn’t talk about it. Ours was a relationship that didn’t need a lot of words.</a:t>
            </a:r>
            <a:endParaRPr lang="en-US" altLang="zh-CN" sz="2600" dirty="0">
              <a:solidFill>
                <a:schemeClr val="bg1"/>
              </a:solidFill>
              <a:latin typeface="Times New Roman" panose="02020603050405020304" pitchFamily="18" charset="0"/>
              <a:cs typeface="Times New Roman" panose="02020603050405020304" pitchFamily="18" charset="0"/>
            </a:endParaRPr>
          </a:p>
        </p:txBody>
      </p:sp>
      <p:sp>
        <p:nvSpPr>
          <p:cNvPr id="17" name="矩形 16"/>
          <p:cNvSpPr/>
          <p:nvPr/>
        </p:nvSpPr>
        <p:spPr>
          <a:xfrm>
            <a:off x="771730" y="4894580"/>
            <a:ext cx="10715210" cy="13696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700" dirty="0">
                <a:solidFill>
                  <a:schemeClr val="bg1"/>
                </a:solidFill>
                <a:latin typeface="Times New Roman" panose="02020603050405020304" pitchFamily="18" charset="0"/>
                <a:cs typeface="Times New Roman" panose="02020603050405020304" pitchFamily="18" charset="0"/>
              </a:rPr>
              <a:t>27. What’s the author’s purpose in writing the text?</a:t>
            </a:r>
            <a:endParaRPr lang="en-US" altLang="zh-CN" sz="2700" dirty="0">
              <a:solidFill>
                <a:schemeClr val="bg1"/>
              </a:solidFill>
              <a:latin typeface="Times New Roman" panose="02020603050405020304" pitchFamily="18" charset="0"/>
              <a:cs typeface="Times New Roman" panose="02020603050405020304" pitchFamily="18" charset="0"/>
            </a:endParaRPr>
          </a:p>
          <a:p>
            <a:pPr algn="l"/>
            <a:r>
              <a:rPr lang="en-US" altLang="zh-CN" sz="2700" dirty="0">
                <a:solidFill>
                  <a:schemeClr val="bg1"/>
                </a:solidFill>
                <a:latin typeface="Times New Roman" panose="02020603050405020304" pitchFamily="18" charset="0"/>
                <a:cs typeface="Times New Roman" panose="02020603050405020304" pitchFamily="18" charset="0"/>
              </a:rPr>
              <a:t>    A. To show his love of film.				B. To remember a friend.</a:t>
            </a:r>
            <a:endParaRPr lang="en-US" altLang="zh-CN" sz="2700" dirty="0">
              <a:solidFill>
                <a:schemeClr val="bg1"/>
              </a:solidFill>
              <a:latin typeface="Times New Roman" panose="02020603050405020304" pitchFamily="18" charset="0"/>
              <a:cs typeface="Times New Roman" panose="02020603050405020304" pitchFamily="18" charset="0"/>
            </a:endParaRPr>
          </a:p>
          <a:p>
            <a:pPr algn="l"/>
            <a:r>
              <a:rPr lang="en-US" altLang="zh-CN" sz="2700" dirty="0">
                <a:solidFill>
                  <a:schemeClr val="bg1"/>
                </a:solidFill>
                <a:latin typeface="Times New Roman" panose="02020603050405020304" pitchFamily="18" charset="0"/>
                <a:cs typeface="Times New Roman" panose="02020603050405020304" pitchFamily="18" charset="0"/>
              </a:rPr>
              <a:t>    C. To introduce a new movie.				D. To share his acting experience.</a:t>
            </a:r>
            <a:endParaRPr lang="en-US" altLang="zh-CN" sz="2700" dirty="0">
              <a:solidFill>
                <a:schemeClr val="bg1"/>
              </a:solidFill>
              <a:latin typeface="Times New Roman" panose="02020603050405020304" pitchFamily="18" charset="0"/>
              <a:cs typeface="Times New Roman" panose="02020603050405020304" pitchFamily="18" charset="0"/>
            </a:endParaRPr>
          </a:p>
        </p:txBody>
      </p:sp>
      <p:sp>
        <p:nvSpPr>
          <p:cNvPr id="13" name="圆角矩形 16"/>
          <p:cNvSpPr/>
          <p:nvPr/>
        </p:nvSpPr>
        <p:spPr>
          <a:xfrm>
            <a:off x="6665780" y="5378431"/>
            <a:ext cx="3800124"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41596" y="381481"/>
            <a:ext cx="1922322" cy="523220"/>
          </a:xfrm>
          <a:prstGeom prst="rect">
            <a:avLst/>
          </a:prstGeom>
          <a:noFill/>
        </p:spPr>
        <p:txBody>
          <a:bodyPr wrap="none" lIns="91440" tIns="45720" rIns="91440" bIns="45720">
            <a:spAutoFit/>
          </a:bodyPr>
          <a:lstStyle/>
          <a:p>
            <a:pPr algn="ctr"/>
            <a:r>
              <a:rPr lang="zh-CN" altLang="en-US" sz="2800" b="1" dirty="0">
                <a:ln w="0"/>
                <a:solidFill>
                  <a:schemeClr val="bg1"/>
                </a:solidFill>
                <a:latin typeface="Times New Roman" panose="02020603050405020304" pitchFamily="18" charset="0"/>
                <a:ea typeface="+mj-ea"/>
                <a:cs typeface="Times New Roman" panose="02020603050405020304" pitchFamily="18" charset="0"/>
              </a:rPr>
              <a:t>▶</a:t>
            </a:r>
            <a:r>
              <a:rPr lang="en-US" altLang="zh-CN" sz="2800" b="1" dirty="0">
                <a:ln w="0"/>
                <a:solidFill>
                  <a:schemeClr val="bg1"/>
                </a:solidFill>
                <a:latin typeface="Times New Roman" panose="02020603050405020304" pitchFamily="18" charset="0"/>
                <a:ea typeface="+mj-ea"/>
                <a:cs typeface="Times New Roman" panose="02020603050405020304" pitchFamily="18" charset="0"/>
              </a:rPr>
              <a:t>Practice</a:t>
            </a:r>
            <a:endParaRPr lang="zh-CN" altLang="en-US" sz="2800" b="1" u="sng" cap="none" spc="0" dirty="0">
              <a:ln w="0"/>
              <a:solidFill>
                <a:schemeClr val="bg1"/>
              </a:solidFill>
              <a:latin typeface="Times New Roman" panose="02020603050405020304" pitchFamily="18" charset="0"/>
              <a:ea typeface="+mj-ea"/>
              <a:cs typeface="Times New Roman" panose="02020603050405020304" pitchFamily="18" charset="0"/>
            </a:endParaRPr>
          </a:p>
        </p:txBody>
      </p:sp>
      <p:pic>
        <p:nvPicPr>
          <p:cNvPr id="9" name="图片 8"/>
          <p:cNvPicPr/>
          <p:nvPr/>
        </p:nvPicPr>
        <p:blipFill>
          <a:blip r:embed="rId1" cstate="print">
            <a:alphaModFix amt="55000"/>
            <a:extLst>
              <a:ext uri="{28A0092B-C50C-407E-A947-70E740481C1C}">
                <a14:useLocalDpi xmlns:a14="http://schemas.microsoft.com/office/drawing/2010/main" val="0"/>
              </a:ext>
            </a:extLst>
          </a:blip>
          <a:stretch>
            <a:fillRect/>
          </a:stretch>
        </p:blipFill>
        <p:spPr>
          <a:xfrm>
            <a:off x="8312400" y="316800"/>
            <a:ext cx="3726000" cy="12060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132507"/>
    </mc:Choice>
    <mc:Fallback>
      <p:transition spd="slow" advTm="1325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45759" y="364782"/>
            <a:ext cx="5503431" cy="523220"/>
          </a:xfrm>
          <a:prstGeom prst="rect">
            <a:avLst/>
          </a:prstGeom>
          <a:noFill/>
        </p:spPr>
        <p:txBody>
          <a:bodyPr wrap="none" lIns="91440" tIns="45720" rIns="91440" bIns="45720">
            <a:spAutoFit/>
          </a:bodyPr>
          <a:lstStyle/>
          <a:p>
            <a:pPr algn="ct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4.</a:t>
            </a:r>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a:t>
            </a:r>
            <a:r>
              <a:rPr lang="zh-CN" altLang="en-US" sz="2800" b="1" dirty="0">
                <a:ln w="0"/>
                <a:solidFill>
                  <a:schemeClr val="bg1"/>
                </a:solidFill>
                <a:latin typeface="Times New Roman" panose="02020603050405020304" pitchFamily="18" charset="0"/>
                <a:ea typeface="+mj-ea"/>
                <a:cs typeface="Times New Roman" panose="02020603050405020304" pitchFamily="18" charset="0"/>
              </a:rPr>
              <a:t>人物介绍</a:t>
            </a:r>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”类语篇</a:t>
            </a:r>
            <a:r>
              <a:rPr lang="zh-CN" altLang="en-US" sz="2800" b="1" u="sng" cap="none" spc="0" dirty="0">
                <a:ln w="0"/>
                <a:solidFill>
                  <a:schemeClr val="bg1"/>
                </a:solidFill>
                <a:latin typeface="Times New Roman" panose="02020603050405020304" pitchFamily="18" charset="0"/>
                <a:ea typeface="+mj-ea"/>
                <a:cs typeface="Times New Roman" panose="02020603050405020304" pitchFamily="18" charset="0"/>
              </a:rPr>
              <a:t>文章大意题</a:t>
            </a:r>
            <a:endParaRPr lang="zh-CN" altLang="en-US" sz="2800" b="1" u="sng"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8" name="矩形 7"/>
          <p:cNvSpPr/>
          <p:nvPr/>
        </p:nvSpPr>
        <p:spPr>
          <a:xfrm>
            <a:off x="7834275" y="5044682"/>
            <a:ext cx="3234682" cy="1200329"/>
          </a:xfrm>
          <a:prstGeom prst="rect">
            <a:avLst/>
          </a:prstGeom>
          <a:solidFill>
            <a:srgbClr val="4AA44A"/>
          </a:solidFill>
          <a:ln>
            <a:solidFill>
              <a:srgbClr val="4AA44A"/>
            </a:solidFill>
          </a:ln>
        </p:spPr>
        <p:txBody>
          <a:bodyPr wrap="square">
            <a:spAutoFit/>
          </a:bodyPr>
          <a:lstStyle/>
          <a:p>
            <a:pPr marL="342900" indent="-342900">
              <a:buFont typeface="Wingdings" panose="05000000000000000000" pitchFamily="2" charset="2"/>
              <a:buChar char="Ø"/>
            </a:pPr>
            <a:r>
              <a:rPr lang="en-US" altLang="zh-CN" sz="2400" b="1" dirty="0"/>
              <a:t>1. </a:t>
            </a:r>
            <a:r>
              <a:rPr lang="zh-CN" altLang="en-US" sz="2400" b="1" dirty="0"/>
              <a:t>抓住“人物生平”和“人物贡献”；</a:t>
            </a:r>
            <a:endParaRPr lang="en-US" altLang="zh-CN" sz="2400" b="1" dirty="0"/>
          </a:p>
          <a:p>
            <a:pPr marL="342900" indent="-342900">
              <a:buFont typeface="Wingdings" panose="05000000000000000000" pitchFamily="2" charset="2"/>
              <a:buChar char="Ø"/>
            </a:pPr>
            <a:r>
              <a:rPr lang="en-US" altLang="zh-CN" sz="2400" b="1" dirty="0"/>
              <a:t>2. </a:t>
            </a:r>
            <a:r>
              <a:rPr lang="zh-CN" altLang="en-US" sz="2400" b="1" dirty="0"/>
              <a:t>找准选项关键词</a:t>
            </a:r>
            <a:endParaRPr lang="zh-CN" altLang="en-US" sz="2400" b="1" dirty="0"/>
          </a:p>
        </p:txBody>
      </p:sp>
      <p:pic>
        <p:nvPicPr>
          <p:cNvPr id="13" name="图片 12"/>
          <p:cNvPicPr>
            <a:picLocks noChangeAspect="1"/>
          </p:cNvPicPr>
          <p:nvPr/>
        </p:nvPicPr>
        <p:blipFill>
          <a:blip r:embed="rId1"/>
          <a:stretch>
            <a:fillRect/>
          </a:stretch>
        </p:blipFill>
        <p:spPr>
          <a:xfrm>
            <a:off x="361948" y="1509490"/>
            <a:ext cx="7175207" cy="4407933"/>
          </a:xfrm>
          <a:prstGeom prst="rect">
            <a:avLst/>
          </a:prstGeom>
        </p:spPr>
      </p:pic>
      <p:sp>
        <p:nvSpPr>
          <p:cNvPr id="14" name="矩形 13"/>
          <p:cNvSpPr/>
          <p:nvPr/>
        </p:nvSpPr>
        <p:spPr>
          <a:xfrm>
            <a:off x="7314133" y="2667837"/>
            <a:ext cx="4582589" cy="20912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altLang="zh-CN" sz="2100" dirty="0">
                <a:solidFill>
                  <a:schemeClr val="bg1"/>
                </a:solidFill>
                <a:latin typeface="Times New Roman" panose="02020603050405020304" pitchFamily="18" charset="0"/>
                <a:cs typeface="Times New Roman" panose="02020603050405020304" pitchFamily="18" charset="0"/>
              </a:rPr>
              <a:t>26. What’s the text mainly about?</a:t>
            </a:r>
            <a:endParaRPr lang="en-US" altLang="zh-CN" sz="2100" dirty="0">
              <a:solidFill>
                <a:schemeClr val="bg1"/>
              </a:solidFill>
              <a:latin typeface="Times New Roman" panose="02020603050405020304" pitchFamily="18" charset="0"/>
              <a:cs typeface="Times New Roman" panose="02020603050405020304" pitchFamily="18" charset="0"/>
            </a:endParaRPr>
          </a:p>
          <a:p>
            <a:pPr fontAlgn="ctr"/>
            <a:r>
              <a:rPr lang="en-US" altLang="zh-CN" sz="2100" dirty="0">
                <a:solidFill>
                  <a:schemeClr val="bg1"/>
                </a:solidFill>
                <a:latin typeface="Times New Roman" panose="02020603050405020304" pitchFamily="18" charset="0"/>
                <a:cs typeface="Times New Roman" panose="02020603050405020304" pitchFamily="18" charset="0"/>
              </a:rPr>
              <a:t>  A. Bach’s ways of earning a living.</a:t>
            </a:r>
            <a:endParaRPr lang="en-US" altLang="zh-CN" sz="2100" dirty="0">
              <a:solidFill>
                <a:schemeClr val="bg1"/>
              </a:solidFill>
              <a:latin typeface="Times New Roman" panose="02020603050405020304" pitchFamily="18" charset="0"/>
              <a:cs typeface="Times New Roman" panose="02020603050405020304" pitchFamily="18" charset="0"/>
            </a:endParaRPr>
          </a:p>
          <a:p>
            <a:pPr fontAlgn="ctr"/>
            <a:r>
              <a:rPr lang="en-US" altLang="zh-CN" sz="2100" dirty="0">
                <a:solidFill>
                  <a:schemeClr val="bg1"/>
                </a:solidFill>
                <a:latin typeface="Times New Roman" panose="02020603050405020304" pitchFamily="18" charset="0"/>
                <a:cs typeface="Times New Roman" panose="02020603050405020304" pitchFamily="18" charset="0"/>
              </a:rPr>
              <a:t>  B. Musicians of the Baroque era.</a:t>
            </a:r>
            <a:endParaRPr lang="en-US" altLang="zh-CN" sz="2100" dirty="0">
              <a:solidFill>
                <a:schemeClr val="bg1"/>
              </a:solidFill>
              <a:latin typeface="Times New Roman" panose="02020603050405020304" pitchFamily="18" charset="0"/>
              <a:cs typeface="Times New Roman" panose="02020603050405020304" pitchFamily="18" charset="0"/>
            </a:endParaRPr>
          </a:p>
          <a:p>
            <a:pPr fontAlgn="ctr"/>
            <a:r>
              <a:rPr lang="en-US" altLang="zh-CN" sz="2100" dirty="0">
                <a:solidFill>
                  <a:schemeClr val="bg1"/>
                </a:solidFill>
                <a:latin typeface="Times New Roman" panose="02020603050405020304" pitchFamily="18" charset="0"/>
                <a:cs typeface="Times New Roman" panose="02020603050405020304" pitchFamily="18" charset="0"/>
              </a:rPr>
              <a:t>  C. Bach’s life and musical achievement.</a:t>
            </a:r>
            <a:endParaRPr lang="en-US" altLang="zh-CN" sz="2100" dirty="0">
              <a:solidFill>
                <a:schemeClr val="bg1"/>
              </a:solidFill>
              <a:latin typeface="Times New Roman" panose="02020603050405020304" pitchFamily="18" charset="0"/>
              <a:cs typeface="Times New Roman" panose="02020603050405020304" pitchFamily="18" charset="0"/>
            </a:endParaRPr>
          </a:p>
          <a:p>
            <a:pPr fontAlgn="ctr"/>
            <a:r>
              <a:rPr lang="en-US" altLang="zh-CN" sz="2100" dirty="0">
                <a:solidFill>
                  <a:schemeClr val="bg1"/>
                </a:solidFill>
                <a:latin typeface="Times New Roman" panose="02020603050405020304" pitchFamily="18" charset="0"/>
                <a:cs typeface="Times New Roman" panose="02020603050405020304" pitchFamily="18" charset="0"/>
              </a:rPr>
              <a:t>  D. Bach’s influence on the </a:t>
            </a:r>
            <a:endParaRPr lang="en-US" altLang="zh-CN" sz="2100" dirty="0">
              <a:solidFill>
                <a:schemeClr val="bg1"/>
              </a:solidFill>
              <a:latin typeface="Times New Roman" panose="02020603050405020304" pitchFamily="18" charset="0"/>
              <a:cs typeface="Times New Roman" panose="02020603050405020304" pitchFamily="18" charset="0"/>
            </a:endParaRPr>
          </a:p>
          <a:p>
            <a:pPr fontAlgn="ctr"/>
            <a:r>
              <a:rPr lang="en-US" altLang="zh-CN" sz="2100" dirty="0">
                <a:solidFill>
                  <a:schemeClr val="bg1"/>
                </a:solidFill>
                <a:latin typeface="Times New Roman" panose="02020603050405020304" pitchFamily="18" charset="0"/>
                <a:cs typeface="Times New Roman" panose="02020603050405020304" pitchFamily="18" charset="0"/>
              </a:rPr>
              <a:t>      development of music.</a:t>
            </a:r>
            <a:endParaRPr lang="en-US" altLang="zh-CN" sz="2100" dirty="0">
              <a:solidFill>
                <a:schemeClr val="bg1"/>
              </a:solidFill>
              <a:latin typeface="Times New Roman" panose="02020603050405020304" pitchFamily="18" charset="0"/>
              <a:cs typeface="Times New Roman" panose="02020603050405020304" pitchFamily="18" charset="0"/>
            </a:endParaRPr>
          </a:p>
        </p:txBody>
      </p:sp>
      <p:sp>
        <p:nvSpPr>
          <p:cNvPr id="19" name="矩形 18"/>
          <p:cNvSpPr/>
          <p:nvPr/>
        </p:nvSpPr>
        <p:spPr>
          <a:xfrm>
            <a:off x="8629405" y="3090905"/>
            <a:ext cx="2671386" cy="338095"/>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834275" y="3445796"/>
            <a:ext cx="1150699" cy="23899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629404" y="3714608"/>
            <a:ext cx="3200647" cy="33809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8629404" y="4076870"/>
            <a:ext cx="1071187" cy="26144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2965537" y="1317349"/>
            <a:ext cx="1650287"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时代背景</a:t>
            </a:r>
            <a:endParaRPr lang="zh-CN" altLang="en-US" sz="2800" b="1" dirty="0">
              <a:solidFill>
                <a:schemeClr val="bg1"/>
              </a:solidFill>
              <a:latin typeface="Arial Narrow" panose="020B0606020202030204" pitchFamily="34" charset="0"/>
            </a:endParaRPr>
          </a:p>
        </p:txBody>
      </p:sp>
      <p:sp>
        <p:nvSpPr>
          <p:cNvPr id="24" name="文本框 23"/>
          <p:cNvSpPr txBox="1"/>
          <p:nvPr/>
        </p:nvSpPr>
        <p:spPr>
          <a:xfrm>
            <a:off x="2970141" y="3684371"/>
            <a:ext cx="1645683"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人物生平</a:t>
            </a:r>
            <a:endParaRPr lang="zh-CN" altLang="en-US" sz="2800" b="1" dirty="0">
              <a:solidFill>
                <a:srgbClr val="C00000"/>
              </a:solidFill>
              <a:latin typeface="Arial Narrow" panose="020B0606020202030204" pitchFamily="34" charset="0"/>
            </a:endParaRPr>
          </a:p>
        </p:txBody>
      </p:sp>
      <p:sp>
        <p:nvSpPr>
          <p:cNvPr id="25" name="文本框 24"/>
          <p:cNvSpPr txBox="1"/>
          <p:nvPr/>
        </p:nvSpPr>
        <p:spPr>
          <a:xfrm>
            <a:off x="2970142" y="5655813"/>
            <a:ext cx="1645682"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人物影响</a:t>
            </a:r>
            <a:endParaRPr lang="zh-CN" altLang="en-US" sz="2800" b="1" dirty="0">
              <a:solidFill>
                <a:schemeClr val="bg1"/>
              </a:solidFill>
              <a:latin typeface="Arial Narrow" panose="020B0606020202030204" pitchFamily="34" charset="0"/>
            </a:endParaRPr>
          </a:p>
        </p:txBody>
      </p:sp>
      <p:sp>
        <p:nvSpPr>
          <p:cNvPr id="26" name="星形: 五角 25"/>
          <p:cNvSpPr/>
          <p:nvPr/>
        </p:nvSpPr>
        <p:spPr>
          <a:xfrm>
            <a:off x="7367662" y="3637919"/>
            <a:ext cx="477078" cy="438951"/>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p:nvPr/>
        </p:nvPicPr>
        <p:blipFill>
          <a:blip r:embed="rId2" cstate="print">
            <a:alphaModFix amt="55000"/>
            <a:extLst>
              <a:ext uri="{28A0092B-C50C-407E-A947-70E740481C1C}">
                <a14:useLocalDpi xmlns:a14="http://schemas.microsoft.com/office/drawing/2010/main" val="0"/>
              </a:ext>
            </a:extLst>
          </a:blip>
          <a:stretch>
            <a:fillRect/>
          </a:stretch>
        </p:blipFill>
        <p:spPr>
          <a:xfrm>
            <a:off x="8312400" y="316800"/>
            <a:ext cx="3726000" cy="1206000"/>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advTm="114961"/>
    </mc:Choice>
    <mc:Fallback>
      <p:transition spd="slow" advTm="1149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47018" y="381481"/>
            <a:ext cx="2111475" cy="523220"/>
          </a:xfrm>
          <a:prstGeom prst="rect">
            <a:avLst/>
          </a:prstGeom>
          <a:noFill/>
        </p:spPr>
        <p:txBody>
          <a:bodyPr wrap="none" lIns="91440" tIns="45720" rIns="91440" bIns="45720">
            <a:spAutoFit/>
          </a:bodyPr>
          <a:lstStyle/>
          <a:p>
            <a:pPr algn="ctr"/>
            <a:r>
              <a:rPr lang="zh-CN" altLang="en-US" sz="2800" b="1" dirty="0">
                <a:ln w="0"/>
                <a:solidFill>
                  <a:schemeClr val="bg1"/>
                </a:solidFill>
                <a:latin typeface="Times New Roman" panose="02020603050405020304" pitchFamily="18" charset="0"/>
                <a:ea typeface="+mj-ea"/>
                <a:cs typeface="Times New Roman" panose="02020603050405020304" pitchFamily="18" charset="0"/>
              </a:rPr>
              <a:t>▶其他题目</a:t>
            </a:r>
            <a:endParaRPr lang="zh-CN" altLang="en-US" sz="2800" b="1" u="sng"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6" name="文本框 15"/>
          <p:cNvSpPr txBox="1"/>
          <p:nvPr/>
        </p:nvSpPr>
        <p:spPr>
          <a:xfrm>
            <a:off x="443406" y="975968"/>
            <a:ext cx="11185377" cy="3693319"/>
          </a:xfrm>
          <a:prstGeom prst="rect">
            <a:avLst/>
          </a:prstGeom>
          <a:solidFill>
            <a:schemeClr val="accent3">
              <a:lumMod val="20000"/>
              <a:lumOff val="80000"/>
            </a:schemeClr>
          </a:solidFill>
        </p:spPr>
        <p:txBody>
          <a:bodyPr wrap="square" rtlCol="0" anchor="t">
            <a:spAutoFit/>
          </a:bodyPr>
          <a:lstStyle/>
          <a:p>
            <a:r>
              <a:rPr lang="en-US" altLang="zh-CN" sz="2400" dirty="0">
                <a:solidFill>
                  <a:schemeClr val="bg1"/>
                </a:solidFill>
                <a:uFillTx/>
                <a:latin typeface="Times New Roman" panose="02020603050405020304" pitchFamily="18" charset="0"/>
                <a:ea typeface="Lingoes Unicode" panose="020B0604020202020204" charset="-122"/>
                <a:cs typeface="Times New Roman" panose="02020603050405020304" pitchFamily="18" charset="0"/>
              </a:rPr>
              <a:t>      </a:t>
            </a:r>
            <a:r>
              <a:rPr lang="en-US" altLang="zh-CN" sz="26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Johann Sebastian Bach was one of the most famous composers of all time, having written well over 1,000 works, many of which are still performed today. When Bach was alive, in seventeenth-and eighteenth-century Germany, there was no way to record music, so it had to be performed live. Without cars, trains, or planes, transportation was slow and difficult, so music lovers mostly had access to only local performances. The only way for musicians and composers to earn a living was to find a patron—a person or an organization with enough financial resources to support the musician and his family. Usually, that meant the royal court (</a:t>
            </a:r>
            <a:r>
              <a:rPr lang="zh-CN" altLang="en-US" sz="2600" dirty="0">
                <a:solidFill>
                  <a:schemeClr val="bg1"/>
                </a:solidFill>
                <a:latin typeface="+mn-ea"/>
                <a:cs typeface="Times New Roman" panose="02020603050405020304" pitchFamily="18" charset="0"/>
              </a:rPr>
              <a:t>皇室</a:t>
            </a:r>
            <a:r>
              <a:rPr lang="en-US" altLang="zh-CN" sz="26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or the church.</a:t>
            </a:r>
            <a:endParaRPr lang="en-US" altLang="zh-CN" sz="260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p:txBody>
      </p:sp>
      <p:sp>
        <p:nvSpPr>
          <p:cNvPr id="17" name="矩形 16"/>
          <p:cNvSpPr/>
          <p:nvPr/>
        </p:nvSpPr>
        <p:spPr>
          <a:xfrm>
            <a:off x="581999" y="4811221"/>
            <a:ext cx="10908189" cy="13478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altLang="zh-CN" sz="2600" dirty="0">
                <a:solidFill>
                  <a:schemeClr val="bg1"/>
                </a:solidFill>
                <a:latin typeface="Times New Roman" panose="02020603050405020304" pitchFamily="18" charset="0"/>
                <a:cs typeface="Times New Roman" panose="02020603050405020304" pitchFamily="18" charset="0"/>
              </a:rPr>
              <a:t>24. How did composers make a living during the Baroque era? </a:t>
            </a:r>
            <a:endParaRPr lang="en-US" altLang="zh-CN" sz="2600" dirty="0">
              <a:solidFill>
                <a:schemeClr val="bg1"/>
              </a:solidFill>
              <a:latin typeface="Times New Roman" panose="02020603050405020304" pitchFamily="18" charset="0"/>
              <a:cs typeface="Times New Roman" panose="02020603050405020304" pitchFamily="18" charset="0"/>
            </a:endParaRPr>
          </a:p>
          <a:p>
            <a:pPr fontAlgn="ctr"/>
            <a:r>
              <a:rPr lang="en-US" altLang="zh-CN" sz="2600" dirty="0">
                <a:solidFill>
                  <a:schemeClr val="bg1"/>
                </a:solidFill>
                <a:latin typeface="Times New Roman" panose="02020603050405020304" pitchFamily="18" charset="0"/>
                <a:cs typeface="Times New Roman" panose="02020603050405020304" pitchFamily="18" charset="0"/>
              </a:rPr>
              <a:t>  A. They worked for a patron.				B. They performed in local concerts.</a:t>
            </a:r>
            <a:endParaRPr lang="en-US" altLang="zh-CN" sz="2600" dirty="0">
              <a:solidFill>
                <a:schemeClr val="bg1"/>
              </a:solidFill>
              <a:latin typeface="Times New Roman" panose="02020603050405020304" pitchFamily="18" charset="0"/>
              <a:cs typeface="Times New Roman" panose="02020603050405020304" pitchFamily="18" charset="0"/>
            </a:endParaRPr>
          </a:p>
          <a:p>
            <a:pPr fontAlgn="ctr"/>
            <a:r>
              <a:rPr lang="en-US" altLang="zh-CN" sz="2600" dirty="0">
                <a:solidFill>
                  <a:schemeClr val="bg1"/>
                </a:solidFill>
                <a:latin typeface="Times New Roman" panose="02020603050405020304" pitchFamily="18" charset="0"/>
                <a:cs typeface="Times New Roman" panose="02020603050405020304" pitchFamily="18" charset="0"/>
              </a:rPr>
              <a:t>  C. They taught music in public school.	D. They sold compositions to churches.</a:t>
            </a:r>
            <a:endParaRPr lang="en-US" altLang="zh-CN" sz="2600" dirty="0">
              <a:solidFill>
                <a:schemeClr val="bg1"/>
              </a:solidFill>
              <a:latin typeface="Times New Roman" panose="02020603050405020304" pitchFamily="18" charset="0"/>
              <a:cs typeface="Times New Roman" panose="02020603050405020304" pitchFamily="18" charset="0"/>
            </a:endParaRPr>
          </a:p>
        </p:txBody>
      </p:sp>
      <p:sp>
        <p:nvSpPr>
          <p:cNvPr id="12" name="圆角矩形 16"/>
          <p:cNvSpPr/>
          <p:nvPr/>
        </p:nvSpPr>
        <p:spPr>
          <a:xfrm>
            <a:off x="3792393" y="4924564"/>
            <a:ext cx="1932546"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6"/>
          <p:cNvSpPr/>
          <p:nvPr/>
        </p:nvSpPr>
        <p:spPr>
          <a:xfrm>
            <a:off x="9980591" y="3020525"/>
            <a:ext cx="1051844" cy="371591"/>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箭头连接符 14"/>
          <p:cNvCxnSpPr/>
          <p:nvPr/>
        </p:nvCxnSpPr>
        <p:spPr>
          <a:xfrm flipH="1" flipV="1">
            <a:off x="1286290" y="3810529"/>
            <a:ext cx="3238241" cy="1114036"/>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星形: 五角 3"/>
          <p:cNvSpPr/>
          <p:nvPr/>
        </p:nvSpPr>
        <p:spPr>
          <a:xfrm>
            <a:off x="705367" y="5265676"/>
            <a:ext cx="477078" cy="438951"/>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262071" y="3419364"/>
            <a:ext cx="1892486" cy="3715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16"/>
          <p:cNvSpPr/>
          <p:nvPr/>
        </p:nvSpPr>
        <p:spPr>
          <a:xfrm>
            <a:off x="481736" y="3438938"/>
            <a:ext cx="924340" cy="371591"/>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p:nvPr/>
        </p:nvPicPr>
        <p:blipFill>
          <a:blip r:embed="rId1" cstate="print">
            <a:alphaModFix amt="55000"/>
            <a:extLst>
              <a:ext uri="{28A0092B-C50C-407E-A947-70E740481C1C}">
                <a14:useLocalDpi xmlns:a14="http://schemas.microsoft.com/office/drawing/2010/main" val="0"/>
              </a:ext>
            </a:extLst>
          </a:blip>
          <a:stretch>
            <a:fillRect/>
          </a:stretch>
        </p:blipFill>
        <p:spPr>
          <a:xfrm>
            <a:off x="8312400" y="316800"/>
            <a:ext cx="3726000" cy="12060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45689"/>
    </mc:Choice>
    <mc:Fallback>
      <p:transition spd="slow" advTm="456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4" grpId="0" animBg="1"/>
      <p:bldP spid="4" grpId="0" animBg="1"/>
      <p:bldP spid="23"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 name="长方形 23"/>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rtl="0"/>
            <a:endParaRPr lang="zh-CN" altLang="en-US">
              <a:latin typeface="Microsoft YaHei UI" panose="020B0503020204020204" pitchFamily="34" charset="-122"/>
              <a:ea typeface="Microsoft YaHei UI" panose="020B0503020204020204" pitchFamily="34" charset="-122"/>
            </a:endParaRPr>
          </a:p>
        </p:txBody>
      </p:sp>
      <p:sp>
        <p:nvSpPr>
          <p:cNvPr id="26" name="矩形 25"/>
          <p:cNvSpPr>
            <a:spLocks noGrp="1" noRot="1" noChangeAspect="1" noMove="1" noResize="1" noEditPoints="1" noAdjustHandles="1" noChangeArrowheads="1" noChangeShapeType="1" noTextEdit="1"/>
          </p:cNvSpPr>
          <p:nvPr/>
        </p:nvSpPr>
        <p:spPr>
          <a:xfrm>
            <a:off x="-1867" y="0"/>
            <a:ext cx="81687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a:latin typeface="Microsoft YaHei UI" panose="020B0503020204020204" pitchFamily="34" charset="-122"/>
              <a:ea typeface="Microsoft YaHei UI" panose="020B0503020204020204" pitchFamily="34" charset="-122"/>
            </a:endParaRPr>
          </a:p>
        </p:txBody>
      </p:sp>
      <p:sp>
        <p:nvSpPr>
          <p:cNvPr id="28" name="矩形 27"/>
          <p:cNvSpPr>
            <a:spLocks noGrp="1" noRot="1" noChangeAspect="1" noMove="1" noResize="1" noEditPoints="1" noAdjustHandles="1" noChangeArrowheads="1" noChangeShapeType="1" noTextEdit="1"/>
          </p:cNvSpPr>
          <p:nvPr/>
        </p:nvSpPr>
        <p:spPr>
          <a:xfrm>
            <a:off x="643337" y="643464"/>
            <a:ext cx="6909241" cy="5571072"/>
          </a:xfrm>
          <a:prstGeom prst="rect">
            <a:avLst/>
          </a:prstGeom>
          <a:solidFill>
            <a:schemeClr val="tx1"/>
          </a:solidFill>
          <a:ln w="6350" cap="flat" cmpd="sng" algn="ctr">
            <a:solidFill>
              <a:schemeClr val="tx1"/>
            </a:solidFill>
            <a:prstDash val="solid"/>
          </a:ln>
          <a:effectLst>
            <a:outerShdw blurRad="63500" algn="ctr" rotWithShape="0">
              <a:prstClr val="black">
                <a:alpha val="40000"/>
              </a:prstClr>
            </a:outerShdw>
            <a:softEdge rad="0"/>
          </a:effectLst>
        </p:spPr>
      </p:sp>
      <p:sp>
        <p:nvSpPr>
          <p:cNvPr id="30" name="矩形 29"/>
          <p:cNvSpPr>
            <a:spLocks noGrp="1" noRot="1" noChangeAspect="1" noMove="1" noResize="1" noEditPoints="1" noAdjustHandles="1" noChangeArrowheads="1" noChangeShapeType="1" noTextEdit="1"/>
          </p:cNvSpPr>
          <p:nvPr/>
        </p:nvSpPr>
        <p:spPr>
          <a:xfrm>
            <a:off x="812877" y="806752"/>
            <a:ext cx="6570161" cy="5244497"/>
          </a:xfrm>
          <a:prstGeom prst="rect">
            <a:avLst/>
          </a:prstGeom>
          <a:solidFill>
            <a:schemeClr val="tx1"/>
          </a:solidFill>
          <a:ln w="6350" cap="sq" cmpd="sng" algn="ctr">
            <a:solidFill>
              <a:schemeClr val="bg2"/>
            </a:solidFill>
            <a:prstDash val="solid"/>
            <a:miter lim="800000"/>
          </a:ln>
          <a:effectLst/>
        </p:spPr>
      </p:sp>
      <p:sp>
        <p:nvSpPr>
          <p:cNvPr id="32" name="矩形 31"/>
          <p:cNvSpPr>
            <a:spLocks noGrp="1" noRot="1" noChangeAspect="1" noMove="1" noResize="1" noEditPoints="1" noAdjustHandles="1" noChangeArrowheads="1" noChangeShapeType="1" noTextEdit="1"/>
          </p:cNvSpPr>
          <p:nvPr/>
        </p:nvSpPr>
        <p:spPr>
          <a:xfrm>
            <a:off x="3137837" y="640856"/>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cxnSp>
        <p:nvCxnSpPr>
          <p:cNvPr id="34" name="直接连接符​​ 33"/>
          <p:cNvCxnSpPr>
            <a:cxnSpLocks noGrp="1" noRot="1" noChangeAspect="1" noMove="1" noResize="1" noEditPoints="1" noAdjustHandles="1" noChangeArrowheads="1" noChangeShapeType="1"/>
          </p:cNvCxnSpPr>
          <p:nvPr/>
        </p:nvCxnSpPr>
        <p:spPr>
          <a:xfrm>
            <a:off x="325213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 name="直接连接符​​ 35"/>
          <p:cNvCxnSpPr>
            <a:cxnSpLocks noGrp="1" noRot="1" noChangeAspect="1" noMove="1" noResize="1" noEditPoints="1" noAdjustHandles="1" noChangeArrowheads="1" noChangeShapeType="1"/>
          </p:cNvCxnSpPr>
          <p:nvPr/>
        </p:nvCxnSpPr>
        <p:spPr>
          <a:xfrm>
            <a:off x="494377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8" name="直接连接符​​ 37"/>
          <p:cNvCxnSpPr>
            <a:cxnSpLocks noGrp="1" noRot="1" noChangeAspect="1" noMove="1" noResize="1" noEditPoints="1" noAdjustHandles="1" noChangeArrowheads="1" noChangeShapeType="1"/>
          </p:cNvCxnSpPr>
          <p:nvPr/>
        </p:nvCxnSpPr>
        <p:spPr>
          <a:xfrm>
            <a:off x="3252137"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p:nvPr>
        </p:nvSpPr>
        <p:spPr>
          <a:xfrm>
            <a:off x="1037102" y="1689770"/>
            <a:ext cx="6345936" cy="3252231"/>
          </a:xfrm>
        </p:spPr>
        <p:txBody>
          <a:bodyPr rtlCol="0">
            <a:noAutofit/>
          </a:bodyPr>
          <a:lstStyle/>
          <a:p>
            <a:pPr>
              <a:lnSpc>
                <a:spcPct val="150000"/>
              </a:lnSpc>
            </a:pPr>
            <a:r>
              <a:rPr lang="zh-CN" altLang="en-US" sz="5800" b="1" dirty="0">
                <a:solidFill>
                  <a:schemeClr val="bg1"/>
                </a:solidFill>
                <a:effectLst/>
                <a:latin typeface="华文新魏" panose="02010800040101010101" pitchFamily="2" charset="-122"/>
                <a:ea typeface="华文新魏" panose="02010800040101010101" pitchFamily="2" charset="-122"/>
              </a:rPr>
              <a:t>高考英语阅读理解</a:t>
            </a:r>
            <a:br>
              <a:rPr lang="en-US" altLang="zh-CN" sz="5800" b="1" dirty="0">
                <a:solidFill>
                  <a:schemeClr val="bg1"/>
                </a:solidFill>
                <a:effectLst/>
                <a:latin typeface="华文新魏" panose="02010800040101010101" pitchFamily="2" charset="-122"/>
                <a:ea typeface="华文新魏" panose="02010800040101010101" pitchFamily="2" charset="-122"/>
              </a:rPr>
            </a:br>
            <a:r>
              <a:rPr lang="zh-CN" altLang="en-US" sz="5800" b="1" dirty="0">
                <a:solidFill>
                  <a:schemeClr val="bg1"/>
                </a:solidFill>
                <a:effectLst/>
                <a:latin typeface="华文新魏" panose="02010800040101010101" pitchFamily="2" charset="-122"/>
                <a:ea typeface="华文新魏" panose="02010800040101010101" pitchFamily="2" charset="-122"/>
              </a:rPr>
              <a:t>专项突破</a:t>
            </a:r>
            <a:r>
              <a:rPr lang="en-US" altLang="zh-CN" sz="5400" dirty="0">
                <a:effectLst/>
              </a:rPr>
              <a:t>1</a:t>
            </a:r>
            <a:endParaRPr lang="zh-CN" altLang="en-US" sz="5400" b="1" dirty="0">
              <a:solidFill>
                <a:schemeClr val="bg1"/>
              </a:solidFill>
              <a:effectLst/>
              <a:latin typeface="宋体" panose="02010600030101010101" pitchFamily="2" charset="-122"/>
              <a:ea typeface="宋体" panose="02010600030101010101" pitchFamily="2" charset="-122"/>
            </a:endParaRPr>
          </a:p>
        </p:txBody>
      </p:sp>
      <p:sp>
        <p:nvSpPr>
          <p:cNvPr id="15" name="文本框 14"/>
          <p:cNvSpPr txBox="1"/>
          <p:nvPr/>
        </p:nvSpPr>
        <p:spPr>
          <a:xfrm>
            <a:off x="7684264" y="1264842"/>
            <a:ext cx="3538767" cy="5578450"/>
          </a:xfrm>
          <a:prstGeom prst="rect">
            <a:avLst/>
          </a:prstGeom>
          <a:noFill/>
        </p:spPr>
        <p:txBody>
          <a:bodyPr wrap="square" rtlCol="0">
            <a:spAutoFit/>
          </a:bodyPr>
          <a:lstStyle/>
          <a:p>
            <a:pPr algn="ctr">
              <a:lnSpc>
                <a:spcPct val="130000"/>
              </a:lnSpc>
            </a:pPr>
            <a:r>
              <a:rPr lang="en-US" altLang="zh-CN" sz="3500" b="1" dirty="0">
                <a:solidFill>
                  <a:schemeClr val="tx1">
                    <a:lumMod val="85000"/>
                  </a:schemeClr>
                </a:solidFill>
                <a:latin typeface="华文新魏" panose="02010800040101010101" pitchFamily="2" charset="-122"/>
                <a:ea typeface="华文新魏" panose="02010800040101010101" pitchFamily="2" charset="-122"/>
              </a:rPr>
              <a:t>·  </a:t>
            </a:r>
            <a:r>
              <a:rPr lang="zh-CN" altLang="en-US" sz="3500" b="1" dirty="0">
                <a:solidFill>
                  <a:schemeClr val="tx1">
                    <a:lumMod val="85000"/>
                  </a:schemeClr>
                </a:solidFill>
                <a:latin typeface="华文新魏" panose="02010800040101010101" pitchFamily="2" charset="-122"/>
                <a:ea typeface="华文新魏" panose="02010800040101010101" pitchFamily="2" charset="-122"/>
              </a:rPr>
              <a:t>主旨大意</a:t>
            </a:r>
            <a:endParaRPr lang="en-US" altLang="zh-CN" sz="3500" b="1" dirty="0">
              <a:solidFill>
                <a:schemeClr val="tx1">
                  <a:lumMod val="85000"/>
                </a:schemeClr>
              </a:solidFill>
              <a:latin typeface="华文新魏" panose="02010800040101010101" pitchFamily="2" charset="-122"/>
              <a:ea typeface="华文新魏" panose="02010800040101010101" pitchFamily="2" charset="-122"/>
            </a:endParaRPr>
          </a:p>
          <a:p>
            <a:pPr algn="ctr">
              <a:lnSpc>
                <a:spcPct val="130000"/>
              </a:lnSpc>
            </a:pPr>
            <a:r>
              <a:rPr lang="en-US" altLang="zh-CN" sz="3500" b="1" dirty="0">
                <a:solidFill>
                  <a:schemeClr val="tx1">
                    <a:lumMod val="85000"/>
                  </a:schemeClr>
                </a:solidFill>
                <a:latin typeface="华文新魏" panose="02010800040101010101" pitchFamily="2" charset="-122"/>
                <a:ea typeface="华文新魏" panose="02010800040101010101" pitchFamily="2" charset="-122"/>
              </a:rPr>
              <a:t>·  </a:t>
            </a:r>
            <a:r>
              <a:rPr lang="zh-CN" altLang="en-US" sz="3500" b="1" dirty="0">
                <a:solidFill>
                  <a:schemeClr val="tx1">
                    <a:lumMod val="85000"/>
                  </a:schemeClr>
                </a:solidFill>
                <a:latin typeface="华文新魏" panose="02010800040101010101" pitchFamily="2" charset="-122"/>
                <a:ea typeface="华文新魏" panose="02010800040101010101" pitchFamily="2" charset="-122"/>
              </a:rPr>
              <a:t>推理判断        </a:t>
            </a:r>
            <a:r>
              <a:rPr lang="en-US" altLang="zh-CN" sz="3500" b="1" dirty="0">
                <a:solidFill>
                  <a:schemeClr val="tx1">
                    <a:lumMod val="85000"/>
                  </a:schemeClr>
                </a:solidFill>
                <a:latin typeface="华文新魏" panose="02010800040101010101" pitchFamily="2" charset="-122"/>
                <a:ea typeface="华文新魏" panose="02010800040101010101" pitchFamily="2" charset="-122"/>
              </a:rPr>
              <a:t>  </a:t>
            </a:r>
            <a:endParaRPr lang="en-US" altLang="zh-CN" sz="3500" b="1" dirty="0">
              <a:solidFill>
                <a:schemeClr val="tx1">
                  <a:lumMod val="85000"/>
                </a:schemeClr>
              </a:solidFill>
              <a:latin typeface="华文新魏" panose="02010800040101010101" pitchFamily="2" charset="-122"/>
              <a:ea typeface="华文新魏" panose="02010800040101010101" pitchFamily="2" charset="-122"/>
            </a:endParaRPr>
          </a:p>
          <a:p>
            <a:pPr algn="ctr">
              <a:lnSpc>
                <a:spcPct val="130000"/>
              </a:lnSpc>
            </a:pPr>
            <a:r>
              <a:rPr lang="en-US" altLang="zh-CN" sz="3500" b="1" dirty="0">
                <a:solidFill>
                  <a:schemeClr val="tx1">
                    <a:lumMod val="85000"/>
                  </a:schemeClr>
                </a:solidFill>
                <a:latin typeface="华文新魏" panose="02010800040101010101" pitchFamily="2" charset="-122"/>
                <a:ea typeface="华文新魏" panose="02010800040101010101" pitchFamily="2" charset="-122"/>
              </a:rPr>
              <a:t>·  </a:t>
            </a:r>
            <a:r>
              <a:rPr lang="zh-CN" altLang="en-US" sz="3500" b="1" dirty="0">
                <a:solidFill>
                  <a:schemeClr val="tx1">
                    <a:lumMod val="85000"/>
                  </a:schemeClr>
                </a:solidFill>
                <a:latin typeface="华文新魏" panose="02010800040101010101" pitchFamily="2" charset="-122"/>
                <a:ea typeface="华文新魏" panose="02010800040101010101" pitchFamily="2" charset="-122"/>
              </a:rPr>
              <a:t>词义猜测</a:t>
            </a:r>
            <a:endParaRPr lang="en-US" altLang="zh-CN" sz="3500" b="1" dirty="0">
              <a:solidFill>
                <a:schemeClr val="tx1">
                  <a:lumMod val="85000"/>
                </a:schemeClr>
              </a:solidFill>
              <a:latin typeface="华文新魏" panose="02010800040101010101" pitchFamily="2" charset="-122"/>
              <a:ea typeface="华文新魏" panose="02010800040101010101" pitchFamily="2" charset="-122"/>
            </a:endParaRPr>
          </a:p>
          <a:p>
            <a:pPr algn="ctr">
              <a:lnSpc>
                <a:spcPct val="130000"/>
              </a:lnSpc>
            </a:pPr>
            <a:r>
              <a:rPr lang="en-US" altLang="zh-CN" sz="3500" b="1" dirty="0">
                <a:solidFill>
                  <a:schemeClr val="tx1">
                    <a:lumMod val="85000"/>
                  </a:schemeClr>
                </a:solidFill>
                <a:latin typeface="华文新魏" panose="02010800040101010101" pitchFamily="2" charset="-122"/>
                <a:ea typeface="华文新魏" panose="02010800040101010101" pitchFamily="2" charset="-122"/>
              </a:rPr>
              <a:t>·  </a:t>
            </a:r>
            <a:r>
              <a:rPr lang="zh-CN" altLang="en-US" sz="3500" b="1" dirty="0">
                <a:solidFill>
                  <a:schemeClr val="tx1">
                    <a:lumMod val="85000"/>
                  </a:schemeClr>
                </a:solidFill>
                <a:latin typeface="华文新魏" panose="02010800040101010101" pitchFamily="2" charset="-122"/>
                <a:ea typeface="华文新魏" panose="02010800040101010101" pitchFamily="2" charset="-122"/>
              </a:rPr>
              <a:t>细节理解</a:t>
            </a:r>
            <a:endParaRPr lang="en-US" altLang="zh-CN" sz="3500" b="1" dirty="0">
              <a:solidFill>
                <a:schemeClr val="tx1">
                  <a:lumMod val="85000"/>
                </a:schemeClr>
              </a:solidFill>
              <a:latin typeface="华文新魏" panose="02010800040101010101" pitchFamily="2" charset="-122"/>
              <a:ea typeface="华文新魏" panose="02010800040101010101" pitchFamily="2" charset="-122"/>
            </a:endParaRPr>
          </a:p>
          <a:p>
            <a:pPr algn="ctr">
              <a:lnSpc>
                <a:spcPct val="130000"/>
              </a:lnSpc>
            </a:pPr>
            <a:r>
              <a:rPr lang="en-US" altLang="zh-CN" sz="3500" b="1" dirty="0">
                <a:solidFill>
                  <a:schemeClr val="tx1">
                    <a:lumMod val="85000"/>
                  </a:schemeClr>
                </a:solidFill>
                <a:latin typeface="华文新魏" panose="02010800040101010101" pitchFamily="2" charset="-122"/>
                <a:ea typeface="华文新魏" panose="02010800040101010101" pitchFamily="2" charset="-122"/>
              </a:rPr>
              <a:t>·  </a:t>
            </a:r>
            <a:r>
              <a:rPr lang="zh-CN" altLang="en-US" sz="3500" b="1" dirty="0">
                <a:solidFill>
                  <a:schemeClr val="tx1">
                    <a:lumMod val="85000"/>
                  </a:schemeClr>
                </a:solidFill>
                <a:latin typeface="华文新魏" panose="02010800040101010101" pitchFamily="2" charset="-122"/>
                <a:ea typeface="华文新魏" panose="02010800040101010101" pitchFamily="2" charset="-122"/>
              </a:rPr>
              <a:t>语篇连贯</a:t>
            </a:r>
            <a:endParaRPr lang="en-US" altLang="zh-CN" sz="4500" b="1" dirty="0">
              <a:solidFill>
                <a:schemeClr val="bg1"/>
              </a:solidFill>
            </a:endParaRPr>
          </a:p>
          <a:p>
            <a:pPr algn="ctr"/>
            <a:endParaRPr lang="en-US" altLang="zh-CN" sz="4500" b="1" dirty="0">
              <a:solidFill>
                <a:schemeClr val="bg1"/>
              </a:solidFill>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dirty="0">
              <a:solidFill>
                <a:schemeClr val="bg1"/>
              </a:solidFill>
            </a:endParaRPr>
          </a:p>
        </p:txBody>
      </p:sp>
      <p:pic>
        <p:nvPicPr>
          <p:cNvPr id="13" name="图片 12"/>
          <p:cNvPicPr/>
          <p:nvPr/>
        </p:nvPicPr>
        <p:blipFill>
          <a:blip r:embed="rId1" cstate="print">
            <a:alphaModFix amt="55000"/>
            <a:extLst>
              <a:ext uri="{28A0092B-C50C-407E-A947-70E740481C1C}">
                <a14:useLocalDpi xmlns:a14="http://schemas.microsoft.com/office/drawing/2010/main" val="0"/>
              </a:ext>
            </a:extLst>
          </a:blip>
          <a:stretch>
            <a:fillRect/>
          </a:stretch>
        </p:blipFill>
        <p:spPr>
          <a:xfrm>
            <a:off x="8312400" y="316800"/>
            <a:ext cx="3726000" cy="1206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6348"/>
    </mc:Choice>
    <mc:Fallback>
      <p:transition spd="slow" advTm="56348"/>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47018" y="381481"/>
            <a:ext cx="2111475" cy="523220"/>
          </a:xfrm>
          <a:prstGeom prst="rect">
            <a:avLst/>
          </a:prstGeom>
          <a:noFill/>
        </p:spPr>
        <p:txBody>
          <a:bodyPr wrap="none" lIns="91440" tIns="45720" rIns="91440" bIns="45720">
            <a:spAutoFit/>
          </a:bodyPr>
          <a:lstStyle/>
          <a:p>
            <a:pPr algn="ctr"/>
            <a:r>
              <a:rPr lang="zh-CN" altLang="en-US" sz="2800" b="1" dirty="0">
                <a:ln w="0"/>
                <a:solidFill>
                  <a:schemeClr val="bg1"/>
                </a:solidFill>
                <a:latin typeface="Times New Roman" panose="02020603050405020304" pitchFamily="18" charset="0"/>
                <a:ea typeface="+mj-ea"/>
                <a:cs typeface="Times New Roman" panose="02020603050405020304" pitchFamily="18" charset="0"/>
              </a:rPr>
              <a:t>▶其他题目</a:t>
            </a:r>
            <a:endParaRPr lang="zh-CN" altLang="en-US" sz="2800" b="1" u="sng"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6" name="文本框 15"/>
          <p:cNvSpPr txBox="1"/>
          <p:nvPr/>
        </p:nvSpPr>
        <p:spPr>
          <a:xfrm>
            <a:off x="443406" y="975968"/>
            <a:ext cx="11185377" cy="3170099"/>
          </a:xfrm>
          <a:prstGeom prst="rect">
            <a:avLst/>
          </a:prstGeom>
          <a:solidFill>
            <a:schemeClr val="accent3">
              <a:lumMod val="20000"/>
              <a:lumOff val="80000"/>
            </a:schemeClr>
          </a:solidFill>
        </p:spPr>
        <p:txBody>
          <a:bodyPr wrap="square" rtlCol="0" anchor="t">
            <a:spAutoFit/>
          </a:bodyPr>
          <a:lstStyle/>
          <a:p>
            <a:r>
              <a:rPr lang="en-US" altLang="zh-CN" sz="25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After serving as court organist (</a:t>
            </a:r>
            <a:r>
              <a:rPr lang="zh-CN" altLang="en-US" sz="2500" dirty="0">
                <a:solidFill>
                  <a:schemeClr val="bg1"/>
                </a:solidFill>
                <a:latin typeface="+mj-ea"/>
                <a:ea typeface="+mj-ea"/>
                <a:cs typeface="Times New Roman" panose="02020603050405020304" pitchFamily="18" charset="0"/>
              </a:rPr>
              <a:t>风琴手</a:t>
            </a:r>
            <a:r>
              <a:rPr lang="en-US" altLang="zh-CN" sz="25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in Weimar, Bach found a new patron—the St. Thomas Lutheran Church in Leipzig, where he spent almost half of his life. There, he directed a music school which provided choirs for the city’s four churches. He composed all of the cantatas (</a:t>
            </a:r>
            <a:r>
              <a:rPr lang="zh-CN" altLang="en-US" sz="2500" dirty="0">
                <a:solidFill>
                  <a:schemeClr val="bg1"/>
                </a:solidFill>
                <a:latin typeface="+mn-ea"/>
                <a:cs typeface="Times New Roman" panose="02020603050405020304" pitchFamily="18" charset="0"/>
              </a:rPr>
              <a:t>大合唱</a:t>
            </a:r>
            <a:r>
              <a:rPr lang="en-US" altLang="zh-CN" sz="25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or choral works, for Sunday services, as well as for each holy day of the church’s calendar, such as the St. Matthew Passion for Good Friday service. He not only had to have each composition finished on time, he also had to practice the work with the singers and orchestra. In addition to choir music, he wrote for the orchestra, the organ, and other solo instruments.</a:t>
            </a:r>
            <a:endParaRPr lang="en-US" altLang="zh-CN" sz="250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p:txBody>
      </p:sp>
      <p:sp>
        <p:nvSpPr>
          <p:cNvPr id="17" name="矩形 16"/>
          <p:cNvSpPr/>
          <p:nvPr/>
        </p:nvSpPr>
        <p:spPr>
          <a:xfrm>
            <a:off x="705367" y="4407931"/>
            <a:ext cx="6607547" cy="19587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altLang="zh-CN" sz="2600" dirty="0">
                <a:solidFill>
                  <a:schemeClr val="bg1"/>
                </a:solidFill>
                <a:latin typeface="Times New Roman" panose="02020603050405020304" pitchFamily="18" charset="0"/>
                <a:cs typeface="Times New Roman" panose="02020603050405020304" pitchFamily="18" charset="0"/>
              </a:rPr>
              <a:t>25. What can we infer from Paragraph 3?   </a:t>
            </a:r>
            <a:endParaRPr lang="en-US" altLang="zh-CN" sz="2600" dirty="0">
              <a:solidFill>
                <a:schemeClr val="bg1"/>
              </a:solidFill>
              <a:latin typeface="Times New Roman" panose="02020603050405020304" pitchFamily="18" charset="0"/>
              <a:cs typeface="Times New Roman" panose="02020603050405020304" pitchFamily="18" charset="0"/>
            </a:endParaRPr>
          </a:p>
          <a:p>
            <a:pPr fontAlgn="ctr"/>
            <a:r>
              <a:rPr lang="en-US" altLang="zh-CN" sz="2600" dirty="0">
                <a:solidFill>
                  <a:schemeClr val="bg1"/>
                </a:solidFill>
                <a:latin typeface="Times New Roman" panose="02020603050405020304" pitchFamily="18" charset="0"/>
                <a:cs typeface="Times New Roman" panose="02020603050405020304" pitchFamily="18" charset="0"/>
              </a:rPr>
              <a:t>  A. Bach focused his works on one kind.</a:t>
            </a:r>
            <a:endParaRPr lang="en-US" altLang="zh-CN" sz="2600" dirty="0">
              <a:solidFill>
                <a:schemeClr val="bg1"/>
              </a:solidFill>
              <a:latin typeface="Times New Roman" panose="02020603050405020304" pitchFamily="18" charset="0"/>
              <a:cs typeface="Times New Roman" panose="02020603050405020304" pitchFamily="18" charset="0"/>
            </a:endParaRPr>
          </a:p>
          <a:p>
            <a:pPr fontAlgn="ctr"/>
            <a:r>
              <a:rPr lang="en-US" altLang="zh-CN" sz="2600" dirty="0">
                <a:solidFill>
                  <a:schemeClr val="bg1"/>
                </a:solidFill>
                <a:latin typeface="Times New Roman" panose="02020603050405020304" pitchFamily="18" charset="0"/>
                <a:cs typeface="Times New Roman" panose="02020603050405020304" pitchFamily="18" charset="0"/>
              </a:rPr>
              <a:t>  B. Bach produced few works at that time.</a:t>
            </a:r>
            <a:endParaRPr lang="en-US" altLang="zh-CN" sz="2600" dirty="0">
              <a:solidFill>
                <a:schemeClr val="bg1"/>
              </a:solidFill>
              <a:latin typeface="Times New Roman" panose="02020603050405020304" pitchFamily="18" charset="0"/>
              <a:cs typeface="Times New Roman" panose="02020603050405020304" pitchFamily="18" charset="0"/>
            </a:endParaRPr>
          </a:p>
          <a:p>
            <a:pPr fontAlgn="ctr"/>
            <a:r>
              <a:rPr lang="en-US" altLang="zh-CN" sz="2600" dirty="0">
                <a:solidFill>
                  <a:schemeClr val="bg1"/>
                </a:solidFill>
                <a:latin typeface="Times New Roman" panose="02020603050405020304" pitchFamily="18" charset="0"/>
                <a:cs typeface="Times New Roman" panose="02020603050405020304" pitchFamily="18" charset="0"/>
              </a:rPr>
              <a:t>  C. Bach’s some works were for religious use.</a:t>
            </a:r>
            <a:endParaRPr lang="en-US" altLang="zh-CN" sz="2600" dirty="0">
              <a:solidFill>
                <a:schemeClr val="bg1"/>
              </a:solidFill>
              <a:latin typeface="Times New Roman" panose="02020603050405020304" pitchFamily="18" charset="0"/>
              <a:cs typeface="Times New Roman" panose="02020603050405020304" pitchFamily="18" charset="0"/>
            </a:endParaRPr>
          </a:p>
          <a:p>
            <a:pPr fontAlgn="ctr"/>
            <a:r>
              <a:rPr lang="en-US" altLang="zh-CN" sz="2600" dirty="0">
                <a:solidFill>
                  <a:schemeClr val="bg1"/>
                </a:solidFill>
                <a:latin typeface="Times New Roman" panose="02020603050405020304" pitchFamily="18" charset="0"/>
                <a:cs typeface="Times New Roman" panose="02020603050405020304" pitchFamily="18" charset="0"/>
              </a:rPr>
              <a:t>  D. Bach failed to compose for a certain period.</a:t>
            </a:r>
            <a:endParaRPr lang="en-US" altLang="zh-CN" sz="2600" dirty="0">
              <a:solidFill>
                <a:schemeClr val="bg1"/>
              </a:solidFill>
              <a:latin typeface="Times New Roman" panose="02020603050405020304" pitchFamily="18" charset="0"/>
              <a:cs typeface="Times New Roman" panose="02020603050405020304" pitchFamily="18" charset="0"/>
            </a:endParaRPr>
          </a:p>
        </p:txBody>
      </p:sp>
      <p:sp>
        <p:nvSpPr>
          <p:cNvPr id="14" name="圆角矩形 16"/>
          <p:cNvSpPr/>
          <p:nvPr/>
        </p:nvSpPr>
        <p:spPr>
          <a:xfrm>
            <a:off x="8509599" y="2189426"/>
            <a:ext cx="2244539" cy="371591"/>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星形: 五角 3"/>
          <p:cNvSpPr/>
          <p:nvPr/>
        </p:nvSpPr>
        <p:spPr>
          <a:xfrm>
            <a:off x="867431" y="5549364"/>
            <a:ext cx="477078" cy="438951"/>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5089851" y="5616724"/>
            <a:ext cx="1892486" cy="3715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6"/>
          <p:cNvSpPr/>
          <p:nvPr/>
        </p:nvSpPr>
        <p:spPr>
          <a:xfrm>
            <a:off x="2526242" y="2561017"/>
            <a:ext cx="1270505" cy="371591"/>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箭头连接符 17"/>
          <p:cNvCxnSpPr>
            <a:stCxn id="23" idx="0"/>
          </p:cNvCxnSpPr>
          <p:nvPr/>
        </p:nvCxnSpPr>
        <p:spPr>
          <a:xfrm flipH="1" flipV="1">
            <a:off x="3161496" y="2953952"/>
            <a:ext cx="2874598" cy="2662772"/>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a:off x="6036094" y="2561017"/>
            <a:ext cx="3783767" cy="3055707"/>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5" name="图片 14"/>
          <p:cNvPicPr/>
          <p:nvPr/>
        </p:nvPicPr>
        <p:blipFill>
          <a:blip r:embed="rId1" cstate="print">
            <a:alphaModFix amt="55000"/>
            <a:extLst>
              <a:ext uri="{28A0092B-C50C-407E-A947-70E740481C1C}">
                <a14:useLocalDpi xmlns:a14="http://schemas.microsoft.com/office/drawing/2010/main" val="0"/>
              </a:ext>
            </a:extLst>
          </a:blip>
          <a:stretch>
            <a:fillRect/>
          </a:stretch>
        </p:blipFill>
        <p:spPr>
          <a:xfrm>
            <a:off x="8312400" y="316800"/>
            <a:ext cx="3726000" cy="12060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59011"/>
    </mc:Choice>
    <mc:Fallback>
      <p:transition spd="slow" advTm="590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P spid="23"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w="0"/>
              <a:solidFill>
                <a:schemeClr val="accent1"/>
              </a:solidFill>
              <a:effectLst>
                <a:outerShdw blurRad="38100" dist="25400" dir="5400000" algn="ctr" rotWithShape="0">
                  <a:srgbClr val="6E747A">
                    <a:alpha val="43000"/>
                  </a:srgbClr>
                </a:outerShdw>
              </a:effectLst>
            </a:endParaRPr>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45759" y="364782"/>
            <a:ext cx="5503430" cy="523220"/>
          </a:xfrm>
          <a:prstGeom prst="rect">
            <a:avLst/>
          </a:prstGeom>
          <a:noFill/>
        </p:spPr>
        <p:txBody>
          <a:bodyPr wrap="none" lIns="91440" tIns="45720" rIns="91440" bIns="45720">
            <a:spAutoFit/>
          </a:bodyPr>
          <a:lstStyle/>
          <a:p>
            <a:pPr algn="ctr"/>
            <a:r>
              <a:rPr lang="en-US" altLang="zh-CN" sz="2800" b="1" dirty="0">
                <a:ln w="0"/>
                <a:solidFill>
                  <a:schemeClr val="bg1"/>
                </a:solidFill>
                <a:latin typeface="Times New Roman" panose="02020603050405020304" pitchFamily="18" charset="0"/>
                <a:ea typeface="+mj-ea"/>
                <a:cs typeface="Times New Roman" panose="02020603050405020304" pitchFamily="18" charset="0"/>
              </a:rPr>
              <a:t>5</a:t>
            </a: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a:t>
            </a:r>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“人物介绍”类语篇</a:t>
            </a:r>
            <a:r>
              <a:rPr lang="zh-CN" altLang="en-US" sz="2800" b="1" u="sng" cap="none" spc="0" dirty="0">
                <a:ln w="0"/>
                <a:solidFill>
                  <a:schemeClr val="bg1"/>
                </a:solidFill>
                <a:latin typeface="Times New Roman" panose="02020603050405020304" pitchFamily="18" charset="0"/>
                <a:ea typeface="+mj-ea"/>
                <a:cs typeface="Times New Roman" panose="02020603050405020304" pitchFamily="18" charset="0"/>
              </a:rPr>
              <a:t>标题选择题</a:t>
            </a:r>
            <a:endParaRPr lang="zh-CN" altLang="en-US" sz="2800" b="1" u="sng"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27" name="文本框 26"/>
          <p:cNvSpPr txBox="1"/>
          <p:nvPr/>
        </p:nvSpPr>
        <p:spPr>
          <a:xfrm>
            <a:off x="1447972" y="1112997"/>
            <a:ext cx="3173723"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“事实型”标题</a:t>
            </a:r>
            <a:endParaRPr lang="zh-CN" altLang="en-US" sz="2800" b="1" dirty="0">
              <a:solidFill>
                <a:srgbClr val="C00000"/>
              </a:solidFill>
              <a:latin typeface="Arial Narrow" panose="020B0606020202030204" pitchFamily="34" charset="0"/>
            </a:endParaRPr>
          </a:p>
        </p:txBody>
      </p:sp>
      <p:sp>
        <p:nvSpPr>
          <p:cNvPr id="29" name="对话气泡: 矩形 28"/>
          <p:cNvSpPr/>
          <p:nvPr/>
        </p:nvSpPr>
        <p:spPr>
          <a:xfrm>
            <a:off x="4861237" y="1342512"/>
            <a:ext cx="5048076" cy="1277205"/>
          </a:xfrm>
          <a:prstGeom prst="wedgeRectCallout">
            <a:avLst>
              <a:gd name="adj1" fmla="val -61281"/>
              <a:gd name="adj2" fmla="val -39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600" dirty="0">
                <a:solidFill>
                  <a:schemeClr val="bg1"/>
                </a:solidFill>
                <a:latin typeface="Times New Roman" panose="02020603050405020304" pitchFamily="18" charset="0"/>
                <a:cs typeface="Times New Roman" panose="02020603050405020304" pitchFamily="18" charset="0"/>
              </a:rPr>
              <a:t>    请你思考下，“人物介绍”类语篇的标题有什么特点？应以哪一种为主？</a:t>
            </a:r>
            <a:endParaRPr lang="zh-CN" altLang="en-US" sz="2600" dirty="0">
              <a:solidFill>
                <a:schemeClr val="bg1"/>
              </a:solidFill>
              <a:latin typeface="Times New Roman" panose="02020603050405020304" pitchFamily="18" charset="0"/>
              <a:cs typeface="Times New Roman" panose="02020603050405020304" pitchFamily="18" charset="0"/>
            </a:endParaRPr>
          </a:p>
        </p:txBody>
      </p:sp>
      <p:sp>
        <p:nvSpPr>
          <p:cNvPr id="36" name="矩形 35"/>
          <p:cNvSpPr/>
          <p:nvPr/>
        </p:nvSpPr>
        <p:spPr>
          <a:xfrm>
            <a:off x="8527776" y="3838663"/>
            <a:ext cx="3097323" cy="954107"/>
          </a:xfrm>
          <a:prstGeom prst="rect">
            <a:avLst/>
          </a:prstGeom>
          <a:solidFill>
            <a:srgbClr val="4AA44A"/>
          </a:solidFill>
          <a:ln>
            <a:solidFill>
              <a:srgbClr val="4AA44A"/>
            </a:solidFill>
          </a:ln>
        </p:spPr>
        <p:txBody>
          <a:bodyPr wrap="none">
            <a:spAutoFit/>
          </a:bodyPr>
          <a:lstStyle/>
          <a:p>
            <a:pPr marL="342900" indent="-342900">
              <a:buFont typeface="Wingdings" panose="05000000000000000000" pitchFamily="2" charset="2"/>
              <a:buChar char="Ø"/>
            </a:pPr>
            <a:r>
              <a:rPr lang="en-US" altLang="zh-CN" sz="2800" b="1" dirty="0"/>
              <a:t>1. </a:t>
            </a:r>
            <a:r>
              <a:rPr lang="zh-CN" altLang="en-US" sz="2800" b="1" dirty="0"/>
              <a:t>抓住“人物”</a:t>
            </a:r>
            <a:endParaRPr lang="en-US" altLang="zh-CN" sz="2800" b="1" dirty="0"/>
          </a:p>
          <a:p>
            <a:pPr marL="342900" indent="-342900">
              <a:buFont typeface="Wingdings" panose="05000000000000000000" pitchFamily="2" charset="2"/>
              <a:buChar char="Ø"/>
            </a:pPr>
            <a:r>
              <a:rPr lang="en-US" altLang="zh-CN" sz="2800" b="1" dirty="0"/>
              <a:t>2. </a:t>
            </a:r>
            <a:r>
              <a:rPr lang="zh-CN" altLang="en-US" sz="2800" b="1" dirty="0"/>
              <a:t>谱写“成就”</a:t>
            </a:r>
            <a:endParaRPr lang="zh-CN" altLang="en-US" sz="2800" b="1" dirty="0"/>
          </a:p>
        </p:txBody>
      </p:sp>
      <p:sp>
        <p:nvSpPr>
          <p:cNvPr id="14" name="文本框 13"/>
          <p:cNvSpPr txBox="1"/>
          <p:nvPr/>
        </p:nvSpPr>
        <p:spPr>
          <a:xfrm>
            <a:off x="1437608" y="1990928"/>
            <a:ext cx="3184087"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“升华型”标题</a:t>
            </a:r>
            <a:endParaRPr lang="zh-CN" altLang="en-US" sz="2800" b="1" dirty="0">
              <a:solidFill>
                <a:srgbClr val="C00000"/>
              </a:solidFill>
              <a:latin typeface="Arial Narrow" panose="020B0606020202030204" pitchFamily="34" charset="0"/>
            </a:endParaRPr>
          </a:p>
        </p:txBody>
      </p:sp>
      <p:pic>
        <p:nvPicPr>
          <p:cNvPr id="2" name="图片 1"/>
          <p:cNvPicPr>
            <a:picLocks noChangeAspect="1"/>
          </p:cNvPicPr>
          <p:nvPr/>
        </p:nvPicPr>
        <p:blipFill>
          <a:blip r:embed="rId1"/>
          <a:stretch>
            <a:fillRect/>
          </a:stretch>
        </p:blipFill>
        <p:spPr>
          <a:xfrm>
            <a:off x="1246499" y="3074227"/>
            <a:ext cx="7229475" cy="781050"/>
          </a:xfrm>
          <a:prstGeom prst="rect">
            <a:avLst/>
          </a:prstGeom>
        </p:spPr>
      </p:pic>
      <p:sp>
        <p:nvSpPr>
          <p:cNvPr id="18" name="矩形 17"/>
          <p:cNvSpPr/>
          <p:nvPr/>
        </p:nvSpPr>
        <p:spPr>
          <a:xfrm>
            <a:off x="1296194" y="5028570"/>
            <a:ext cx="7460179" cy="523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3200" b="1" dirty="0">
                <a:solidFill>
                  <a:schemeClr val="bg1"/>
                </a:solidFill>
                <a:latin typeface="Times New Roman" panose="02020603050405020304" pitchFamily="18" charset="0"/>
                <a:cs typeface="Times New Roman" panose="02020603050405020304" pitchFamily="18" charset="0"/>
              </a:rPr>
              <a:t>Bach’s Life and Musical Achievement</a:t>
            </a:r>
            <a:endParaRPr lang="en-US" altLang="zh-CN" sz="3200" b="1" dirty="0">
              <a:solidFill>
                <a:schemeClr val="bg1"/>
              </a:solidFill>
              <a:latin typeface="Times New Roman" panose="02020603050405020304" pitchFamily="18" charset="0"/>
              <a:cs typeface="Times New Roman" panose="02020603050405020304" pitchFamily="18" charset="0"/>
            </a:endParaRPr>
          </a:p>
        </p:txBody>
      </p:sp>
      <p:sp>
        <p:nvSpPr>
          <p:cNvPr id="19" name="矩形 18"/>
          <p:cNvSpPr/>
          <p:nvPr/>
        </p:nvSpPr>
        <p:spPr>
          <a:xfrm>
            <a:off x="2058595" y="5740909"/>
            <a:ext cx="6469181" cy="523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3200" b="1" dirty="0">
                <a:solidFill>
                  <a:schemeClr val="bg1"/>
                </a:solidFill>
                <a:latin typeface="+mj-lt"/>
                <a:cs typeface="Times New Roman" panose="02020603050405020304" pitchFamily="18" charset="0"/>
              </a:rPr>
              <a:t>Bach: Greatest Composer Ever</a:t>
            </a:r>
            <a:endParaRPr lang="en-US" altLang="zh-CN" sz="3200" b="1" dirty="0">
              <a:solidFill>
                <a:schemeClr val="bg1"/>
              </a:solidFill>
              <a:latin typeface="+mj-lt"/>
              <a:cs typeface="Times New Roman" panose="02020603050405020304" pitchFamily="18" charset="0"/>
            </a:endParaRPr>
          </a:p>
        </p:txBody>
      </p:sp>
      <p:pic>
        <p:nvPicPr>
          <p:cNvPr id="9" name="图片 8"/>
          <p:cNvPicPr>
            <a:picLocks noChangeAspect="1"/>
          </p:cNvPicPr>
          <p:nvPr/>
        </p:nvPicPr>
        <p:blipFill>
          <a:blip r:embed="rId2"/>
          <a:stretch>
            <a:fillRect/>
          </a:stretch>
        </p:blipFill>
        <p:spPr>
          <a:xfrm>
            <a:off x="1447973" y="4151411"/>
            <a:ext cx="6781800" cy="581025"/>
          </a:xfrm>
          <a:prstGeom prst="rect">
            <a:avLst/>
          </a:prstGeom>
        </p:spPr>
      </p:pic>
      <p:pic>
        <p:nvPicPr>
          <p:cNvPr id="15" name="图片 14"/>
          <p:cNvPicPr/>
          <p:nvPr/>
        </p:nvPicPr>
        <p:blipFill>
          <a:blip r:embed="rId3" cstate="print">
            <a:alphaModFix amt="55000"/>
            <a:extLst>
              <a:ext uri="{28A0092B-C50C-407E-A947-70E740481C1C}">
                <a14:useLocalDpi xmlns:a14="http://schemas.microsoft.com/office/drawing/2010/main" val="0"/>
              </a:ext>
            </a:extLst>
          </a:blip>
          <a:stretch>
            <a:fillRect/>
          </a:stretch>
        </p:blipFill>
        <p:spPr>
          <a:xfrm>
            <a:off x="8312400" y="316800"/>
            <a:ext cx="3726000" cy="1206000"/>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2000" advTm="220575"/>
    </mc:Choice>
    <mc:Fallback>
      <p:transition spd="slow" advTm="2205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bldLvl="0" animBg="1"/>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20" name="矩形 19"/>
          <p:cNvSpPr/>
          <p:nvPr/>
        </p:nvSpPr>
        <p:spPr>
          <a:xfrm>
            <a:off x="7652756" y="3200900"/>
            <a:ext cx="4029398" cy="19873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altLang="zh-CN" sz="2100" dirty="0">
                <a:solidFill>
                  <a:schemeClr val="bg1"/>
                </a:solidFill>
                <a:latin typeface="Times New Roman" panose="02020603050405020304" pitchFamily="18" charset="0"/>
                <a:cs typeface="Times New Roman" panose="02020603050405020304" pitchFamily="18" charset="0"/>
              </a:rPr>
              <a:t>4. Which would be the best title for  </a:t>
            </a:r>
            <a:endParaRPr lang="en-US" altLang="zh-CN" sz="2100" dirty="0">
              <a:solidFill>
                <a:schemeClr val="bg1"/>
              </a:solidFill>
              <a:latin typeface="Times New Roman" panose="02020603050405020304" pitchFamily="18" charset="0"/>
              <a:cs typeface="Times New Roman" panose="02020603050405020304" pitchFamily="18" charset="0"/>
            </a:endParaRPr>
          </a:p>
          <a:p>
            <a:pPr fontAlgn="ctr"/>
            <a:r>
              <a:rPr lang="en-US" altLang="zh-CN" sz="2100" dirty="0">
                <a:solidFill>
                  <a:schemeClr val="bg1"/>
                </a:solidFill>
                <a:latin typeface="Times New Roman" panose="02020603050405020304" pitchFamily="18" charset="0"/>
                <a:cs typeface="Times New Roman" panose="02020603050405020304" pitchFamily="18" charset="0"/>
              </a:rPr>
              <a:t>    the text?</a:t>
            </a:r>
            <a:endParaRPr lang="en-US" altLang="zh-CN" sz="2100" dirty="0">
              <a:solidFill>
                <a:schemeClr val="bg1"/>
              </a:solidFill>
              <a:latin typeface="Times New Roman" panose="02020603050405020304" pitchFamily="18" charset="0"/>
              <a:cs typeface="Times New Roman" panose="02020603050405020304" pitchFamily="18" charset="0"/>
            </a:endParaRPr>
          </a:p>
          <a:p>
            <a:pPr fontAlgn="ctr"/>
            <a:r>
              <a:rPr lang="en-US" altLang="zh-CN" sz="2100" dirty="0">
                <a:solidFill>
                  <a:schemeClr val="bg1"/>
                </a:solidFill>
                <a:latin typeface="Times New Roman" panose="02020603050405020304" pitchFamily="18" charset="0"/>
                <a:cs typeface="Times New Roman" panose="02020603050405020304" pitchFamily="18" charset="0"/>
              </a:rPr>
              <a:t>A. The Invention of the Jazz Music </a:t>
            </a:r>
            <a:endParaRPr lang="en-US" altLang="zh-CN" sz="2100" dirty="0">
              <a:solidFill>
                <a:schemeClr val="bg1"/>
              </a:solidFill>
              <a:latin typeface="Times New Roman" panose="02020603050405020304" pitchFamily="18" charset="0"/>
              <a:cs typeface="Times New Roman" panose="02020603050405020304" pitchFamily="18" charset="0"/>
            </a:endParaRPr>
          </a:p>
          <a:p>
            <a:pPr fontAlgn="ctr"/>
            <a:r>
              <a:rPr lang="en-US" altLang="zh-CN" sz="2100" dirty="0">
                <a:solidFill>
                  <a:schemeClr val="bg1"/>
                </a:solidFill>
                <a:latin typeface="Times New Roman" panose="02020603050405020304" pitchFamily="18" charset="0"/>
                <a:cs typeface="Times New Roman" panose="02020603050405020304" pitchFamily="18" charset="0"/>
              </a:rPr>
              <a:t>B. The Father of the Jazz Style </a:t>
            </a:r>
            <a:endParaRPr lang="en-US" altLang="zh-CN" sz="2100" dirty="0">
              <a:solidFill>
                <a:schemeClr val="bg1"/>
              </a:solidFill>
              <a:latin typeface="Times New Roman" panose="02020603050405020304" pitchFamily="18" charset="0"/>
              <a:cs typeface="Times New Roman" panose="02020603050405020304" pitchFamily="18" charset="0"/>
            </a:endParaRPr>
          </a:p>
          <a:p>
            <a:pPr fontAlgn="ctr"/>
            <a:r>
              <a:rPr lang="en-US" altLang="zh-CN" sz="2100" dirty="0">
                <a:solidFill>
                  <a:schemeClr val="bg1"/>
                </a:solidFill>
                <a:latin typeface="Times New Roman" panose="02020603050405020304" pitchFamily="18" charset="0"/>
                <a:cs typeface="Times New Roman" panose="02020603050405020304" pitchFamily="18" charset="0"/>
              </a:rPr>
              <a:t>C. The Making of a Musician</a:t>
            </a:r>
            <a:endParaRPr lang="en-US" altLang="zh-CN" sz="2100" dirty="0">
              <a:solidFill>
                <a:schemeClr val="bg1"/>
              </a:solidFill>
              <a:latin typeface="Times New Roman" panose="02020603050405020304" pitchFamily="18" charset="0"/>
              <a:cs typeface="Times New Roman" panose="02020603050405020304" pitchFamily="18" charset="0"/>
            </a:endParaRPr>
          </a:p>
          <a:p>
            <a:pPr fontAlgn="ctr"/>
            <a:r>
              <a:rPr lang="en-US" altLang="zh-CN" sz="2100" dirty="0">
                <a:solidFill>
                  <a:schemeClr val="bg1"/>
                </a:solidFill>
                <a:latin typeface="Times New Roman" panose="02020603050405020304" pitchFamily="18" charset="0"/>
                <a:cs typeface="Times New Roman" panose="02020603050405020304" pitchFamily="18" charset="0"/>
              </a:rPr>
              <a:t>D. The Spread of Popular Music</a:t>
            </a:r>
            <a:endParaRPr lang="en-US" altLang="zh-CN" sz="2100" dirty="0">
              <a:solidFill>
                <a:schemeClr val="bg1"/>
              </a:solidFill>
              <a:latin typeface="Times New Roman" panose="02020603050405020304" pitchFamily="18" charset="0"/>
              <a:cs typeface="Times New Roman" panose="02020603050405020304" pitchFamily="18" charset="0"/>
            </a:endParaRPr>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41596" y="381481"/>
            <a:ext cx="1922321" cy="523220"/>
          </a:xfrm>
          <a:prstGeom prst="rect">
            <a:avLst/>
          </a:prstGeom>
          <a:noFill/>
        </p:spPr>
        <p:txBody>
          <a:bodyPr wrap="none" lIns="91440" tIns="45720" rIns="91440" bIns="45720">
            <a:spAutoFit/>
          </a:bodyPr>
          <a:lstStyle/>
          <a:p>
            <a:pPr algn="ctr"/>
            <a:r>
              <a:rPr lang="zh-CN" altLang="en-US" sz="2800" b="1" dirty="0">
                <a:ln w="0"/>
                <a:solidFill>
                  <a:schemeClr val="bg1"/>
                </a:solidFill>
                <a:latin typeface="Times New Roman" panose="02020603050405020304" pitchFamily="18" charset="0"/>
                <a:ea typeface="+mj-ea"/>
                <a:cs typeface="Times New Roman" panose="02020603050405020304" pitchFamily="18" charset="0"/>
              </a:rPr>
              <a:t>▶</a:t>
            </a:r>
            <a:r>
              <a:rPr lang="en-US" altLang="zh-CN" sz="2800" b="1" dirty="0">
                <a:ln w="0"/>
                <a:solidFill>
                  <a:schemeClr val="bg1"/>
                </a:solidFill>
                <a:latin typeface="Times New Roman" panose="02020603050405020304" pitchFamily="18" charset="0"/>
                <a:ea typeface="+mj-ea"/>
                <a:cs typeface="Times New Roman" panose="02020603050405020304" pitchFamily="18" charset="0"/>
              </a:rPr>
              <a:t>Practice</a:t>
            </a:r>
            <a:endParaRPr lang="zh-CN" altLang="en-US" sz="2800" b="1" u="sng" cap="none" spc="0" dirty="0">
              <a:ln w="0"/>
              <a:solidFill>
                <a:schemeClr val="bg1"/>
              </a:solidFill>
              <a:latin typeface="Times New Roman" panose="02020603050405020304" pitchFamily="18" charset="0"/>
              <a:ea typeface="+mj-ea"/>
              <a:cs typeface="Times New Roman" panose="02020603050405020304" pitchFamily="18" charset="0"/>
            </a:endParaRPr>
          </a:p>
        </p:txBody>
      </p:sp>
      <p:pic>
        <p:nvPicPr>
          <p:cNvPr id="8" name="图片 7"/>
          <p:cNvPicPr>
            <a:picLocks noChangeAspect="1"/>
          </p:cNvPicPr>
          <p:nvPr/>
        </p:nvPicPr>
        <p:blipFill>
          <a:blip r:embed="rId1"/>
          <a:stretch>
            <a:fillRect/>
          </a:stretch>
        </p:blipFill>
        <p:spPr>
          <a:xfrm>
            <a:off x="509846" y="1522186"/>
            <a:ext cx="7041338" cy="4399241"/>
          </a:xfrm>
          <a:prstGeom prst="rect">
            <a:avLst/>
          </a:prstGeom>
        </p:spPr>
      </p:pic>
      <p:sp>
        <p:nvSpPr>
          <p:cNvPr id="4" name="星形: 五角 3"/>
          <p:cNvSpPr/>
          <p:nvPr/>
        </p:nvSpPr>
        <p:spPr>
          <a:xfrm>
            <a:off x="7571536" y="4126052"/>
            <a:ext cx="477078" cy="438951"/>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985416" y="1004350"/>
            <a:ext cx="1650287"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引出人物</a:t>
            </a:r>
            <a:endParaRPr lang="zh-CN" altLang="en-US" sz="2800" b="1" dirty="0">
              <a:solidFill>
                <a:schemeClr val="bg1"/>
              </a:solidFill>
              <a:latin typeface="Arial Narrow" panose="020B0606020202030204" pitchFamily="34" charset="0"/>
            </a:endParaRPr>
          </a:p>
        </p:txBody>
      </p:sp>
      <p:sp>
        <p:nvSpPr>
          <p:cNvPr id="13" name="文本框 12"/>
          <p:cNvSpPr txBox="1"/>
          <p:nvPr/>
        </p:nvSpPr>
        <p:spPr>
          <a:xfrm>
            <a:off x="3010461" y="3394626"/>
            <a:ext cx="1650287"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人物生平</a:t>
            </a:r>
            <a:endParaRPr lang="zh-CN" altLang="en-US" sz="2800" b="1" dirty="0">
              <a:solidFill>
                <a:schemeClr val="bg1"/>
              </a:solidFill>
              <a:latin typeface="Arial Narrow" panose="020B0606020202030204" pitchFamily="34" charset="0"/>
            </a:endParaRPr>
          </a:p>
        </p:txBody>
      </p:sp>
      <p:sp>
        <p:nvSpPr>
          <p:cNvPr id="14" name="文本框 13"/>
          <p:cNvSpPr txBox="1"/>
          <p:nvPr/>
        </p:nvSpPr>
        <p:spPr>
          <a:xfrm>
            <a:off x="3010461" y="5120945"/>
            <a:ext cx="1650287"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人物贡献</a:t>
            </a:r>
            <a:endParaRPr lang="zh-CN" altLang="en-US" sz="2800" b="1" dirty="0">
              <a:solidFill>
                <a:schemeClr val="bg1"/>
              </a:solidFill>
              <a:latin typeface="Arial Narrow" panose="020B0606020202030204" pitchFamily="34" charset="0"/>
            </a:endParaRPr>
          </a:p>
        </p:txBody>
      </p:sp>
      <p:sp>
        <p:nvSpPr>
          <p:cNvPr id="15" name="矩形 14"/>
          <p:cNvSpPr/>
          <p:nvPr/>
        </p:nvSpPr>
        <p:spPr>
          <a:xfrm>
            <a:off x="8118793" y="1850213"/>
            <a:ext cx="3097323" cy="954107"/>
          </a:xfrm>
          <a:prstGeom prst="rect">
            <a:avLst/>
          </a:prstGeom>
          <a:solidFill>
            <a:srgbClr val="4AA44A"/>
          </a:solidFill>
          <a:ln>
            <a:solidFill>
              <a:srgbClr val="4AA44A"/>
            </a:solidFill>
          </a:ln>
        </p:spPr>
        <p:txBody>
          <a:bodyPr wrap="none">
            <a:spAutoFit/>
          </a:bodyPr>
          <a:lstStyle/>
          <a:p>
            <a:pPr marL="342900" indent="-342900">
              <a:buFont typeface="Wingdings" panose="05000000000000000000" pitchFamily="2" charset="2"/>
              <a:buChar char="Ø"/>
            </a:pPr>
            <a:r>
              <a:rPr lang="en-US" altLang="zh-CN" sz="2800" b="1" dirty="0"/>
              <a:t>1. </a:t>
            </a:r>
            <a:r>
              <a:rPr lang="zh-CN" altLang="en-US" sz="2800" b="1" dirty="0"/>
              <a:t>抓住“人物”</a:t>
            </a:r>
            <a:endParaRPr lang="en-US" altLang="zh-CN" sz="2800" b="1" dirty="0"/>
          </a:p>
          <a:p>
            <a:pPr marL="342900" indent="-342900">
              <a:buFont typeface="Wingdings" panose="05000000000000000000" pitchFamily="2" charset="2"/>
              <a:buChar char="Ø"/>
            </a:pPr>
            <a:r>
              <a:rPr lang="en-US" altLang="zh-CN" sz="2800" b="1" dirty="0"/>
              <a:t>2. </a:t>
            </a:r>
            <a:r>
              <a:rPr lang="zh-CN" altLang="en-US" sz="2800" b="1" dirty="0"/>
              <a:t>谱写“成就”</a:t>
            </a:r>
            <a:endParaRPr lang="zh-CN" altLang="en-US" sz="2800" b="1" dirty="0"/>
          </a:p>
        </p:txBody>
      </p:sp>
      <p:pic>
        <p:nvPicPr>
          <p:cNvPr id="16" name="图片 15"/>
          <p:cNvPicPr/>
          <p:nvPr/>
        </p:nvPicPr>
        <p:blipFill>
          <a:blip r:embed="rId2" cstate="print">
            <a:alphaModFix amt="55000"/>
            <a:extLst>
              <a:ext uri="{28A0092B-C50C-407E-A947-70E740481C1C}">
                <a14:useLocalDpi xmlns:a14="http://schemas.microsoft.com/office/drawing/2010/main" val="0"/>
              </a:ext>
            </a:extLst>
          </a:blip>
          <a:stretch>
            <a:fillRect/>
          </a:stretch>
        </p:blipFill>
        <p:spPr>
          <a:xfrm>
            <a:off x="8312400" y="316800"/>
            <a:ext cx="3726000" cy="1206000"/>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advTm="126667"/>
    </mc:Choice>
    <mc:Fallback>
      <p:transition spd="slow" advTm="1266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P spid="15"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41596" y="381481"/>
            <a:ext cx="1922321" cy="523220"/>
          </a:xfrm>
          <a:prstGeom prst="rect">
            <a:avLst/>
          </a:prstGeom>
          <a:noFill/>
        </p:spPr>
        <p:txBody>
          <a:bodyPr wrap="none" lIns="91440" tIns="45720" rIns="91440" bIns="45720">
            <a:spAutoFit/>
          </a:bodyPr>
          <a:lstStyle/>
          <a:p>
            <a:pPr algn="ctr"/>
            <a:r>
              <a:rPr lang="zh-CN" altLang="en-US" sz="2800" b="1" dirty="0">
                <a:ln w="0"/>
                <a:solidFill>
                  <a:schemeClr val="bg1"/>
                </a:solidFill>
                <a:latin typeface="Times New Roman" panose="02020603050405020304" pitchFamily="18" charset="0"/>
                <a:ea typeface="+mj-ea"/>
                <a:cs typeface="Times New Roman" panose="02020603050405020304" pitchFamily="18" charset="0"/>
              </a:rPr>
              <a:t>▶</a:t>
            </a:r>
            <a:r>
              <a:rPr lang="en-US" altLang="zh-CN" sz="2800" b="1" dirty="0">
                <a:ln w="0"/>
                <a:solidFill>
                  <a:schemeClr val="bg1"/>
                </a:solidFill>
                <a:latin typeface="Times New Roman" panose="02020603050405020304" pitchFamily="18" charset="0"/>
                <a:ea typeface="+mj-ea"/>
                <a:cs typeface="Times New Roman" panose="02020603050405020304" pitchFamily="18" charset="0"/>
              </a:rPr>
              <a:t>Practice</a:t>
            </a:r>
            <a:endParaRPr lang="zh-CN" altLang="en-US" sz="2800" b="1" u="sng"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6" name="文本框 15"/>
          <p:cNvSpPr txBox="1"/>
          <p:nvPr/>
        </p:nvSpPr>
        <p:spPr>
          <a:xfrm>
            <a:off x="371802" y="967095"/>
            <a:ext cx="6046847" cy="5755422"/>
          </a:xfrm>
          <a:prstGeom prst="rect">
            <a:avLst/>
          </a:prstGeom>
          <a:solidFill>
            <a:schemeClr val="accent3">
              <a:lumMod val="20000"/>
              <a:lumOff val="80000"/>
            </a:schemeClr>
          </a:solidFill>
        </p:spPr>
        <p:txBody>
          <a:bodyPr wrap="square" rtlCol="0" anchor="t">
            <a:spAutoFit/>
          </a:bodyPr>
          <a:lstStyle/>
          <a:p>
            <a:r>
              <a:rPr lang="en-US" altLang="zh-CN" sz="2200" dirty="0">
                <a:solidFill>
                  <a:schemeClr val="bg1"/>
                </a:solidFill>
                <a:uFillTx/>
                <a:latin typeface="Times New Roman" panose="02020603050405020304" pitchFamily="18" charset="0"/>
                <a:ea typeface="Lingoes Unicode" panose="020B0604020202020204" charset="-122"/>
                <a:cs typeface="Times New Roman" panose="02020603050405020304" pitchFamily="18" charset="0"/>
              </a:rPr>
              <a:t>      </a:t>
            </a:r>
            <a:r>
              <a:rPr lang="en-US" altLang="zh-CN" sz="23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Louis Armstrong had two famous nicknames (</a:t>
            </a:r>
            <a:r>
              <a:rPr lang="zh-CN" altLang="en-US" sz="2300" dirty="0">
                <a:solidFill>
                  <a:schemeClr val="bg1"/>
                </a:solidFill>
                <a:latin typeface="+mn-ea"/>
                <a:cs typeface="Times New Roman" panose="02020603050405020304" pitchFamily="18" charset="0"/>
              </a:rPr>
              <a:t>绰号</a:t>
            </a:r>
            <a:r>
              <a:rPr lang="en-US" altLang="zh-CN" sz="23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Some people called him </a:t>
            </a:r>
            <a:r>
              <a:rPr lang="en-US" altLang="zh-CN" sz="2300" dirty="0" err="1">
                <a:solidFill>
                  <a:schemeClr val="bg1"/>
                </a:solidFill>
                <a:latin typeface="Times New Roman" panose="02020603050405020304" pitchFamily="18" charset="0"/>
                <a:ea typeface="Lingoes Unicode" panose="020B0604020202020204" charset="-122"/>
                <a:cs typeface="Times New Roman" panose="02020603050405020304" pitchFamily="18" charset="0"/>
              </a:rPr>
              <a:t>Bagamo</a:t>
            </a:r>
            <a:r>
              <a:rPr lang="en-US" altLang="zh-CN" sz="23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They said his mouth looked like a large bag, Musicians often called him Pops, as a sign of respect for his influence on the world of music. </a:t>
            </a:r>
            <a:endParaRPr lang="en-US" altLang="zh-CN" sz="230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a:p>
            <a:r>
              <a:rPr lang="en-US" altLang="zh-CN" sz="23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endParaRPr lang="en-US" altLang="zh-CN" sz="230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a:p>
            <a:r>
              <a:rPr lang="en-US" altLang="zh-CN" sz="23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Armstrong showed a great talent for music when he was taught to play the cornet (</a:t>
            </a:r>
            <a:r>
              <a:rPr lang="zh-CN" altLang="en-US" sz="2300" dirty="0">
                <a:solidFill>
                  <a:schemeClr val="bg1"/>
                </a:solidFill>
                <a:latin typeface="+mj-ea"/>
                <a:ea typeface="+mj-ea"/>
                <a:cs typeface="Times New Roman" panose="02020603050405020304" pitchFamily="18" charset="0"/>
              </a:rPr>
              <a:t>短号</a:t>
            </a:r>
            <a:r>
              <a:rPr lang="en-US" altLang="zh-CN" sz="23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 boy's home. In his late teens, Armstrong began to live the life of a musician. He played in parades, clubs, and on the steamboats that traveled on the Mississippi River. At that time, New Orleans was famous for the new music of jazz and was home to many great musicians. Armstrong learned from the older musicians and soon became respected as their equal.</a:t>
            </a:r>
            <a:endParaRPr lang="en-US" altLang="zh-CN" sz="230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p:txBody>
      </p:sp>
      <p:sp>
        <p:nvSpPr>
          <p:cNvPr id="17" name="矩形 16"/>
          <p:cNvSpPr/>
          <p:nvPr/>
        </p:nvSpPr>
        <p:spPr>
          <a:xfrm>
            <a:off x="6641886" y="1209267"/>
            <a:ext cx="5026653" cy="19824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altLang="zh-CN" sz="2200" dirty="0">
                <a:solidFill>
                  <a:schemeClr val="bg1"/>
                </a:solidFill>
                <a:latin typeface="Times New Roman" panose="02020603050405020304" pitchFamily="18" charset="0"/>
                <a:cs typeface="Times New Roman" panose="02020603050405020304" pitchFamily="18" charset="0"/>
              </a:rPr>
              <a:t>1. Armstrong was called Pops because he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_____.</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A. looked like a musician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B. was a musician of much influence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C. showed an interest in music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D. travelled to play modern music</a:t>
            </a:r>
            <a:endParaRPr lang="en-US" altLang="zh-CN" sz="2200" dirty="0">
              <a:solidFill>
                <a:schemeClr val="bg1"/>
              </a:solidFill>
              <a:latin typeface="Times New Roman" panose="02020603050405020304" pitchFamily="18" charset="0"/>
              <a:cs typeface="Times New Roman" panose="02020603050405020304" pitchFamily="18" charset="0"/>
            </a:endParaRPr>
          </a:p>
        </p:txBody>
      </p:sp>
      <p:sp>
        <p:nvSpPr>
          <p:cNvPr id="12" name="圆角矩形 16"/>
          <p:cNvSpPr/>
          <p:nvPr/>
        </p:nvSpPr>
        <p:spPr>
          <a:xfrm>
            <a:off x="9411418" y="1166471"/>
            <a:ext cx="796070"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6"/>
          <p:cNvSpPr/>
          <p:nvPr/>
        </p:nvSpPr>
        <p:spPr>
          <a:xfrm>
            <a:off x="2398329" y="2034582"/>
            <a:ext cx="609125" cy="371591"/>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箭头连接符 14"/>
          <p:cNvCxnSpPr/>
          <p:nvPr/>
        </p:nvCxnSpPr>
        <p:spPr>
          <a:xfrm flipV="1">
            <a:off x="2989358" y="1343170"/>
            <a:ext cx="6422060" cy="916669"/>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4622241" y="2048761"/>
            <a:ext cx="1626561" cy="3715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星形: 五角 3"/>
          <p:cNvSpPr/>
          <p:nvPr/>
        </p:nvSpPr>
        <p:spPr>
          <a:xfrm>
            <a:off x="6748964" y="2120620"/>
            <a:ext cx="477078" cy="438951"/>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23117" y="2434703"/>
            <a:ext cx="3880526" cy="3715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6698324" y="3819704"/>
            <a:ext cx="5026653" cy="20912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altLang="zh-CN" sz="2200" dirty="0">
                <a:solidFill>
                  <a:schemeClr val="bg1"/>
                </a:solidFill>
                <a:latin typeface="Times New Roman" panose="02020603050405020304" pitchFamily="18" charset="0"/>
                <a:cs typeface="Times New Roman" panose="02020603050405020304" pitchFamily="18" charset="0"/>
              </a:rPr>
              <a:t>2. The third paragraph is developed _____.</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A. by space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B. by examples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C. by time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D. by comparison</a:t>
            </a:r>
            <a:endParaRPr lang="en-US" altLang="zh-CN" sz="2200" dirty="0">
              <a:solidFill>
                <a:schemeClr val="bg1"/>
              </a:solidFill>
              <a:latin typeface="Times New Roman" panose="02020603050405020304" pitchFamily="18" charset="0"/>
              <a:cs typeface="Times New Roman" panose="02020603050405020304" pitchFamily="18" charset="0"/>
            </a:endParaRPr>
          </a:p>
        </p:txBody>
      </p:sp>
      <p:sp>
        <p:nvSpPr>
          <p:cNvPr id="32" name="圆角矩形 16"/>
          <p:cNvSpPr/>
          <p:nvPr/>
        </p:nvSpPr>
        <p:spPr>
          <a:xfrm>
            <a:off x="7529046" y="4014838"/>
            <a:ext cx="1803797"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384301" y="3515758"/>
            <a:ext cx="828273" cy="3715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星形: 五角 34"/>
          <p:cNvSpPr/>
          <p:nvPr/>
        </p:nvSpPr>
        <p:spPr>
          <a:xfrm>
            <a:off x="6748964" y="5001521"/>
            <a:ext cx="477078" cy="438951"/>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880685" y="3819704"/>
            <a:ext cx="1995576" cy="3715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566952" y="4895758"/>
            <a:ext cx="1498152" cy="3715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p:nvPr/>
        </p:nvPicPr>
        <p:blipFill>
          <a:blip r:embed="rId1" cstate="print">
            <a:alphaModFix amt="55000"/>
            <a:extLst>
              <a:ext uri="{28A0092B-C50C-407E-A947-70E740481C1C}">
                <a14:useLocalDpi xmlns:a14="http://schemas.microsoft.com/office/drawing/2010/main" val="0"/>
              </a:ext>
            </a:extLst>
          </a:blip>
          <a:stretch>
            <a:fillRect/>
          </a:stretch>
        </p:blipFill>
        <p:spPr>
          <a:xfrm>
            <a:off x="8312400" y="316800"/>
            <a:ext cx="3726000" cy="12060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47258"/>
    </mc:Choice>
    <mc:Fallback>
      <p:transition spd="slow" advTm="472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blinds(horizontal)">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4" grpId="0" animBg="1"/>
      <p:bldP spid="19" grpId="0" animBg="1"/>
      <p:bldP spid="4" grpId="0" animBg="1"/>
      <p:bldP spid="25" grpId="0" animBg="1"/>
      <p:bldP spid="32" grpId="0" bldLvl="0" animBg="1"/>
      <p:bldP spid="34" grpId="0" animBg="1"/>
      <p:bldP spid="35" grpId="0" animBg="1"/>
      <p:bldP spid="18"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w="0"/>
              <a:solidFill>
                <a:schemeClr val="accent1"/>
              </a:solidFill>
              <a:effectLst>
                <a:outerShdw blurRad="38100" dist="25400" dir="5400000" algn="ctr" rotWithShape="0">
                  <a:srgbClr val="6E747A">
                    <a:alpha val="43000"/>
                  </a:srgbClr>
                </a:outerShdw>
              </a:effectLst>
            </a:endParaRPr>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61948" y="437672"/>
            <a:ext cx="6585456" cy="523220"/>
          </a:xfrm>
          <a:prstGeom prst="rect">
            <a:avLst/>
          </a:prstGeom>
          <a:noFill/>
        </p:spPr>
        <p:txBody>
          <a:bodyPr wrap="none" lIns="91440" tIns="45720" rIns="91440" bIns="45720">
            <a:spAutoFit/>
          </a:bodyPr>
          <a:lstStyle/>
          <a:p>
            <a:pPr algn="ctr"/>
            <a:r>
              <a:rPr lang="en-US" altLang="zh-CN" sz="2800" b="1" dirty="0">
                <a:ln w="0"/>
                <a:solidFill>
                  <a:schemeClr val="bg1"/>
                </a:solidFill>
                <a:latin typeface="Times New Roman" panose="02020603050405020304" pitchFamily="18" charset="0"/>
                <a:ea typeface="+mj-ea"/>
                <a:cs typeface="Times New Roman" panose="02020603050405020304" pitchFamily="18" charset="0"/>
              </a:rPr>
              <a:t>6</a:t>
            </a: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a:t>
            </a:r>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“人物介绍”类语篇主旨大意题考查点</a:t>
            </a:r>
            <a:endPar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endParaRPr>
          </a:p>
        </p:txBody>
      </p:sp>
      <p:pic>
        <p:nvPicPr>
          <p:cNvPr id="10" name="图片 9"/>
          <p:cNvPicPr>
            <a:picLocks noChangeAspect="1"/>
          </p:cNvPicPr>
          <p:nvPr/>
        </p:nvPicPr>
        <p:blipFill rotWithShape="1">
          <a:blip r:embed="rId1"/>
          <a:srcRect b="36927"/>
          <a:stretch>
            <a:fillRect/>
          </a:stretch>
        </p:blipFill>
        <p:spPr>
          <a:xfrm>
            <a:off x="1189985" y="1525385"/>
            <a:ext cx="1115893" cy="2733260"/>
          </a:xfrm>
          <a:prstGeom prst="rect">
            <a:avLst/>
          </a:prstGeom>
        </p:spPr>
      </p:pic>
      <p:sp>
        <p:nvSpPr>
          <p:cNvPr id="11" name="文本框 10"/>
          <p:cNvSpPr txBox="1"/>
          <p:nvPr/>
        </p:nvSpPr>
        <p:spPr>
          <a:xfrm>
            <a:off x="2212648" y="1951780"/>
            <a:ext cx="9303026" cy="2802370"/>
          </a:xfrm>
          <a:prstGeom prst="rect">
            <a:avLst/>
          </a:prstGeom>
          <a:noFill/>
        </p:spPr>
        <p:txBody>
          <a:bodyPr wrap="square" rtlCol="0">
            <a:spAutoFit/>
          </a:bodyPr>
          <a:lstStyle/>
          <a:p>
            <a:pPr>
              <a:lnSpc>
                <a:spcPct val="114000"/>
              </a:lnSpc>
            </a:pPr>
            <a:r>
              <a:rPr lang="en-US" altLang="zh-CN" sz="3000" b="1" dirty="0">
                <a:solidFill>
                  <a:schemeClr val="bg1"/>
                </a:solidFill>
                <a:latin typeface="Times New Roman" panose="02020603050405020304" pitchFamily="18" charset="0"/>
                <a:cs typeface="Times New Roman" panose="02020603050405020304" pitchFamily="18" charset="0"/>
              </a:rPr>
              <a:t>1. </a:t>
            </a:r>
            <a:r>
              <a:rPr lang="zh-CN" altLang="en-US" sz="3000" b="1" dirty="0">
                <a:solidFill>
                  <a:schemeClr val="bg1"/>
                </a:solidFill>
                <a:latin typeface="Times New Roman" panose="02020603050405020304" pitchFamily="18" charset="0"/>
                <a:cs typeface="Times New Roman" panose="02020603050405020304" pitchFamily="18" charset="0"/>
              </a:rPr>
              <a:t>写作目的</a:t>
            </a:r>
            <a:endParaRPr lang="en-US" altLang="zh-CN" sz="3000" b="1" dirty="0">
              <a:solidFill>
                <a:schemeClr val="bg1"/>
              </a:solidFill>
              <a:latin typeface="Times New Roman" panose="02020603050405020304" pitchFamily="18" charset="0"/>
              <a:cs typeface="Times New Roman" panose="02020603050405020304" pitchFamily="18" charset="0"/>
            </a:endParaRPr>
          </a:p>
          <a:p>
            <a:pPr marL="514350" indent="-514350">
              <a:lnSpc>
                <a:spcPct val="114000"/>
              </a:lnSpc>
              <a:buAutoNum type="arabicPeriod"/>
            </a:pPr>
            <a:endParaRPr lang="en-US" altLang="zh-CN" sz="3000" b="1" dirty="0">
              <a:solidFill>
                <a:schemeClr val="bg1"/>
              </a:solidFill>
              <a:latin typeface="Times New Roman" panose="02020603050405020304" pitchFamily="18" charset="0"/>
              <a:cs typeface="Times New Roman" panose="02020603050405020304" pitchFamily="18" charset="0"/>
            </a:endParaRPr>
          </a:p>
          <a:p>
            <a:pPr marL="514350" indent="-514350">
              <a:lnSpc>
                <a:spcPct val="114000"/>
              </a:lnSpc>
              <a:buAutoNum type="arabicPeriod"/>
            </a:pPr>
            <a:endParaRPr lang="en-US" altLang="zh-CN" sz="3000" b="1" dirty="0">
              <a:solidFill>
                <a:schemeClr val="bg1"/>
              </a:solidFill>
              <a:latin typeface="Times New Roman" panose="02020603050405020304" pitchFamily="18" charset="0"/>
              <a:cs typeface="Times New Roman" panose="02020603050405020304" pitchFamily="18" charset="0"/>
            </a:endParaRPr>
          </a:p>
          <a:p>
            <a:pPr>
              <a:lnSpc>
                <a:spcPct val="114000"/>
              </a:lnSpc>
            </a:pPr>
            <a:r>
              <a:rPr lang="en-US" altLang="zh-CN" sz="3000" b="1" dirty="0">
                <a:solidFill>
                  <a:schemeClr val="bg1"/>
                </a:solidFill>
                <a:latin typeface="Times New Roman" panose="02020603050405020304" pitchFamily="18" charset="0"/>
                <a:cs typeface="Times New Roman" panose="02020603050405020304" pitchFamily="18" charset="0"/>
              </a:rPr>
              <a:t>2. </a:t>
            </a:r>
            <a:r>
              <a:rPr lang="zh-CN" altLang="en-US" sz="3000" b="1" dirty="0">
                <a:solidFill>
                  <a:schemeClr val="bg1"/>
                </a:solidFill>
                <a:latin typeface="Times New Roman" panose="02020603050405020304" pitchFamily="18" charset="0"/>
                <a:cs typeface="Times New Roman" panose="02020603050405020304" pitchFamily="18" charset="0"/>
              </a:rPr>
              <a:t>文章标题</a:t>
            </a:r>
            <a:endParaRPr lang="en-US" altLang="zh-CN" sz="3000" b="1" dirty="0">
              <a:solidFill>
                <a:schemeClr val="bg1"/>
              </a:solidFill>
              <a:latin typeface="Times New Roman" panose="02020603050405020304" pitchFamily="18" charset="0"/>
              <a:cs typeface="Times New Roman" panose="02020603050405020304" pitchFamily="18" charset="0"/>
            </a:endParaRPr>
          </a:p>
          <a:p>
            <a:pPr>
              <a:lnSpc>
                <a:spcPct val="150000"/>
              </a:lnSpc>
            </a:pPr>
            <a:r>
              <a:rPr lang="en-US" altLang="zh-CN" sz="3000" b="1" dirty="0">
                <a:solidFill>
                  <a:schemeClr val="bg1"/>
                </a:solidFill>
                <a:latin typeface="Times New Roman" panose="02020603050405020304" pitchFamily="18" charset="0"/>
                <a:cs typeface="Times New Roman" panose="02020603050405020304" pitchFamily="18" charset="0"/>
              </a:rPr>
              <a:t>3. </a:t>
            </a:r>
            <a:r>
              <a:rPr lang="zh-CN" altLang="en-US" sz="3000" b="1" dirty="0">
                <a:solidFill>
                  <a:schemeClr val="bg1"/>
                </a:solidFill>
                <a:latin typeface="Times New Roman" panose="02020603050405020304" pitchFamily="18" charset="0"/>
                <a:cs typeface="Times New Roman" panose="02020603050405020304" pitchFamily="18" charset="0"/>
              </a:rPr>
              <a:t>文章大意</a:t>
            </a:r>
            <a:endParaRPr lang="en-US" altLang="zh-CN" sz="3000" b="1" dirty="0">
              <a:solidFill>
                <a:schemeClr val="bg1"/>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4524676" y="3522773"/>
            <a:ext cx="6915326" cy="538609"/>
          </a:xfrm>
          <a:prstGeom prst="rect">
            <a:avLst/>
          </a:prstGeom>
          <a:noFill/>
          <a:ln w="19050">
            <a:solidFill>
              <a:schemeClr val="accent5">
                <a:lumMod val="40000"/>
                <a:lumOff val="60000"/>
              </a:schemeClr>
            </a:solidFill>
          </a:ln>
        </p:spPr>
        <p:txBody>
          <a:bodyPr wrap="square" rtlCol="0">
            <a:spAutoFit/>
          </a:bodyPr>
          <a:lstStyle/>
          <a:p>
            <a:r>
              <a:rPr lang="en-US" altLang="zh-CN" sz="29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What can be a suitable title for the text? </a:t>
            </a:r>
            <a:endParaRPr lang="en-US" altLang="zh-CN" sz="29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6" name="文本框 15"/>
          <p:cNvSpPr txBox="1"/>
          <p:nvPr/>
        </p:nvSpPr>
        <p:spPr>
          <a:xfrm>
            <a:off x="4424620" y="2026630"/>
            <a:ext cx="7015382" cy="538609"/>
          </a:xfrm>
          <a:prstGeom prst="rect">
            <a:avLst/>
          </a:prstGeom>
          <a:noFill/>
          <a:ln w="19050">
            <a:solidFill>
              <a:schemeClr val="accent5">
                <a:lumMod val="40000"/>
                <a:lumOff val="60000"/>
              </a:schemeClr>
            </a:solidFill>
          </a:ln>
        </p:spPr>
        <p:txBody>
          <a:bodyPr wrap="square" rtlCol="0">
            <a:spAutoFit/>
          </a:bodyPr>
          <a:lstStyle/>
          <a:p>
            <a:r>
              <a:rPr lang="en-US" altLang="zh-CN" sz="29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zh-CN" sz="29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What’s the </a:t>
            </a:r>
            <a:r>
              <a:rPr lang="en-US" altLang="zh-CN" sz="29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main purpose </a:t>
            </a:r>
            <a:r>
              <a:rPr lang="en-US" altLang="zh-CN" sz="29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of the passage?</a:t>
            </a:r>
            <a:endParaRPr lang="en-US" altLang="zh-CN" sz="29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7" name="文本框 16"/>
          <p:cNvSpPr txBox="1"/>
          <p:nvPr/>
        </p:nvSpPr>
        <p:spPr>
          <a:xfrm>
            <a:off x="4524676" y="4196585"/>
            <a:ext cx="6915326" cy="538609"/>
          </a:xfrm>
          <a:prstGeom prst="rect">
            <a:avLst/>
          </a:prstGeom>
          <a:noFill/>
          <a:ln w="19050">
            <a:solidFill>
              <a:schemeClr val="accent5">
                <a:lumMod val="40000"/>
                <a:lumOff val="60000"/>
              </a:schemeClr>
            </a:solidFill>
          </a:ln>
        </p:spPr>
        <p:txBody>
          <a:bodyPr wrap="square" rtlCol="0">
            <a:spAutoFit/>
          </a:bodyPr>
          <a:lstStyle/>
          <a:p>
            <a:r>
              <a:rPr lang="en-US" altLang="zh-CN" sz="29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zh-CN" sz="29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What’s the text </a:t>
            </a:r>
            <a:r>
              <a:rPr lang="en-US" altLang="zh-CN" sz="29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mainly about</a:t>
            </a:r>
            <a:r>
              <a:rPr lang="en-US" altLang="zh-CN" sz="29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endParaRPr lang="en-US" altLang="zh-CN" sz="29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8" name="对话气泡: 矩形 17"/>
          <p:cNvSpPr/>
          <p:nvPr/>
        </p:nvSpPr>
        <p:spPr>
          <a:xfrm>
            <a:off x="7163298" y="1038886"/>
            <a:ext cx="2815589" cy="777691"/>
          </a:xfrm>
          <a:prstGeom prst="wedgeRectCallout">
            <a:avLst>
              <a:gd name="adj1" fmla="val -41126"/>
              <a:gd name="adj2" fmla="val 858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nSpc>
                <a:spcPts val="3060"/>
              </a:lnSpc>
              <a:buAutoNum type="arabicPeriod"/>
            </a:pPr>
            <a:r>
              <a:rPr lang="en-US" altLang="zh-CN" sz="2800" b="1" dirty="0">
                <a:solidFill>
                  <a:schemeClr val="bg1"/>
                </a:solidFill>
                <a:latin typeface="Times New Roman" panose="02020603050405020304" pitchFamily="18" charset="0"/>
                <a:cs typeface="Times New Roman" panose="02020603050405020304" pitchFamily="18" charset="0"/>
              </a:rPr>
              <a:t>to </a:t>
            </a:r>
            <a:r>
              <a:rPr lang="en-US" altLang="zh-CN" sz="2800" b="1" dirty="0">
                <a:solidFill>
                  <a:srgbClr val="C00000"/>
                </a:solidFill>
                <a:latin typeface="Times New Roman" panose="02020603050405020304" pitchFamily="18" charset="0"/>
                <a:cs typeface="Times New Roman" panose="02020603050405020304" pitchFamily="18" charset="0"/>
              </a:rPr>
              <a:t>introduce</a:t>
            </a:r>
            <a:endParaRPr lang="en-US" altLang="zh-CN" sz="2800" b="1" dirty="0">
              <a:solidFill>
                <a:srgbClr val="C00000"/>
              </a:solidFill>
              <a:latin typeface="Times New Roman" panose="02020603050405020304" pitchFamily="18" charset="0"/>
              <a:cs typeface="Times New Roman" panose="02020603050405020304" pitchFamily="18" charset="0"/>
            </a:endParaRPr>
          </a:p>
          <a:p>
            <a:pPr marL="514350" indent="-514350">
              <a:lnSpc>
                <a:spcPts val="3060"/>
              </a:lnSpc>
              <a:buAutoNum type="arabicPeriod"/>
            </a:pPr>
            <a:r>
              <a:rPr lang="en-US" altLang="zh-CN" sz="2800" b="1" dirty="0">
                <a:solidFill>
                  <a:schemeClr val="bg1"/>
                </a:solidFill>
                <a:latin typeface="Times New Roman" panose="02020603050405020304" pitchFamily="18" charset="0"/>
                <a:cs typeface="Times New Roman" panose="02020603050405020304" pitchFamily="18" charset="0"/>
              </a:rPr>
              <a:t>to </a:t>
            </a:r>
            <a:r>
              <a:rPr lang="en-US" altLang="zh-CN" sz="2800" b="1" dirty="0">
                <a:solidFill>
                  <a:srgbClr val="C00000"/>
                </a:solidFill>
                <a:latin typeface="Times New Roman" panose="02020603050405020304" pitchFamily="18" charset="0"/>
                <a:cs typeface="Times New Roman" panose="02020603050405020304" pitchFamily="18" charset="0"/>
              </a:rPr>
              <a:t>remember</a:t>
            </a:r>
            <a:endParaRPr lang="en-US" altLang="zh-CN" sz="2800" b="1" dirty="0">
              <a:solidFill>
                <a:srgbClr val="C00000"/>
              </a:solidFill>
              <a:latin typeface="Times New Roman" panose="02020603050405020304" pitchFamily="18" charset="0"/>
              <a:cs typeface="Times New Roman" panose="02020603050405020304" pitchFamily="18" charset="0"/>
            </a:endParaRPr>
          </a:p>
        </p:txBody>
      </p:sp>
      <p:sp>
        <p:nvSpPr>
          <p:cNvPr id="19" name="文本框 18"/>
          <p:cNvSpPr txBox="1"/>
          <p:nvPr/>
        </p:nvSpPr>
        <p:spPr>
          <a:xfrm>
            <a:off x="2552697" y="4967347"/>
            <a:ext cx="1645683"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人物生平</a:t>
            </a:r>
            <a:endParaRPr lang="zh-CN" altLang="en-US" sz="2800" b="1" dirty="0">
              <a:solidFill>
                <a:srgbClr val="C00000"/>
              </a:solidFill>
              <a:latin typeface="Arial Narrow" panose="020B0606020202030204" pitchFamily="34" charset="0"/>
            </a:endParaRPr>
          </a:p>
        </p:txBody>
      </p:sp>
      <p:sp>
        <p:nvSpPr>
          <p:cNvPr id="20" name="文本框 19"/>
          <p:cNvSpPr txBox="1"/>
          <p:nvPr/>
        </p:nvSpPr>
        <p:spPr>
          <a:xfrm>
            <a:off x="4625373" y="4967347"/>
            <a:ext cx="1645682"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成就贡献</a:t>
            </a:r>
            <a:endParaRPr lang="zh-CN" altLang="en-US" sz="2800" b="1" dirty="0">
              <a:solidFill>
                <a:schemeClr val="bg1"/>
              </a:solidFill>
              <a:latin typeface="Arial Narrow" panose="020B0606020202030204" pitchFamily="34" charset="0"/>
            </a:endParaRPr>
          </a:p>
        </p:txBody>
      </p:sp>
      <p:pic>
        <p:nvPicPr>
          <p:cNvPr id="14" name="图片 13"/>
          <p:cNvPicPr/>
          <p:nvPr/>
        </p:nvPicPr>
        <p:blipFill>
          <a:blip r:embed="rId2" cstate="print">
            <a:alphaModFix amt="55000"/>
            <a:extLst>
              <a:ext uri="{28A0092B-C50C-407E-A947-70E740481C1C}">
                <a14:useLocalDpi xmlns:a14="http://schemas.microsoft.com/office/drawing/2010/main" val="0"/>
              </a:ext>
            </a:extLst>
          </a:blip>
          <a:stretch>
            <a:fillRect/>
          </a:stretch>
        </p:blipFill>
        <p:spPr>
          <a:xfrm>
            <a:off x="8312400" y="316800"/>
            <a:ext cx="3726000" cy="1206000"/>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advTm="44652"/>
    </mc:Choice>
    <mc:Fallback>
      <p:transition spd="slow" advTm="446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P spid="18" grpId="0" animBg="1"/>
      <p:bldP spid="19"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51506" y="502195"/>
            <a:ext cx="2037738" cy="646331"/>
          </a:xfrm>
          <a:prstGeom prst="rect">
            <a:avLst/>
          </a:prstGeom>
          <a:noFill/>
        </p:spPr>
        <p:txBody>
          <a:bodyPr wrap="none" lIns="91440" tIns="45720" rIns="91440" bIns="45720">
            <a:spAutoFit/>
          </a:bodyPr>
          <a:lstStyle/>
          <a:p>
            <a:pPr algn="ctr"/>
            <a:r>
              <a:rPr lang="zh-CN" altLang="en-US" sz="3600" b="1" cap="none" spc="0" dirty="0">
                <a:ln w="0"/>
                <a:solidFill>
                  <a:schemeClr val="bg1"/>
                </a:solidFill>
                <a:latin typeface="Times New Roman" panose="02020603050405020304" pitchFamily="18" charset="0"/>
                <a:ea typeface="+mj-ea"/>
                <a:cs typeface="Times New Roman" panose="02020603050405020304" pitchFamily="18" charset="0"/>
              </a:rPr>
              <a:t>四、小结</a:t>
            </a:r>
            <a:endParaRPr lang="zh-CN" altLang="en-US" sz="3600" b="1" cap="none" spc="0" dirty="0">
              <a:ln w="0"/>
              <a:solidFill>
                <a:schemeClr val="bg1"/>
              </a:solidFill>
              <a:latin typeface="Times New Roman" panose="02020603050405020304" pitchFamily="18" charset="0"/>
              <a:ea typeface="+mj-ea"/>
              <a:cs typeface="Times New Roman" panose="02020603050405020304" pitchFamily="18" charset="0"/>
            </a:endParaRPr>
          </a:p>
        </p:txBody>
      </p:sp>
      <p:pic>
        <p:nvPicPr>
          <p:cNvPr id="19" name="图片 18"/>
          <p:cNvPicPr/>
          <p:nvPr/>
        </p:nvPicPr>
        <p:blipFill>
          <a:blip r:embed="rId1" cstate="print">
            <a:alphaModFix amt="55000"/>
            <a:extLst>
              <a:ext uri="{28A0092B-C50C-407E-A947-70E740481C1C}">
                <a14:useLocalDpi xmlns:a14="http://schemas.microsoft.com/office/drawing/2010/main" val="0"/>
              </a:ext>
            </a:extLst>
          </a:blip>
          <a:stretch>
            <a:fillRect/>
          </a:stretch>
        </p:blipFill>
        <p:spPr>
          <a:xfrm>
            <a:off x="8312400" y="316800"/>
            <a:ext cx="3726000" cy="1206000"/>
          </a:xfrm>
          <a:prstGeom prst="rect">
            <a:avLst/>
          </a:prstGeom>
        </p:spPr>
      </p:pic>
      <p:sp>
        <p:nvSpPr>
          <p:cNvPr id="20" name="文本框 19"/>
          <p:cNvSpPr txBox="1"/>
          <p:nvPr/>
        </p:nvSpPr>
        <p:spPr>
          <a:xfrm>
            <a:off x="1057178" y="3017896"/>
            <a:ext cx="2421518" cy="1103507"/>
          </a:xfrm>
          <a:prstGeom prst="rect">
            <a:avLst/>
          </a:prstGeom>
          <a:noFill/>
        </p:spPr>
        <p:txBody>
          <a:bodyPr wrap="square" rtlCol="0">
            <a:spAutoFit/>
          </a:bodyPr>
          <a:lstStyle/>
          <a:p>
            <a:pPr>
              <a:lnSpc>
                <a:spcPct val="114000"/>
              </a:lnSpc>
            </a:pPr>
            <a:r>
              <a:rPr lang="zh-CN" altLang="en-US" sz="3000" b="1" dirty="0">
                <a:solidFill>
                  <a:schemeClr val="bg1"/>
                </a:solidFill>
                <a:latin typeface="Times New Roman" panose="02020603050405020304" pitchFamily="18" charset="0"/>
                <a:cs typeface="Times New Roman" panose="02020603050405020304" pitchFamily="18" charset="0"/>
              </a:rPr>
              <a:t>主旨大意题</a:t>
            </a:r>
            <a:endParaRPr lang="en-US" altLang="zh-CN" sz="3000" b="1" dirty="0">
              <a:solidFill>
                <a:schemeClr val="bg1"/>
              </a:solidFill>
              <a:latin typeface="Times New Roman" panose="02020603050405020304" pitchFamily="18" charset="0"/>
              <a:cs typeface="Times New Roman" panose="02020603050405020304" pitchFamily="18" charset="0"/>
            </a:endParaRPr>
          </a:p>
          <a:p>
            <a:pPr>
              <a:lnSpc>
                <a:spcPct val="114000"/>
              </a:lnSpc>
            </a:pPr>
            <a:r>
              <a:rPr lang="zh-CN" altLang="en-US" sz="3000" b="1" dirty="0">
                <a:solidFill>
                  <a:schemeClr val="bg1"/>
                </a:solidFill>
                <a:latin typeface="Times New Roman" panose="02020603050405020304" pitchFamily="18" charset="0"/>
                <a:cs typeface="Times New Roman" panose="02020603050405020304" pitchFamily="18" charset="0"/>
              </a:rPr>
              <a:t>（叙事类）</a:t>
            </a:r>
            <a:endParaRPr lang="en-US" altLang="zh-CN" sz="3000" b="1" dirty="0">
              <a:solidFill>
                <a:schemeClr val="bg1"/>
              </a:solidFill>
              <a:latin typeface="Times New Roman" panose="02020603050405020304" pitchFamily="18" charset="0"/>
              <a:cs typeface="Times New Roman" panose="02020603050405020304" pitchFamily="18" charset="0"/>
            </a:endParaRPr>
          </a:p>
        </p:txBody>
      </p:sp>
      <p:sp>
        <p:nvSpPr>
          <p:cNvPr id="7" name="左大括号 6"/>
          <p:cNvSpPr/>
          <p:nvPr/>
        </p:nvSpPr>
        <p:spPr>
          <a:xfrm>
            <a:off x="3212618" y="2322352"/>
            <a:ext cx="673834" cy="2690501"/>
          </a:xfrm>
          <a:prstGeom prst="leftBrace">
            <a:avLst/>
          </a:prstGeom>
          <a:ln w="158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文本框 21"/>
          <p:cNvSpPr txBox="1"/>
          <p:nvPr/>
        </p:nvSpPr>
        <p:spPr>
          <a:xfrm>
            <a:off x="3886199" y="2034944"/>
            <a:ext cx="2421518" cy="572529"/>
          </a:xfrm>
          <a:prstGeom prst="rect">
            <a:avLst/>
          </a:prstGeom>
          <a:noFill/>
        </p:spPr>
        <p:txBody>
          <a:bodyPr wrap="square" rtlCol="0">
            <a:spAutoFit/>
          </a:bodyPr>
          <a:lstStyle/>
          <a:p>
            <a:pPr>
              <a:lnSpc>
                <a:spcPct val="114000"/>
              </a:lnSpc>
            </a:pPr>
            <a:r>
              <a:rPr lang="zh-CN" altLang="en-US" sz="3000" b="1" dirty="0">
                <a:solidFill>
                  <a:schemeClr val="bg1"/>
                </a:solidFill>
                <a:latin typeface="Times New Roman" panose="02020603050405020304" pitchFamily="18" charset="0"/>
                <a:cs typeface="Times New Roman" panose="02020603050405020304" pitchFamily="18" charset="0"/>
              </a:rPr>
              <a:t>个人故事</a:t>
            </a:r>
            <a:endParaRPr lang="en-US" altLang="zh-CN" sz="3000" b="1" dirty="0">
              <a:solidFill>
                <a:schemeClr val="bg1"/>
              </a:solidFill>
              <a:latin typeface="Times New Roman" panose="02020603050405020304" pitchFamily="18" charset="0"/>
              <a:cs typeface="Times New Roman" panose="02020603050405020304" pitchFamily="18" charset="0"/>
            </a:endParaRPr>
          </a:p>
        </p:txBody>
      </p:sp>
      <p:sp>
        <p:nvSpPr>
          <p:cNvPr id="25" name="文本框 24"/>
          <p:cNvSpPr txBox="1"/>
          <p:nvPr/>
        </p:nvSpPr>
        <p:spPr>
          <a:xfrm>
            <a:off x="3960884" y="4654703"/>
            <a:ext cx="2421518" cy="572529"/>
          </a:xfrm>
          <a:prstGeom prst="rect">
            <a:avLst/>
          </a:prstGeom>
          <a:noFill/>
        </p:spPr>
        <p:txBody>
          <a:bodyPr wrap="square" rtlCol="0">
            <a:spAutoFit/>
          </a:bodyPr>
          <a:lstStyle/>
          <a:p>
            <a:pPr>
              <a:lnSpc>
                <a:spcPct val="114000"/>
              </a:lnSpc>
            </a:pPr>
            <a:r>
              <a:rPr lang="zh-CN" altLang="en-US" sz="3000" b="1" dirty="0">
                <a:solidFill>
                  <a:schemeClr val="bg1"/>
                </a:solidFill>
                <a:latin typeface="Times New Roman" panose="02020603050405020304" pitchFamily="18" charset="0"/>
                <a:cs typeface="Times New Roman" panose="02020603050405020304" pitchFamily="18" charset="0"/>
              </a:rPr>
              <a:t>人物介绍</a:t>
            </a:r>
            <a:endParaRPr lang="en-US" altLang="zh-CN" sz="3000" b="1" dirty="0">
              <a:solidFill>
                <a:schemeClr val="bg1"/>
              </a:solidFill>
              <a:latin typeface="Times New Roman" panose="02020603050405020304" pitchFamily="18" charset="0"/>
              <a:cs typeface="Times New Roman" panose="02020603050405020304" pitchFamily="18" charset="0"/>
            </a:endParaRPr>
          </a:p>
        </p:txBody>
      </p:sp>
      <p:sp>
        <p:nvSpPr>
          <p:cNvPr id="27" name="左大括号 26"/>
          <p:cNvSpPr/>
          <p:nvPr/>
        </p:nvSpPr>
        <p:spPr>
          <a:xfrm>
            <a:off x="5591879" y="1317349"/>
            <a:ext cx="371599" cy="1927033"/>
          </a:xfrm>
          <a:prstGeom prst="leftBrace">
            <a:avLst/>
          </a:prstGeom>
          <a:ln w="158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9" name="文本框 28"/>
          <p:cNvSpPr txBox="1"/>
          <p:nvPr/>
        </p:nvSpPr>
        <p:spPr>
          <a:xfrm>
            <a:off x="6188767" y="1074071"/>
            <a:ext cx="1048780"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指向</a:t>
            </a:r>
            <a:endParaRPr lang="zh-CN" altLang="en-US" sz="2800" b="1" dirty="0">
              <a:solidFill>
                <a:srgbClr val="C00000"/>
              </a:solidFill>
              <a:latin typeface="Arial Narrow" panose="020B0606020202030204" pitchFamily="34" charset="0"/>
            </a:endParaRPr>
          </a:p>
        </p:txBody>
      </p:sp>
      <p:sp>
        <p:nvSpPr>
          <p:cNvPr id="30" name="文本框 29"/>
          <p:cNvSpPr txBox="1"/>
          <p:nvPr/>
        </p:nvSpPr>
        <p:spPr>
          <a:xfrm>
            <a:off x="6211249" y="1770322"/>
            <a:ext cx="1038374"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进展</a:t>
            </a:r>
            <a:endParaRPr lang="zh-CN" altLang="en-US" sz="2800" b="1" dirty="0">
              <a:solidFill>
                <a:srgbClr val="C00000"/>
              </a:solidFill>
              <a:latin typeface="Arial Narrow" panose="020B0606020202030204" pitchFamily="34" charset="0"/>
            </a:endParaRPr>
          </a:p>
        </p:txBody>
      </p:sp>
      <p:sp>
        <p:nvSpPr>
          <p:cNvPr id="31" name="文本框 30"/>
          <p:cNvSpPr txBox="1"/>
          <p:nvPr/>
        </p:nvSpPr>
        <p:spPr>
          <a:xfrm>
            <a:off x="6193175" y="2448717"/>
            <a:ext cx="1027481"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结局</a:t>
            </a:r>
            <a:endParaRPr lang="zh-CN" altLang="en-US" sz="2800" b="1" dirty="0">
              <a:solidFill>
                <a:schemeClr val="bg1"/>
              </a:solidFill>
              <a:latin typeface="Arial Narrow" panose="020B0606020202030204" pitchFamily="34" charset="0"/>
            </a:endParaRPr>
          </a:p>
        </p:txBody>
      </p:sp>
      <p:sp>
        <p:nvSpPr>
          <p:cNvPr id="32" name="文本框 31"/>
          <p:cNvSpPr txBox="1"/>
          <p:nvPr/>
        </p:nvSpPr>
        <p:spPr>
          <a:xfrm>
            <a:off x="6193175" y="3119168"/>
            <a:ext cx="1027481"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回应</a:t>
            </a:r>
            <a:endParaRPr lang="zh-CN" altLang="en-US" sz="2800" b="1" dirty="0">
              <a:solidFill>
                <a:schemeClr val="bg1"/>
              </a:solidFill>
              <a:latin typeface="Arial Narrow" panose="020B0606020202030204" pitchFamily="34" charset="0"/>
            </a:endParaRPr>
          </a:p>
        </p:txBody>
      </p:sp>
      <p:sp>
        <p:nvSpPr>
          <p:cNvPr id="33" name="文本框 32"/>
          <p:cNvSpPr txBox="1"/>
          <p:nvPr/>
        </p:nvSpPr>
        <p:spPr>
          <a:xfrm>
            <a:off x="7497868" y="3069859"/>
            <a:ext cx="2421518" cy="572529"/>
          </a:xfrm>
          <a:prstGeom prst="rect">
            <a:avLst/>
          </a:prstGeom>
          <a:noFill/>
        </p:spPr>
        <p:txBody>
          <a:bodyPr wrap="square" rtlCol="0">
            <a:spAutoFit/>
          </a:bodyPr>
          <a:lstStyle/>
          <a:p>
            <a:pPr>
              <a:lnSpc>
                <a:spcPct val="114000"/>
              </a:lnSpc>
            </a:pPr>
            <a:r>
              <a:rPr lang="zh-CN" altLang="en-US" sz="3000" b="1" dirty="0">
                <a:solidFill>
                  <a:schemeClr val="bg1"/>
                </a:solidFill>
                <a:latin typeface="Times New Roman" panose="02020603050405020304" pitchFamily="18" charset="0"/>
                <a:cs typeface="Times New Roman" panose="02020603050405020304" pitchFamily="18" charset="0"/>
              </a:rPr>
              <a:t>文章大意</a:t>
            </a:r>
            <a:endParaRPr lang="en-US" altLang="zh-CN" sz="3000" b="1" dirty="0">
              <a:solidFill>
                <a:schemeClr val="bg1"/>
              </a:solidFill>
              <a:latin typeface="Times New Roman" panose="02020603050405020304" pitchFamily="18" charset="0"/>
              <a:cs typeface="Times New Roman" panose="02020603050405020304" pitchFamily="18" charset="0"/>
            </a:endParaRPr>
          </a:p>
        </p:txBody>
      </p:sp>
      <p:sp>
        <p:nvSpPr>
          <p:cNvPr id="34" name="文本框 33"/>
          <p:cNvSpPr txBox="1"/>
          <p:nvPr/>
        </p:nvSpPr>
        <p:spPr>
          <a:xfrm>
            <a:off x="7496295" y="1849272"/>
            <a:ext cx="2421518" cy="572529"/>
          </a:xfrm>
          <a:prstGeom prst="rect">
            <a:avLst/>
          </a:prstGeom>
          <a:noFill/>
        </p:spPr>
        <p:txBody>
          <a:bodyPr wrap="square" rtlCol="0">
            <a:spAutoFit/>
          </a:bodyPr>
          <a:lstStyle/>
          <a:p>
            <a:pPr>
              <a:lnSpc>
                <a:spcPct val="114000"/>
              </a:lnSpc>
            </a:pPr>
            <a:r>
              <a:rPr lang="zh-CN" altLang="en-US" sz="3000" b="1" dirty="0">
                <a:solidFill>
                  <a:schemeClr val="bg1"/>
                </a:solidFill>
                <a:latin typeface="Times New Roman" panose="02020603050405020304" pitchFamily="18" charset="0"/>
                <a:cs typeface="Times New Roman" panose="02020603050405020304" pitchFamily="18" charset="0"/>
              </a:rPr>
              <a:t>文章标题</a:t>
            </a:r>
            <a:endParaRPr lang="en-US" altLang="zh-CN" sz="3000" b="1" dirty="0">
              <a:solidFill>
                <a:schemeClr val="bg1"/>
              </a:solidFill>
              <a:latin typeface="Times New Roman" panose="02020603050405020304" pitchFamily="18" charset="0"/>
              <a:cs typeface="Times New Roman" panose="02020603050405020304" pitchFamily="18" charset="0"/>
            </a:endParaRPr>
          </a:p>
        </p:txBody>
      </p:sp>
      <p:sp>
        <p:nvSpPr>
          <p:cNvPr id="35" name="文本框 34"/>
          <p:cNvSpPr txBox="1"/>
          <p:nvPr/>
        </p:nvSpPr>
        <p:spPr>
          <a:xfrm>
            <a:off x="9350200" y="1439763"/>
            <a:ext cx="1650400"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就事论事</a:t>
            </a:r>
            <a:endParaRPr lang="zh-CN" altLang="en-US" sz="2800" b="1" dirty="0">
              <a:solidFill>
                <a:srgbClr val="C00000"/>
              </a:solidFill>
              <a:latin typeface="Arial Narrow" panose="020B0606020202030204" pitchFamily="34" charset="0"/>
            </a:endParaRPr>
          </a:p>
        </p:txBody>
      </p:sp>
      <p:sp>
        <p:nvSpPr>
          <p:cNvPr id="36" name="文本框 35"/>
          <p:cNvSpPr txBox="1"/>
          <p:nvPr/>
        </p:nvSpPr>
        <p:spPr>
          <a:xfrm>
            <a:off x="9339285" y="2186232"/>
            <a:ext cx="1650400"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就事说理</a:t>
            </a:r>
            <a:endParaRPr lang="zh-CN" altLang="en-US" sz="2800" b="1" dirty="0">
              <a:solidFill>
                <a:schemeClr val="bg1"/>
              </a:solidFill>
              <a:latin typeface="Arial Narrow" panose="020B0606020202030204" pitchFamily="34" charset="0"/>
            </a:endParaRPr>
          </a:p>
        </p:txBody>
      </p:sp>
      <p:sp>
        <p:nvSpPr>
          <p:cNvPr id="37" name="左大括号 36"/>
          <p:cNvSpPr/>
          <p:nvPr/>
        </p:nvSpPr>
        <p:spPr>
          <a:xfrm>
            <a:off x="5632631" y="3896053"/>
            <a:ext cx="371599" cy="2196634"/>
          </a:xfrm>
          <a:prstGeom prst="leftBrace">
            <a:avLst/>
          </a:prstGeom>
          <a:ln w="158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文本框 37"/>
          <p:cNvSpPr txBox="1"/>
          <p:nvPr/>
        </p:nvSpPr>
        <p:spPr>
          <a:xfrm>
            <a:off x="6187772" y="3791588"/>
            <a:ext cx="1650287"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时代背景</a:t>
            </a:r>
            <a:endParaRPr lang="zh-CN" altLang="en-US" sz="2800" b="1" dirty="0">
              <a:solidFill>
                <a:schemeClr val="bg1"/>
              </a:solidFill>
              <a:latin typeface="Arial Narrow" panose="020B0606020202030204" pitchFamily="34" charset="0"/>
            </a:endParaRPr>
          </a:p>
        </p:txBody>
      </p:sp>
      <p:sp>
        <p:nvSpPr>
          <p:cNvPr id="39" name="文本框 38"/>
          <p:cNvSpPr txBox="1"/>
          <p:nvPr/>
        </p:nvSpPr>
        <p:spPr>
          <a:xfrm>
            <a:off x="6173158" y="4489633"/>
            <a:ext cx="1645683"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人物生平</a:t>
            </a:r>
            <a:endParaRPr lang="zh-CN" altLang="en-US" sz="2800" b="1" dirty="0">
              <a:solidFill>
                <a:srgbClr val="C00000"/>
              </a:solidFill>
              <a:latin typeface="Arial Narrow" panose="020B0606020202030204" pitchFamily="34" charset="0"/>
            </a:endParaRPr>
          </a:p>
        </p:txBody>
      </p:sp>
      <p:sp>
        <p:nvSpPr>
          <p:cNvPr id="40" name="文本框 39"/>
          <p:cNvSpPr txBox="1"/>
          <p:nvPr/>
        </p:nvSpPr>
        <p:spPr>
          <a:xfrm>
            <a:off x="6173159" y="5205432"/>
            <a:ext cx="1645682"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成就贡献</a:t>
            </a:r>
            <a:endParaRPr lang="zh-CN" altLang="en-US" sz="2800" b="1" dirty="0">
              <a:solidFill>
                <a:schemeClr val="bg1"/>
              </a:solidFill>
              <a:latin typeface="Arial Narrow" panose="020B0606020202030204" pitchFamily="34" charset="0"/>
            </a:endParaRPr>
          </a:p>
        </p:txBody>
      </p:sp>
      <p:sp>
        <p:nvSpPr>
          <p:cNvPr id="41" name="文本框 40"/>
          <p:cNvSpPr txBox="1"/>
          <p:nvPr/>
        </p:nvSpPr>
        <p:spPr>
          <a:xfrm>
            <a:off x="6185469" y="5919045"/>
            <a:ext cx="1654892"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优点品质</a:t>
            </a:r>
            <a:endParaRPr lang="zh-CN" altLang="en-US" sz="2800" b="1" dirty="0">
              <a:solidFill>
                <a:schemeClr val="bg1"/>
              </a:solidFill>
              <a:latin typeface="Arial Narrow" panose="020B0606020202030204" pitchFamily="34" charset="0"/>
            </a:endParaRPr>
          </a:p>
        </p:txBody>
      </p:sp>
      <p:sp>
        <p:nvSpPr>
          <p:cNvPr id="42" name="文本框 41"/>
          <p:cNvSpPr txBox="1"/>
          <p:nvPr/>
        </p:nvSpPr>
        <p:spPr>
          <a:xfrm>
            <a:off x="7928803" y="4843130"/>
            <a:ext cx="2421518" cy="572529"/>
          </a:xfrm>
          <a:prstGeom prst="rect">
            <a:avLst/>
          </a:prstGeom>
          <a:noFill/>
        </p:spPr>
        <p:txBody>
          <a:bodyPr wrap="square" rtlCol="0">
            <a:spAutoFit/>
          </a:bodyPr>
          <a:lstStyle/>
          <a:p>
            <a:pPr>
              <a:lnSpc>
                <a:spcPct val="114000"/>
              </a:lnSpc>
            </a:pPr>
            <a:r>
              <a:rPr lang="zh-CN" altLang="en-US" sz="3000" b="1" dirty="0">
                <a:solidFill>
                  <a:schemeClr val="bg1"/>
                </a:solidFill>
                <a:latin typeface="Times New Roman" panose="02020603050405020304" pitchFamily="18" charset="0"/>
                <a:cs typeface="Times New Roman" panose="02020603050405020304" pitchFamily="18" charset="0"/>
              </a:rPr>
              <a:t>文章标题</a:t>
            </a:r>
            <a:endParaRPr lang="en-US" altLang="zh-CN" sz="3000" b="1" dirty="0">
              <a:solidFill>
                <a:schemeClr val="bg1"/>
              </a:solidFill>
              <a:latin typeface="Times New Roman" panose="02020603050405020304" pitchFamily="18" charset="0"/>
              <a:cs typeface="Times New Roman" panose="02020603050405020304" pitchFamily="18" charset="0"/>
            </a:endParaRPr>
          </a:p>
        </p:txBody>
      </p:sp>
      <p:sp>
        <p:nvSpPr>
          <p:cNvPr id="43" name="文本框 42"/>
          <p:cNvSpPr txBox="1"/>
          <p:nvPr/>
        </p:nvSpPr>
        <p:spPr>
          <a:xfrm>
            <a:off x="9664290" y="4844141"/>
            <a:ext cx="2421518" cy="572529"/>
          </a:xfrm>
          <a:prstGeom prst="rect">
            <a:avLst/>
          </a:prstGeom>
          <a:noFill/>
        </p:spPr>
        <p:txBody>
          <a:bodyPr wrap="square" rtlCol="0">
            <a:spAutoFit/>
          </a:bodyPr>
          <a:lstStyle/>
          <a:p>
            <a:pPr>
              <a:lnSpc>
                <a:spcPct val="114000"/>
              </a:lnSpc>
            </a:pPr>
            <a:r>
              <a:rPr lang="zh-CN" altLang="en-US" sz="3000" b="1" dirty="0">
                <a:solidFill>
                  <a:schemeClr val="bg1"/>
                </a:solidFill>
                <a:latin typeface="Times New Roman" panose="02020603050405020304" pitchFamily="18" charset="0"/>
                <a:cs typeface="Times New Roman" panose="02020603050405020304" pitchFamily="18" charset="0"/>
              </a:rPr>
              <a:t>文章大意</a:t>
            </a:r>
            <a:endParaRPr lang="en-US" altLang="zh-CN" sz="3000" b="1" dirty="0">
              <a:solidFill>
                <a:schemeClr val="bg1"/>
              </a:solidFill>
              <a:latin typeface="Times New Roman" panose="02020603050405020304" pitchFamily="18" charset="0"/>
              <a:cs typeface="Times New Roman" panose="02020603050405020304" pitchFamily="18" charset="0"/>
            </a:endParaRPr>
          </a:p>
        </p:txBody>
      </p:sp>
      <p:sp>
        <p:nvSpPr>
          <p:cNvPr id="45" name="对话气泡: 矩形 44"/>
          <p:cNvSpPr/>
          <p:nvPr/>
        </p:nvSpPr>
        <p:spPr>
          <a:xfrm>
            <a:off x="9013366" y="3512755"/>
            <a:ext cx="2815589" cy="777691"/>
          </a:xfrm>
          <a:prstGeom prst="wedgeRectCallout">
            <a:avLst>
              <a:gd name="adj1" fmla="val -41126"/>
              <a:gd name="adj2" fmla="val 858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nSpc>
                <a:spcPts val="3060"/>
              </a:lnSpc>
              <a:buAutoNum type="arabicPeriod"/>
            </a:pPr>
            <a:r>
              <a:rPr lang="en-US" altLang="zh-CN" sz="2800" b="1" dirty="0">
                <a:solidFill>
                  <a:schemeClr val="bg1"/>
                </a:solidFill>
                <a:latin typeface="Times New Roman" panose="02020603050405020304" pitchFamily="18" charset="0"/>
                <a:cs typeface="Times New Roman" panose="02020603050405020304" pitchFamily="18" charset="0"/>
              </a:rPr>
              <a:t>to </a:t>
            </a:r>
            <a:r>
              <a:rPr lang="en-US" altLang="zh-CN" sz="2800" b="1" dirty="0">
                <a:solidFill>
                  <a:srgbClr val="C00000"/>
                </a:solidFill>
                <a:latin typeface="Times New Roman" panose="02020603050405020304" pitchFamily="18" charset="0"/>
                <a:cs typeface="Times New Roman" panose="02020603050405020304" pitchFamily="18" charset="0"/>
              </a:rPr>
              <a:t>introduce</a:t>
            </a:r>
            <a:endParaRPr lang="en-US" altLang="zh-CN" sz="2800" b="1" dirty="0">
              <a:solidFill>
                <a:srgbClr val="C00000"/>
              </a:solidFill>
              <a:latin typeface="Times New Roman" panose="02020603050405020304" pitchFamily="18" charset="0"/>
              <a:cs typeface="Times New Roman" panose="02020603050405020304" pitchFamily="18" charset="0"/>
            </a:endParaRPr>
          </a:p>
          <a:p>
            <a:pPr marL="514350" indent="-514350">
              <a:lnSpc>
                <a:spcPts val="3060"/>
              </a:lnSpc>
              <a:buAutoNum type="arabicPeriod"/>
            </a:pPr>
            <a:r>
              <a:rPr lang="en-US" altLang="zh-CN" sz="2800" b="1" dirty="0">
                <a:solidFill>
                  <a:schemeClr val="bg1"/>
                </a:solidFill>
                <a:latin typeface="Times New Roman" panose="02020603050405020304" pitchFamily="18" charset="0"/>
                <a:cs typeface="Times New Roman" panose="02020603050405020304" pitchFamily="18" charset="0"/>
              </a:rPr>
              <a:t>to </a:t>
            </a:r>
            <a:r>
              <a:rPr lang="en-US" altLang="zh-CN" sz="2800" b="1" dirty="0">
                <a:solidFill>
                  <a:srgbClr val="C00000"/>
                </a:solidFill>
                <a:latin typeface="Times New Roman" panose="02020603050405020304" pitchFamily="18" charset="0"/>
                <a:cs typeface="Times New Roman" panose="02020603050405020304" pitchFamily="18" charset="0"/>
              </a:rPr>
              <a:t>remember</a:t>
            </a:r>
            <a:endParaRPr lang="en-US" altLang="zh-CN" sz="2800" b="1" dirty="0">
              <a:solidFill>
                <a:srgbClr val="C00000"/>
              </a:solidFill>
              <a:latin typeface="Times New Roman" panose="02020603050405020304" pitchFamily="18" charset="0"/>
              <a:cs typeface="Times New Roman" panose="02020603050405020304" pitchFamily="18" charset="0"/>
            </a:endParaRPr>
          </a:p>
        </p:txBody>
      </p:sp>
      <p:sp>
        <p:nvSpPr>
          <p:cNvPr id="44" name="文本框 43"/>
          <p:cNvSpPr txBox="1"/>
          <p:nvPr/>
        </p:nvSpPr>
        <p:spPr>
          <a:xfrm>
            <a:off x="7928803" y="4215509"/>
            <a:ext cx="2421518" cy="572529"/>
          </a:xfrm>
          <a:prstGeom prst="rect">
            <a:avLst/>
          </a:prstGeom>
          <a:noFill/>
        </p:spPr>
        <p:txBody>
          <a:bodyPr wrap="square" rtlCol="0">
            <a:spAutoFit/>
          </a:bodyPr>
          <a:lstStyle/>
          <a:p>
            <a:pPr>
              <a:lnSpc>
                <a:spcPct val="114000"/>
              </a:lnSpc>
            </a:pPr>
            <a:r>
              <a:rPr lang="zh-CN" altLang="en-US" sz="3000" b="1" dirty="0">
                <a:solidFill>
                  <a:schemeClr val="bg1"/>
                </a:solidFill>
                <a:latin typeface="Times New Roman" panose="02020603050405020304" pitchFamily="18" charset="0"/>
                <a:cs typeface="Times New Roman" panose="02020603050405020304" pitchFamily="18" charset="0"/>
              </a:rPr>
              <a:t>写作目的</a:t>
            </a:r>
            <a:endParaRPr lang="en-US" altLang="zh-CN" sz="3000" b="1" dirty="0">
              <a:solidFill>
                <a:schemeClr val="bg1"/>
              </a:solidFill>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87482"/>
    </mc:Choice>
    <mc:Fallback>
      <p:transition spd="slow" advTm="8748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556152"/>
            <a:ext cx="10487025" cy="2246769"/>
          </a:xfrm>
          <a:prstGeom prst="rect">
            <a:avLst/>
          </a:prstGeom>
          <a:noFill/>
        </p:spPr>
        <p:txBody>
          <a:bodyPr wrap="square" rtlCol="0">
            <a:spAutoFit/>
          </a:bodyPr>
          <a:lstStyle/>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610123" y="798803"/>
            <a:ext cx="10487025" cy="5499967"/>
          </a:xfrm>
          <a:prstGeom prst="rect">
            <a:avLst/>
          </a:prstGeom>
          <a:noFill/>
        </p:spPr>
        <p:txBody>
          <a:bodyPr wrap="square" rtlCol="0">
            <a:spAutoFit/>
          </a:bodyPr>
          <a:lstStyle/>
          <a:p>
            <a:pPr algn="ctr"/>
            <a:endParaRPr lang="en-US" altLang="zh-CN" sz="4500" b="1" dirty="0">
              <a:solidFill>
                <a:schemeClr val="bg1"/>
              </a:solidFill>
            </a:endParaRPr>
          </a:p>
          <a:p>
            <a:pPr algn="ctr">
              <a:lnSpc>
                <a:spcPts val="6000"/>
              </a:lnSpc>
            </a:pPr>
            <a:r>
              <a:rPr lang="zh-CN" altLang="en-US" sz="5000" b="1" dirty="0">
                <a:solidFill>
                  <a:schemeClr val="bg1"/>
                </a:solidFill>
                <a:latin typeface="楷体" panose="02010609060101010101" pitchFamily="49" charset="-122"/>
                <a:ea typeface="楷体" panose="02010609060101010101" pitchFamily="49" charset="-122"/>
              </a:rPr>
              <a:t>第一课</a:t>
            </a:r>
            <a:endParaRPr lang="en-US" altLang="zh-CN" sz="5000" b="1" dirty="0">
              <a:solidFill>
                <a:schemeClr val="bg1"/>
              </a:solidFill>
              <a:latin typeface="楷体" panose="02010609060101010101" pitchFamily="49" charset="-122"/>
              <a:ea typeface="楷体" panose="02010609060101010101" pitchFamily="49" charset="-122"/>
            </a:endParaRPr>
          </a:p>
          <a:p>
            <a:pPr algn="ctr">
              <a:lnSpc>
                <a:spcPct val="1200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gn="ctr"/>
            <a:r>
              <a:rPr lang="zh-CN" altLang="en-US" sz="8000" b="1" dirty="0">
                <a:solidFill>
                  <a:schemeClr val="bg1"/>
                </a:solidFill>
                <a:latin typeface="华文新魏" panose="02010800040101010101" pitchFamily="2" charset="-122"/>
                <a:ea typeface="华文新魏" panose="02010800040101010101" pitchFamily="2" charset="-122"/>
                <a:cs typeface="Times New Roman" panose="02020603050405020304" pitchFamily="18" charset="0"/>
              </a:rPr>
              <a:t>主旨大意</a:t>
            </a:r>
            <a:endParaRPr lang="en-US" altLang="zh-CN" sz="8000" b="1" dirty="0">
              <a:solidFill>
                <a:schemeClr val="bg1"/>
              </a:solidFill>
              <a:latin typeface="华文新魏" panose="02010800040101010101" pitchFamily="2" charset="-122"/>
              <a:ea typeface="华文新魏" panose="02010800040101010101" pitchFamily="2" charset="-122"/>
              <a:cs typeface="Times New Roman" panose="02020603050405020304" pitchFamily="18" charset="0"/>
            </a:endParaRPr>
          </a:p>
          <a:p>
            <a:pPr algn="ctr">
              <a:lnSpc>
                <a:spcPct val="140000"/>
              </a:lnSpc>
            </a:pPr>
            <a:r>
              <a:rPr lang="en-US" altLang="zh-CN" sz="4200" b="1" dirty="0">
                <a:solidFill>
                  <a:schemeClr val="bg1"/>
                </a:solidFill>
                <a:latin typeface="楷体" panose="02010609060101010101" pitchFamily="49" charset="-122"/>
                <a:ea typeface="楷体" panose="02010609060101010101" pitchFamily="49" charset="-122"/>
                <a:cs typeface="Times New Roman" panose="02020603050405020304" pitchFamily="18" charset="0"/>
              </a:rPr>
              <a:t>(</a:t>
            </a:r>
            <a:r>
              <a:rPr lang="zh-CN" altLang="en-US" sz="4200" b="1" dirty="0">
                <a:solidFill>
                  <a:schemeClr val="bg1"/>
                </a:solidFill>
                <a:latin typeface="楷体" panose="02010609060101010101" pitchFamily="49" charset="-122"/>
                <a:ea typeface="楷体" panose="02010609060101010101" pitchFamily="49" charset="-122"/>
                <a:cs typeface="Times New Roman" panose="02020603050405020304" pitchFamily="18" charset="0"/>
              </a:rPr>
              <a:t>叙事文</a:t>
            </a:r>
            <a:r>
              <a:rPr lang="en-US" altLang="zh-CN" sz="4200" b="1" dirty="0">
                <a:solidFill>
                  <a:schemeClr val="bg1"/>
                </a:solidFill>
                <a:latin typeface="楷体" panose="02010609060101010101" pitchFamily="49" charset="-122"/>
                <a:ea typeface="楷体" panose="02010609060101010101" pitchFamily="49" charset="-122"/>
                <a:cs typeface="Times New Roman" panose="02020603050405020304" pitchFamily="18" charset="0"/>
              </a:rPr>
              <a:t>)</a:t>
            </a:r>
            <a:endParaRPr lang="en-US" altLang="zh-CN" sz="4200" dirty="0">
              <a:solidFill>
                <a:schemeClr val="bg1"/>
              </a:solidFill>
              <a:latin typeface="楷体" panose="02010609060101010101" pitchFamily="49" charset="-122"/>
              <a:ea typeface="楷体" panose="02010609060101010101" pitchFamily="49" charset="-122"/>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dirty="0">
              <a:solidFill>
                <a:schemeClr val="bg1"/>
              </a:solidFill>
            </a:endParaRPr>
          </a:p>
        </p:txBody>
      </p:sp>
      <p:pic>
        <p:nvPicPr>
          <p:cNvPr id="6" name="图片 5"/>
          <p:cNvPicPr/>
          <p:nvPr/>
        </p:nvPicPr>
        <p:blipFill>
          <a:blip r:embed="rId1" cstate="print">
            <a:alphaModFix amt="55000"/>
            <a:extLst>
              <a:ext uri="{28A0092B-C50C-407E-A947-70E740481C1C}">
                <a14:useLocalDpi xmlns:a14="http://schemas.microsoft.com/office/drawing/2010/main" val="0"/>
              </a:ext>
            </a:extLst>
          </a:blip>
          <a:stretch>
            <a:fillRect/>
          </a:stretch>
        </p:blipFill>
        <p:spPr>
          <a:xfrm>
            <a:off x="8312400" y="316800"/>
            <a:ext cx="3726000" cy="1206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4997"/>
    </mc:Choice>
    <mc:Fallback>
      <p:transition spd="slow" advTm="34997"/>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61949" y="427365"/>
            <a:ext cx="4354077" cy="646331"/>
          </a:xfrm>
          <a:prstGeom prst="rect">
            <a:avLst/>
          </a:prstGeom>
          <a:noFill/>
        </p:spPr>
        <p:txBody>
          <a:bodyPr wrap="none" lIns="91440" tIns="45720" rIns="91440" bIns="45720">
            <a:spAutoFit/>
          </a:bodyPr>
          <a:lstStyle/>
          <a:p>
            <a:pPr algn="ctr"/>
            <a:r>
              <a:rPr lang="zh-CN" altLang="en-US" sz="3600" b="1" cap="none" spc="0" dirty="0">
                <a:ln w="0"/>
                <a:solidFill>
                  <a:schemeClr val="bg1"/>
                </a:solidFill>
                <a:latin typeface="+mj-ea"/>
                <a:ea typeface="+mj-ea"/>
              </a:rPr>
              <a:t>一、主旨大意三题型</a:t>
            </a:r>
            <a:endParaRPr lang="zh-CN" altLang="en-US" sz="3600" b="1" cap="none" spc="0" dirty="0">
              <a:ln w="0"/>
              <a:solidFill>
                <a:schemeClr val="bg1"/>
              </a:solidFill>
              <a:latin typeface="+mj-ea"/>
              <a:ea typeface="+mj-ea"/>
            </a:endParaRPr>
          </a:p>
        </p:txBody>
      </p:sp>
      <p:pic>
        <p:nvPicPr>
          <p:cNvPr id="17" name="图片 16"/>
          <p:cNvPicPr>
            <a:picLocks noChangeAspect="1"/>
          </p:cNvPicPr>
          <p:nvPr/>
        </p:nvPicPr>
        <p:blipFill>
          <a:blip r:embed="rId1"/>
          <a:stretch>
            <a:fillRect/>
          </a:stretch>
        </p:blipFill>
        <p:spPr>
          <a:xfrm>
            <a:off x="991202" y="1540566"/>
            <a:ext cx="1115893" cy="4333460"/>
          </a:xfrm>
          <a:prstGeom prst="rect">
            <a:avLst/>
          </a:prstGeom>
        </p:spPr>
      </p:pic>
      <p:sp>
        <p:nvSpPr>
          <p:cNvPr id="18" name="文本框 17"/>
          <p:cNvSpPr txBox="1"/>
          <p:nvPr/>
        </p:nvSpPr>
        <p:spPr>
          <a:xfrm>
            <a:off x="2107095" y="1912896"/>
            <a:ext cx="11296650" cy="5565050"/>
          </a:xfrm>
          <a:prstGeom prst="rect">
            <a:avLst/>
          </a:prstGeom>
          <a:noFill/>
        </p:spPr>
        <p:txBody>
          <a:bodyPr wrap="square" rtlCol="0">
            <a:spAutoFit/>
          </a:bodyPr>
          <a:lstStyle/>
          <a:p>
            <a:pPr>
              <a:lnSpc>
                <a:spcPct val="114000"/>
              </a:lnSpc>
            </a:pPr>
            <a:r>
              <a:rPr lang="en-US" altLang="zh-CN" sz="3000" b="1" dirty="0">
                <a:solidFill>
                  <a:schemeClr val="bg1"/>
                </a:solidFill>
                <a:latin typeface="Times New Roman" panose="02020603050405020304" pitchFamily="18" charset="0"/>
                <a:cs typeface="Times New Roman" panose="02020603050405020304" pitchFamily="18" charset="0"/>
              </a:rPr>
              <a:t>1. </a:t>
            </a:r>
            <a:r>
              <a:rPr lang="zh-CN" altLang="en-US" sz="3000" b="1" dirty="0">
                <a:solidFill>
                  <a:schemeClr val="bg1"/>
                </a:solidFill>
                <a:latin typeface="Times New Roman" panose="02020603050405020304" pitchFamily="18" charset="0"/>
                <a:cs typeface="Times New Roman" panose="02020603050405020304" pitchFamily="18" charset="0"/>
              </a:rPr>
              <a:t>文章大意</a:t>
            </a:r>
            <a:endParaRPr lang="en-US" altLang="zh-CN" sz="3000" b="1" dirty="0">
              <a:solidFill>
                <a:schemeClr val="bg1"/>
              </a:solidFill>
              <a:latin typeface="Times New Roman" panose="02020603050405020304" pitchFamily="18" charset="0"/>
              <a:cs typeface="Times New Roman" panose="02020603050405020304" pitchFamily="18" charset="0"/>
            </a:endParaRPr>
          </a:p>
          <a:p>
            <a:pPr marL="514350" indent="-514350">
              <a:lnSpc>
                <a:spcPct val="114000"/>
              </a:lnSpc>
              <a:buAutoNum type="arabicPeriod"/>
            </a:pPr>
            <a:endParaRPr lang="en-US" altLang="zh-CN" sz="3000" b="1" dirty="0">
              <a:solidFill>
                <a:schemeClr val="bg1"/>
              </a:solidFill>
              <a:latin typeface="Times New Roman" panose="02020603050405020304" pitchFamily="18" charset="0"/>
              <a:cs typeface="Times New Roman" panose="02020603050405020304" pitchFamily="18" charset="0"/>
            </a:endParaRPr>
          </a:p>
          <a:p>
            <a:pPr marL="514350" indent="-514350">
              <a:lnSpc>
                <a:spcPct val="114000"/>
              </a:lnSpc>
              <a:buAutoNum type="arabicPeriod"/>
            </a:pPr>
            <a:endParaRPr lang="en-US" altLang="zh-CN" sz="3000" b="1" dirty="0">
              <a:solidFill>
                <a:schemeClr val="bg1"/>
              </a:solidFill>
              <a:latin typeface="Times New Roman" panose="02020603050405020304" pitchFamily="18" charset="0"/>
              <a:cs typeface="Times New Roman" panose="02020603050405020304" pitchFamily="18" charset="0"/>
            </a:endParaRPr>
          </a:p>
          <a:p>
            <a:pPr>
              <a:lnSpc>
                <a:spcPct val="114000"/>
              </a:lnSpc>
            </a:pPr>
            <a:r>
              <a:rPr lang="en-US" altLang="zh-CN" sz="3000" b="1" dirty="0">
                <a:solidFill>
                  <a:schemeClr val="bg1"/>
                </a:solidFill>
                <a:latin typeface="Times New Roman" panose="02020603050405020304" pitchFamily="18" charset="0"/>
                <a:cs typeface="Times New Roman" panose="02020603050405020304" pitchFamily="18" charset="0"/>
              </a:rPr>
              <a:t>2. </a:t>
            </a:r>
            <a:r>
              <a:rPr lang="zh-CN" altLang="en-US" sz="3000" b="1" dirty="0">
                <a:solidFill>
                  <a:schemeClr val="bg1"/>
                </a:solidFill>
                <a:latin typeface="Times New Roman" panose="02020603050405020304" pitchFamily="18" charset="0"/>
                <a:cs typeface="Times New Roman" panose="02020603050405020304" pitchFamily="18" charset="0"/>
              </a:rPr>
              <a:t>文章标题</a:t>
            </a:r>
            <a:endParaRPr lang="en-US" altLang="zh-CN" sz="3000" b="1" dirty="0">
              <a:solidFill>
                <a:schemeClr val="bg1"/>
              </a:solidFill>
              <a:latin typeface="Times New Roman" panose="02020603050405020304" pitchFamily="18" charset="0"/>
              <a:cs typeface="Times New Roman" panose="02020603050405020304" pitchFamily="18" charset="0"/>
            </a:endParaRPr>
          </a:p>
          <a:p>
            <a:pPr>
              <a:lnSpc>
                <a:spcPct val="114000"/>
              </a:lnSpc>
            </a:pPr>
            <a:endParaRPr lang="en-US" altLang="zh-CN" sz="3000" b="1" dirty="0">
              <a:solidFill>
                <a:schemeClr val="bg1"/>
              </a:solidFill>
              <a:latin typeface="Times New Roman" panose="02020603050405020304" pitchFamily="18" charset="0"/>
              <a:cs typeface="Times New Roman" panose="02020603050405020304" pitchFamily="18" charset="0"/>
            </a:endParaRPr>
          </a:p>
          <a:p>
            <a:pPr>
              <a:lnSpc>
                <a:spcPct val="114000"/>
              </a:lnSpc>
            </a:pPr>
            <a:endParaRPr lang="en-US" altLang="zh-CN" sz="3000" b="1" dirty="0">
              <a:solidFill>
                <a:schemeClr val="bg1"/>
              </a:solidFill>
              <a:latin typeface="Times New Roman" panose="02020603050405020304" pitchFamily="18" charset="0"/>
              <a:cs typeface="Times New Roman" panose="02020603050405020304" pitchFamily="18" charset="0"/>
            </a:endParaRPr>
          </a:p>
          <a:p>
            <a:pPr>
              <a:lnSpc>
                <a:spcPct val="114000"/>
              </a:lnSpc>
            </a:pPr>
            <a:r>
              <a:rPr lang="en-US" altLang="zh-CN" sz="3000" b="1" dirty="0">
                <a:solidFill>
                  <a:schemeClr val="bg1"/>
                </a:solidFill>
                <a:latin typeface="Times New Roman" panose="02020603050405020304" pitchFamily="18" charset="0"/>
                <a:cs typeface="Times New Roman" panose="02020603050405020304" pitchFamily="18" charset="0"/>
              </a:rPr>
              <a:t>3. </a:t>
            </a:r>
            <a:r>
              <a:rPr lang="zh-CN" altLang="en-US" sz="3000" b="1" dirty="0">
                <a:solidFill>
                  <a:schemeClr val="bg1"/>
                </a:solidFill>
                <a:latin typeface="Times New Roman" panose="02020603050405020304" pitchFamily="18" charset="0"/>
                <a:cs typeface="Times New Roman" panose="02020603050405020304" pitchFamily="18" charset="0"/>
              </a:rPr>
              <a:t>写作目的</a:t>
            </a:r>
            <a:endParaRPr lang="en-US" altLang="zh-CN" sz="3000" b="1" dirty="0">
              <a:solidFill>
                <a:schemeClr val="bg1"/>
              </a:solidFill>
              <a:latin typeface="Times New Roman" panose="02020603050405020304" pitchFamily="18" charset="0"/>
              <a:cs typeface="Times New Roman" panose="02020603050405020304" pitchFamily="18" charset="0"/>
            </a:endParaRPr>
          </a:p>
          <a:p>
            <a:pPr>
              <a:lnSpc>
                <a:spcPct val="114000"/>
              </a:lnSpc>
            </a:pPr>
            <a:endParaRPr lang="en-US" altLang="zh-CN" sz="2800" b="1" dirty="0">
              <a:solidFill>
                <a:schemeClr val="bg1"/>
              </a:solidFill>
              <a:latin typeface="Times New Roman" panose="02020603050405020304" pitchFamily="18" charset="0"/>
              <a:cs typeface="Times New Roman" panose="02020603050405020304" pitchFamily="18" charset="0"/>
            </a:endParaRPr>
          </a:p>
          <a:p>
            <a:pPr>
              <a:lnSpc>
                <a:spcPct val="114000"/>
              </a:lnSpc>
            </a:pPr>
            <a:endParaRPr lang="en-US" altLang="zh-CN" sz="2800" b="1" dirty="0">
              <a:solidFill>
                <a:schemeClr val="bg1"/>
              </a:solidFill>
              <a:latin typeface="Times New Roman" panose="02020603050405020304" pitchFamily="18" charset="0"/>
              <a:cs typeface="Times New Roman" panose="02020603050405020304" pitchFamily="18" charset="0"/>
            </a:endParaRPr>
          </a:p>
          <a:p>
            <a:pPr>
              <a:lnSpc>
                <a:spcPct val="114000"/>
              </a:lnSpc>
            </a:pPr>
            <a:endParaRPr lang="en-US" altLang="zh-CN" sz="2800" b="1" dirty="0">
              <a:solidFill>
                <a:schemeClr val="bg1"/>
              </a:solidFill>
              <a:latin typeface="Times New Roman" panose="02020603050405020304" pitchFamily="18" charset="0"/>
              <a:cs typeface="Times New Roman" panose="02020603050405020304" pitchFamily="18" charset="0"/>
            </a:endParaRPr>
          </a:p>
          <a:p>
            <a:pPr>
              <a:lnSpc>
                <a:spcPts val="2360"/>
              </a:lnSpc>
            </a:pPr>
            <a:r>
              <a:rPr lang="en-US" altLang="zh-CN" sz="2800" b="1" dirty="0">
                <a:latin typeface="Times New Roman" panose="02020603050405020304" pitchFamily="18" charset="0"/>
                <a:cs typeface="Times New Roman" panose="02020603050405020304" pitchFamily="18" charset="0"/>
              </a:rPr>
              <a:t>1</a:t>
            </a:r>
            <a:endParaRPr lang="en-US" altLang="zh-CN" sz="2600" dirty="0">
              <a:solidFill>
                <a:schemeClr val="bg1"/>
              </a:solidFill>
              <a:latin typeface="Times New Roman" panose="02020603050405020304" pitchFamily="18" charset="0"/>
              <a:cs typeface="Times New Roman" panose="02020603050405020304" pitchFamily="18" charset="0"/>
            </a:endParaRPr>
          </a:p>
        </p:txBody>
      </p:sp>
      <p:sp>
        <p:nvSpPr>
          <p:cNvPr id="21" name="文本框 20"/>
          <p:cNvSpPr txBox="1"/>
          <p:nvPr/>
        </p:nvSpPr>
        <p:spPr>
          <a:xfrm>
            <a:off x="4285472" y="3206576"/>
            <a:ext cx="6915326" cy="984885"/>
          </a:xfrm>
          <a:prstGeom prst="rect">
            <a:avLst/>
          </a:prstGeom>
          <a:noFill/>
          <a:ln w="19050">
            <a:solidFill>
              <a:schemeClr val="accent5">
                <a:lumMod val="40000"/>
                <a:lumOff val="60000"/>
              </a:schemeClr>
            </a:solidFill>
          </a:ln>
        </p:spPr>
        <p:txBody>
          <a:bodyPr wrap="square" rtlCol="0">
            <a:spAutoFit/>
          </a:bodyPr>
          <a:lstStyle/>
          <a:p>
            <a:r>
              <a:rPr lang="en-US" altLang="zh-CN" sz="29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zh-CN" sz="29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What is the </a:t>
            </a:r>
            <a:r>
              <a:rPr lang="en-US" altLang="zh-CN" sz="29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best title </a:t>
            </a:r>
            <a:r>
              <a:rPr lang="en-US" altLang="zh-CN" sz="29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for the text?</a:t>
            </a:r>
            <a:endParaRPr lang="en-US" altLang="zh-CN" sz="29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a:p>
            <a:r>
              <a:rPr lang="en-US" altLang="zh-CN" sz="29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zh-CN" sz="29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What can be a </a:t>
            </a:r>
            <a:r>
              <a:rPr lang="en-US" altLang="zh-CN" sz="29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suitable title </a:t>
            </a:r>
            <a:r>
              <a:rPr lang="en-US" altLang="zh-CN" sz="29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for the text? </a:t>
            </a:r>
            <a:endParaRPr lang="en-US" altLang="zh-CN" sz="29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23" name="文本框 22"/>
          <p:cNvSpPr txBox="1"/>
          <p:nvPr/>
        </p:nvSpPr>
        <p:spPr>
          <a:xfrm>
            <a:off x="4285472" y="1446026"/>
            <a:ext cx="6412480" cy="1431161"/>
          </a:xfrm>
          <a:prstGeom prst="rect">
            <a:avLst/>
          </a:prstGeom>
          <a:noFill/>
          <a:ln w="19050">
            <a:solidFill>
              <a:schemeClr val="accent5">
                <a:lumMod val="40000"/>
                <a:lumOff val="60000"/>
              </a:schemeClr>
            </a:solidFill>
          </a:ln>
        </p:spPr>
        <p:txBody>
          <a:bodyPr wrap="square" rtlCol="0">
            <a:spAutoFit/>
          </a:bodyPr>
          <a:lstStyle/>
          <a:p>
            <a:r>
              <a:rPr lang="en-US" altLang="zh-CN" sz="29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zh-CN" sz="29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What’s the text </a:t>
            </a:r>
            <a:r>
              <a:rPr lang="en-US" altLang="zh-CN" sz="29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mainly about</a:t>
            </a:r>
            <a:r>
              <a:rPr lang="en-US" altLang="zh-CN" sz="29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endParaRPr lang="en-US" altLang="zh-CN" sz="29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a:p>
            <a:r>
              <a:rPr lang="en-US" altLang="zh-CN" sz="29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zh-CN" sz="29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What’s the </a:t>
            </a:r>
            <a:r>
              <a:rPr lang="en-US" altLang="zh-CN" sz="29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main idea </a:t>
            </a:r>
            <a:r>
              <a:rPr lang="en-US" altLang="zh-CN" sz="29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of the text? </a:t>
            </a:r>
            <a:endParaRPr lang="en-US" altLang="zh-CN" sz="29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a:p>
            <a:r>
              <a:rPr lang="en-US" altLang="zh-CN" sz="29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zh-CN" sz="29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What does the story </a:t>
            </a:r>
            <a:r>
              <a:rPr lang="en-US" altLang="zh-CN" sz="29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mainly tell </a:t>
            </a:r>
            <a:r>
              <a:rPr lang="en-US" altLang="zh-CN" sz="29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us?</a:t>
            </a:r>
            <a:endParaRPr lang="en-US" altLang="zh-CN" sz="29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24" name="文本框 23"/>
          <p:cNvSpPr txBox="1"/>
          <p:nvPr/>
        </p:nvSpPr>
        <p:spPr>
          <a:xfrm>
            <a:off x="4285472" y="4905300"/>
            <a:ext cx="7544580" cy="984885"/>
          </a:xfrm>
          <a:prstGeom prst="rect">
            <a:avLst/>
          </a:prstGeom>
          <a:noFill/>
          <a:ln w="19050">
            <a:solidFill>
              <a:schemeClr val="accent5">
                <a:lumMod val="40000"/>
                <a:lumOff val="60000"/>
              </a:schemeClr>
            </a:solidFill>
          </a:ln>
        </p:spPr>
        <p:txBody>
          <a:bodyPr wrap="square" rtlCol="0">
            <a:spAutoFit/>
          </a:bodyPr>
          <a:lstStyle/>
          <a:p>
            <a:r>
              <a:rPr lang="en-US" altLang="zh-CN" sz="29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zh-CN" sz="29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What’s the </a:t>
            </a:r>
            <a:r>
              <a:rPr lang="en-US" altLang="zh-CN" sz="29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main purpose </a:t>
            </a:r>
            <a:r>
              <a:rPr lang="en-US" altLang="zh-CN" sz="29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of the passage?</a:t>
            </a:r>
            <a:endParaRPr lang="en-US" altLang="zh-CN" sz="29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a:p>
            <a:r>
              <a:rPr lang="en-US" altLang="zh-CN" sz="29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zh-CN" sz="29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What’s the </a:t>
            </a:r>
            <a:r>
              <a:rPr lang="en-US" altLang="zh-CN" sz="29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author’s purpose </a:t>
            </a:r>
            <a:r>
              <a:rPr lang="en-US" altLang="zh-CN" sz="29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in writing the text?</a:t>
            </a:r>
            <a:endParaRPr lang="en-US" altLang="zh-CN" sz="29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p:txBody>
      </p:sp>
      <p:pic>
        <p:nvPicPr>
          <p:cNvPr id="11" name="图片 10"/>
          <p:cNvPicPr/>
          <p:nvPr/>
        </p:nvPicPr>
        <p:blipFill>
          <a:blip r:embed="rId2" cstate="print">
            <a:alphaModFix amt="55000"/>
            <a:extLst>
              <a:ext uri="{28A0092B-C50C-407E-A947-70E740481C1C}">
                <a14:useLocalDpi xmlns:a14="http://schemas.microsoft.com/office/drawing/2010/main" val="0"/>
              </a:ext>
            </a:extLst>
          </a:blip>
          <a:stretch>
            <a:fillRect/>
          </a:stretch>
        </p:blipFill>
        <p:spPr>
          <a:xfrm>
            <a:off x="8312400" y="316800"/>
            <a:ext cx="3726000" cy="1206000"/>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advTm="54784"/>
    </mc:Choice>
    <mc:Fallback>
      <p:transition spd="slow" advTm="547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61948" y="420496"/>
            <a:ext cx="2964274" cy="646331"/>
          </a:xfrm>
          <a:prstGeom prst="rect">
            <a:avLst/>
          </a:prstGeom>
          <a:noFill/>
        </p:spPr>
        <p:txBody>
          <a:bodyPr wrap="none" lIns="91440" tIns="45720" rIns="91440" bIns="45720">
            <a:spAutoFit/>
          </a:bodyPr>
          <a:lstStyle/>
          <a:p>
            <a:pPr algn="ctr"/>
            <a:r>
              <a:rPr lang="zh-CN" altLang="en-US" sz="3600" b="1" dirty="0">
                <a:ln w="0"/>
                <a:solidFill>
                  <a:schemeClr val="bg1"/>
                </a:solidFill>
                <a:latin typeface="+mj-ea"/>
                <a:ea typeface="+mj-ea"/>
              </a:rPr>
              <a:t>二、个人故事</a:t>
            </a:r>
            <a:endParaRPr lang="zh-CN" altLang="en-US" sz="3600" b="1" cap="none" spc="0" dirty="0">
              <a:ln w="0"/>
              <a:solidFill>
                <a:schemeClr val="bg1"/>
              </a:solidFill>
              <a:latin typeface="+mj-ea"/>
              <a:ea typeface="+mj-ea"/>
            </a:endParaRPr>
          </a:p>
        </p:txBody>
      </p:sp>
      <p:sp>
        <p:nvSpPr>
          <p:cNvPr id="11" name="文本框 10"/>
          <p:cNvSpPr txBox="1"/>
          <p:nvPr/>
        </p:nvSpPr>
        <p:spPr>
          <a:xfrm>
            <a:off x="687372" y="1185858"/>
            <a:ext cx="11296650" cy="7674922"/>
          </a:xfrm>
          <a:prstGeom prst="rect">
            <a:avLst/>
          </a:prstGeom>
          <a:noFill/>
        </p:spPr>
        <p:txBody>
          <a:bodyPr wrap="square" rtlCol="0">
            <a:spAutoFit/>
          </a:bodyPr>
          <a:lstStyle/>
          <a:p>
            <a:pPr marL="514350" indent="-514350">
              <a:buAutoNum type="arabicPeriod"/>
            </a:pPr>
            <a:r>
              <a:rPr lang="zh-CN" altLang="en-US" sz="2600" b="1" dirty="0">
                <a:solidFill>
                  <a:schemeClr val="bg1"/>
                </a:solidFill>
                <a:latin typeface="Times New Roman" panose="02020603050405020304" pitchFamily="18" charset="0"/>
                <a:cs typeface="Times New Roman" panose="02020603050405020304" pitchFamily="18" charset="0"/>
              </a:rPr>
              <a:t>浙江卷对“个人故事”的考查：</a:t>
            </a:r>
            <a:endParaRPr lang="en-US" altLang="zh-CN" sz="2600" b="1" dirty="0">
              <a:solidFill>
                <a:schemeClr val="bg1"/>
              </a:solidFill>
              <a:latin typeface="Times New Roman" panose="02020603050405020304" pitchFamily="18" charset="0"/>
              <a:cs typeface="Times New Roman" panose="02020603050405020304" pitchFamily="18" charset="0"/>
            </a:endParaRPr>
          </a:p>
          <a:p>
            <a:pPr marL="514350" indent="-514350">
              <a:buAutoNum type="arabicPeriod"/>
            </a:pPr>
            <a:endParaRPr lang="en-US" altLang="zh-CN" sz="2600" b="1" dirty="0">
              <a:solidFill>
                <a:schemeClr val="bg1"/>
              </a:solidFill>
              <a:latin typeface="Times New Roman" panose="02020603050405020304" pitchFamily="18" charset="0"/>
              <a:cs typeface="Times New Roman" panose="02020603050405020304" pitchFamily="18" charset="0"/>
            </a:endParaRPr>
          </a:p>
          <a:p>
            <a:pPr marL="514350" indent="-514350">
              <a:buAutoNum type="arabicPeriod"/>
            </a:pPr>
            <a:endParaRPr lang="en-US" altLang="zh-CN" sz="2600" b="1" dirty="0">
              <a:solidFill>
                <a:schemeClr val="bg1"/>
              </a:solidFill>
              <a:latin typeface="Times New Roman" panose="02020603050405020304" pitchFamily="18" charset="0"/>
              <a:cs typeface="Times New Roman" panose="02020603050405020304" pitchFamily="18" charset="0"/>
            </a:endParaRPr>
          </a:p>
          <a:p>
            <a:pPr marL="514350" indent="-514350">
              <a:buAutoNum type="arabicPeriod"/>
            </a:pPr>
            <a:endParaRPr lang="en-US" altLang="zh-CN" sz="2600" b="1" dirty="0">
              <a:solidFill>
                <a:schemeClr val="bg1"/>
              </a:solidFill>
              <a:latin typeface="Times New Roman" panose="02020603050405020304" pitchFamily="18" charset="0"/>
              <a:cs typeface="Times New Roman" panose="02020603050405020304" pitchFamily="18" charset="0"/>
            </a:endParaRPr>
          </a:p>
          <a:p>
            <a:endParaRPr lang="en-US" altLang="zh-CN" sz="2600" b="1" dirty="0">
              <a:solidFill>
                <a:schemeClr val="bg1"/>
              </a:solidFill>
              <a:latin typeface="Times New Roman" panose="02020603050405020304" pitchFamily="18" charset="0"/>
              <a:cs typeface="Times New Roman" panose="02020603050405020304" pitchFamily="18" charset="0"/>
            </a:endParaRPr>
          </a:p>
          <a:p>
            <a:endParaRPr lang="en-US" altLang="zh-CN" sz="2600" b="1" dirty="0">
              <a:solidFill>
                <a:schemeClr val="bg1"/>
              </a:solidFill>
              <a:latin typeface="Times New Roman" panose="02020603050405020304" pitchFamily="18" charset="0"/>
              <a:cs typeface="Times New Roman" panose="02020603050405020304" pitchFamily="18" charset="0"/>
            </a:endParaRPr>
          </a:p>
          <a:p>
            <a:endParaRPr lang="en-US" altLang="zh-CN" sz="2600" b="1" dirty="0">
              <a:solidFill>
                <a:schemeClr val="bg1"/>
              </a:solidFill>
              <a:latin typeface="Times New Roman" panose="02020603050405020304" pitchFamily="18" charset="0"/>
              <a:cs typeface="Times New Roman" panose="02020603050405020304" pitchFamily="18" charset="0"/>
            </a:endParaRPr>
          </a:p>
          <a:p>
            <a:endParaRPr lang="en-US" altLang="zh-CN" sz="2600" b="1" dirty="0">
              <a:solidFill>
                <a:schemeClr val="bg1"/>
              </a:solidFill>
              <a:latin typeface="Times New Roman" panose="02020603050405020304" pitchFamily="18" charset="0"/>
              <a:cs typeface="Times New Roman" panose="02020603050405020304" pitchFamily="18" charset="0"/>
            </a:endParaRPr>
          </a:p>
          <a:p>
            <a:endParaRPr lang="en-US" altLang="zh-CN" sz="2600" b="1" dirty="0">
              <a:solidFill>
                <a:schemeClr val="bg1"/>
              </a:solidFill>
              <a:latin typeface="Times New Roman" panose="02020603050405020304" pitchFamily="18" charset="0"/>
              <a:cs typeface="Times New Roman" panose="02020603050405020304" pitchFamily="18" charset="0"/>
            </a:endParaRPr>
          </a:p>
          <a:p>
            <a:endParaRPr lang="en-US" altLang="zh-CN" sz="2600" b="1" dirty="0">
              <a:solidFill>
                <a:schemeClr val="bg1"/>
              </a:solidFill>
              <a:latin typeface="Times New Roman" panose="02020603050405020304" pitchFamily="18" charset="0"/>
              <a:cs typeface="Times New Roman" panose="02020603050405020304" pitchFamily="18" charset="0"/>
            </a:endParaRPr>
          </a:p>
          <a:p>
            <a:endParaRPr lang="en-US" altLang="zh-CN" sz="2600" b="1" dirty="0">
              <a:solidFill>
                <a:schemeClr val="bg1"/>
              </a:solidFill>
              <a:latin typeface="Times New Roman" panose="02020603050405020304" pitchFamily="18" charset="0"/>
              <a:cs typeface="Times New Roman" panose="02020603050405020304" pitchFamily="18" charset="0"/>
            </a:endParaRPr>
          </a:p>
          <a:p>
            <a:pPr>
              <a:lnSpc>
                <a:spcPct val="114000"/>
              </a:lnSpc>
            </a:pPr>
            <a:endParaRPr lang="en-US" altLang="zh-CN" sz="2600" b="1" dirty="0">
              <a:solidFill>
                <a:schemeClr val="bg1"/>
              </a:solidFill>
              <a:latin typeface="Times New Roman" panose="02020603050405020304" pitchFamily="18" charset="0"/>
              <a:cs typeface="Times New Roman" panose="02020603050405020304" pitchFamily="18" charset="0"/>
            </a:endParaRPr>
          </a:p>
          <a:p>
            <a:pPr>
              <a:lnSpc>
                <a:spcPct val="114000"/>
              </a:lnSpc>
            </a:pPr>
            <a:endParaRPr lang="en-US" altLang="zh-CN" sz="2800" b="1" dirty="0">
              <a:solidFill>
                <a:schemeClr val="bg1"/>
              </a:solidFill>
              <a:latin typeface="Times New Roman" panose="02020603050405020304" pitchFamily="18" charset="0"/>
              <a:cs typeface="Times New Roman" panose="02020603050405020304" pitchFamily="18" charset="0"/>
            </a:endParaRPr>
          </a:p>
          <a:p>
            <a:pPr>
              <a:lnSpc>
                <a:spcPct val="114000"/>
              </a:lnSpc>
            </a:pPr>
            <a:endParaRPr lang="en-US" altLang="zh-CN" sz="2800" b="1" dirty="0">
              <a:solidFill>
                <a:schemeClr val="bg1"/>
              </a:solidFill>
              <a:latin typeface="Times New Roman" panose="02020603050405020304" pitchFamily="18" charset="0"/>
              <a:cs typeface="Times New Roman" panose="02020603050405020304" pitchFamily="18" charset="0"/>
            </a:endParaRPr>
          </a:p>
          <a:p>
            <a:pPr>
              <a:lnSpc>
                <a:spcPct val="114000"/>
              </a:lnSpc>
            </a:pPr>
            <a:endParaRPr lang="en-US" altLang="zh-CN" sz="2800" b="1" dirty="0">
              <a:solidFill>
                <a:schemeClr val="bg1"/>
              </a:solidFill>
              <a:latin typeface="Times New Roman" panose="02020603050405020304" pitchFamily="18" charset="0"/>
              <a:cs typeface="Times New Roman" panose="02020603050405020304" pitchFamily="18" charset="0"/>
            </a:endParaRPr>
          </a:p>
          <a:p>
            <a:pPr>
              <a:lnSpc>
                <a:spcPct val="114000"/>
              </a:lnSpc>
            </a:pPr>
            <a:endParaRPr lang="en-US" altLang="zh-CN" sz="2800" b="1" dirty="0">
              <a:solidFill>
                <a:schemeClr val="bg1"/>
              </a:solidFill>
              <a:latin typeface="Times New Roman" panose="02020603050405020304" pitchFamily="18" charset="0"/>
              <a:cs typeface="Times New Roman" panose="02020603050405020304" pitchFamily="18" charset="0"/>
            </a:endParaRPr>
          </a:p>
          <a:p>
            <a:pPr>
              <a:lnSpc>
                <a:spcPts val="2360"/>
              </a:lnSpc>
            </a:pPr>
            <a:r>
              <a:rPr lang="en-US" altLang="zh-CN" sz="2800" b="1" dirty="0">
                <a:latin typeface="Times New Roman" panose="02020603050405020304" pitchFamily="18" charset="0"/>
                <a:cs typeface="Times New Roman" panose="02020603050405020304" pitchFamily="18" charset="0"/>
              </a:rPr>
              <a:t>1</a:t>
            </a:r>
            <a:endParaRPr lang="en-US" altLang="zh-CN" sz="2800" b="1" dirty="0">
              <a:latin typeface="Times New Roman" panose="02020603050405020304" pitchFamily="18" charset="0"/>
              <a:cs typeface="Times New Roman" panose="02020603050405020304" pitchFamily="18" charset="0"/>
            </a:endParaRPr>
          </a:p>
          <a:p>
            <a:pPr>
              <a:lnSpc>
                <a:spcPct val="114000"/>
              </a:lnSpc>
            </a:pPr>
            <a:r>
              <a:rPr lang="en-US" altLang="zh-CN" sz="2800" dirty="0">
                <a:solidFill>
                  <a:schemeClr val="bg1"/>
                </a:solidFill>
                <a:latin typeface="Times New Roman" panose="02020603050405020304" pitchFamily="18" charset="0"/>
                <a:cs typeface="Times New Roman" panose="02020603050405020304" pitchFamily="18" charset="0"/>
              </a:rPr>
              <a:t>    </a:t>
            </a:r>
            <a:endParaRPr lang="en-US" altLang="zh-CN" sz="2600"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表格 3"/>
          <p:cNvGraphicFramePr>
            <a:graphicFrameLocks noGrp="1"/>
          </p:cNvGraphicFramePr>
          <p:nvPr/>
        </p:nvGraphicFramePr>
        <p:xfrm>
          <a:off x="824120" y="1718330"/>
          <a:ext cx="10680509" cy="2926080"/>
        </p:xfrm>
        <a:graphic>
          <a:graphicData uri="http://schemas.openxmlformats.org/drawingml/2006/table">
            <a:tbl>
              <a:tblPr firstRow="1" bandRow="1">
                <a:tableStyleId>{5C22544A-7EE6-4342-B048-85BDC9FD1C3A}</a:tableStyleId>
              </a:tblPr>
              <a:tblGrid>
                <a:gridCol w="1550087"/>
                <a:gridCol w="911220"/>
                <a:gridCol w="8219202"/>
              </a:tblGrid>
              <a:tr h="370840">
                <a:tc>
                  <a:txBody>
                    <a:bodyPr/>
                    <a:lstStyle/>
                    <a:p>
                      <a:r>
                        <a:rPr lang="en-US" altLang="zh-CN" sz="2400" dirty="0">
                          <a:latin typeface="Times New Roman" panose="02020603050405020304" pitchFamily="18" charset="0"/>
                          <a:ea typeface="+mj-ea"/>
                          <a:cs typeface="Times New Roman" panose="02020603050405020304" pitchFamily="18" charset="0"/>
                        </a:rPr>
                        <a:t>2020.1</a:t>
                      </a:r>
                      <a:endParaRPr lang="zh-CN" altLang="en-US" sz="2400" dirty="0">
                        <a:latin typeface="Times New Roman" panose="02020603050405020304" pitchFamily="18" charset="0"/>
                        <a:ea typeface="+mj-ea"/>
                        <a:cs typeface="Times New Roman" panose="02020603050405020304" pitchFamily="18" charset="0"/>
                      </a:endParaRPr>
                    </a:p>
                  </a:txBody>
                  <a:tcPr/>
                </a:tc>
                <a:tc>
                  <a:txBody>
                    <a:bodyPr/>
                    <a:lstStyle/>
                    <a:p>
                      <a:r>
                        <a:rPr lang="en-US" altLang="zh-CN" sz="2400" dirty="0">
                          <a:latin typeface="Times New Roman" panose="02020603050405020304" pitchFamily="18" charset="0"/>
                          <a:ea typeface="+mj-ea"/>
                          <a:cs typeface="Times New Roman" panose="02020603050405020304" pitchFamily="18" charset="0"/>
                        </a:rPr>
                        <a:t>A</a:t>
                      </a:r>
                      <a:r>
                        <a:rPr lang="zh-CN" altLang="en-US" sz="2400" dirty="0">
                          <a:latin typeface="Times New Roman" panose="02020603050405020304" pitchFamily="18" charset="0"/>
                          <a:ea typeface="+mj-ea"/>
                          <a:cs typeface="Times New Roman" panose="02020603050405020304" pitchFamily="18" charset="0"/>
                        </a:rPr>
                        <a:t>篇</a:t>
                      </a:r>
                      <a:endParaRPr lang="zh-CN" altLang="en-US" sz="2400" dirty="0">
                        <a:latin typeface="Times New Roman" panose="02020603050405020304" pitchFamily="18" charset="0"/>
                        <a:ea typeface="+mj-ea"/>
                        <a:cs typeface="Times New Roman" panose="02020603050405020304" pitchFamily="18" charset="0"/>
                      </a:endParaRPr>
                    </a:p>
                  </a:txBody>
                  <a:tcPr/>
                </a:tc>
                <a:tc>
                  <a:txBody>
                    <a:bodyPr/>
                    <a:lstStyle/>
                    <a:p>
                      <a:r>
                        <a:rPr lang="zh-CN" altLang="en-US" sz="2400" dirty="0">
                          <a:latin typeface="Times New Roman" panose="02020603050405020304" pitchFamily="18" charset="0"/>
                          <a:ea typeface="+mj-ea"/>
                          <a:cs typeface="Times New Roman" panose="02020603050405020304" pitchFamily="18" charset="0"/>
                        </a:rPr>
                        <a:t>通过回忆一位图书管理员来体现“我”与妈妈对读书的热爱</a:t>
                      </a:r>
                      <a:endParaRPr lang="zh-CN" altLang="en-US" sz="2400" dirty="0">
                        <a:latin typeface="Times New Roman" panose="02020603050405020304" pitchFamily="18" charset="0"/>
                        <a:ea typeface="+mj-ea"/>
                        <a:cs typeface="Times New Roman" panose="02020603050405020304" pitchFamily="18" charset="0"/>
                      </a:endParaRPr>
                    </a:p>
                  </a:txBody>
                  <a:tcPr/>
                </a:tc>
              </a:tr>
              <a:tr h="370840">
                <a:tc>
                  <a:txBody>
                    <a:bodyPr/>
                    <a:lstStyle/>
                    <a:p>
                      <a:r>
                        <a:rPr lang="en-US" altLang="zh-CN" sz="2400" dirty="0">
                          <a:latin typeface="Times New Roman" panose="02020603050405020304" pitchFamily="18" charset="0"/>
                          <a:ea typeface="+mj-ea"/>
                          <a:cs typeface="Times New Roman" panose="02020603050405020304" pitchFamily="18" charset="0"/>
                        </a:rPr>
                        <a:t>2019.6</a:t>
                      </a:r>
                      <a:endParaRPr lang="zh-CN" altLang="en-US" sz="2400" dirty="0">
                        <a:latin typeface="Times New Roman" panose="02020603050405020304" pitchFamily="18" charset="0"/>
                        <a:ea typeface="+mj-ea"/>
                        <a:cs typeface="Times New Roman" panose="02020603050405020304" pitchFamily="18" charset="0"/>
                      </a:endParaRPr>
                    </a:p>
                  </a:txBody>
                  <a:tcPr/>
                </a:tc>
                <a:tc>
                  <a:txBody>
                    <a:bodyPr/>
                    <a:lstStyle/>
                    <a:p>
                      <a:r>
                        <a:rPr lang="en-US" altLang="zh-CN" sz="2400" dirty="0">
                          <a:latin typeface="Times New Roman" panose="02020603050405020304" pitchFamily="18" charset="0"/>
                          <a:ea typeface="+mj-ea"/>
                          <a:cs typeface="Times New Roman" panose="02020603050405020304" pitchFamily="18" charset="0"/>
                        </a:rPr>
                        <a:t>A</a:t>
                      </a:r>
                      <a:r>
                        <a:rPr lang="zh-CN" altLang="en-US" sz="2400" dirty="0">
                          <a:latin typeface="Times New Roman" panose="02020603050405020304" pitchFamily="18" charset="0"/>
                          <a:ea typeface="+mj-ea"/>
                          <a:cs typeface="Times New Roman" panose="02020603050405020304" pitchFamily="18" charset="0"/>
                        </a:rPr>
                        <a:t>篇</a:t>
                      </a:r>
                      <a:endParaRPr lang="zh-CN" altLang="en-US" sz="2400" dirty="0">
                        <a:latin typeface="Times New Roman" panose="02020603050405020304" pitchFamily="18" charset="0"/>
                        <a:ea typeface="+mj-ea"/>
                        <a:cs typeface="Times New Roman" panose="02020603050405020304" pitchFamily="18" charset="0"/>
                      </a:endParaRPr>
                    </a:p>
                  </a:txBody>
                  <a:tcPr/>
                </a:tc>
                <a:tc>
                  <a:txBody>
                    <a:bodyPr/>
                    <a:lstStyle/>
                    <a:p>
                      <a:r>
                        <a:rPr lang="zh-CN" altLang="en-US" sz="2400" dirty="0">
                          <a:latin typeface="Times New Roman" panose="02020603050405020304" pitchFamily="18" charset="0"/>
                          <a:ea typeface="+mj-ea"/>
                          <a:cs typeface="Times New Roman" panose="02020603050405020304" pitchFamily="18" charset="0"/>
                        </a:rPr>
                        <a:t>讲述了</a:t>
                      </a:r>
                      <a:r>
                        <a:rPr lang="en-US" altLang="zh-CN" sz="2400" dirty="0">
                          <a:latin typeface="Times New Roman" panose="02020603050405020304" pitchFamily="18" charset="0"/>
                          <a:ea typeface="+mj-ea"/>
                          <a:cs typeface="Times New Roman" panose="02020603050405020304" pitchFamily="18" charset="0"/>
                        </a:rPr>
                        <a:t>Zac</a:t>
                      </a:r>
                      <a:r>
                        <a:rPr lang="zh-CN" altLang="en-US" sz="2400" dirty="0">
                          <a:latin typeface="Times New Roman" panose="02020603050405020304" pitchFamily="18" charset="0"/>
                          <a:ea typeface="+mj-ea"/>
                          <a:cs typeface="Times New Roman" panose="02020603050405020304" pitchFamily="18" charset="0"/>
                        </a:rPr>
                        <a:t>在古董店和网上寻找一些旧的军队奖章并将它们送还给原主人的暖心故事</a:t>
                      </a:r>
                      <a:endParaRPr lang="zh-CN" altLang="en-US" sz="2400" dirty="0">
                        <a:latin typeface="Times New Roman" panose="02020603050405020304" pitchFamily="18" charset="0"/>
                        <a:ea typeface="+mj-ea"/>
                        <a:cs typeface="Times New Roman" panose="02020603050405020304" pitchFamily="18" charset="0"/>
                      </a:endParaRPr>
                    </a:p>
                  </a:txBody>
                  <a:tcPr/>
                </a:tc>
              </a:tr>
              <a:tr h="370840">
                <a:tc>
                  <a:txBody>
                    <a:bodyPr/>
                    <a:lstStyle/>
                    <a:p>
                      <a:r>
                        <a:rPr lang="en-US" altLang="zh-CN" sz="2400" dirty="0">
                          <a:latin typeface="Times New Roman" panose="02020603050405020304" pitchFamily="18" charset="0"/>
                          <a:ea typeface="+mj-ea"/>
                          <a:cs typeface="Times New Roman" panose="02020603050405020304" pitchFamily="18" charset="0"/>
                        </a:rPr>
                        <a:t>2017.11</a:t>
                      </a:r>
                      <a:endParaRPr lang="zh-CN" altLang="en-US" sz="2400" dirty="0">
                        <a:latin typeface="Times New Roman" panose="02020603050405020304" pitchFamily="18" charset="0"/>
                        <a:ea typeface="+mj-ea"/>
                        <a:cs typeface="Times New Roman" panose="02020603050405020304" pitchFamily="18" charset="0"/>
                      </a:endParaRPr>
                    </a:p>
                  </a:txBody>
                  <a:tcPr/>
                </a:tc>
                <a:tc>
                  <a:txBody>
                    <a:bodyPr/>
                    <a:lstStyle/>
                    <a:p>
                      <a:r>
                        <a:rPr lang="en-US" altLang="zh-CN" sz="2400" dirty="0">
                          <a:latin typeface="Times New Roman" panose="02020603050405020304" pitchFamily="18" charset="0"/>
                          <a:ea typeface="+mj-ea"/>
                          <a:cs typeface="Times New Roman" panose="02020603050405020304" pitchFamily="18" charset="0"/>
                        </a:rPr>
                        <a:t>A</a:t>
                      </a:r>
                      <a:r>
                        <a:rPr lang="zh-CN" altLang="en-US" sz="2400" dirty="0">
                          <a:latin typeface="Times New Roman" panose="02020603050405020304" pitchFamily="18" charset="0"/>
                          <a:ea typeface="+mj-ea"/>
                          <a:cs typeface="Times New Roman" panose="02020603050405020304" pitchFamily="18" charset="0"/>
                        </a:rPr>
                        <a:t>篇</a:t>
                      </a:r>
                      <a:endParaRPr lang="zh-CN" altLang="en-US" sz="2400" dirty="0">
                        <a:latin typeface="Times New Roman" panose="02020603050405020304" pitchFamily="18" charset="0"/>
                        <a:ea typeface="+mj-ea"/>
                        <a:cs typeface="Times New Roman" panose="02020603050405020304" pitchFamily="18" charset="0"/>
                      </a:endParaRPr>
                    </a:p>
                  </a:txBody>
                  <a:tcPr/>
                </a:tc>
                <a:tc>
                  <a:txBody>
                    <a:bodyPr/>
                    <a:lstStyle/>
                    <a:p>
                      <a:r>
                        <a:rPr lang="zh-CN" altLang="en-US" sz="2400" dirty="0">
                          <a:latin typeface="Times New Roman" panose="02020603050405020304" pitchFamily="18" charset="0"/>
                          <a:ea typeface="+mj-ea"/>
                          <a:cs typeface="Times New Roman" panose="02020603050405020304" pitchFamily="18" charset="0"/>
                        </a:rPr>
                        <a:t>“我”在兼职送报纸时通过倾听帮助</a:t>
                      </a:r>
                      <a:r>
                        <a:rPr lang="en-US" altLang="zh-CN" sz="2400" dirty="0">
                          <a:latin typeface="Times New Roman" panose="02020603050405020304" pitchFamily="18" charset="0"/>
                          <a:ea typeface="+mj-ea"/>
                          <a:cs typeface="Times New Roman" panose="02020603050405020304" pitchFamily="18" charset="0"/>
                        </a:rPr>
                        <a:t>Mrs. </a:t>
                      </a:r>
                      <a:r>
                        <a:rPr lang="en-US" altLang="zh-CN" sz="2400" dirty="0" err="1">
                          <a:latin typeface="Times New Roman" panose="02020603050405020304" pitchFamily="18" charset="0"/>
                          <a:ea typeface="+mj-ea"/>
                          <a:cs typeface="Times New Roman" panose="02020603050405020304" pitchFamily="18" charset="0"/>
                        </a:rPr>
                        <a:t>Stanely</a:t>
                      </a:r>
                      <a:r>
                        <a:rPr lang="zh-CN" altLang="en-US" sz="2400" dirty="0">
                          <a:latin typeface="Times New Roman" panose="02020603050405020304" pitchFamily="18" charset="0"/>
                          <a:ea typeface="+mj-ea"/>
                          <a:cs typeface="Times New Roman" panose="02020603050405020304" pitchFamily="18" charset="0"/>
                        </a:rPr>
                        <a:t>走出悲伤和孤独，由此感悟到邻里之间应该相互关心，学会倾听。</a:t>
                      </a:r>
                      <a:endParaRPr lang="zh-CN" altLang="en-US" sz="2400" dirty="0">
                        <a:latin typeface="Times New Roman" panose="02020603050405020304" pitchFamily="18" charset="0"/>
                        <a:ea typeface="+mj-ea"/>
                        <a:cs typeface="Times New Roman" panose="02020603050405020304" pitchFamily="18" charset="0"/>
                      </a:endParaRPr>
                    </a:p>
                  </a:txBody>
                  <a:tcPr/>
                </a:tc>
              </a:tr>
              <a:tr h="370840">
                <a:tc>
                  <a:txBody>
                    <a:bodyPr/>
                    <a:lstStyle/>
                    <a:p>
                      <a:r>
                        <a:rPr lang="en-US" altLang="zh-CN" sz="2400" dirty="0">
                          <a:latin typeface="Times New Roman" panose="02020603050405020304" pitchFamily="18" charset="0"/>
                          <a:ea typeface="+mj-ea"/>
                          <a:cs typeface="Times New Roman" panose="02020603050405020304" pitchFamily="18" charset="0"/>
                        </a:rPr>
                        <a:t>2016.10</a:t>
                      </a:r>
                      <a:endParaRPr lang="zh-CN" altLang="en-US" sz="2400" dirty="0">
                        <a:latin typeface="Times New Roman" panose="02020603050405020304" pitchFamily="18" charset="0"/>
                        <a:ea typeface="+mj-ea"/>
                        <a:cs typeface="Times New Roman" panose="02020603050405020304" pitchFamily="18" charset="0"/>
                      </a:endParaRPr>
                    </a:p>
                  </a:txBody>
                  <a:tcPr/>
                </a:tc>
                <a:tc>
                  <a:txBody>
                    <a:bodyPr/>
                    <a:lstStyle/>
                    <a:p>
                      <a:r>
                        <a:rPr lang="en-US" altLang="zh-CN" sz="2400" dirty="0">
                          <a:latin typeface="Times New Roman" panose="02020603050405020304" pitchFamily="18" charset="0"/>
                          <a:ea typeface="+mj-ea"/>
                          <a:cs typeface="Times New Roman" panose="02020603050405020304" pitchFamily="18" charset="0"/>
                        </a:rPr>
                        <a:t>A</a:t>
                      </a:r>
                      <a:r>
                        <a:rPr lang="zh-CN" altLang="en-US" sz="2400" dirty="0">
                          <a:latin typeface="Times New Roman" panose="02020603050405020304" pitchFamily="18" charset="0"/>
                          <a:ea typeface="+mj-ea"/>
                          <a:cs typeface="Times New Roman" panose="02020603050405020304" pitchFamily="18" charset="0"/>
                        </a:rPr>
                        <a:t>篇</a:t>
                      </a:r>
                      <a:endParaRPr lang="zh-CN" altLang="en-US" sz="2400" dirty="0">
                        <a:latin typeface="Times New Roman" panose="02020603050405020304" pitchFamily="18" charset="0"/>
                        <a:ea typeface="+mj-ea"/>
                        <a:cs typeface="Times New Roman" panose="02020603050405020304" pitchFamily="18" charset="0"/>
                      </a:endParaRPr>
                    </a:p>
                  </a:txBody>
                  <a:tcPr/>
                </a:tc>
                <a:tc>
                  <a:txBody>
                    <a:bodyPr/>
                    <a:lstStyle/>
                    <a:p>
                      <a:r>
                        <a:rPr lang="en-US" altLang="zh-CN" sz="2400" dirty="0">
                          <a:latin typeface="Times New Roman" panose="02020603050405020304" pitchFamily="18" charset="0"/>
                          <a:ea typeface="+mj-ea"/>
                          <a:cs typeface="Times New Roman" panose="02020603050405020304" pitchFamily="18" charset="0"/>
                        </a:rPr>
                        <a:t>Kate</a:t>
                      </a:r>
                      <a:r>
                        <a:rPr lang="zh-CN" altLang="en-US" sz="2400" dirty="0">
                          <a:latin typeface="Times New Roman" panose="02020603050405020304" pitchFamily="18" charset="0"/>
                          <a:ea typeface="+mj-ea"/>
                          <a:cs typeface="Times New Roman" panose="02020603050405020304" pitchFamily="18" charset="0"/>
                        </a:rPr>
                        <a:t>克服重重困难及时阻止了一辆将要通过断桥的特快列出，挽救了许多人的生命</a:t>
                      </a:r>
                      <a:endParaRPr lang="zh-CN" altLang="en-US" sz="2400" dirty="0">
                        <a:latin typeface="Times New Roman" panose="02020603050405020304" pitchFamily="18" charset="0"/>
                        <a:ea typeface="+mj-ea"/>
                        <a:cs typeface="Times New Roman" panose="02020603050405020304" pitchFamily="18" charset="0"/>
                      </a:endParaRPr>
                    </a:p>
                  </a:txBody>
                  <a:tcPr/>
                </a:tc>
              </a:tr>
            </a:tbl>
          </a:graphicData>
        </a:graphic>
      </p:graphicFrame>
      <p:sp>
        <p:nvSpPr>
          <p:cNvPr id="14" name="矩形 13"/>
          <p:cNvSpPr/>
          <p:nvPr/>
        </p:nvSpPr>
        <p:spPr>
          <a:xfrm>
            <a:off x="9457538" y="1782819"/>
            <a:ext cx="1910342" cy="40338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493891" y="2564054"/>
            <a:ext cx="1333038" cy="40338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840118" y="3409778"/>
            <a:ext cx="4546756" cy="40338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3398759" y="4195292"/>
            <a:ext cx="2797855" cy="40338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对话气泡: 矩形 24"/>
          <p:cNvSpPr/>
          <p:nvPr/>
        </p:nvSpPr>
        <p:spPr>
          <a:xfrm>
            <a:off x="5936143" y="669590"/>
            <a:ext cx="4752514" cy="794473"/>
          </a:xfrm>
          <a:prstGeom prst="wedgeRectCallout">
            <a:avLst>
              <a:gd name="adj1" fmla="val -68832"/>
              <a:gd name="adj2" fmla="val 554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600" dirty="0">
                <a:solidFill>
                  <a:schemeClr val="bg1"/>
                </a:solidFill>
                <a:latin typeface="Times New Roman" panose="02020603050405020304" pitchFamily="18" charset="0"/>
                <a:cs typeface="Times New Roman" panose="02020603050405020304" pitchFamily="18" charset="0"/>
              </a:rPr>
              <a:t>    </a:t>
            </a:r>
            <a:r>
              <a:rPr lang="zh-CN" altLang="en-US" sz="2400" dirty="0">
                <a:solidFill>
                  <a:schemeClr val="bg1"/>
                </a:solidFill>
                <a:latin typeface="Times New Roman" panose="02020603050405020304" pitchFamily="18" charset="0"/>
                <a:cs typeface="Times New Roman" panose="02020603050405020304" pitchFamily="18" charset="0"/>
              </a:rPr>
              <a:t>你知道“个人故事”类语篇有哪些组成部分吗？</a:t>
            </a:r>
            <a:endParaRPr lang="zh-CN" altLang="en-US" sz="2400" dirty="0">
              <a:solidFill>
                <a:schemeClr val="bg1"/>
              </a:solidFill>
              <a:latin typeface="Times New Roman" panose="02020603050405020304" pitchFamily="18" charset="0"/>
              <a:cs typeface="Times New Roman" panose="02020603050405020304" pitchFamily="18" charset="0"/>
            </a:endParaRPr>
          </a:p>
        </p:txBody>
      </p:sp>
      <p:pic>
        <p:nvPicPr>
          <p:cNvPr id="13" name="图片 12"/>
          <p:cNvPicPr/>
          <p:nvPr/>
        </p:nvPicPr>
        <p:blipFill>
          <a:blip r:embed="rId1" cstate="print">
            <a:alphaModFix amt="55000"/>
            <a:extLst>
              <a:ext uri="{28A0092B-C50C-407E-A947-70E740481C1C}">
                <a14:useLocalDpi xmlns:a14="http://schemas.microsoft.com/office/drawing/2010/main" val="0"/>
              </a:ext>
            </a:extLst>
          </a:blip>
          <a:stretch>
            <a:fillRect/>
          </a:stretch>
        </p:blipFill>
        <p:spPr>
          <a:xfrm>
            <a:off x="8312400" y="316800"/>
            <a:ext cx="3726000" cy="1206000"/>
          </a:xfrm>
          <a:prstGeom prst="rect">
            <a:avLst/>
          </a:prstGeom>
        </p:spPr>
      </p:pic>
      <p:sp>
        <p:nvSpPr>
          <p:cNvPr id="17" name="流程图: 过程 16"/>
          <p:cNvSpPr/>
          <p:nvPr/>
        </p:nvSpPr>
        <p:spPr>
          <a:xfrm>
            <a:off x="688298" y="4856524"/>
            <a:ext cx="10944224" cy="1309314"/>
          </a:xfrm>
          <a:prstGeom prst="flowChart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000" dirty="0">
                <a:solidFill>
                  <a:schemeClr val="bg1"/>
                </a:solidFill>
                <a:latin typeface="Times New Roman" panose="02020603050405020304" pitchFamily="18" charset="0"/>
                <a:cs typeface="Times New Roman" panose="02020603050405020304" pitchFamily="18" charset="0"/>
              </a:rPr>
              <a:t>      </a:t>
            </a:r>
            <a:r>
              <a:rPr lang="zh-CN" altLang="en-US" sz="2400" dirty="0">
                <a:solidFill>
                  <a:schemeClr val="bg1"/>
                </a:solidFill>
                <a:latin typeface="Times New Roman" panose="02020603050405020304" pitchFamily="18" charset="0"/>
                <a:cs typeface="Times New Roman" panose="02020603050405020304" pitchFamily="18" charset="0"/>
              </a:rPr>
              <a:t>所选择的语篇不仅要能够让学生接触到真实、多样的语篇材料，更要</a:t>
            </a:r>
            <a:r>
              <a:rPr lang="zh-CN" altLang="en-US" sz="2400" b="1" dirty="0">
                <a:solidFill>
                  <a:schemeClr val="bg1"/>
                </a:solidFill>
                <a:latin typeface="Times New Roman" panose="02020603050405020304" pitchFamily="18" charset="0"/>
                <a:cs typeface="Times New Roman" panose="02020603050405020304" pitchFamily="18" charset="0"/>
              </a:rPr>
              <a:t>引导学生通过语篇学习丰富生活经历，体验不同情感，树立正确的世界观、人生观和价值观</a:t>
            </a:r>
            <a:r>
              <a:rPr lang="zh-CN" altLang="en-US" sz="2400" dirty="0">
                <a:solidFill>
                  <a:schemeClr val="bg1"/>
                </a:solidFill>
                <a:latin typeface="Times New Roman" panose="02020603050405020304" pitchFamily="18" charset="0"/>
                <a:cs typeface="Times New Roman" panose="02020603050405020304" pitchFamily="18" charset="0"/>
              </a:rPr>
              <a:t>。</a:t>
            </a:r>
            <a:endParaRPr lang="en-US" altLang="zh-CN" sz="2400" dirty="0">
              <a:solidFill>
                <a:schemeClr val="bg1"/>
              </a:solidFill>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179780"/>
    </mc:Choice>
    <mc:Fallback>
      <p:transition spd="slow" advTm="1797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17" end="1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P spid="20" grpId="0" animBg="1"/>
      <p:bldP spid="25"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76626" y="402229"/>
            <a:ext cx="4871847" cy="523220"/>
          </a:xfrm>
          <a:prstGeom prst="rect">
            <a:avLst/>
          </a:prstGeom>
          <a:noFill/>
        </p:spPr>
        <p:txBody>
          <a:bodyPr wrap="none" lIns="91440" tIns="45720" rIns="91440" bIns="45720">
            <a:spAutoFit/>
          </a:bodyPr>
          <a:lstStyle/>
          <a:p>
            <a:pPr algn="ct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2.</a:t>
            </a:r>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“个人故事”类语篇的结构</a:t>
            </a: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 </a:t>
            </a:r>
            <a:endPar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4" name="对话气泡: 矩形 13"/>
          <p:cNvSpPr/>
          <p:nvPr/>
        </p:nvSpPr>
        <p:spPr>
          <a:xfrm>
            <a:off x="9466521" y="5187925"/>
            <a:ext cx="1911634" cy="1111676"/>
          </a:xfrm>
          <a:prstGeom prst="wedgeRectCallout">
            <a:avLst>
              <a:gd name="adj1" fmla="val -82868"/>
              <a:gd name="adj2" fmla="val 3575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0000"/>
                </a:solidFill>
              </a:rPr>
              <a:t>回应</a:t>
            </a:r>
            <a:r>
              <a:rPr lang="en-US" altLang="zh-CN" sz="2400" b="1" dirty="0">
                <a:solidFill>
                  <a:schemeClr val="bg1"/>
                </a:solidFill>
              </a:rPr>
              <a:t>: </a:t>
            </a:r>
            <a:endParaRPr lang="en-US" altLang="zh-CN" sz="2400" b="1" dirty="0">
              <a:solidFill>
                <a:schemeClr val="bg1"/>
              </a:solidFill>
            </a:endParaRPr>
          </a:p>
          <a:p>
            <a:pPr algn="ctr"/>
            <a:r>
              <a:rPr lang="zh-CN" altLang="en-US" sz="2400" b="1" dirty="0">
                <a:solidFill>
                  <a:schemeClr val="bg1"/>
                </a:solidFill>
              </a:rPr>
              <a:t>点题升华（结尾部分）</a:t>
            </a:r>
            <a:endParaRPr lang="zh-CN" altLang="en-US" sz="2400" b="1" dirty="0">
              <a:solidFill>
                <a:schemeClr val="bg1"/>
              </a:solidFill>
            </a:endParaRPr>
          </a:p>
        </p:txBody>
      </p:sp>
      <p:sp>
        <p:nvSpPr>
          <p:cNvPr id="19" name="文本框 18"/>
          <p:cNvSpPr txBox="1"/>
          <p:nvPr/>
        </p:nvSpPr>
        <p:spPr>
          <a:xfrm>
            <a:off x="5259534" y="441369"/>
            <a:ext cx="1048780"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指向</a:t>
            </a:r>
            <a:endParaRPr lang="zh-CN" altLang="en-US" sz="2800" b="1" dirty="0">
              <a:solidFill>
                <a:srgbClr val="C00000"/>
              </a:solidFill>
              <a:latin typeface="Arial Narrow" panose="020B0606020202030204" pitchFamily="34" charset="0"/>
            </a:endParaRPr>
          </a:p>
        </p:txBody>
      </p:sp>
      <p:sp>
        <p:nvSpPr>
          <p:cNvPr id="20" name="文本框 19"/>
          <p:cNvSpPr txBox="1"/>
          <p:nvPr/>
        </p:nvSpPr>
        <p:spPr>
          <a:xfrm>
            <a:off x="6679531" y="441369"/>
            <a:ext cx="1038374"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进展</a:t>
            </a:r>
            <a:endParaRPr lang="zh-CN" altLang="en-US" sz="2800" b="1" dirty="0">
              <a:solidFill>
                <a:srgbClr val="C00000"/>
              </a:solidFill>
              <a:latin typeface="Arial Narrow" panose="020B0606020202030204" pitchFamily="34" charset="0"/>
            </a:endParaRPr>
          </a:p>
        </p:txBody>
      </p:sp>
      <p:sp>
        <p:nvSpPr>
          <p:cNvPr id="22" name="文本框 21"/>
          <p:cNvSpPr txBox="1"/>
          <p:nvPr/>
        </p:nvSpPr>
        <p:spPr>
          <a:xfrm>
            <a:off x="8089122" y="438855"/>
            <a:ext cx="1027481"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结局</a:t>
            </a:r>
            <a:endParaRPr lang="zh-CN" altLang="en-US" sz="2800" b="1" dirty="0">
              <a:solidFill>
                <a:schemeClr val="bg1"/>
              </a:solidFill>
              <a:latin typeface="Arial Narrow" panose="020B0606020202030204" pitchFamily="34" charset="0"/>
            </a:endParaRPr>
          </a:p>
        </p:txBody>
      </p:sp>
      <p:cxnSp>
        <p:nvCxnSpPr>
          <p:cNvPr id="25" name="直接箭头连接符 24"/>
          <p:cNvCxnSpPr/>
          <p:nvPr/>
        </p:nvCxnSpPr>
        <p:spPr>
          <a:xfrm>
            <a:off x="6308314" y="711281"/>
            <a:ext cx="36032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7717905" y="720159"/>
            <a:ext cx="36032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1"/>
          <a:stretch>
            <a:fillRect/>
          </a:stretch>
        </p:blipFill>
        <p:spPr>
          <a:xfrm>
            <a:off x="2414433" y="1060824"/>
            <a:ext cx="6465669" cy="5437573"/>
          </a:xfrm>
          <a:prstGeom prst="rect">
            <a:avLst/>
          </a:prstGeom>
        </p:spPr>
      </p:pic>
      <p:sp>
        <p:nvSpPr>
          <p:cNvPr id="12" name="对话气泡: 矩形 11"/>
          <p:cNvSpPr/>
          <p:nvPr/>
        </p:nvSpPr>
        <p:spPr>
          <a:xfrm>
            <a:off x="9754602" y="1225634"/>
            <a:ext cx="1911634" cy="1111676"/>
          </a:xfrm>
          <a:prstGeom prst="wedgeRectCallout">
            <a:avLst>
              <a:gd name="adj1" fmla="val -122357"/>
              <a:gd name="adj2" fmla="val -3568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0000"/>
                </a:solidFill>
              </a:rPr>
              <a:t>指向</a:t>
            </a:r>
            <a:r>
              <a:rPr lang="en-US" altLang="zh-CN" sz="2400" b="1" dirty="0">
                <a:solidFill>
                  <a:schemeClr val="bg1"/>
                </a:solidFill>
              </a:rPr>
              <a:t>: </a:t>
            </a:r>
            <a:endParaRPr lang="en-US" altLang="zh-CN" sz="2400" b="1" dirty="0">
              <a:solidFill>
                <a:schemeClr val="bg1"/>
              </a:solidFill>
            </a:endParaRPr>
          </a:p>
          <a:p>
            <a:pPr algn="ctr"/>
            <a:r>
              <a:rPr lang="zh-CN" altLang="en-US" sz="2400" b="1" dirty="0">
                <a:solidFill>
                  <a:schemeClr val="bg1"/>
                </a:solidFill>
              </a:rPr>
              <a:t>故事铺垫（</a:t>
            </a:r>
            <a:r>
              <a:rPr lang="en-US" altLang="zh-CN" sz="2400" b="1" dirty="0">
                <a:solidFill>
                  <a:schemeClr val="bg1"/>
                </a:solidFill>
              </a:rPr>
              <a:t>5W</a:t>
            </a:r>
            <a:r>
              <a:rPr lang="zh-CN" altLang="en-US" sz="2400" b="1" dirty="0">
                <a:solidFill>
                  <a:schemeClr val="bg1"/>
                </a:solidFill>
              </a:rPr>
              <a:t>）</a:t>
            </a:r>
            <a:endParaRPr lang="zh-CN" altLang="en-US" sz="2400" b="1" dirty="0">
              <a:solidFill>
                <a:schemeClr val="bg1"/>
              </a:solidFill>
            </a:endParaRPr>
          </a:p>
        </p:txBody>
      </p:sp>
      <p:sp>
        <p:nvSpPr>
          <p:cNvPr id="13" name="对话气泡: 矩形 12"/>
          <p:cNvSpPr/>
          <p:nvPr/>
        </p:nvSpPr>
        <p:spPr>
          <a:xfrm>
            <a:off x="432374" y="3232649"/>
            <a:ext cx="1911634" cy="1538025"/>
          </a:xfrm>
          <a:prstGeom prst="wedgeRectCallout">
            <a:avLst>
              <a:gd name="adj1" fmla="val 71743"/>
              <a:gd name="adj2" fmla="val 685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0000"/>
                </a:solidFill>
              </a:rPr>
              <a:t>进展</a:t>
            </a:r>
            <a:r>
              <a:rPr lang="en-US" altLang="zh-CN" sz="2400" b="1" dirty="0">
                <a:solidFill>
                  <a:schemeClr val="bg1"/>
                </a:solidFill>
              </a:rPr>
              <a:t>: </a:t>
            </a:r>
            <a:endParaRPr lang="en-US" altLang="zh-CN" sz="2400" b="1" dirty="0">
              <a:solidFill>
                <a:schemeClr val="bg1"/>
              </a:solidFill>
            </a:endParaRPr>
          </a:p>
          <a:p>
            <a:pPr algn="ctr"/>
            <a:r>
              <a:rPr lang="zh-CN" altLang="en-US" sz="2400" b="1" dirty="0">
                <a:solidFill>
                  <a:schemeClr val="bg1"/>
                </a:solidFill>
              </a:rPr>
              <a:t>故事本身（中间部分，按</a:t>
            </a:r>
            <a:r>
              <a:rPr lang="zh-CN" altLang="en-US" sz="2400" b="1" u="sng" dirty="0">
                <a:solidFill>
                  <a:srgbClr val="C00000"/>
                </a:solidFill>
              </a:rPr>
              <a:t>时间</a:t>
            </a:r>
            <a:r>
              <a:rPr lang="zh-CN" altLang="en-US" sz="2400" b="1" dirty="0">
                <a:solidFill>
                  <a:schemeClr val="bg1"/>
                </a:solidFill>
              </a:rPr>
              <a:t>推进）</a:t>
            </a:r>
            <a:endParaRPr lang="zh-CN" altLang="en-US" sz="2400" b="1" dirty="0">
              <a:solidFill>
                <a:schemeClr val="bg1"/>
              </a:solidFill>
            </a:endParaRPr>
          </a:p>
        </p:txBody>
      </p:sp>
      <p:sp>
        <p:nvSpPr>
          <p:cNvPr id="2" name="对话气泡: 矩形 1"/>
          <p:cNvSpPr/>
          <p:nvPr/>
        </p:nvSpPr>
        <p:spPr>
          <a:xfrm>
            <a:off x="502801" y="1194202"/>
            <a:ext cx="1911634" cy="1111676"/>
          </a:xfrm>
          <a:prstGeom prst="wedgeRectCallout">
            <a:avLst>
              <a:gd name="adj1" fmla="val 46100"/>
              <a:gd name="adj2" fmla="val -76667"/>
            </a:avLst>
          </a:prstGeom>
          <a:noFill/>
          <a:ln w="254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0000"/>
                </a:solidFill>
              </a:rPr>
              <a:t>点题</a:t>
            </a:r>
            <a:r>
              <a:rPr lang="en-US" altLang="zh-CN" sz="2400" b="1" dirty="0">
                <a:solidFill>
                  <a:schemeClr val="bg1"/>
                </a:solidFill>
              </a:rPr>
              <a:t>: </a:t>
            </a:r>
            <a:endParaRPr lang="en-US" altLang="zh-CN" sz="2400" b="1" dirty="0">
              <a:solidFill>
                <a:schemeClr val="bg1"/>
              </a:solidFill>
            </a:endParaRPr>
          </a:p>
          <a:p>
            <a:pPr algn="ctr"/>
            <a:r>
              <a:rPr lang="zh-CN" altLang="en-US" sz="2400" b="1" dirty="0">
                <a:solidFill>
                  <a:schemeClr val="bg1"/>
                </a:solidFill>
              </a:rPr>
              <a:t>故事大意（标题</a:t>
            </a:r>
            <a:r>
              <a:rPr lang="en-US" altLang="zh-CN" sz="2400" b="1" dirty="0">
                <a:solidFill>
                  <a:schemeClr val="bg1"/>
                </a:solidFill>
              </a:rPr>
              <a:t>/</a:t>
            </a:r>
            <a:r>
              <a:rPr lang="zh-CN" altLang="en-US" sz="2400" b="1" dirty="0">
                <a:solidFill>
                  <a:schemeClr val="bg1"/>
                </a:solidFill>
              </a:rPr>
              <a:t>首段）</a:t>
            </a:r>
            <a:endParaRPr lang="zh-CN" altLang="en-US" sz="2400" b="1" dirty="0">
              <a:solidFill>
                <a:schemeClr val="bg1"/>
              </a:solidFill>
            </a:endParaRPr>
          </a:p>
        </p:txBody>
      </p:sp>
      <p:sp>
        <p:nvSpPr>
          <p:cNvPr id="15" name="对话气泡: 矩形 14"/>
          <p:cNvSpPr/>
          <p:nvPr/>
        </p:nvSpPr>
        <p:spPr>
          <a:xfrm>
            <a:off x="432374" y="5334784"/>
            <a:ext cx="1911634" cy="764175"/>
          </a:xfrm>
          <a:prstGeom prst="wedgeRectCallout">
            <a:avLst>
              <a:gd name="adj1" fmla="val 83838"/>
              <a:gd name="adj2" fmla="val -101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0000"/>
                </a:solidFill>
              </a:rPr>
              <a:t>结局</a:t>
            </a:r>
            <a:r>
              <a:rPr lang="en-US" altLang="zh-CN" sz="2400" b="1" dirty="0">
                <a:solidFill>
                  <a:schemeClr val="bg1"/>
                </a:solidFill>
              </a:rPr>
              <a:t>: </a:t>
            </a:r>
            <a:endParaRPr lang="en-US" altLang="zh-CN" sz="2400" b="1" dirty="0">
              <a:solidFill>
                <a:schemeClr val="bg1"/>
              </a:solidFill>
            </a:endParaRPr>
          </a:p>
          <a:p>
            <a:pPr algn="ctr"/>
            <a:r>
              <a:rPr lang="zh-CN" altLang="en-US" sz="2400" b="1" dirty="0">
                <a:solidFill>
                  <a:schemeClr val="bg1"/>
                </a:solidFill>
              </a:rPr>
              <a:t>故事的完结</a:t>
            </a:r>
            <a:endParaRPr lang="zh-CN" altLang="en-US" sz="2400" b="1" dirty="0">
              <a:solidFill>
                <a:schemeClr val="bg1"/>
              </a:solidFill>
            </a:endParaRPr>
          </a:p>
        </p:txBody>
      </p:sp>
      <p:cxnSp>
        <p:nvCxnSpPr>
          <p:cNvPr id="17" name="直接箭头连接符 16"/>
          <p:cNvCxnSpPr/>
          <p:nvPr/>
        </p:nvCxnSpPr>
        <p:spPr>
          <a:xfrm>
            <a:off x="9116603" y="711281"/>
            <a:ext cx="36032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9466521" y="426428"/>
            <a:ext cx="1027481"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回应</a:t>
            </a:r>
            <a:endParaRPr lang="zh-CN" altLang="en-US" sz="2800" b="1" dirty="0">
              <a:solidFill>
                <a:schemeClr val="bg1"/>
              </a:solidFill>
              <a:latin typeface="Arial Narrow" panose="020B0606020202030204" pitchFamily="34" charset="0"/>
            </a:endParaRPr>
          </a:p>
        </p:txBody>
      </p:sp>
      <p:pic>
        <p:nvPicPr>
          <p:cNvPr id="21" name="图片 20"/>
          <p:cNvPicPr/>
          <p:nvPr/>
        </p:nvPicPr>
        <p:blipFill>
          <a:blip r:embed="rId2" cstate="print">
            <a:alphaModFix amt="55000"/>
            <a:extLst>
              <a:ext uri="{28A0092B-C50C-407E-A947-70E740481C1C}">
                <a14:useLocalDpi xmlns:a14="http://schemas.microsoft.com/office/drawing/2010/main" val="0"/>
              </a:ext>
            </a:extLst>
          </a:blip>
          <a:stretch>
            <a:fillRect/>
          </a:stretch>
        </p:blipFill>
        <p:spPr>
          <a:xfrm>
            <a:off x="8312400" y="333374"/>
            <a:ext cx="3726000" cy="118942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advTm="281795"/>
    </mc:Choice>
    <mc:Fallback>
      <p:transition spd="slow" advTm="2817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arn(inVertical)">
                                      <p:cBhvr>
                                        <p:cTn id="36" dur="500"/>
                                        <p:tgtEl>
                                          <p:spTgt spid="27"/>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childTnLst>
                                </p:cTn>
                              </p:par>
                              <p:par>
                                <p:cTn id="49" presetID="16" presetClass="entr" presetSubtype="21"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20" grpId="0" animBg="1"/>
      <p:bldP spid="22" grpId="0" animBg="1"/>
      <p:bldP spid="12" grpId="0" animBg="1"/>
      <p:bldP spid="13" grpId="0" animBg="1"/>
      <p:bldP spid="2" grpId="0" animBg="1"/>
      <p:bldP spid="15"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45760" y="364782"/>
            <a:ext cx="5503431" cy="523220"/>
          </a:xfrm>
          <a:prstGeom prst="rect">
            <a:avLst/>
          </a:prstGeom>
          <a:noFill/>
        </p:spPr>
        <p:txBody>
          <a:bodyPr wrap="none" lIns="91440" tIns="45720" rIns="91440" bIns="45720">
            <a:spAutoFit/>
          </a:bodyPr>
          <a:lstStyle/>
          <a:p>
            <a:pPr algn="ctr"/>
            <a:r>
              <a:rPr lang="en-US" altLang="zh-CN" sz="2800" b="1" dirty="0">
                <a:ln w="0"/>
                <a:solidFill>
                  <a:schemeClr val="bg1"/>
                </a:solidFill>
                <a:latin typeface="Times New Roman" panose="02020603050405020304" pitchFamily="18" charset="0"/>
                <a:ea typeface="+mj-ea"/>
                <a:cs typeface="Times New Roman" panose="02020603050405020304" pitchFamily="18" charset="0"/>
              </a:rPr>
              <a:t>3</a:t>
            </a: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a:t>
            </a:r>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“个人故事”类语篇</a:t>
            </a:r>
            <a:r>
              <a:rPr lang="zh-CN" altLang="en-US" sz="2800" b="1" u="sng" cap="none" spc="0" dirty="0">
                <a:ln w="0"/>
                <a:solidFill>
                  <a:schemeClr val="bg1"/>
                </a:solidFill>
                <a:latin typeface="Times New Roman" panose="02020603050405020304" pitchFamily="18" charset="0"/>
                <a:ea typeface="+mj-ea"/>
                <a:cs typeface="Times New Roman" panose="02020603050405020304" pitchFamily="18" charset="0"/>
              </a:rPr>
              <a:t>文章大意题</a:t>
            </a:r>
            <a:endParaRPr lang="zh-CN" altLang="en-US" sz="2800" b="1" u="sng"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6" name="文本框 15"/>
          <p:cNvSpPr txBox="1"/>
          <p:nvPr/>
        </p:nvSpPr>
        <p:spPr>
          <a:xfrm>
            <a:off x="702890" y="1090680"/>
            <a:ext cx="10836440" cy="3291840"/>
          </a:xfrm>
          <a:prstGeom prst="rect">
            <a:avLst/>
          </a:prstGeom>
          <a:solidFill>
            <a:schemeClr val="accent3">
              <a:lumMod val="20000"/>
              <a:lumOff val="80000"/>
            </a:schemeClr>
          </a:solidFill>
        </p:spPr>
        <p:txBody>
          <a:bodyPr wrap="square" rtlCol="0" anchor="t">
            <a:spAutoFit/>
          </a:bodyPr>
          <a:lstStyle/>
          <a:p>
            <a:r>
              <a:rPr lang="en-US" altLang="zh-CN" sz="2600" dirty="0">
                <a:solidFill>
                  <a:schemeClr val="bg1"/>
                </a:solidFill>
                <a:uFillTx/>
                <a:latin typeface="Times New Roman" panose="02020603050405020304" pitchFamily="18" charset="0"/>
                <a:ea typeface="Lingoes Unicode" panose="020B0604020202020204" charset="-122"/>
                <a:cs typeface="Times New Roman" panose="02020603050405020304" pitchFamily="18" charset="0"/>
              </a:rPr>
              <a:t>      </a:t>
            </a:r>
            <a:r>
              <a:rPr lang="en-US" altLang="zh-CN" sz="26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A month before my first marathon, one of my ankles was injured and this meant not running for two weeks, leaving me only two weeks to train. Yet, I </a:t>
            </a:r>
            <a:endParaRPr lang="en-US" altLang="zh-CN" sz="260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a:p>
            <a:r>
              <a:rPr lang="en-US" altLang="zh-CN" sz="26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was determined to go ahead.</a:t>
            </a:r>
            <a:endParaRPr lang="en-US" altLang="zh-CN" sz="260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a:p>
            <a:r>
              <a:rPr lang="en-US" altLang="zh-CN" sz="26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endParaRPr lang="en-US" altLang="zh-CN" sz="260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a:p>
            <a:r>
              <a:rPr lang="en-US" altLang="zh-CN" sz="2600" dirty="0">
                <a:solidFill>
                  <a:schemeClr val="bg1"/>
                </a:solidFill>
                <a:uFillTx/>
                <a:latin typeface="Times New Roman" panose="02020603050405020304" pitchFamily="18" charset="0"/>
                <a:ea typeface="Lingoes Unicode" panose="020B0604020202020204" charset="-122"/>
                <a:cs typeface="Times New Roman" panose="02020603050405020304" pitchFamily="18" charset="0"/>
              </a:rPr>
              <a:t>      I was one of the final runners to finish. But I finished! And I got a medal. In fact, I got the same medal as the one that the guy who came in first place had.</a:t>
            </a:r>
            <a:endParaRPr lang="en-US" altLang="zh-CN" sz="2600" dirty="0">
              <a:solidFill>
                <a:schemeClr val="bg1"/>
              </a:solidFill>
              <a:uFillTx/>
              <a:latin typeface="Times New Roman" panose="02020603050405020304" pitchFamily="18" charset="0"/>
              <a:ea typeface="Lingoes Unicode" panose="020B0604020202020204" charset="-122"/>
              <a:cs typeface="Times New Roman" panose="02020603050405020304" pitchFamily="18" charset="0"/>
            </a:endParaRPr>
          </a:p>
          <a:p>
            <a:r>
              <a:rPr lang="en-US" altLang="zh-CN" sz="26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Determined to be myself, move forward, free of shame and worldly labels </a:t>
            </a:r>
            <a:r>
              <a:rPr lang="en-US" altLang="zh-CN" sz="2600" dirty="0">
                <a:solidFill>
                  <a:schemeClr val="bg1"/>
                </a:solidFill>
                <a:latin typeface="Times New Roman" panose="02020603050405020304" pitchFamily="18" charset="0"/>
                <a:ea typeface="+mj-ea"/>
                <a:cs typeface="Times New Roman" panose="02020603050405020304" pitchFamily="18" charset="0"/>
              </a:rPr>
              <a:t>(</a:t>
            </a:r>
            <a:r>
              <a:rPr lang="zh-CN" altLang="en-US" sz="2600" dirty="0">
                <a:solidFill>
                  <a:schemeClr val="bg1"/>
                </a:solidFill>
                <a:latin typeface="Times New Roman" panose="02020603050405020304" pitchFamily="18" charset="0"/>
                <a:ea typeface="+mj-ea"/>
                <a:cs typeface="Times New Roman" panose="02020603050405020304" pitchFamily="18" charset="0"/>
              </a:rPr>
              <a:t>世俗标签</a:t>
            </a:r>
            <a:r>
              <a:rPr lang="en-US" altLang="zh-CN" sz="2600" dirty="0">
                <a:solidFill>
                  <a:schemeClr val="bg1"/>
                </a:solidFill>
                <a:latin typeface="Times New Roman" panose="02020603050405020304" pitchFamily="18" charset="0"/>
                <a:ea typeface="+mj-ea"/>
                <a:cs typeface="Times New Roman" panose="02020603050405020304" pitchFamily="18" charset="0"/>
              </a:rPr>
              <a:t>),</a:t>
            </a:r>
            <a:r>
              <a:rPr lang="zh-CN" altLang="en-US" sz="2600" dirty="0">
                <a:solidFill>
                  <a:schemeClr val="bg1"/>
                </a:solidFill>
                <a:latin typeface="Times New Roman" panose="02020603050405020304" pitchFamily="18" charset="0"/>
                <a:ea typeface="+mj-ea"/>
                <a:cs typeface="Times New Roman" panose="02020603050405020304" pitchFamily="18" charset="0"/>
              </a:rPr>
              <a:t> </a:t>
            </a:r>
            <a:r>
              <a:rPr lang="en-US" altLang="zh-CN" sz="2600" dirty="0">
                <a:solidFill>
                  <a:schemeClr val="bg1"/>
                </a:solidFill>
                <a:latin typeface="Times New Roman" panose="02020603050405020304" pitchFamily="18" charset="0"/>
                <a:ea typeface="+mj-ea"/>
                <a:cs typeface="Times New Roman" panose="02020603050405020304" pitchFamily="18" charset="0"/>
              </a:rPr>
              <a:t>I</a:t>
            </a:r>
            <a:r>
              <a:rPr lang="zh-CN" altLang="en-US" sz="2600" dirty="0">
                <a:solidFill>
                  <a:schemeClr val="bg1"/>
                </a:solidFill>
                <a:latin typeface="Times New Roman" panose="02020603050405020304" pitchFamily="18" charset="0"/>
                <a:ea typeface="+mj-ea"/>
                <a:cs typeface="Times New Roman" panose="02020603050405020304" pitchFamily="18" charset="0"/>
              </a:rPr>
              <a:t> </a:t>
            </a:r>
            <a:r>
              <a:rPr lang="en-US" altLang="zh-CN" sz="2600" dirty="0">
                <a:solidFill>
                  <a:schemeClr val="bg1"/>
                </a:solidFill>
                <a:latin typeface="Times New Roman" panose="02020603050405020304" pitchFamily="18" charset="0"/>
                <a:ea typeface="+mj-ea"/>
                <a:cs typeface="Times New Roman" panose="02020603050405020304" pitchFamily="18" charset="0"/>
              </a:rPr>
              <a:t>can</a:t>
            </a:r>
            <a:r>
              <a:rPr lang="zh-CN" altLang="en-US" sz="2600" dirty="0">
                <a:solidFill>
                  <a:schemeClr val="bg1"/>
                </a:solidFill>
                <a:latin typeface="Times New Roman" panose="02020603050405020304" pitchFamily="18" charset="0"/>
                <a:ea typeface="+mj-ea"/>
                <a:cs typeface="Times New Roman" panose="02020603050405020304" pitchFamily="18" charset="0"/>
              </a:rPr>
              <a:t> </a:t>
            </a:r>
            <a:r>
              <a:rPr lang="en-US" altLang="zh-CN" sz="2600" dirty="0">
                <a:solidFill>
                  <a:schemeClr val="bg1"/>
                </a:solidFill>
                <a:latin typeface="Times New Roman" panose="02020603050405020304" pitchFamily="18" charset="0"/>
                <a:ea typeface="+mj-ea"/>
                <a:cs typeface="Times New Roman" panose="02020603050405020304" pitchFamily="18" charset="0"/>
              </a:rPr>
              <a:t>now</a:t>
            </a:r>
            <a:r>
              <a:rPr lang="zh-CN" altLang="en-US" sz="2600" dirty="0">
                <a:solidFill>
                  <a:schemeClr val="bg1"/>
                </a:solidFill>
                <a:latin typeface="Times New Roman" panose="02020603050405020304" pitchFamily="18" charset="0"/>
                <a:ea typeface="+mj-ea"/>
                <a:cs typeface="Times New Roman" panose="02020603050405020304" pitchFamily="18" charset="0"/>
              </a:rPr>
              <a:t> </a:t>
            </a:r>
            <a:r>
              <a:rPr lang="en-US" altLang="zh-CN" sz="2600" dirty="0">
                <a:solidFill>
                  <a:schemeClr val="bg1"/>
                </a:solidFill>
                <a:latin typeface="Times New Roman" panose="02020603050405020304" pitchFamily="18" charset="0"/>
                <a:ea typeface="+mj-ea"/>
                <a:cs typeface="Times New Roman" panose="02020603050405020304" pitchFamily="18" charset="0"/>
              </a:rPr>
              <a:t>call</a:t>
            </a:r>
            <a:r>
              <a:rPr lang="zh-CN" altLang="en-US" sz="2600" dirty="0">
                <a:solidFill>
                  <a:schemeClr val="bg1"/>
                </a:solidFill>
                <a:latin typeface="Times New Roman" panose="02020603050405020304" pitchFamily="18" charset="0"/>
                <a:ea typeface="+mj-ea"/>
                <a:cs typeface="Times New Roman" panose="02020603050405020304" pitchFamily="18" charset="0"/>
              </a:rPr>
              <a:t> </a:t>
            </a:r>
            <a:r>
              <a:rPr lang="en-US" altLang="zh-CN" sz="2600" dirty="0">
                <a:solidFill>
                  <a:schemeClr val="bg1"/>
                </a:solidFill>
                <a:latin typeface="Times New Roman" panose="02020603050405020304" pitchFamily="18" charset="0"/>
                <a:ea typeface="+mj-ea"/>
                <a:cs typeface="Times New Roman" panose="02020603050405020304" pitchFamily="18" charset="0"/>
              </a:rPr>
              <a:t>myself</a:t>
            </a:r>
            <a:r>
              <a:rPr lang="zh-CN" altLang="en-US" sz="2600" dirty="0">
                <a:solidFill>
                  <a:schemeClr val="bg1"/>
                </a:solidFill>
                <a:latin typeface="Times New Roman" panose="02020603050405020304" pitchFamily="18" charset="0"/>
                <a:ea typeface="+mj-ea"/>
                <a:cs typeface="Times New Roman" panose="02020603050405020304" pitchFamily="18" charset="0"/>
              </a:rPr>
              <a:t> </a:t>
            </a:r>
            <a:r>
              <a:rPr lang="en-US" altLang="zh-CN" sz="2600" dirty="0">
                <a:solidFill>
                  <a:schemeClr val="bg1"/>
                </a:solidFill>
                <a:latin typeface="Times New Roman" panose="02020603050405020304" pitchFamily="18" charset="0"/>
                <a:ea typeface="+mj-ea"/>
                <a:cs typeface="Times New Roman" panose="02020603050405020304" pitchFamily="18" charset="0"/>
              </a:rPr>
              <a:t>a</a:t>
            </a:r>
            <a:r>
              <a:rPr lang="zh-CN" altLang="en-US" sz="2600" dirty="0">
                <a:solidFill>
                  <a:schemeClr val="bg1"/>
                </a:solidFill>
                <a:latin typeface="Times New Roman" panose="02020603050405020304" pitchFamily="18" charset="0"/>
                <a:ea typeface="+mj-ea"/>
                <a:cs typeface="Times New Roman" panose="02020603050405020304" pitchFamily="18" charset="0"/>
              </a:rPr>
              <a:t> </a:t>
            </a:r>
            <a:r>
              <a:rPr lang="en-US" altLang="zh-CN" sz="2600" dirty="0">
                <a:solidFill>
                  <a:schemeClr val="bg1"/>
                </a:solidFill>
                <a:latin typeface="Times New Roman" panose="02020603050405020304" pitchFamily="18" charset="0"/>
                <a:ea typeface="+mj-ea"/>
                <a:cs typeface="Times New Roman" panose="02020603050405020304" pitchFamily="18" charset="0"/>
              </a:rPr>
              <a:t>“marathon winner”.</a:t>
            </a:r>
            <a:endParaRPr sz="2650" dirty="0">
              <a:solidFill>
                <a:schemeClr val="bg1"/>
              </a:solidFill>
              <a:uFillTx/>
              <a:latin typeface="Times New Roman" panose="02020603050405020304" pitchFamily="18" charset="0"/>
              <a:ea typeface="+mj-ea"/>
              <a:cs typeface="Times New Roman" panose="02020603050405020304" pitchFamily="18" charset="0"/>
            </a:endParaRPr>
          </a:p>
        </p:txBody>
      </p:sp>
      <p:sp>
        <p:nvSpPr>
          <p:cNvPr id="17" name="矩形 16"/>
          <p:cNvSpPr/>
          <p:nvPr/>
        </p:nvSpPr>
        <p:spPr>
          <a:xfrm>
            <a:off x="738395" y="4495953"/>
            <a:ext cx="10715210" cy="2037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600" dirty="0">
                <a:solidFill>
                  <a:schemeClr val="bg1"/>
                </a:solidFill>
                <a:latin typeface="Times New Roman" panose="02020603050405020304" pitchFamily="18" charset="0"/>
                <a:cs typeface="Times New Roman" panose="02020603050405020304" pitchFamily="18" charset="0"/>
              </a:rPr>
              <a:t>39. What does the story mainly tell us?</a:t>
            </a:r>
            <a:endParaRPr lang="en-US" altLang="zh-CN" sz="2600" dirty="0">
              <a:solidFill>
                <a:schemeClr val="bg1"/>
              </a:solidFill>
              <a:latin typeface="Times New Roman" panose="02020603050405020304" pitchFamily="18" charset="0"/>
              <a:cs typeface="Times New Roman" panose="02020603050405020304" pitchFamily="18" charset="0"/>
            </a:endParaRPr>
          </a:p>
          <a:p>
            <a:pPr algn="l"/>
            <a:r>
              <a:rPr lang="en-US" altLang="zh-CN" sz="2600" dirty="0">
                <a:solidFill>
                  <a:schemeClr val="bg1"/>
                </a:solidFill>
                <a:latin typeface="Times New Roman" panose="02020603050405020304" pitchFamily="18" charset="0"/>
                <a:cs typeface="Times New Roman" panose="02020603050405020304" pitchFamily="18" charset="0"/>
              </a:rPr>
              <a:t>    A. A man owes his success to his family support.</a:t>
            </a:r>
            <a:endParaRPr lang="en-US" altLang="zh-CN" sz="2600" dirty="0">
              <a:solidFill>
                <a:schemeClr val="bg1"/>
              </a:solidFill>
              <a:latin typeface="Times New Roman" panose="02020603050405020304" pitchFamily="18" charset="0"/>
              <a:cs typeface="Times New Roman" panose="02020603050405020304" pitchFamily="18" charset="0"/>
            </a:endParaRPr>
          </a:p>
          <a:p>
            <a:pPr algn="l"/>
            <a:r>
              <a:rPr lang="en-US" altLang="zh-CN" sz="2600" dirty="0">
                <a:solidFill>
                  <a:schemeClr val="bg1"/>
                </a:solidFill>
                <a:latin typeface="Times New Roman" panose="02020603050405020304" pitchFamily="18" charset="0"/>
                <a:cs typeface="Times New Roman" panose="02020603050405020304" pitchFamily="18" charset="0"/>
              </a:rPr>
              <a:t>    B. A winner is one with a great effort of will.						</a:t>
            </a:r>
            <a:endParaRPr lang="en-US" altLang="zh-CN" sz="2600" dirty="0">
              <a:solidFill>
                <a:schemeClr val="bg1"/>
              </a:solidFill>
              <a:latin typeface="Times New Roman" panose="02020603050405020304" pitchFamily="18" charset="0"/>
              <a:cs typeface="Times New Roman" panose="02020603050405020304" pitchFamily="18" charset="0"/>
            </a:endParaRPr>
          </a:p>
          <a:p>
            <a:pPr algn="l"/>
            <a:r>
              <a:rPr lang="en-US" altLang="zh-CN" sz="2600" dirty="0">
                <a:solidFill>
                  <a:schemeClr val="bg1"/>
                </a:solidFill>
                <a:latin typeface="Times New Roman" panose="02020603050405020304" pitchFamily="18" charset="0"/>
                <a:cs typeface="Times New Roman" panose="02020603050405020304" pitchFamily="18" charset="0"/>
              </a:rPr>
              <a:t>    C. Failure is the mother of success.						</a:t>
            </a:r>
            <a:endParaRPr lang="en-US" altLang="zh-CN" sz="2600" dirty="0">
              <a:solidFill>
                <a:schemeClr val="bg1"/>
              </a:solidFill>
              <a:latin typeface="Times New Roman" panose="02020603050405020304" pitchFamily="18" charset="0"/>
              <a:cs typeface="Times New Roman" panose="02020603050405020304" pitchFamily="18" charset="0"/>
            </a:endParaRPr>
          </a:p>
          <a:p>
            <a:pPr algn="l"/>
            <a:r>
              <a:rPr lang="en-US" altLang="zh-CN" sz="2600" dirty="0">
                <a:solidFill>
                  <a:schemeClr val="bg1"/>
                </a:solidFill>
                <a:latin typeface="Times New Roman" panose="02020603050405020304" pitchFamily="18" charset="0"/>
                <a:cs typeface="Times New Roman" panose="02020603050405020304" pitchFamily="18" charset="0"/>
              </a:rPr>
              <a:t>    D. One is never too old to learn.</a:t>
            </a:r>
            <a:endParaRPr lang="en-US" altLang="zh-CN" sz="2600" dirty="0">
              <a:solidFill>
                <a:schemeClr val="bg1"/>
              </a:solidFill>
              <a:latin typeface="Times New Roman" panose="02020603050405020304" pitchFamily="18" charset="0"/>
              <a:cs typeface="Times New Roman" panose="02020603050405020304" pitchFamily="18" charset="0"/>
            </a:endParaRPr>
          </a:p>
        </p:txBody>
      </p:sp>
      <p:sp>
        <p:nvSpPr>
          <p:cNvPr id="19" name="矩形 18"/>
          <p:cNvSpPr/>
          <p:nvPr/>
        </p:nvSpPr>
        <p:spPr>
          <a:xfrm>
            <a:off x="1227692" y="3524750"/>
            <a:ext cx="1622526" cy="40338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16"/>
          <p:cNvSpPr/>
          <p:nvPr/>
        </p:nvSpPr>
        <p:spPr>
          <a:xfrm>
            <a:off x="1030293" y="5337124"/>
            <a:ext cx="6364420"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对话气泡: 矩形 24"/>
          <p:cNvSpPr/>
          <p:nvPr/>
        </p:nvSpPr>
        <p:spPr>
          <a:xfrm>
            <a:off x="6795917" y="421551"/>
            <a:ext cx="3474951" cy="546950"/>
          </a:xfrm>
          <a:prstGeom prst="wedgeRectCallout">
            <a:avLst>
              <a:gd name="adj1" fmla="val 18653"/>
              <a:gd name="adj2" fmla="val 9211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C00000"/>
                </a:solidFill>
              </a:rPr>
              <a:t>对回应的考查</a:t>
            </a:r>
            <a:endParaRPr lang="zh-CN" altLang="en-US" sz="2800" b="1" dirty="0">
              <a:solidFill>
                <a:srgbClr val="C00000"/>
              </a:solidFill>
            </a:endParaRPr>
          </a:p>
        </p:txBody>
      </p:sp>
      <p:sp>
        <p:nvSpPr>
          <p:cNvPr id="15" name="文本框 14"/>
          <p:cNvSpPr txBox="1"/>
          <p:nvPr/>
        </p:nvSpPr>
        <p:spPr>
          <a:xfrm>
            <a:off x="705621" y="1093675"/>
            <a:ext cx="10836440" cy="3293209"/>
          </a:xfrm>
          <a:prstGeom prst="rect">
            <a:avLst/>
          </a:prstGeom>
          <a:noFill/>
        </p:spPr>
        <p:txBody>
          <a:bodyPr wrap="square" rtlCol="0" anchor="t">
            <a:spAutoFit/>
          </a:bodyPr>
          <a:lstStyle/>
          <a:p>
            <a:r>
              <a:rPr lang="en-US" altLang="zh-CN" sz="2600" dirty="0">
                <a:solidFill>
                  <a:schemeClr val="bg1"/>
                </a:solidFill>
                <a:uFillTx/>
                <a:latin typeface="Times New Roman" panose="02020603050405020304" pitchFamily="18" charset="0"/>
                <a:ea typeface="Lingoes Unicode" panose="020B0604020202020204" charset="-122"/>
                <a:cs typeface="Times New Roman" panose="02020603050405020304" pitchFamily="18" charset="0"/>
              </a:rPr>
              <a:t>      </a:t>
            </a:r>
            <a:r>
              <a:rPr lang="en-US" altLang="zh-CN" sz="26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A month before my first marathon, one of my ankles was injured and this meant not running for two weeks, leaving me only two weeks to train. </a:t>
            </a:r>
            <a:r>
              <a:rPr lang="en-US" altLang="zh-CN" sz="2600" dirty="0">
                <a:solidFill>
                  <a:srgbClr val="7030A0"/>
                </a:solidFill>
                <a:latin typeface="Times New Roman" panose="02020603050405020304" pitchFamily="18" charset="0"/>
                <a:ea typeface="Lingoes Unicode" panose="020B0604020202020204" charset="-122"/>
                <a:cs typeface="Times New Roman" panose="02020603050405020304" pitchFamily="18" charset="0"/>
              </a:rPr>
              <a:t>Yet, I was determined to go ahead.</a:t>
            </a:r>
            <a:endParaRPr lang="en-US" altLang="zh-CN" sz="2600" dirty="0">
              <a:solidFill>
                <a:srgbClr val="7030A0"/>
              </a:solidFill>
              <a:latin typeface="Times New Roman" panose="02020603050405020304" pitchFamily="18" charset="0"/>
              <a:ea typeface="Lingoes Unicode" panose="020B0604020202020204" charset="-122"/>
              <a:cs typeface="Times New Roman" panose="02020603050405020304" pitchFamily="18" charset="0"/>
            </a:endParaRPr>
          </a:p>
          <a:p>
            <a:r>
              <a:rPr lang="en-US" altLang="zh-CN" sz="26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endParaRPr lang="en-US" altLang="zh-CN" sz="260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a:p>
            <a:r>
              <a:rPr lang="en-US" altLang="zh-CN" sz="2600" dirty="0">
                <a:solidFill>
                  <a:schemeClr val="bg1"/>
                </a:solidFill>
                <a:uFillTx/>
                <a:latin typeface="Times New Roman" panose="02020603050405020304" pitchFamily="18" charset="0"/>
                <a:ea typeface="Lingoes Unicode" panose="020B0604020202020204" charset="-122"/>
                <a:cs typeface="Times New Roman" panose="02020603050405020304" pitchFamily="18" charset="0"/>
              </a:rPr>
              <a:t>      I was one of the final runners to finish. But I finished! And I got a medal. In fact, I got the same medal as the one that the guy who came in first place had.</a:t>
            </a:r>
            <a:endParaRPr lang="en-US" altLang="zh-CN" sz="2600" dirty="0">
              <a:solidFill>
                <a:schemeClr val="bg1"/>
              </a:solidFill>
              <a:uFillTx/>
              <a:latin typeface="Times New Roman" panose="02020603050405020304" pitchFamily="18" charset="0"/>
              <a:ea typeface="Lingoes Unicode" panose="020B0604020202020204" charset="-122"/>
              <a:cs typeface="Times New Roman" panose="02020603050405020304" pitchFamily="18" charset="0"/>
            </a:endParaRPr>
          </a:p>
          <a:p>
            <a:r>
              <a:rPr lang="en-US" altLang="zh-CN" sz="26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r>
              <a:rPr lang="en-US" altLang="zh-CN" sz="2600" dirty="0">
                <a:solidFill>
                  <a:srgbClr val="7030A0"/>
                </a:solidFill>
                <a:latin typeface="Times New Roman" panose="02020603050405020304" pitchFamily="18" charset="0"/>
                <a:ea typeface="Lingoes Unicode" panose="020B0604020202020204" charset="-122"/>
                <a:cs typeface="Times New Roman" panose="02020603050405020304" pitchFamily="18" charset="0"/>
              </a:rPr>
              <a:t>Determined to be myself, move forward, free of shame and worldly labels </a:t>
            </a:r>
            <a:r>
              <a:rPr lang="en-US" altLang="zh-CN" sz="2600" dirty="0">
                <a:solidFill>
                  <a:srgbClr val="7030A0"/>
                </a:solidFill>
                <a:latin typeface="Times New Roman" panose="02020603050405020304" pitchFamily="18" charset="0"/>
                <a:ea typeface="+mj-ea"/>
                <a:cs typeface="Times New Roman" panose="02020603050405020304" pitchFamily="18" charset="0"/>
              </a:rPr>
              <a:t>(</a:t>
            </a:r>
            <a:r>
              <a:rPr lang="zh-CN" altLang="en-US" sz="2600" dirty="0">
                <a:solidFill>
                  <a:srgbClr val="7030A0"/>
                </a:solidFill>
                <a:latin typeface="Times New Roman" panose="02020603050405020304" pitchFamily="18" charset="0"/>
                <a:ea typeface="+mj-ea"/>
                <a:cs typeface="Times New Roman" panose="02020603050405020304" pitchFamily="18" charset="0"/>
              </a:rPr>
              <a:t>世俗标签</a:t>
            </a:r>
            <a:r>
              <a:rPr lang="en-US" altLang="zh-CN" sz="2600" dirty="0">
                <a:solidFill>
                  <a:srgbClr val="7030A0"/>
                </a:solidFill>
                <a:latin typeface="Times New Roman" panose="02020603050405020304" pitchFamily="18" charset="0"/>
                <a:ea typeface="+mj-ea"/>
                <a:cs typeface="Times New Roman" panose="02020603050405020304" pitchFamily="18" charset="0"/>
              </a:rPr>
              <a:t>),</a:t>
            </a:r>
            <a:r>
              <a:rPr lang="zh-CN" altLang="en-US" sz="2600" dirty="0">
                <a:solidFill>
                  <a:srgbClr val="7030A0"/>
                </a:solidFill>
                <a:latin typeface="Times New Roman" panose="02020603050405020304" pitchFamily="18" charset="0"/>
                <a:ea typeface="+mj-ea"/>
                <a:cs typeface="Times New Roman" panose="02020603050405020304" pitchFamily="18" charset="0"/>
              </a:rPr>
              <a:t> </a:t>
            </a:r>
            <a:r>
              <a:rPr lang="en-US" altLang="zh-CN" sz="2600" dirty="0">
                <a:solidFill>
                  <a:srgbClr val="7030A0"/>
                </a:solidFill>
                <a:latin typeface="Times New Roman" panose="02020603050405020304" pitchFamily="18" charset="0"/>
                <a:ea typeface="+mj-ea"/>
                <a:cs typeface="Times New Roman" panose="02020603050405020304" pitchFamily="18" charset="0"/>
              </a:rPr>
              <a:t>I</a:t>
            </a:r>
            <a:r>
              <a:rPr lang="zh-CN" altLang="en-US" sz="2600" dirty="0">
                <a:solidFill>
                  <a:srgbClr val="7030A0"/>
                </a:solidFill>
                <a:latin typeface="Times New Roman" panose="02020603050405020304" pitchFamily="18" charset="0"/>
                <a:ea typeface="+mj-ea"/>
                <a:cs typeface="Times New Roman" panose="02020603050405020304" pitchFamily="18" charset="0"/>
              </a:rPr>
              <a:t> </a:t>
            </a:r>
            <a:r>
              <a:rPr lang="en-US" altLang="zh-CN" sz="2600" dirty="0">
                <a:solidFill>
                  <a:srgbClr val="7030A0"/>
                </a:solidFill>
                <a:latin typeface="Times New Roman" panose="02020603050405020304" pitchFamily="18" charset="0"/>
                <a:ea typeface="+mj-ea"/>
                <a:cs typeface="Times New Roman" panose="02020603050405020304" pitchFamily="18" charset="0"/>
              </a:rPr>
              <a:t>can</a:t>
            </a:r>
            <a:r>
              <a:rPr lang="zh-CN" altLang="en-US" sz="2600" dirty="0">
                <a:solidFill>
                  <a:srgbClr val="7030A0"/>
                </a:solidFill>
                <a:latin typeface="Times New Roman" panose="02020603050405020304" pitchFamily="18" charset="0"/>
                <a:ea typeface="+mj-ea"/>
                <a:cs typeface="Times New Roman" panose="02020603050405020304" pitchFamily="18" charset="0"/>
              </a:rPr>
              <a:t> </a:t>
            </a:r>
            <a:r>
              <a:rPr lang="en-US" altLang="zh-CN" sz="2600" dirty="0">
                <a:solidFill>
                  <a:srgbClr val="7030A0"/>
                </a:solidFill>
                <a:latin typeface="Times New Roman" panose="02020603050405020304" pitchFamily="18" charset="0"/>
                <a:ea typeface="+mj-ea"/>
                <a:cs typeface="Times New Roman" panose="02020603050405020304" pitchFamily="18" charset="0"/>
              </a:rPr>
              <a:t>now</a:t>
            </a:r>
            <a:r>
              <a:rPr lang="zh-CN" altLang="en-US" sz="2600" dirty="0">
                <a:solidFill>
                  <a:srgbClr val="7030A0"/>
                </a:solidFill>
                <a:latin typeface="Times New Roman" panose="02020603050405020304" pitchFamily="18" charset="0"/>
                <a:ea typeface="+mj-ea"/>
                <a:cs typeface="Times New Roman" panose="02020603050405020304" pitchFamily="18" charset="0"/>
              </a:rPr>
              <a:t> </a:t>
            </a:r>
            <a:r>
              <a:rPr lang="en-US" altLang="zh-CN" sz="2600" dirty="0">
                <a:solidFill>
                  <a:srgbClr val="7030A0"/>
                </a:solidFill>
                <a:latin typeface="Times New Roman" panose="02020603050405020304" pitchFamily="18" charset="0"/>
                <a:ea typeface="+mj-ea"/>
                <a:cs typeface="Times New Roman" panose="02020603050405020304" pitchFamily="18" charset="0"/>
              </a:rPr>
              <a:t>call</a:t>
            </a:r>
            <a:r>
              <a:rPr lang="zh-CN" altLang="en-US" sz="2600" dirty="0">
                <a:solidFill>
                  <a:srgbClr val="7030A0"/>
                </a:solidFill>
                <a:latin typeface="Times New Roman" panose="02020603050405020304" pitchFamily="18" charset="0"/>
                <a:ea typeface="+mj-ea"/>
                <a:cs typeface="Times New Roman" panose="02020603050405020304" pitchFamily="18" charset="0"/>
              </a:rPr>
              <a:t> </a:t>
            </a:r>
            <a:r>
              <a:rPr lang="en-US" altLang="zh-CN" sz="2600" dirty="0">
                <a:solidFill>
                  <a:srgbClr val="7030A0"/>
                </a:solidFill>
                <a:latin typeface="Times New Roman" panose="02020603050405020304" pitchFamily="18" charset="0"/>
                <a:ea typeface="+mj-ea"/>
                <a:cs typeface="Times New Roman" panose="02020603050405020304" pitchFamily="18" charset="0"/>
              </a:rPr>
              <a:t>myself</a:t>
            </a:r>
            <a:r>
              <a:rPr lang="zh-CN" altLang="en-US" sz="2600" dirty="0">
                <a:solidFill>
                  <a:srgbClr val="7030A0"/>
                </a:solidFill>
                <a:latin typeface="Times New Roman" panose="02020603050405020304" pitchFamily="18" charset="0"/>
                <a:ea typeface="+mj-ea"/>
                <a:cs typeface="Times New Roman" panose="02020603050405020304" pitchFamily="18" charset="0"/>
              </a:rPr>
              <a:t> </a:t>
            </a:r>
            <a:r>
              <a:rPr lang="en-US" altLang="zh-CN" sz="2600" dirty="0">
                <a:solidFill>
                  <a:srgbClr val="7030A0"/>
                </a:solidFill>
                <a:latin typeface="Times New Roman" panose="02020603050405020304" pitchFamily="18" charset="0"/>
                <a:ea typeface="+mj-ea"/>
                <a:cs typeface="Times New Roman" panose="02020603050405020304" pitchFamily="18" charset="0"/>
              </a:rPr>
              <a:t>a</a:t>
            </a:r>
            <a:r>
              <a:rPr lang="zh-CN" altLang="en-US" sz="2600" dirty="0">
                <a:solidFill>
                  <a:srgbClr val="7030A0"/>
                </a:solidFill>
                <a:latin typeface="Times New Roman" panose="02020603050405020304" pitchFamily="18" charset="0"/>
                <a:ea typeface="+mj-ea"/>
                <a:cs typeface="Times New Roman" panose="02020603050405020304" pitchFamily="18" charset="0"/>
              </a:rPr>
              <a:t> </a:t>
            </a:r>
            <a:r>
              <a:rPr lang="en-US" altLang="zh-CN" sz="2600" dirty="0">
                <a:solidFill>
                  <a:srgbClr val="7030A0"/>
                </a:solidFill>
                <a:latin typeface="Times New Roman" panose="02020603050405020304" pitchFamily="18" charset="0"/>
                <a:ea typeface="+mj-ea"/>
                <a:cs typeface="Times New Roman" panose="02020603050405020304" pitchFamily="18" charset="0"/>
              </a:rPr>
              <a:t>“marathon winner”.</a:t>
            </a:r>
            <a:endParaRPr sz="2650" dirty="0">
              <a:solidFill>
                <a:srgbClr val="7030A0"/>
              </a:solidFill>
              <a:uFillTx/>
              <a:latin typeface="Times New Roman" panose="02020603050405020304" pitchFamily="18" charset="0"/>
              <a:ea typeface="+mj-ea"/>
              <a:cs typeface="Times New Roman" panose="02020603050405020304" pitchFamily="18" charset="0"/>
            </a:endParaRPr>
          </a:p>
        </p:txBody>
      </p:sp>
      <p:sp>
        <p:nvSpPr>
          <p:cNvPr id="26" name="矩形 25"/>
          <p:cNvSpPr/>
          <p:nvPr/>
        </p:nvSpPr>
        <p:spPr>
          <a:xfrm>
            <a:off x="7100928" y="3918418"/>
            <a:ext cx="1108794" cy="40338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738395" y="1927008"/>
            <a:ext cx="1622526" cy="40338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箭头连接符 27"/>
          <p:cNvCxnSpPr/>
          <p:nvPr/>
        </p:nvCxnSpPr>
        <p:spPr>
          <a:xfrm flipH="1" flipV="1">
            <a:off x="1470038" y="2330388"/>
            <a:ext cx="4058382" cy="3074980"/>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endCxn id="26" idx="2"/>
          </p:cNvCxnSpPr>
          <p:nvPr/>
        </p:nvCxnSpPr>
        <p:spPr>
          <a:xfrm flipV="1">
            <a:off x="2038955" y="4321798"/>
            <a:ext cx="5616370" cy="1083570"/>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8210219" y="4776766"/>
            <a:ext cx="3121367" cy="1569660"/>
          </a:xfrm>
          <a:prstGeom prst="rect">
            <a:avLst/>
          </a:prstGeom>
          <a:solidFill>
            <a:srgbClr val="4AA44A"/>
          </a:solidFill>
          <a:ln>
            <a:solidFill>
              <a:srgbClr val="4AA44A"/>
            </a:solidFill>
          </a:ln>
        </p:spPr>
        <p:txBody>
          <a:bodyPr wrap="none">
            <a:spAutoFit/>
          </a:bodyPr>
          <a:lstStyle/>
          <a:p>
            <a:pPr marL="342900" indent="-342900">
              <a:buFont typeface="Wingdings" panose="05000000000000000000" pitchFamily="2" charset="2"/>
              <a:buChar char="Ø"/>
            </a:pPr>
            <a:r>
              <a:rPr lang="en-US" altLang="zh-CN" sz="2400" b="1" dirty="0"/>
              <a:t>Tips</a:t>
            </a:r>
            <a:r>
              <a:rPr lang="zh-CN" altLang="en-US" sz="2400" b="1" dirty="0"/>
              <a:t>：</a:t>
            </a:r>
            <a:endParaRPr lang="en-US" altLang="zh-CN" sz="2400" b="1" dirty="0"/>
          </a:p>
          <a:p>
            <a:pPr marL="457200" indent="-457200">
              <a:buAutoNum type="arabicPeriod"/>
            </a:pPr>
            <a:r>
              <a:rPr lang="zh-CN" altLang="en-US" sz="2400" b="1" dirty="0"/>
              <a:t>找到故事“回应”</a:t>
            </a:r>
            <a:endParaRPr lang="en-US" altLang="zh-CN" sz="2400" b="1" dirty="0"/>
          </a:p>
          <a:p>
            <a:pPr marL="457200" indent="-457200">
              <a:buAutoNum type="arabicPeriod"/>
            </a:pPr>
            <a:r>
              <a:rPr lang="zh-CN" altLang="en-US" sz="2400" b="1" dirty="0"/>
              <a:t>理解选项内涵</a:t>
            </a:r>
            <a:endParaRPr lang="en-US" altLang="zh-CN" sz="2400" b="1" dirty="0"/>
          </a:p>
          <a:p>
            <a:pPr marL="457200" indent="-457200">
              <a:buAutoNum type="arabicPeriod"/>
            </a:pPr>
            <a:r>
              <a:rPr lang="zh-CN" altLang="en-US" sz="2400" b="1" dirty="0"/>
              <a:t>内涵体现“回应”</a:t>
            </a:r>
            <a:endParaRPr lang="zh-CN" altLang="en-US" sz="2400" b="1" dirty="0"/>
          </a:p>
        </p:txBody>
      </p:sp>
      <p:pic>
        <p:nvPicPr>
          <p:cNvPr id="18" name="图片 17"/>
          <p:cNvPicPr/>
          <p:nvPr/>
        </p:nvPicPr>
        <p:blipFill>
          <a:blip r:embed="rId1" cstate="print">
            <a:alphaModFix amt="55000"/>
            <a:extLst>
              <a:ext uri="{28A0092B-C50C-407E-A947-70E740481C1C}">
                <a14:useLocalDpi xmlns:a14="http://schemas.microsoft.com/office/drawing/2010/main" val="0"/>
              </a:ext>
            </a:extLst>
          </a:blip>
          <a:stretch>
            <a:fillRect/>
          </a:stretch>
        </p:blipFill>
        <p:spPr>
          <a:xfrm>
            <a:off x="8312400" y="316800"/>
            <a:ext cx="3726000" cy="12060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195288"/>
    </mc:Choice>
    <mc:Fallback>
      <p:transition spd="slow" advTm="1952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500" fill="hold">
                                          <p:stCondLst>
                                            <p:cond delay="0"/>
                                          </p:stCondLst>
                                        </p:cTn>
                                        <p:tgtEl>
                                          <p:spTgt spid="28"/>
                                        </p:tgtEl>
                                        <p:attrNameLst>
                                          <p:attrName>style.visibility</p:attrName>
                                        </p:attrNameLst>
                                      </p:cBhvr>
                                      <p:to>
                                        <p:strVal val="visible"/>
                                      </p:to>
                                    </p:set>
                                    <p:animEffect transition="in" filter="box(in)">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ppt_x"/>
                                          </p:val>
                                        </p:tav>
                                        <p:tav tm="100000">
                                          <p:val>
                                            <p:strVal val="#ppt_x"/>
                                          </p:val>
                                        </p:tav>
                                      </p:tavLst>
                                    </p:anim>
                                    <p:anim calcmode="lin" valueType="num">
                                      <p:cBhvr additive="base">
                                        <p:cTn id="4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bldLvl="0" animBg="1"/>
      <p:bldP spid="25" grpId="0" animBg="1"/>
      <p:bldP spid="15" grpId="0"/>
      <p:bldP spid="26" grpId="0" animBg="1"/>
      <p:bldP spid="27" grpId="0" animBg="1"/>
      <p:bldP spid="3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41596" y="381481"/>
            <a:ext cx="1922322" cy="523220"/>
          </a:xfrm>
          <a:prstGeom prst="rect">
            <a:avLst/>
          </a:prstGeom>
          <a:noFill/>
        </p:spPr>
        <p:txBody>
          <a:bodyPr wrap="none" lIns="91440" tIns="45720" rIns="91440" bIns="45720">
            <a:spAutoFit/>
          </a:bodyPr>
          <a:lstStyle/>
          <a:p>
            <a:pPr algn="ctr"/>
            <a:r>
              <a:rPr lang="zh-CN" altLang="en-US" sz="2800" b="1" dirty="0">
                <a:ln w="0"/>
                <a:solidFill>
                  <a:schemeClr val="bg1"/>
                </a:solidFill>
                <a:latin typeface="Times New Roman" panose="02020603050405020304" pitchFamily="18" charset="0"/>
                <a:ea typeface="+mj-ea"/>
                <a:cs typeface="Times New Roman" panose="02020603050405020304" pitchFamily="18" charset="0"/>
              </a:rPr>
              <a:t>▶</a:t>
            </a:r>
            <a:r>
              <a:rPr lang="en-US" altLang="zh-CN" sz="2800" b="1" dirty="0">
                <a:ln w="0"/>
                <a:solidFill>
                  <a:schemeClr val="bg1"/>
                </a:solidFill>
                <a:latin typeface="Times New Roman" panose="02020603050405020304" pitchFamily="18" charset="0"/>
                <a:ea typeface="+mj-ea"/>
                <a:cs typeface="Times New Roman" panose="02020603050405020304" pitchFamily="18" charset="0"/>
              </a:rPr>
              <a:t>Practice</a:t>
            </a:r>
            <a:endParaRPr lang="zh-CN" altLang="en-US" sz="2800" b="1" u="sng"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6" name="文本框 15"/>
          <p:cNvSpPr txBox="1"/>
          <p:nvPr/>
        </p:nvSpPr>
        <p:spPr>
          <a:xfrm>
            <a:off x="711761" y="968248"/>
            <a:ext cx="10836440" cy="3447098"/>
          </a:xfrm>
          <a:prstGeom prst="rect">
            <a:avLst/>
          </a:prstGeom>
          <a:solidFill>
            <a:schemeClr val="accent3">
              <a:lumMod val="20000"/>
              <a:lumOff val="80000"/>
            </a:schemeClr>
          </a:solidFill>
        </p:spPr>
        <p:txBody>
          <a:bodyPr wrap="square" rtlCol="0" anchor="t">
            <a:spAutoFit/>
          </a:bodyPr>
          <a:lstStyle/>
          <a:p>
            <a:r>
              <a:rPr lang="en-US" altLang="zh-CN" sz="2600" dirty="0">
                <a:solidFill>
                  <a:schemeClr val="bg1"/>
                </a:solidFill>
                <a:uFillTx/>
                <a:latin typeface="Times New Roman" panose="02020603050405020304" pitchFamily="18" charset="0"/>
                <a:ea typeface="Lingoes Unicode" panose="020B0604020202020204" charset="-122"/>
                <a:cs typeface="Times New Roman" panose="02020603050405020304" pitchFamily="18" charset="0"/>
              </a:rPr>
              <a:t>      </a:t>
            </a:r>
            <a:r>
              <a:rPr lang="en-US" altLang="zh-CN" sz="2400" dirty="0">
                <a:solidFill>
                  <a:schemeClr val="bg1"/>
                </a:solidFill>
                <a:uFillTx/>
                <a:latin typeface="Times New Roman" panose="02020603050405020304" pitchFamily="18" charset="0"/>
                <a:ea typeface="Lingoes Unicode" panose="020B0604020202020204" charset="-122"/>
                <a:cs typeface="Times New Roman" panose="02020603050405020304" pitchFamily="18" charset="0"/>
              </a:rPr>
              <a:t>As </a:t>
            </a:r>
            <a:r>
              <a:rPr lang="en-US" altLang="zh-CN" sz="2400" dirty="0" err="1">
                <a:solidFill>
                  <a:schemeClr val="bg1"/>
                </a:solidFill>
                <a:uFillTx/>
                <a:latin typeface="Times New Roman" panose="02020603050405020304" pitchFamily="18" charset="0"/>
                <a:ea typeface="Lingoes Unicode" panose="020B0604020202020204" charset="-122"/>
                <a:cs typeface="Times New Roman" panose="02020603050405020304" pitchFamily="18" charset="0"/>
              </a:rPr>
              <a:t>CanCandy’s</a:t>
            </a:r>
            <a:r>
              <a:rPr lang="en-US" altLang="zh-CN" sz="2400" dirty="0">
                <a:solidFill>
                  <a:schemeClr val="bg1"/>
                </a:solidFill>
                <a:uFillTx/>
                <a:latin typeface="Times New Roman" panose="02020603050405020304" pitchFamily="18" charset="0"/>
                <a:ea typeface="Lingoes Unicode" panose="020B0604020202020204" charset="-122"/>
                <a:cs typeface="Times New Roman" panose="02020603050405020304" pitchFamily="18" charset="0"/>
              </a:rPr>
              <a:t> success grows, so does Moore’s credibility as a young entrepreneur (</a:t>
            </a:r>
            <a:r>
              <a:rPr lang="zh-CN" altLang="en-US" sz="2400" dirty="0">
                <a:solidFill>
                  <a:schemeClr val="bg1"/>
                </a:solidFill>
                <a:uFillTx/>
                <a:latin typeface="+mn-ea"/>
                <a:cs typeface="Times New Roman" panose="02020603050405020304" pitchFamily="18" charset="0"/>
              </a:rPr>
              <a:t>创业者</a:t>
            </a:r>
            <a:r>
              <a:rPr lang="en-US" altLang="zh-CN" sz="2400" dirty="0">
                <a:solidFill>
                  <a:schemeClr val="bg1"/>
                </a:solidFill>
                <a:uFillTx/>
                <a:latin typeface="Times New Roman" panose="02020603050405020304" pitchFamily="18" charset="0"/>
                <a:ea typeface="Lingoes Unicode" panose="020B0604020202020204" charset="-122"/>
                <a:cs typeface="Times New Roman" panose="02020603050405020304" pitchFamily="18" charset="0"/>
              </a:rPr>
              <a:t>)</a:t>
            </a:r>
            <a:r>
              <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a:t>
            </a:r>
            <a:r>
              <a:rPr lang="zh-CN" altLang="en-US"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r>
              <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Moore</a:t>
            </a:r>
            <a:r>
              <a:rPr lang="zh-CN" altLang="en-US"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r>
              <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is</a:t>
            </a:r>
            <a:r>
              <a:rPr lang="zh-CN" altLang="en-US"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r>
              <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enthusiastic</a:t>
            </a:r>
            <a:r>
              <a:rPr lang="zh-CN" altLang="en-US"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r>
              <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about</a:t>
            </a:r>
            <a:r>
              <a:rPr lang="zh-CN" altLang="en-US"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r>
              <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the</a:t>
            </a:r>
            <a:r>
              <a:rPr lang="zh-CN" altLang="en-US"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r>
              <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candy</a:t>
            </a:r>
            <a:r>
              <a:rPr lang="zh-CN" altLang="en-US"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r>
              <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she</a:t>
            </a:r>
            <a:r>
              <a:rPr lang="zh-CN" altLang="en-US"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r>
              <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created,</a:t>
            </a:r>
            <a:r>
              <a:rPr lang="zh-CN" altLang="en-US"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r>
              <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and</a:t>
            </a:r>
            <a:r>
              <a:rPr lang="zh-CN" altLang="en-US"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r>
              <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she’s</a:t>
            </a:r>
            <a:r>
              <a:rPr lang="zh-CN" altLang="en-US"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r>
              <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also</a:t>
            </a:r>
            <a:r>
              <a:rPr lang="zh-CN" altLang="en-US"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r>
              <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positive</a:t>
            </a:r>
            <a:r>
              <a:rPr lang="zh-CN" altLang="en-US"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r>
              <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about</a:t>
            </a:r>
            <a:r>
              <a:rPr lang="zh-CN" altLang="en-US"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r>
              <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what</a:t>
            </a:r>
            <a:r>
              <a:rPr lang="zh-CN" altLang="en-US"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r>
              <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the</a:t>
            </a:r>
            <a:r>
              <a:rPr lang="zh-CN" altLang="en-US"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r>
              <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future</a:t>
            </a:r>
            <a:r>
              <a:rPr lang="zh-CN" altLang="en-US"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r>
              <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might</a:t>
            </a:r>
            <a:r>
              <a:rPr lang="zh-CN" altLang="en-US"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r>
              <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bring. She hopes that every kid can have a clean mouth and a broad smile.</a:t>
            </a:r>
            <a:endPar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a:p>
            <a:r>
              <a:rPr lang="en-US" altLang="zh-CN" sz="2400" dirty="0">
                <a:solidFill>
                  <a:schemeClr val="bg1"/>
                </a:solidFill>
                <a:uFillTx/>
                <a:latin typeface="Times New Roman" panose="02020603050405020304" pitchFamily="18" charset="0"/>
                <a:ea typeface="Lingoes Unicode" panose="020B0604020202020204" charset="-122"/>
                <a:cs typeface="Times New Roman" panose="02020603050405020304" pitchFamily="18" charset="0"/>
              </a:rPr>
              <a:t>      Meanwhile, with her parents’ help. Moore is generally able to live a normal teenager life. Although she founded her company early on in life, she wasn’t driven mainly by profit. Moore wants to use her talent to help others find their smiles. She donates 10% of </a:t>
            </a:r>
            <a:r>
              <a:rPr lang="en-US" altLang="zh-CN" sz="2400" dirty="0" err="1">
                <a:solidFill>
                  <a:schemeClr val="bg1"/>
                </a:solidFill>
                <a:uFillTx/>
                <a:latin typeface="Times New Roman" panose="02020603050405020304" pitchFamily="18" charset="0"/>
                <a:ea typeface="Lingoes Unicode" panose="020B0604020202020204" charset="-122"/>
                <a:cs typeface="Times New Roman" panose="02020603050405020304" pitchFamily="18" charset="0"/>
              </a:rPr>
              <a:t>AlieCandy’s</a:t>
            </a:r>
            <a:r>
              <a:rPr lang="en-US" altLang="zh-CN" sz="2400" dirty="0">
                <a:solidFill>
                  <a:schemeClr val="bg1"/>
                </a:solidFill>
                <a:uFillTx/>
                <a:latin typeface="Times New Roman" panose="02020603050405020304" pitchFamily="18" charset="0"/>
                <a:ea typeface="Lingoes Unicode" panose="020B0604020202020204" charset="-122"/>
                <a:cs typeface="Times New Roman" panose="02020603050405020304" pitchFamily="18" charset="0"/>
              </a:rPr>
              <a:t> profits to Big Smiles. With her talent and determination, it appears that the sky could be the limit for Alice Moore.</a:t>
            </a:r>
            <a:endParaRPr sz="2400" dirty="0">
              <a:solidFill>
                <a:schemeClr val="bg1"/>
              </a:solidFill>
              <a:uFillTx/>
              <a:latin typeface="Times New Roman" panose="02020603050405020304" pitchFamily="18" charset="0"/>
              <a:ea typeface="+mj-ea"/>
              <a:cs typeface="Times New Roman" panose="02020603050405020304" pitchFamily="18" charset="0"/>
            </a:endParaRPr>
          </a:p>
        </p:txBody>
      </p:sp>
      <p:sp>
        <p:nvSpPr>
          <p:cNvPr id="17" name="矩形 16"/>
          <p:cNvSpPr/>
          <p:nvPr/>
        </p:nvSpPr>
        <p:spPr>
          <a:xfrm>
            <a:off x="738395" y="4495953"/>
            <a:ext cx="10715210" cy="2037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600" dirty="0">
                <a:solidFill>
                  <a:schemeClr val="bg1"/>
                </a:solidFill>
                <a:latin typeface="Times New Roman" panose="02020603050405020304" pitchFamily="18" charset="0"/>
                <a:cs typeface="Times New Roman" panose="02020603050405020304" pitchFamily="18" charset="0"/>
              </a:rPr>
              <a:t>37. What does the story mainly tell us?</a:t>
            </a:r>
            <a:endParaRPr lang="en-US" altLang="zh-CN" sz="2600" dirty="0">
              <a:solidFill>
                <a:schemeClr val="bg1"/>
              </a:solidFill>
              <a:latin typeface="Times New Roman" panose="02020603050405020304" pitchFamily="18" charset="0"/>
              <a:cs typeface="Times New Roman" panose="02020603050405020304" pitchFamily="18" charset="0"/>
            </a:endParaRPr>
          </a:p>
          <a:p>
            <a:pPr algn="l"/>
            <a:r>
              <a:rPr lang="en-US" altLang="zh-CN" sz="2600" dirty="0">
                <a:solidFill>
                  <a:schemeClr val="bg1"/>
                </a:solidFill>
                <a:latin typeface="Times New Roman" panose="02020603050405020304" pitchFamily="18" charset="0"/>
                <a:cs typeface="Times New Roman" panose="02020603050405020304" pitchFamily="18" charset="0"/>
              </a:rPr>
              <a:t>    A. Fame is a great thirst of the young.</a:t>
            </a:r>
            <a:endParaRPr lang="en-US" altLang="zh-CN" sz="2600" dirty="0">
              <a:solidFill>
                <a:schemeClr val="bg1"/>
              </a:solidFill>
              <a:latin typeface="Times New Roman" panose="02020603050405020304" pitchFamily="18" charset="0"/>
              <a:cs typeface="Times New Roman" panose="02020603050405020304" pitchFamily="18" charset="0"/>
            </a:endParaRPr>
          </a:p>
          <a:p>
            <a:pPr algn="l"/>
            <a:r>
              <a:rPr lang="en-US" altLang="zh-CN" sz="2600" dirty="0">
                <a:solidFill>
                  <a:schemeClr val="bg1"/>
                </a:solidFill>
                <a:latin typeface="Times New Roman" panose="02020603050405020304" pitchFamily="18" charset="0"/>
                <a:cs typeface="Times New Roman" panose="02020603050405020304" pitchFamily="18" charset="0"/>
              </a:rPr>
              <a:t>    B. A youth is to be regarded with respect.						</a:t>
            </a:r>
            <a:endParaRPr lang="en-US" altLang="zh-CN" sz="2600" dirty="0">
              <a:solidFill>
                <a:schemeClr val="bg1"/>
              </a:solidFill>
              <a:latin typeface="Times New Roman" panose="02020603050405020304" pitchFamily="18" charset="0"/>
              <a:cs typeface="Times New Roman" panose="02020603050405020304" pitchFamily="18" charset="0"/>
            </a:endParaRPr>
          </a:p>
          <a:p>
            <a:pPr algn="l"/>
            <a:r>
              <a:rPr lang="en-US" altLang="zh-CN" sz="2600" dirty="0">
                <a:solidFill>
                  <a:schemeClr val="bg1"/>
                </a:solidFill>
                <a:latin typeface="Times New Roman" panose="02020603050405020304" pitchFamily="18" charset="0"/>
                <a:cs typeface="Times New Roman" panose="02020603050405020304" pitchFamily="18" charset="0"/>
              </a:rPr>
              <a:t>    C. Positive thinking and action result in success.						</a:t>
            </a:r>
            <a:endParaRPr lang="en-US" altLang="zh-CN" sz="2600" dirty="0">
              <a:solidFill>
                <a:schemeClr val="bg1"/>
              </a:solidFill>
              <a:latin typeface="Times New Roman" panose="02020603050405020304" pitchFamily="18" charset="0"/>
              <a:cs typeface="Times New Roman" panose="02020603050405020304" pitchFamily="18" charset="0"/>
            </a:endParaRPr>
          </a:p>
          <a:p>
            <a:pPr algn="l"/>
            <a:r>
              <a:rPr lang="en-US" altLang="zh-CN" sz="2600" dirty="0">
                <a:solidFill>
                  <a:schemeClr val="bg1"/>
                </a:solidFill>
                <a:latin typeface="Times New Roman" panose="02020603050405020304" pitchFamily="18" charset="0"/>
                <a:cs typeface="Times New Roman" panose="02020603050405020304" pitchFamily="18" charset="0"/>
              </a:rPr>
              <a:t>    D. Success means getting personal desires satisfied.</a:t>
            </a:r>
            <a:endParaRPr lang="en-US" altLang="zh-CN" sz="2600" dirty="0">
              <a:solidFill>
                <a:schemeClr val="bg1"/>
              </a:solidFill>
              <a:latin typeface="Times New Roman" panose="02020603050405020304" pitchFamily="18" charset="0"/>
              <a:cs typeface="Times New Roman" panose="02020603050405020304" pitchFamily="18" charset="0"/>
            </a:endParaRPr>
          </a:p>
        </p:txBody>
      </p:sp>
      <p:sp>
        <p:nvSpPr>
          <p:cNvPr id="23" name="圆角矩形 16"/>
          <p:cNvSpPr/>
          <p:nvPr/>
        </p:nvSpPr>
        <p:spPr>
          <a:xfrm>
            <a:off x="1109805" y="5701314"/>
            <a:ext cx="6533385"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对话气泡: 矩形 24"/>
          <p:cNvSpPr/>
          <p:nvPr/>
        </p:nvSpPr>
        <p:spPr>
          <a:xfrm>
            <a:off x="6858062" y="4929450"/>
            <a:ext cx="2427982" cy="546950"/>
          </a:xfrm>
          <a:prstGeom prst="wedgeRectCallout">
            <a:avLst>
              <a:gd name="adj1" fmla="val -78242"/>
              <a:gd name="adj2" fmla="val -9779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C00000"/>
                </a:solidFill>
              </a:rPr>
              <a:t>对回应的考查</a:t>
            </a:r>
            <a:endParaRPr lang="zh-CN" altLang="en-US" sz="2800" b="1" dirty="0">
              <a:solidFill>
                <a:srgbClr val="C00000"/>
              </a:solidFill>
            </a:endParaRPr>
          </a:p>
        </p:txBody>
      </p:sp>
      <p:sp>
        <p:nvSpPr>
          <p:cNvPr id="18" name="文本框 17"/>
          <p:cNvSpPr txBox="1"/>
          <p:nvPr/>
        </p:nvSpPr>
        <p:spPr>
          <a:xfrm>
            <a:off x="715083" y="969706"/>
            <a:ext cx="10836440" cy="3447098"/>
          </a:xfrm>
          <a:prstGeom prst="rect">
            <a:avLst/>
          </a:prstGeom>
          <a:noFill/>
        </p:spPr>
        <p:txBody>
          <a:bodyPr wrap="square" rtlCol="0" anchor="t">
            <a:spAutoFit/>
          </a:bodyPr>
          <a:lstStyle/>
          <a:p>
            <a:r>
              <a:rPr lang="en-US" altLang="zh-CN" sz="2600" dirty="0">
                <a:solidFill>
                  <a:schemeClr val="bg1"/>
                </a:solidFill>
                <a:uFillTx/>
                <a:latin typeface="Times New Roman" panose="02020603050405020304" pitchFamily="18" charset="0"/>
                <a:ea typeface="Lingoes Unicode" panose="020B0604020202020204" charset="-122"/>
                <a:cs typeface="Times New Roman" panose="02020603050405020304" pitchFamily="18" charset="0"/>
              </a:rPr>
              <a:t>      </a:t>
            </a:r>
            <a:r>
              <a:rPr lang="en-US" altLang="zh-CN" sz="2400" dirty="0">
                <a:solidFill>
                  <a:schemeClr val="bg1"/>
                </a:solidFill>
                <a:uFillTx/>
                <a:latin typeface="Times New Roman" panose="02020603050405020304" pitchFamily="18" charset="0"/>
                <a:ea typeface="Lingoes Unicode" panose="020B0604020202020204" charset="-122"/>
                <a:cs typeface="Times New Roman" panose="02020603050405020304" pitchFamily="18" charset="0"/>
              </a:rPr>
              <a:t>As </a:t>
            </a:r>
            <a:r>
              <a:rPr lang="en-US" altLang="zh-CN" sz="2400" dirty="0" err="1">
                <a:solidFill>
                  <a:schemeClr val="bg1"/>
                </a:solidFill>
                <a:uFillTx/>
                <a:latin typeface="Times New Roman" panose="02020603050405020304" pitchFamily="18" charset="0"/>
                <a:ea typeface="Lingoes Unicode" panose="020B0604020202020204" charset="-122"/>
                <a:cs typeface="Times New Roman" panose="02020603050405020304" pitchFamily="18" charset="0"/>
              </a:rPr>
              <a:t>CanCandy’s</a:t>
            </a:r>
            <a:r>
              <a:rPr lang="en-US" altLang="zh-CN" sz="2400" dirty="0">
                <a:solidFill>
                  <a:schemeClr val="bg1"/>
                </a:solidFill>
                <a:uFillTx/>
                <a:latin typeface="Times New Roman" panose="02020603050405020304" pitchFamily="18" charset="0"/>
                <a:ea typeface="Lingoes Unicode" panose="020B0604020202020204" charset="-122"/>
                <a:cs typeface="Times New Roman" panose="02020603050405020304" pitchFamily="18" charset="0"/>
              </a:rPr>
              <a:t> </a:t>
            </a:r>
            <a:r>
              <a:rPr lang="en-US" altLang="zh-CN" sz="2400" dirty="0">
                <a:solidFill>
                  <a:srgbClr val="FF0000"/>
                </a:solidFill>
                <a:uFillTx/>
                <a:latin typeface="Times New Roman" panose="02020603050405020304" pitchFamily="18" charset="0"/>
                <a:ea typeface="Lingoes Unicode" panose="020B0604020202020204" charset="-122"/>
                <a:cs typeface="Times New Roman" panose="02020603050405020304" pitchFamily="18" charset="0"/>
              </a:rPr>
              <a:t>success</a:t>
            </a:r>
            <a:r>
              <a:rPr lang="en-US" altLang="zh-CN" sz="2400" dirty="0">
                <a:solidFill>
                  <a:schemeClr val="bg1"/>
                </a:solidFill>
                <a:uFillTx/>
                <a:latin typeface="Times New Roman" panose="02020603050405020304" pitchFamily="18" charset="0"/>
                <a:ea typeface="Lingoes Unicode" panose="020B0604020202020204" charset="-122"/>
                <a:cs typeface="Times New Roman" panose="02020603050405020304" pitchFamily="18" charset="0"/>
              </a:rPr>
              <a:t> grows, so does Moore’s credibility as a young entrepreneur (</a:t>
            </a:r>
            <a:r>
              <a:rPr lang="zh-CN" altLang="en-US" sz="2400" dirty="0">
                <a:solidFill>
                  <a:schemeClr val="bg1"/>
                </a:solidFill>
                <a:uFillTx/>
                <a:latin typeface="+mn-ea"/>
                <a:cs typeface="Times New Roman" panose="02020603050405020304" pitchFamily="18" charset="0"/>
              </a:rPr>
              <a:t>创业者</a:t>
            </a:r>
            <a:r>
              <a:rPr lang="en-US" altLang="zh-CN" sz="2400" dirty="0">
                <a:solidFill>
                  <a:schemeClr val="bg1"/>
                </a:solidFill>
                <a:uFillTx/>
                <a:latin typeface="Times New Roman" panose="02020603050405020304" pitchFamily="18" charset="0"/>
                <a:ea typeface="Lingoes Unicode" panose="020B0604020202020204" charset="-122"/>
                <a:cs typeface="Times New Roman" panose="02020603050405020304" pitchFamily="18" charset="0"/>
              </a:rPr>
              <a:t>)</a:t>
            </a:r>
            <a:r>
              <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a:t>
            </a:r>
            <a:r>
              <a:rPr lang="zh-CN" altLang="en-US"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r>
              <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Moore</a:t>
            </a:r>
            <a:r>
              <a:rPr lang="zh-CN" altLang="en-US"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r>
              <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is</a:t>
            </a:r>
            <a:r>
              <a:rPr lang="zh-CN" altLang="en-US"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r>
              <a:rPr lang="en-US" altLang="zh-CN" sz="2400" dirty="0">
                <a:solidFill>
                  <a:srgbClr val="FF0000"/>
                </a:solidFill>
                <a:latin typeface="Times New Roman" panose="02020603050405020304" pitchFamily="18" charset="0"/>
                <a:ea typeface="Lingoes Unicode" panose="020B0604020202020204" charset="-122"/>
                <a:cs typeface="Times New Roman" panose="02020603050405020304" pitchFamily="18" charset="0"/>
              </a:rPr>
              <a:t>enthusiastic</a:t>
            </a:r>
            <a:r>
              <a:rPr lang="zh-CN" altLang="en-US" sz="2400" dirty="0">
                <a:solidFill>
                  <a:srgbClr val="FF0000"/>
                </a:solidFill>
                <a:latin typeface="Times New Roman" panose="02020603050405020304" pitchFamily="18" charset="0"/>
                <a:ea typeface="Lingoes Unicode" panose="020B0604020202020204" charset="-122"/>
                <a:cs typeface="Times New Roman" panose="02020603050405020304" pitchFamily="18" charset="0"/>
              </a:rPr>
              <a:t> </a:t>
            </a:r>
            <a:r>
              <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about</a:t>
            </a:r>
            <a:r>
              <a:rPr lang="zh-CN" altLang="en-US"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r>
              <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the</a:t>
            </a:r>
            <a:r>
              <a:rPr lang="zh-CN" altLang="en-US"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r>
              <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candy</a:t>
            </a:r>
            <a:r>
              <a:rPr lang="zh-CN" altLang="en-US"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r>
              <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she</a:t>
            </a:r>
            <a:r>
              <a:rPr lang="zh-CN" altLang="en-US"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r>
              <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created,</a:t>
            </a:r>
            <a:r>
              <a:rPr lang="zh-CN" altLang="en-US"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r>
              <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and</a:t>
            </a:r>
            <a:r>
              <a:rPr lang="zh-CN" altLang="en-US"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r>
              <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she’s</a:t>
            </a:r>
            <a:r>
              <a:rPr lang="zh-CN" altLang="en-US"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r>
              <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also</a:t>
            </a:r>
            <a:r>
              <a:rPr lang="zh-CN" altLang="en-US"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r>
              <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positive</a:t>
            </a:r>
            <a:r>
              <a:rPr lang="zh-CN" altLang="en-US"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r>
              <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about</a:t>
            </a:r>
            <a:r>
              <a:rPr lang="zh-CN" altLang="en-US"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r>
              <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what</a:t>
            </a:r>
            <a:r>
              <a:rPr lang="zh-CN" altLang="en-US"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r>
              <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the</a:t>
            </a:r>
            <a:r>
              <a:rPr lang="zh-CN" altLang="en-US"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r>
              <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future</a:t>
            </a:r>
            <a:r>
              <a:rPr lang="zh-CN" altLang="en-US"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r>
              <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might</a:t>
            </a:r>
            <a:r>
              <a:rPr lang="zh-CN" altLang="en-US"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r>
              <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bring. </a:t>
            </a:r>
            <a:r>
              <a:rPr lang="en-US" altLang="zh-CN" sz="2400" dirty="0">
                <a:solidFill>
                  <a:srgbClr val="FF0000"/>
                </a:solidFill>
                <a:latin typeface="Times New Roman" panose="02020603050405020304" pitchFamily="18" charset="0"/>
                <a:ea typeface="Lingoes Unicode" panose="020B0604020202020204" charset="-122"/>
                <a:cs typeface="Times New Roman" panose="02020603050405020304" pitchFamily="18" charset="0"/>
              </a:rPr>
              <a:t>She hopes that every kid can have a clean mouth and a broad smile</a:t>
            </a:r>
            <a:r>
              <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a:t>
            </a:r>
            <a:endPar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a:p>
            <a:r>
              <a:rPr lang="en-US" altLang="zh-CN" sz="2400" dirty="0">
                <a:solidFill>
                  <a:schemeClr val="bg1"/>
                </a:solidFill>
                <a:uFillTx/>
                <a:latin typeface="Times New Roman" panose="02020603050405020304" pitchFamily="18" charset="0"/>
                <a:ea typeface="Lingoes Unicode" panose="020B0604020202020204" charset="-122"/>
                <a:cs typeface="Times New Roman" panose="02020603050405020304" pitchFamily="18" charset="0"/>
              </a:rPr>
              <a:t>      Meanwhile, with her parents’ help. Moore is generally able to live a normal teenager life. Although she founded her company early on in life, she wasn’t driven mainly by profit. Moore wants to use her talent to </a:t>
            </a:r>
            <a:r>
              <a:rPr lang="en-US" altLang="zh-CN" sz="2400" dirty="0">
                <a:solidFill>
                  <a:srgbClr val="FF0000"/>
                </a:solidFill>
                <a:uFillTx/>
                <a:latin typeface="Times New Roman" panose="02020603050405020304" pitchFamily="18" charset="0"/>
                <a:ea typeface="Lingoes Unicode" panose="020B0604020202020204" charset="-122"/>
                <a:cs typeface="Times New Roman" panose="02020603050405020304" pitchFamily="18" charset="0"/>
              </a:rPr>
              <a:t>help others find their smiles</a:t>
            </a:r>
            <a:r>
              <a:rPr lang="en-US" altLang="zh-CN" sz="2400" dirty="0">
                <a:solidFill>
                  <a:schemeClr val="bg1"/>
                </a:solidFill>
                <a:uFillTx/>
                <a:latin typeface="Times New Roman" panose="02020603050405020304" pitchFamily="18" charset="0"/>
                <a:ea typeface="Lingoes Unicode" panose="020B0604020202020204" charset="-122"/>
                <a:cs typeface="Times New Roman" panose="02020603050405020304" pitchFamily="18" charset="0"/>
              </a:rPr>
              <a:t>. She </a:t>
            </a:r>
            <a:r>
              <a:rPr lang="en-US" altLang="zh-CN" sz="2400" dirty="0">
                <a:solidFill>
                  <a:srgbClr val="FF0000"/>
                </a:solidFill>
                <a:uFillTx/>
                <a:latin typeface="Times New Roman" panose="02020603050405020304" pitchFamily="18" charset="0"/>
                <a:ea typeface="Lingoes Unicode" panose="020B0604020202020204" charset="-122"/>
                <a:cs typeface="Times New Roman" panose="02020603050405020304" pitchFamily="18" charset="0"/>
              </a:rPr>
              <a:t>donates</a:t>
            </a:r>
            <a:r>
              <a:rPr lang="en-US" altLang="zh-CN" sz="2400" dirty="0">
                <a:solidFill>
                  <a:schemeClr val="bg1"/>
                </a:solidFill>
                <a:uFillTx/>
                <a:latin typeface="Times New Roman" panose="02020603050405020304" pitchFamily="18" charset="0"/>
                <a:ea typeface="Lingoes Unicode" panose="020B0604020202020204" charset="-122"/>
                <a:cs typeface="Times New Roman" panose="02020603050405020304" pitchFamily="18" charset="0"/>
              </a:rPr>
              <a:t> 10% of </a:t>
            </a:r>
            <a:r>
              <a:rPr lang="en-US" altLang="zh-CN" sz="2400" dirty="0" err="1">
                <a:solidFill>
                  <a:schemeClr val="bg1"/>
                </a:solidFill>
                <a:uFillTx/>
                <a:latin typeface="Times New Roman" panose="02020603050405020304" pitchFamily="18" charset="0"/>
                <a:ea typeface="Lingoes Unicode" panose="020B0604020202020204" charset="-122"/>
                <a:cs typeface="Times New Roman" panose="02020603050405020304" pitchFamily="18" charset="0"/>
              </a:rPr>
              <a:t>AlieCandy’s</a:t>
            </a:r>
            <a:r>
              <a:rPr lang="en-US" altLang="zh-CN" sz="2400" dirty="0">
                <a:solidFill>
                  <a:schemeClr val="bg1"/>
                </a:solidFill>
                <a:uFillTx/>
                <a:latin typeface="Times New Roman" panose="02020603050405020304" pitchFamily="18" charset="0"/>
                <a:ea typeface="Lingoes Unicode" panose="020B0604020202020204" charset="-122"/>
                <a:cs typeface="Times New Roman" panose="02020603050405020304" pitchFamily="18" charset="0"/>
              </a:rPr>
              <a:t> profits to Big Smiles. With her </a:t>
            </a:r>
            <a:r>
              <a:rPr lang="en-US" altLang="zh-CN" sz="2400" dirty="0">
                <a:solidFill>
                  <a:srgbClr val="FF0000"/>
                </a:solidFill>
                <a:uFillTx/>
                <a:latin typeface="Times New Roman" panose="02020603050405020304" pitchFamily="18" charset="0"/>
                <a:ea typeface="Lingoes Unicode" panose="020B0604020202020204" charset="-122"/>
                <a:cs typeface="Times New Roman" panose="02020603050405020304" pitchFamily="18" charset="0"/>
              </a:rPr>
              <a:t>talent and determination</a:t>
            </a:r>
            <a:r>
              <a:rPr lang="en-US" altLang="zh-CN" sz="2400" dirty="0">
                <a:solidFill>
                  <a:schemeClr val="bg1"/>
                </a:solidFill>
                <a:uFillTx/>
                <a:latin typeface="Times New Roman" panose="02020603050405020304" pitchFamily="18" charset="0"/>
                <a:ea typeface="Lingoes Unicode" panose="020B0604020202020204" charset="-122"/>
                <a:cs typeface="Times New Roman" panose="02020603050405020304" pitchFamily="18" charset="0"/>
              </a:rPr>
              <a:t>, it appears that the sky could be the limit for Alice Moore.</a:t>
            </a:r>
            <a:endParaRPr sz="2400" dirty="0">
              <a:solidFill>
                <a:schemeClr val="bg1"/>
              </a:solidFill>
              <a:uFillTx/>
              <a:latin typeface="Times New Roman" panose="02020603050405020304" pitchFamily="18" charset="0"/>
              <a:ea typeface="+mj-ea"/>
              <a:cs typeface="Times New Roman" panose="02020603050405020304" pitchFamily="18" charset="0"/>
            </a:endParaRPr>
          </a:p>
        </p:txBody>
      </p:sp>
      <p:pic>
        <p:nvPicPr>
          <p:cNvPr id="11" name="图片 10"/>
          <p:cNvPicPr/>
          <p:nvPr/>
        </p:nvPicPr>
        <p:blipFill>
          <a:blip r:embed="rId1" cstate="print">
            <a:alphaModFix amt="55000"/>
            <a:extLst>
              <a:ext uri="{28A0092B-C50C-407E-A947-70E740481C1C}">
                <a14:useLocalDpi xmlns:a14="http://schemas.microsoft.com/office/drawing/2010/main" val="0"/>
              </a:ext>
            </a:extLst>
          </a:blip>
          <a:stretch>
            <a:fillRect/>
          </a:stretch>
        </p:blipFill>
        <p:spPr>
          <a:xfrm>
            <a:off x="8312400" y="316800"/>
            <a:ext cx="3726000" cy="12060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229806"/>
    </mc:Choice>
    <mc:Fallback>
      <p:transition spd="slow" advTm="2298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5"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w="0"/>
              <a:solidFill>
                <a:schemeClr val="accent1"/>
              </a:solidFill>
              <a:effectLst>
                <a:outerShdw blurRad="38100" dist="25400" dir="5400000" algn="ctr" rotWithShape="0">
                  <a:srgbClr val="6E747A">
                    <a:alpha val="43000"/>
                  </a:srgbClr>
                </a:outerShdw>
              </a:effectLst>
            </a:endParaRPr>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45761" y="364782"/>
            <a:ext cx="5503430" cy="523220"/>
          </a:xfrm>
          <a:prstGeom prst="rect">
            <a:avLst/>
          </a:prstGeom>
          <a:noFill/>
        </p:spPr>
        <p:txBody>
          <a:bodyPr wrap="none" lIns="91440" tIns="45720" rIns="91440" bIns="45720">
            <a:spAutoFit/>
          </a:bodyPr>
          <a:lstStyle/>
          <a:p>
            <a:pPr algn="ct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4.</a:t>
            </a:r>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“个人故事”类语篇</a:t>
            </a:r>
            <a:r>
              <a:rPr lang="zh-CN" altLang="en-US" sz="2800" b="1" u="sng" cap="none" spc="0" dirty="0">
                <a:ln w="0"/>
                <a:solidFill>
                  <a:schemeClr val="bg1"/>
                </a:solidFill>
                <a:latin typeface="Times New Roman" panose="02020603050405020304" pitchFamily="18" charset="0"/>
                <a:ea typeface="+mj-ea"/>
                <a:cs typeface="Times New Roman" panose="02020603050405020304" pitchFamily="18" charset="0"/>
              </a:rPr>
              <a:t>标题选择题</a:t>
            </a:r>
            <a:endParaRPr lang="zh-CN" altLang="en-US" sz="2800" b="1" u="sng"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7" name="矩形 16"/>
          <p:cNvSpPr/>
          <p:nvPr/>
        </p:nvSpPr>
        <p:spPr>
          <a:xfrm>
            <a:off x="651698" y="1082936"/>
            <a:ext cx="10715210" cy="13668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700" dirty="0">
                <a:solidFill>
                  <a:schemeClr val="bg1"/>
                </a:solidFill>
                <a:latin typeface="Times New Roman" panose="02020603050405020304" pitchFamily="18" charset="0"/>
                <a:cs typeface="Times New Roman" panose="02020603050405020304" pitchFamily="18" charset="0"/>
              </a:rPr>
              <a:t>5. What could be the best title for the passage</a:t>
            </a:r>
            <a:endParaRPr lang="en-US" altLang="zh-CN" sz="2700" dirty="0">
              <a:solidFill>
                <a:schemeClr val="bg1"/>
              </a:solidFill>
              <a:latin typeface="Times New Roman" panose="02020603050405020304" pitchFamily="18" charset="0"/>
              <a:cs typeface="Times New Roman" panose="02020603050405020304" pitchFamily="18" charset="0"/>
            </a:endParaRPr>
          </a:p>
          <a:p>
            <a:r>
              <a:rPr lang="en-US" altLang="zh-CN" sz="2700" dirty="0">
                <a:solidFill>
                  <a:schemeClr val="bg1"/>
                </a:solidFill>
                <a:latin typeface="Times New Roman" panose="02020603050405020304" pitchFamily="18" charset="0"/>
                <a:cs typeface="Times New Roman" panose="02020603050405020304" pitchFamily="18" charset="0"/>
              </a:rPr>
              <a:t>  A. My First Marathon.						   B. Winning is Everything.</a:t>
            </a:r>
            <a:endParaRPr lang="en-US" altLang="zh-CN" sz="2700" dirty="0">
              <a:solidFill>
                <a:schemeClr val="bg1"/>
              </a:solidFill>
              <a:latin typeface="Times New Roman" panose="02020603050405020304" pitchFamily="18" charset="0"/>
              <a:cs typeface="Times New Roman" panose="02020603050405020304" pitchFamily="18" charset="0"/>
            </a:endParaRPr>
          </a:p>
          <a:p>
            <a:r>
              <a:rPr lang="en-US" altLang="zh-CN" sz="2700" dirty="0">
                <a:solidFill>
                  <a:schemeClr val="bg1"/>
                </a:solidFill>
                <a:latin typeface="Times New Roman" panose="02020603050405020304" pitchFamily="18" charset="0"/>
                <a:cs typeface="Times New Roman" panose="02020603050405020304" pitchFamily="18" charset="0"/>
              </a:rPr>
              <a:t>  C. Ways to Run a Marathon					   D. The Magic of Winning</a:t>
            </a:r>
            <a:endParaRPr lang="en-US" altLang="zh-CN" sz="2700" dirty="0">
              <a:solidFill>
                <a:schemeClr val="bg1"/>
              </a:solidFill>
              <a:latin typeface="Times New Roman" panose="02020603050405020304" pitchFamily="18" charset="0"/>
              <a:cs typeface="Times New Roman" panose="02020603050405020304" pitchFamily="18" charset="0"/>
            </a:endParaRPr>
          </a:p>
        </p:txBody>
      </p:sp>
      <p:sp>
        <p:nvSpPr>
          <p:cNvPr id="27" name="文本框 26"/>
          <p:cNvSpPr txBox="1"/>
          <p:nvPr/>
        </p:nvSpPr>
        <p:spPr>
          <a:xfrm>
            <a:off x="3627278" y="2589348"/>
            <a:ext cx="1650400"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就事论事</a:t>
            </a:r>
            <a:endParaRPr lang="zh-CN" altLang="en-US" sz="2800" b="1" dirty="0">
              <a:solidFill>
                <a:srgbClr val="C00000"/>
              </a:solidFill>
              <a:latin typeface="Arial Narrow" panose="020B0606020202030204" pitchFamily="34" charset="0"/>
            </a:endParaRPr>
          </a:p>
        </p:txBody>
      </p:sp>
      <p:sp>
        <p:nvSpPr>
          <p:cNvPr id="28" name="文本框 27"/>
          <p:cNvSpPr txBox="1"/>
          <p:nvPr/>
        </p:nvSpPr>
        <p:spPr>
          <a:xfrm>
            <a:off x="9905253" y="2613591"/>
            <a:ext cx="1650400"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就事说理</a:t>
            </a:r>
            <a:endParaRPr lang="zh-CN" altLang="en-US" sz="2800" b="1" dirty="0">
              <a:solidFill>
                <a:schemeClr val="bg1"/>
              </a:solidFill>
              <a:latin typeface="Arial Narrow" panose="020B0606020202030204" pitchFamily="34" charset="0"/>
            </a:endParaRPr>
          </a:p>
        </p:txBody>
      </p:sp>
      <p:sp>
        <p:nvSpPr>
          <p:cNvPr id="29" name="对话气泡: 矩形 28"/>
          <p:cNvSpPr/>
          <p:nvPr/>
        </p:nvSpPr>
        <p:spPr>
          <a:xfrm>
            <a:off x="1163646" y="2601162"/>
            <a:ext cx="2215660" cy="523221"/>
          </a:xfrm>
          <a:prstGeom prst="wedgeRectCallout">
            <a:avLst>
              <a:gd name="adj1" fmla="val 43606"/>
              <a:gd name="adj2" fmla="val -9066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600" b="1" dirty="0">
                <a:solidFill>
                  <a:schemeClr val="bg1"/>
                </a:solidFill>
                <a:latin typeface="Times New Roman" panose="02020603050405020304" pitchFamily="18" charset="0"/>
                <a:cs typeface="Times New Roman" panose="02020603050405020304" pitchFamily="18" charset="0"/>
              </a:rPr>
              <a:t>“</a:t>
            </a:r>
            <a:r>
              <a:rPr lang="zh-CN" altLang="en-US" sz="2600" b="1" dirty="0">
                <a:solidFill>
                  <a:schemeClr val="bg1"/>
                </a:solidFill>
                <a:latin typeface="Times New Roman" panose="02020603050405020304" pitchFamily="18" charset="0"/>
                <a:cs typeface="Times New Roman" panose="02020603050405020304" pitchFamily="18" charset="0"/>
              </a:rPr>
              <a:t>事件型</a:t>
            </a:r>
            <a:r>
              <a:rPr lang="en-US" altLang="zh-CN" sz="2600" b="1" dirty="0">
                <a:solidFill>
                  <a:schemeClr val="bg1"/>
                </a:solidFill>
                <a:latin typeface="Times New Roman" panose="02020603050405020304" pitchFamily="18" charset="0"/>
                <a:cs typeface="Times New Roman" panose="02020603050405020304" pitchFamily="18" charset="0"/>
              </a:rPr>
              <a:t>”</a:t>
            </a:r>
            <a:r>
              <a:rPr lang="zh-CN" altLang="en-US" sz="2600" b="1" dirty="0">
                <a:solidFill>
                  <a:schemeClr val="bg1"/>
                </a:solidFill>
                <a:latin typeface="Times New Roman" panose="02020603050405020304" pitchFamily="18" charset="0"/>
                <a:cs typeface="Times New Roman" panose="02020603050405020304" pitchFamily="18" charset="0"/>
              </a:rPr>
              <a:t>标题</a:t>
            </a:r>
            <a:endParaRPr lang="zh-CN" altLang="en-US" sz="2600" b="1" dirty="0">
              <a:solidFill>
                <a:schemeClr val="bg1"/>
              </a:solidFill>
              <a:latin typeface="Times New Roman" panose="02020603050405020304" pitchFamily="18" charset="0"/>
              <a:cs typeface="Times New Roman" panose="02020603050405020304" pitchFamily="18" charset="0"/>
            </a:endParaRPr>
          </a:p>
        </p:txBody>
      </p:sp>
      <p:sp>
        <p:nvSpPr>
          <p:cNvPr id="30" name="对话气泡: 矩形 29"/>
          <p:cNvSpPr/>
          <p:nvPr/>
        </p:nvSpPr>
        <p:spPr>
          <a:xfrm>
            <a:off x="7600226" y="2620928"/>
            <a:ext cx="2215660" cy="523221"/>
          </a:xfrm>
          <a:prstGeom prst="wedgeRectCallout">
            <a:avLst>
              <a:gd name="adj1" fmla="val -39831"/>
              <a:gd name="adj2" fmla="val -8686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600" b="1" dirty="0">
                <a:solidFill>
                  <a:schemeClr val="bg1"/>
                </a:solidFill>
                <a:latin typeface="Times New Roman" panose="02020603050405020304" pitchFamily="18" charset="0"/>
                <a:cs typeface="Times New Roman" panose="02020603050405020304" pitchFamily="18" charset="0"/>
              </a:rPr>
              <a:t>“</a:t>
            </a:r>
            <a:r>
              <a:rPr lang="zh-CN" altLang="en-US" sz="2600" b="1" dirty="0">
                <a:solidFill>
                  <a:schemeClr val="bg1"/>
                </a:solidFill>
                <a:latin typeface="Times New Roman" panose="02020603050405020304" pitchFamily="18" charset="0"/>
                <a:cs typeface="Times New Roman" panose="02020603050405020304" pitchFamily="18" charset="0"/>
              </a:rPr>
              <a:t>升华型</a:t>
            </a:r>
            <a:r>
              <a:rPr lang="en-US" altLang="zh-CN" sz="2600" b="1" dirty="0">
                <a:solidFill>
                  <a:schemeClr val="bg1"/>
                </a:solidFill>
                <a:latin typeface="Times New Roman" panose="02020603050405020304" pitchFamily="18" charset="0"/>
                <a:cs typeface="Times New Roman" panose="02020603050405020304" pitchFamily="18" charset="0"/>
              </a:rPr>
              <a:t>”</a:t>
            </a:r>
            <a:r>
              <a:rPr lang="zh-CN" altLang="en-US" sz="2600" b="1" dirty="0">
                <a:solidFill>
                  <a:schemeClr val="bg1"/>
                </a:solidFill>
                <a:latin typeface="Times New Roman" panose="02020603050405020304" pitchFamily="18" charset="0"/>
                <a:cs typeface="Times New Roman" panose="02020603050405020304" pitchFamily="18" charset="0"/>
              </a:rPr>
              <a:t>标题</a:t>
            </a:r>
            <a:endParaRPr lang="zh-CN" altLang="en-US" sz="2600" b="1" dirty="0">
              <a:solidFill>
                <a:schemeClr val="bg1"/>
              </a:solidFill>
              <a:latin typeface="Times New Roman" panose="02020603050405020304" pitchFamily="18" charset="0"/>
              <a:cs typeface="Times New Roman" panose="02020603050405020304" pitchFamily="18" charset="0"/>
            </a:endParaRPr>
          </a:p>
        </p:txBody>
      </p:sp>
      <p:sp>
        <p:nvSpPr>
          <p:cNvPr id="33" name="文本框 32"/>
          <p:cNvSpPr txBox="1"/>
          <p:nvPr/>
        </p:nvSpPr>
        <p:spPr>
          <a:xfrm>
            <a:off x="571204" y="3247240"/>
            <a:ext cx="7002413" cy="3208571"/>
          </a:xfrm>
          <a:prstGeom prst="rect">
            <a:avLst/>
          </a:prstGeom>
          <a:solidFill>
            <a:schemeClr val="accent3">
              <a:lumMod val="20000"/>
              <a:lumOff val="80000"/>
            </a:schemeClr>
          </a:solidFill>
        </p:spPr>
        <p:txBody>
          <a:bodyPr wrap="square" rtlCol="0" anchor="t">
            <a:spAutoFit/>
          </a:bodyPr>
          <a:lstStyle/>
          <a:p>
            <a:pPr>
              <a:lnSpc>
                <a:spcPts val="2680"/>
              </a:lnSpc>
            </a:pPr>
            <a:r>
              <a:rPr lang="en-US" altLang="zh-CN" sz="2400" dirty="0">
                <a:solidFill>
                  <a:schemeClr val="bg1"/>
                </a:solidFill>
                <a:uFillTx/>
                <a:latin typeface="Times New Roman" panose="02020603050405020304" pitchFamily="18" charset="0"/>
                <a:ea typeface="Lingoes Unicode" panose="020B0604020202020204" charset="-122"/>
                <a:cs typeface="Times New Roman" panose="02020603050405020304" pitchFamily="18" charset="0"/>
              </a:rPr>
              <a:t>      </a:t>
            </a:r>
            <a:r>
              <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A month before my first marathon, one of my ankles was injured and this meant not running for two weeks, leaving me only two weeks to train. Yet, I was determined to go ahead.</a:t>
            </a:r>
            <a:endPar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a:p>
            <a:pPr>
              <a:lnSpc>
                <a:spcPts val="2680"/>
              </a:lnSpc>
            </a:pPr>
            <a:r>
              <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endPar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a:p>
            <a:pPr>
              <a:lnSpc>
                <a:spcPts val="2680"/>
              </a:lnSpc>
            </a:pPr>
            <a:r>
              <a:rPr lang="en-US" altLang="zh-CN" sz="2400" dirty="0">
                <a:solidFill>
                  <a:schemeClr val="bg1"/>
                </a:solidFill>
                <a:uFillTx/>
                <a:latin typeface="Times New Roman" panose="02020603050405020304" pitchFamily="18" charset="0"/>
                <a:ea typeface="Lingoes Unicode" panose="020B0604020202020204" charset="-122"/>
                <a:cs typeface="Times New Roman" panose="02020603050405020304" pitchFamily="18" charset="0"/>
              </a:rPr>
              <a:t>      I was one of the final runners to finish. But I finished! And I got a medal</a:t>
            </a:r>
            <a:r>
              <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…Determined to be myself, move forward, free of shame and worldly labels </a:t>
            </a:r>
            <a:r>
              <a:rPr lang="en-US" altLang="zh-CN" sz="2400" dirty="0">
                <a:solidFill>
                  <a:schemeClr val="bg1"/>
                </a:solidFill>
                <a:latin typeface="Times New Roman" panose="02020603050405020304" pitchFamily="18" charset="0"/>
                <a:ea typeface="+mj-ea"/>
                <a:cs typeface="Times New Roman" panose="02020603050405020304" pitchFamily="18" charset="0"/>
              </a:rPr>
              <a:t>(</a:t>
            </a:r>
            <a:r>
              <a:rPr lang="zh-CN" altLang="en-US" sz="2400" dirty="0">
                <a:solidFill>
                  <a:schemeClr val="bg1"/>
                </a:solidFill>
                <a:latin typeface="Times New Roman" panose="02020603050405020304" pitchFamily="18" charset="0"/>
                <a:ea typeface="+mj-ea"/>
                <a:cs typeface="Times New Roman" panose="02020603050405020304" pitchFamily="18" charset="0"/>
              </a:rPr>
              <a:t>世俗标签</a:t>
            </a:r>
            <a:r>
              <a:rPr lang="en-US" altLang="zh-CN" sz="2400" dirty="0">
                <a:solidFill>
                  <a:schemeClr val="bg1"/>
                </a:solidFill>
                <a:latin typeface="Times New Roman" panose="02020603050405020304" pitchFamily="18" charset="0"/>
                <a:ea typeface="+mj-ea"/>
                <a:cs typeface="Times New Roman" panose="02020603050405020304" pitchFamily="18" charset="0"/>
              </a:rPr>
              <a:t>),</a:t>
            </a:r>
            <a:r>
              <a:rPr lang="zh-CN" altLang="en-US" sz="2400" dirty="0">
                <a:solidFill>
                  <a:schemeClr val="bg1"/>
                </a:solidFill>
                <a:latin typeface="Times New Roman" panose="02020603050405020304" pitchFamily="18" charset="0"/>
                <a:ea typeface="+mj-ea"/>
                <a:cs typeface="Times New Roman" panose="02020603050405020304" pitchFamily="18" charset="0"/>
              </a:rPr>
              <a:t> </a:t>
            </a:r>
            <a:r>
              <a:rPr lang="en-US" altLang="zh-CN" sz="2400" dirty="0">
                <a:solidFill>
                  <a:schemeClr val="bg1"/>
                </a:solidFill>
                <a:latin typeface="Times New Roman" panose="02020603050405020304" pitchFamily="18" charset="0"/>
                <a:ea typeface="+mj-ea"/>
                <a:cs typeface="Times New Roman" panose="02020603050405020304" pitchFamily="18" charset="0"/>
              </a:rPr>
              <a:t>I</a:t>
            </a:r>
            <a:r>
              <a:rPr lang="zh-CN" altLang="en-US" sz="2400" dirty="0">
                <a:solidFill>
                  <a:schemeClr val="bg1"/>
                </a:solidFill>
                <a:latin typeface="Times New Roman" panose="02020603050405020304" pitchFamily="18" charset="0"/>
                <a:ea typeface="+mj-ea"/>
                <a:cs typeface="Times New Roman" panose="02020603050405020304" pitchFamily="18" charset="0"/>
              </a:rPr>
              <a:t> </a:t>
            </a:r>
            <a:r>
              <a:rPr lang="en-US" altLang="zh-CN" sz="2400" dirty="0">
                <a:solidFill>
                  <a:schemeClr val="bg1"/>
                </a:solidFill>
                <a:latin typeface="Times New Roman" panose="02020603050405020304" pitchFamily="18" charset="0"/>
                <a:ea typeface="+mj-ea"/>
                <a:cs typeface="Times New Roman" panose="02020603050405020304" pitchFamily="18" charset="0"/>
              </a:rPr>
              <a:t>can</a:t>
            </a:r>
            <a:r>
              <a:rPr lang="zh-CN" altLang="en-US" sz="2400" dirty="0">
                <a:solidFill>
                  <a:schemeClr val="bg1"/>
                </a:solidFill>
                <a:latin typeface="Times New Roman" panose="02020603050405020304" pitchFamily="18" charset="0"/>
                <a:ea typeface="+mj-ea"/>
                <a:cs typeface="Times New Roman" panose="02020603050405020304" pitchFamily="18" charset="0"/>
              </a:rPr>
              <a:t> </a:t>
            </a:r>
            <a:r>
              <a:rPr lang="en-US" altLang="zh-CN" sz="2400" dirty="0">
                <a:solidFill>
                  <a:schemeClr val="bg1"/>
                </a:solidFill>
                <a:latin typeface="Times New Roman" panose="02020603050405020304" pitchFamily="18" charset="0"/>
                <a:ea typeface="+mj-ea"/>
                <a:cs typeface="Times New Roman" panose="02020603050405020304" pitchFamily="18" charset="0"/>
              </a:rPr>
              <a:t>now</a:t>
            </a:r>
            <a:r>
              <a:rPr lang="zh-CN" altLang="en-US" sz="2400" dirty="0">
                <a:solidFill>
                  <a:schemeClr val="bg1"/>
                </a:solidFill>
                <a:latin typeface="Times New Roman" panose="02020603050405020304" pitchFamily="18" charset="0"/>
                <a:ea typeface="+mj-ea"/>
                <a:cs typeface="Times New Roman" panose="02020603050405020304" pitchFamily="18" charset="0"/>
              </a:rPr>
              <a:t> </a:t>
            </a:r>
            <a:r>
              <a:rPr lang="en-US" altLang="zh-CN" sz="2400" dirty="0">
                <a:solidFill>
                  <a:schemeClr val="bg1"/>
                </a:solidFill>
                <a:latin typeface="Times New Roman" panose="02020603050405020304" pitchFamily="18" charset="0"/>
                <a:ea typeface="+mj-ea"/>
                <a:cs typeface="Times New Roman" panose="02020603050405020304" pitchFamily="18" charset="0"/>
              </a:rPr>
              <a:t>call</a:t>
            </a:r>
            <a:r>
              <a:rPr lang="zh-CN" altLang="en-US" sz="2400" dirty="0">
                <a:solidFill>
                  <a:schemeClr val="bg1"/>
                </a:solidFill>
                <a:latin typeface="Times New Roman" panose="02020603050405020304" pitchFamily="18" charset="0"/>
                <a:ea typeface="+mj-ea"/>
                <a:cs typeface="Times New Roman" panose="02020603050405020304" pitchFamily="18" charset="0"/>
              </a:rPr>
              <a:t> </a:t>
            </a:r>
            <a:r>
              <a:rPr lang="en-US" altLang="zh-CN" sz="2400" dirty="0">
                <a:solidFill>
                  <a:schemeClr val="bg1"/>
                </a:solidFill>
                <a:latin typeface="Times New Roman" panose="02020603050405020304" pitchFamily="18" charset="0"/>
                <a:ea typeface="+mj-ea"/>
                <a:cs typeface="Times New Roman" panose="02020603050405020304" pitchFamily="18" charset="0"/>
              </a:rPr>
              <a:t>myself</a:t>
            </a:r>
            <a:r>
              <a:rPr lang="zh-CN" altLang="en-US" sz="2400" dirty="0">
                <a:solidFill>
                  <a:schemeClr val="bg1"/>
                </a:solidFill>
                <a:latin typeface="Times New Roman" panose="02020603050405020304" pitchFamily="18" charset="0"/>
                <a:ea typeface="+mj-ea"/>
                <a:cs typeface="Times New Roman" panose="02020603050405020304" pitchFamily="18" charset="0"/>
              </a:rPr>
              <a:t> </a:t>
            </a:r>
            <a:r>
              <a:rPr lang="en-US" altLang="zh-CN" sz="2400" dirty="0">
                <a:solidFill>
                  <a:schemeClr val="bg1"/>
                </a:solidFill>
                <a:latin typeface="Times New Roman" panose="02020603050405020304" pitchFamily="18" charset="0"/>
                <a:ea typeface="+mj-ea"/>
                <a:cs typeface="Times New Roman" panose="02020603050405020304" pitchFamily="18" charset="0"/>
              </a:rPr>
              <a:t>a</a:t>
            </a:r>
            <a:r>
              <a:rPr lang="zh-CN" altLang="en-US" sz="2400" dirty="0">
                <a:solidFill>
                  <a:schemeClr val="bg1"/>
                </a:solidFill>
                <a:latin typeface="Times New Roman" panose="02020603050405020304" pitchFamily="18" charset="0"/>
                <a:ea typeface="+mj-ea"/>
                <a:cs typeface="Times New Roman" panose="02020603050405020304" pitchFamily="18" charset="0"/>
              </a:rPr>
              <a:t> </a:t>
            </a:r>
            <a:r>
              <a:rPr lang="en-US" altLang="zh-CN" sz="2400" dirty="0">
                <a:solidFill>
                  <a:schemeClr val="bg1"/>
                </a:solidFill>
                <a:latin typeface="Times New Roman" panose="02020603050405020304" pitchFamily="18" charset="0"/>
                <a:ea typeface="+mj-ea"/>
                <a:cs typeface="Times New Roman" panose="02020603050405020304" pitchFamily="18" charset="0"/>
              </a:rPr>
              <a:t>“marathon winner”.</a:t>
            </a:r>
            <a:endParaRPr sz="2400" dirty="0">
              <a:solidFill>
                <a:schemeClr val="bg1"/>
              </a:solidFill>
              <a:uFillTx/>
              <a:latin typeface="Times New Roman" panose="02020603050405020304" pitchFamily="18" charset="0"/>
              <a:ea typeface="+mj-ea"/>
              <a:cs typeface="Times New Roman" panose="02020603050405020304" pitchFamily="18" charset="0"/>
            </a:endParaRPr>
          </a:p>
        </p:txBody>
      </p:sp>
      <p:sp>
        <p:nvSpPr>
          <p:cNvPr id="34" name="矩形 33"/>
          <p:cNvSpPr/>
          <p:nvPr/>
        </p:nvSpPr>
        <p:spPr>
          <a:xfrm>
            <a:off x="7782873" y="3362563"/>
            <a:ext cx="3011023" cy="5232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600" b="1" dirty="0">
                <a:solidFill>
                  <a:schemeClr val="bg1"/>
                </a:solidFill>
                <a:latin typeface="Times New Roman" panose="02020603050405020304" pitchFamily="18" charset="0"/>
                <a:cs typeface="Times New Roman" panose="02020603050405020304" pitchFamily="18" charset="0"/>
              </a:rPr>
              <a:t>My First Marathon</a:t>
            </a:r>
            <a:endParaRPr lang="en-US" altLang="zh-CN" sz="2600" b="1" dirty="0">
              <a:solidFill>
                <a:schemeClr val="bg1"/>
              </a:solidFill>
              <a:latin typeface="Times New Roman" panose="02020603050405020304" pitchFamily="18" charset="0"/>
              <a:cs typeface="Times New Roman" panose="02020603050405020304" pitchFamily="18" charset="0"/>
            </a:endParaRPr>
          </a:p>
        </p:txBody>
      </p:sp>
      <p:sp>
        <p:nvSpPr>
          <p:cNvPr id="35" name="矩形 34"/>
          <p:cNvSpPr/>
          <p:nvPr/>
        </p:nvSpPr>
        <p:spPr>
          <a:xfrm>
            <a:off x="7773282" y="4094271"/>
            <a:ext cx="4113850" cy="5232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600" b="1" dirty="0">
                <a:solidFill>
                  <a:schemeClr val="bg1"/>
                </a:solidFill>
                <a:latin typeface="Times New Roman" panose="02020603050405020304" pitchFamily="18" charset="0"/>
                <a:cs typeface="Times New Roman" panose="02020603050405020304" pitchFamily="18" charset="0"/>
              </a:rPr>
              <a:t>The Meaning of “Winning”</a:t>
            </a:r>
            <a:endParaRPr lang="en-US" altLang="zh-CN" sz="2600" b="1" dirty="0">
              <a:solidFill>
                <a:schemeClr val="bg1"/>
              </a:solidFill>
              <a:latin typeface="Times New Roman" panose="02020603050405020304" pitchFamily="18" charset="0"/>
              <a:cs typeface="Times New Roman" panose="02020603050405020304" pitchFamily="18" charset="0"/>
            </a:endParaRPr>
          </a:p>
        </p:txBody>
      </p:sp>
      <p:sp>
        <p:nvSpPr>
          <p:cNvPr id="36" name="矩形 35"/>
          <p:cNvSpPr/>
          <p:nvPr/>
        </p:nvSpPr>
        <p:spPr>
          <a:xfrm>
            <a:off x="7899077" y="4828866"/>
            <a:ext cx="3661580" cy="1569660"/>
          </a:xfrm>
          <a:prstGeom prst="rect">
            <a:avLst/>
          </a:prstGeom>
          <a:solidFill>
            <a:srgbClr val="4AA44A"/>
          </a:solidFill>
          <a:ln>
            <a:solidFill>
              <a:srgbClr val="4AA44A"/>
            </a:solidFill>
          </a:ln>
        </p:spPr>
        <p:txBody>
          <a:bodyPr wrap="none">
            <a:spAutoFit/>
          </a:bodyPr>
          <a:lstStyle/>
          <a:p>
            <a:pPr marL="342900" indent="-342900">
              <a:buFont typeface="Wingdings" panose="05000000000000000000" pitchFamily="2" charset="2"/>
              <a:buChar char="Ø"/>
            </a:pPr>
            <a:r>
              <a:rPr lang="en-US" altLang="zh-CN" sz="2400" b="1" dirty="0"/>
              <a:t>1. </a:t>
            </a:r>
            <a:r>
              <a:rPr lang="zh-CN" altLang="en-US" sz="2400" b="1" dirty="0"/>
              <a:t>区分“事实型”和</a:t>
            </a:r>
            <a:endParaRPr lang="en-US" altLang="zh-CN" sz="2400" b="1" dirty="0"/>
          </a:p>
          <a:p>
            <a:r>
              <a:rPr lang="en-US" altLang="zh-CN" sz="2400" b="1" dirty="0"/>
              <a:t>       </a:t>
            </a:r>
            <a:r>
              <a:rPr lang="zh-CN" altLang="en-US" sz="2400" b="1" dirty="0"/>
              <a:t>“升华型”标题；</a:t>
            </a:r>
            <a:endParaRPr lang="en-US" altLang="zh-CN" sz="2400" b="1" dirty="0"/>
          </a:p>
          <a:p>
            <a:pPr marL="342900" indent="-342900">
              <a:buFont typeface="Wingdings" panose="05000000000000000000" pitchFamily="2" charset="2"/>
              <a:buChar char="Ø"/>
            </a:pPr>
            <a:r>
              <a:rPr lang="en-US" altLang="zh-CN" sz="2400" b="1" dirty="0"/>
              <a:t>2. </a:t>
            </a:r>
            <a:r>
              <a:rPr lang="zh-CN" altLang="en-US" sz="2400" b="1" dirty="0"/>
              <a:t>找准“就事论事”或</a:t>
            </a:r>
            <a:endParaRPr lang="en-US" altLang="zh-CN" sz="2400" b="1" dirty="0"/>
          </a:p>
          <a:p>
            <a:r>
              <a:rPr lang="en-US" altLang="zh-CN" sz="2400" b="1" dirty="0"/>
              <a:t>      </a:t>
            </a:r>
            <a:r>
              <a:rPr lang="zh-CN" altLang="en-US" sz="2400" b="1" dirty="0"/>
              <a:t>“就事说理”</a:t>
            </a:r>
            <a:endParaRPr lang="zh-CN" altLang="en-US" sz="2400" b="1" dirty="0"/>
          </a:p>
        </p:txBody>
      </p:sp>
      <p:sp>
        <p:nvSpPr>
          <p:cNvPr id="14" name="文本框 13"/>
          <p:cNvSpPr txBox="1"/>
          <p:nvPr/>
        </p:nvSpPr>
        <p:spPr>
          <a:xfrm>
            <a:off x="571553" y="3247239"/>
            <a:ext cx="7002413" cy="3208571"/>
          </a:xfrm>
          <a:prstGeom prst="rect">
            <a:avLst/>
          </a:prstGeom>
          <a:noFill/>
        </p:spPr>
        <p:txBody>
          <a:bodyPr wrap="square" rtlCol="0" anchor="t">
            <a:spAutoFit/>
          </a:bodyPr>
          <a:lstStyle/>
          <a:p>
            <a:pPr>
              <a:lnSpc>
                <a:spcPts val="2680"/>
              </a:lnSpc>
            </a:pPr>
            <a:r>
              <a:rPr lang="en-US" altLang="zh-CN" sz="2400" dirty="0">
                <a:solidFill>
                  <a:schemeClr val="bg1"/>
                </a:solidFill>
                <a:uFillTx/>
                <a:latin typeface="Times New Roman" panose="02020603050405020304" pitchFamily="18" charset="0"/>
                <a:ea typeface="Lingoes Unicode" panose="020B0604020202020204" charset="-122"/>
                <a:cs typeface="Times New Roman" panose="02020603050405020304" pitchFamily="18" charset="0"/>
              </a:rPr>
              <a:t>      </a:t>
            </a:r>
            <a:r>
              <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A month before my </a:t>
            </a:r>
            <a:r>
              <a:rPr lang="en-US" altLang="zh-CN" sz="2400" dirty="0">
                <a:solidFill>
                  <a:srgbClr val="C00000"/>
                </a:solidFill>
                <a:latin typeface="Times New Roman" panose="02020603050405020304" pitchFamily="18" charset="0"/>
                <a:ea typeface="Lingoes Unicode" panose="020B0604020202020204" charset="-122"/>
                <a:cs typeface="Times New Roman" panose="02020603050405020304" pitchFamily="18" charset="0"/>
              </a:rPr>
              <a:t>first marathon</a:t>
            </a:r>
            <a:r>
              <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one of my ankles was injured and this meant not running for two weeks, leaving me only two weeks to train. Yet, I was determined to go ahead.</a:t>
            </a:r>
            <a:endPar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a:p>
            <a:pPr>
              <a:lnSpc>
                <a:spcPts val="2680"/>
              </a:lnSpc>
            </a:pPr>
            <a:r>
              <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endPar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a:p>
            <a:pPr>
              <a:lnSpc>
                <a:spcPts val="2680"/>
              </a:lnSpc>
            </a:pPr>
            <a:r>
              <a:rPr lang="en-US" altLang="zh-CN" sz="2400" dirty="0">
                <a:solidFill>
                  <a:schemeClr val="bg1"/>
                </a:solidFill>
                <a:uFillTx/>
                <a:latin typeface="Times New Roman" panose="02020603050405020304" pitchFamily="18" charset="0"/>
                <a:ea typeface="Lingoes Unicode" panose="020B0604020202020204" charset="-122"/>
                <a:cs typeface="Times New Roman" panose="02020603050405020304" pitchFamily="18" charset="0"/>
              </a:rPr>
              <a:t>      I was one of the final runners to finish. But I finished! And I got a medal</a:t>
            </a:r>
            <a:r>
              <a:rPr lang="en-US" altLang="zh-CN" sz="24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…Determined to be myself, move forward, free of shame and worldly labels </a:t>
            </a:r>
            <a:r>
              <a:rPr lang="en-US" altLang="zh-CN" sz="2400" dirty="0">
                <a:solidFill>
                  <a:schemeClr val="bg1"/>
                </a:solidFill>
                <a:latin typeface="Times New Roman" panose="02020603050405020304" pitchFamily="18" charset="0"/>
                <a:ea typeface="+mj-ea"/>
                <a:cs typeface="Times New Roman" panose="02020603050405020304" pitchFamily="18" charset="0"/>
              </a:rPr>
              <a:t>(</a:t>
            </a:r>
            <a:r>
              <a:rPr lang="zh-CN" altLang="en-US" sz="2400" dirty="0">
                <a:solidFill>
                  <a:schemeClr val="bg1"/>
                </a:solidFill>
                <a:latin typeface="Times New Roman" panose="02020603050405020304" pitchFamily="18" charset="0"/>
                <a:ea typeface="+mj-ea"/>
                <a:cs typeface="Times New Roman" panose="02020603050405020304" pitchFamily="18" charset="0"/>
              </a:rPr>
              <a:t>世俗标签</a:t>
            </a:r>
            <a:r>
              <a:rPr lang="en-US" altLang="zh-CN" sz="2400" dirty="0">
                <a:solidFill>
                  <a:schemeClr val="bg1"/>
                </a:solidFill>
                <a:latin typeface="Times New Roman" panose="02020603050405020304" pitchFamily="18" charset="0"/>
                <a:ea typeface="+mj-ea"/>
                <a:cs typeface="Times New Roman" panose="02020603050405020304" pitchFamily="18" charset="0"/>
              </a:rPr>
              <a:t>),</a:t>
            </a:r>
            <a:r>
              <a:rPr lang="zh-CN" altLang="en-US" sz="2400" dirty="0">
                <a:solidFill>
                  <a:schemeClr val="bg1"/>
                </a:solidFill>
                <a:latin typeface="Times New Roman" panose="02020603050405020304" pitchFamily="18" charset="0"/>
                <a:ea typeface="+mj-ea"/>
                <a:cs typeface="Times New Roman" panose="02020603050405020304" pitchFamily="18" charset="0"/>
              </a:rPr>
              <a:t> </a:t>
            </a:r>
            <a:r>
              <a:rPr lang="en-US" altLang="zh-CN" sz="2400" dirty="0">
                <a:solidFill>
                  <a:schemeClr val="bg1"/>
                </a:solidFill>
                <a:latin typeface="Times New Roman" panose="02020603050405020304" pitchFamily="18" charset="0"/>
                <a:ea typeface="+mj-ea"/>
                <a:cs typeface="Times New Roman" panose="02020603050405020304" pitchFamily="18" charset="0"/>
              </a:rPr>
              <a:t>I</a:t>
            </a:r>
            <a:r>
              <a:rPr lang="zh-CN" altLang="en-US" sz="2400" dirty="0">
                <a:solidFill>
                  <a:schemeClr val="bg1"/>
                </a:solidFill>
                <a:latin typeface="Times New Roman" panose="02020603050405020304" pitchFamily="18" charset="0"/>
                <a:ea typeface="+mj-ea"/>
                <a:cs typeface="Times New Roman" panose="02020603050405020304" pitchFamily="18" charset="0"/>
              </a:rPr>
              <a:t> </a:t>
            </a:r>
            <a:r>
              <a:rPr lang="en-US" altLang="zh-CN" sz="2400" dirty="0">
                <a:solidFill>
                  <a:schemeClr val="bg1"/>
                </a:solidFill>
                <a:latin typeface="Times New Roman" panose="02020603050405020304" pitchFamily="18" charset="0"/>
                <a:ea typeface="+mj-ea"/>
                <a:cs typeface="Times New Roman" panose="02020603050405020304" pitchFamily="18" charset="0"/>
              </a:rPr>
              <a:t>can</a:t>
            </a:r>
            <a:r>
              <a:rPr lang="zh-CN" altLang="en-US" sz="2400" dirty="0">
                <a:solidFill>
                  <a:schemeClr val="bg1"/>
                </a:solidFill>
                <a:latin typeface="Times New Roman" panose="02020603050405020304" pitchFamily="18" charset="0"/>
                <a:ea typeface="+mj-ea"/>
                <a:cs typeface="Times New Roman" panose="02020603050405020304" pitchFamily="18" charset="0"/>
              </a:rPr>
              <a:t> </a:t>
            </a:r>
            <a:r>
              <a:rPr lang="en-US" altLang="zh-CN" sz="2400" dirty="0">
                <a:solidFill>
                  <a:schemeClr val="bg1"/>
                </a:solidFill>
                <a:latin typeface="Times New Roman" panose="02020603050405020304" pitchFamily="18" charset="0"/>
                <a:ea typeface="+mj-ea"/>
                <a:cs typeface="Times New Roman" panose="02020603050405020304" pitchFamily="18" charset="0"/>
              </a:rPr>
              <a:t>now</a:t>
            </a:r>
            <a:r>
              <a:rPr lang="zh-CN" altLang="en-US" sz="2400" dirty="0">
                <a:solidFill>
                  <a:schemeClr val="bg1"/>
                </a:solidFill>
                <a:latin typeface="Times New Roman" panose="02020603050405020304" pitchFamily="18" charset="0"/>
                <a:ea typeface="+mj-ea"/>
                <a:cs typeface="Times New Roman" panose="02020603050405020304" pitchFamily="18" charset="0"/>
              </a:rPr>
              <a:t> </a:t>
            </a:r>
            <a:r>
              <a:rPr lang="en-US" altLang="zh-CN" sz="2400" dirty="0">
                <a:solidFill>
                  <a:schemeClr val="bg1"/>
                </a:solidFill>
                <a:latin typeface="Times New Roman" panose="02020603050405020304" pitchFamily="18" charset="0"/>
                <a:ea typeface="+mj-ea"/>
                <a:cs typeface="Times New Roman" panose="02020603050405020304" pitchFamily="18" charset="0"/>
              </a:rPr>
              <a:t>call</a:t>
            </a:r>
            <a:r>
              <a:rPr lang="zh-CN" altLang="en-US" sz="2400" dirty="0">
                <a:solidFill>
                  <a:schemeClr val="bg1"/>
                </a:solidFill>
                <a:latin typeface="Times New Roman" panose="02020603050405020304" pitchFamily="18" charset="0"/>
                <a:ea typeface="+mj-ea"/>
                <a:cs typeface="Times New Roman" panose="02020603050405020304" pitchFamily="18" charset="0"/>
              </a:rPr>
              <a:t> </a:t>
            </a:r>
            <a:r>
              <a:rPr lang="en-US" altLang="zh-CN" sz="2400" dirty="0">
                <a:solidFill>
                  <a:schemeClr val="bg1"/>
                </a:solidFill>
                <a:latin typeface="Times New Roman" panose="02020603050405020304" pitchFamily="18" charset="0"/>
                <a:ea typeface="+mj-ea"/>
                <a:cs typeface="Times New Roman" panose="02020603050405020304" pitchFamily="18" charset="0"/>
              </a:rPr>
              <a:t>myself</a:t>
            </a:r>
            <a:r>
              <a:rPr lang="zh-CN" altLang="en-US" sz="2400" dirty="0">
                <a:solidFill>
                  <a:schemeClr val="bg1"/>
                </a:solidFill>
                <a:latin typeface="Times New Roman" panose="02020603050405020304" pitchFamily="18" charset="0"/>
                <a:ea typeface="+mj-ea"/>
                <a:cs typeface="Times New Roman" panose="02020603050405020304" pitchFamily="18" charset="0"/>
              </a:rPr>
              <a:t> </a:t>
            </a:r>
            <a:r>
              <a:rPr lang="en-US" altLang="zh-CN" sz="2400" dirty="0">
                <a:solidFill>
                  <a:schemeClr val="bg1"/>
                </a:solidFill>
                <a:latin typeface="Times New Roman" panose="02020603050405020304" pitchFamily="18" charset="0"/>
                <a:ea typeface="+mj-ea"/>
                <a:cs typeface="Times New Roman" panose="02020603050405020304" pitchFamily="18" charset="0"/>
              </a:rPr>
              <a:t>a</a:t>
            </a:r>
            <a:r>
              <a:rPr lang="zh-CN" altLang="en-US" sz="2400" dirty="0">
                <a:solidFill>
                  <a:schemeClr val="bg1"/>
                </a:solidFill>
                <a:latin typeface="Times New Roman" panose="02020603050405020304" pitchFamily="18" charset="0"/>
                <a:ea typeface="+mj-ea"/>
                <a:cs typeface="Times New Roman" panose="02020603050405020304" pitchFamily="18" charset="0"/>
              </a:rPr>
              <a:t> </a:t>
            </a:r>
            <a:r>
              <a:rPr lang="en-US" altLang="zh-CN" sz="2400" dirty="0">
                <a:solidFill>
                  <a:srgbClr val="C00000"/>
                </a:solidFill>
                <a:latin typeface="Times New Roman" panose="02020603050405020304" pitchFamily="18" charset="0"/>
                <a:ea typeface="+mj-ea"/>
                <a:cs typeface="Times New Roman" panose="02020603050405020304" pitchFamily="18" charset="0"/>
              </a:rPr>
              <a:t>“marathon winner”.</a:t>
            </a:r>
            <a:endParaRPr sz="2400" dirty="0">
              <a:solidFill>
                <a:srgbClr val="C00000"/>
              </a:solidFill>
              <a:uFillTx/>
              <a:latin typeface="Times New Roman" panose="02020603050405020304" pitchFamily="18" charset="0"/>
              <a:ea typeface="+mj-ea"/>
              <a:cs typeface="Times New Roman" panose="02020603050405020304" pitchFamily="18" charset="0"/>
            </a:endParaRPr>
          </a:p>
        </p:txBody>
      </p:sp>
      <p:pic>
        <p:nvPicPr>
          <p:cNvPr id="16" name="图片 15"/>
          <p:cNvPicPr/>
          <p:nvPr/>
        </p:nvPicPr>
        <p:blipFill>
          <a:blip r:embed="rId1" cstate="print">
            <a:alphaModFix amt="55000"/>
            <a:extLst>
              <a:ext uri="{28A0092B-C50C-407E-A947-70E740481C1C}">
                <a14:useLocalDpi xmlns:a14="http://schemas.microsoft.com/office/drawing/2010/main" val="0"/>
              </a:ext>
            </a:extLst>
          </a:blip>
          <a:stretch>
            <a:fillRect/>
          </a:stretch>
        </p:blipFill>
        <p:spPr>
          <a:xfrm>
            <a:off x="8312400" y="316800"/>
            <a:ext cx="3726000" cy="12060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218394"/>
    </mc:Choice>
    <mc:Fallback>
      <p:transition spd="slow" advTm="2183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arn(inVertical)">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barn(inVertical)">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barn(inVertical)">
                                      <p:cBhvr>
                                        <p:cTn id="38" dur="5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ppt_x"/>
                                          </p:val>
                                        </p:tav>
                                        <p:tav tm="100000">
                                          <p:val>
                                            <p:strVal val="#ppt_x"/>
                                          </p:val>
                                        </p:tav>
                                      </p:tavLst>
                                    </p:anim>
                                    <p:anim calcmode="lin" valueType="num">
                                      <p:cBhvr additive="base">
                                        <p:cTn id="4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3" grpId="0" animBg="1"/>
      <p:bldP spid="34" grpId="0" animBg="1"/>
      <p:bldP spid="35" grpId="0" animBg="1"/>
      <p:bldP spid="36" grpId="0" bldLvl="0" animBg="1"/>
      <p:bldP spid="14" grpId="0"/>
    </p:bldLst>
  </p:timing>
</p:sld>
</file>

<file path=ppt/tags/tag1.xml><?xml version="1.0" encoding="utf-8"?>
<p:tagLst xmlns:p="http://schemas.openxmlformats.org/presentationml/2006/main">
  <p:tag name="TIMING" val="|8.3|11.4|6.9"/>
</p:tagLst>
</file>

<file path=ppt/tags/tag10.xml><?xml version="1.0" encoding="utf-8"?>
<p:tagLst xmlns:p="http://schemas.openxmlformats.org/presentationml/2006/main">
  <p:tag name="TIMING" val="|12.2|7.7|7.8|6.6|4|6.3"/>
</p:tagLst>
</file>

<file path=ppt/tags/tag11.xml><?xml version="1.0" encoding="utf-8"?>
<p:tagLst xmlns:p="http://schemas.openxmlformats.org/presentationml/2006/main">
  <p:tag name="TIMING" val="|5.2|23.6|0.6|19.6"/>
</p:tagLst>
</file>

<file path=ppt/tags/tag12.xml><?xml version="1.0" encoding="utf-8"?>
<p:tagLst xmlns:p="http://schemas.openxmlformats.org/presentationml/2006/main">
  <p:tag name="TIMING" val="|12.4|20.1|18.1|7.5|4.6|1|1.5"/>
</p:tagLst>
</file>

<file path=ppt/tags/tag13.xml><?xml version="1.0" encoding="utf-8"?>
<p:tagLst xmlns:p="http://schemas.openxmlformats.org/presentationml/2006/main">
  <p:tag name="TIMING" val="|13.1|19.6|4.6|4.9|12.7|18.6|27.8"/>
</p:tagLst>
</file>

<file path=ppt/tags/tag14.xml><?xml version="1.0" encoding="utf-8"?>
<p:tagLst xmlns:p="http://schemas.openxmlformats.org/presentationml/2006/main">
  <p:tag name="TIMING" val="|96.7"/>
</p:tagLst>
</file>

<file path=ppt/tags/tag15.xml><?xml version="1.0" encoding="utf-8"?>
<p:tagLst xmlns:p="http://schemas.openxmlformats.org/presentationml/2006/main">
  <p:tag name="TIMING" val="|13.3|31.4|4.8|4.4|21|2.6|0.6|0.7|9.9"/>
</p:tagLst>
</file>

<file path=ppt/tags/tag16.xml><?xml version="1.0" encoding="utf-8"?>
<p:tagLst xmlns:p="http://schemas.openxmlformats.org/presentationml/2006/main">
  <p:tag name="TIMING" val="|18|2.7|4.6|15.2"/>
</p:tagLst>
</file>

<file path=ppt/tags/tag17.xml><?xml version="1.0" encoding="utf-8"?>
<p:tagLst xmlns:p="http://schemas.openxmlformats.org/presentationml/2006/main">
  <p:tag name="TIMING" val="|26.5|10.2|5.8|1.4|13.3"/>
</p:tagLst>
</file>

<file path=ppt/tags/tag18.xml><?xml version="1.0" encoding="utf-8"?>
<p:tagLst xmlns:p="http://schemas.openxmlformats.org/presentationml/2006/main">
  <p:tag name="TIMING" val="|13.6|38.1|14.4|37.1|95.7|7.9"/>
</p:tagLst>
</file>

<file path=ppt/tags/tag19.xml><?xml version="1.0" encoding="utf-8"?>
<p:tagLst xmlns:p="http://schemas.openxmlformats.org/presentationml/2006/main">
  <p:tag name="TIMING" val="|78.9|3.5|6.1|31.9|2.3"/>
</p:tagLst>
</file>

<file path=ppt/tags/tag2.xml><?xml version="1.0" encoding="utf-8"?>
<p:tagLst xmlns:p="http://schemas.openxmlformats.org/presentationml/2006/main">
  <p:tag name="TIMING" val="|14.7|83.7|2.6|1.4|1.2|25.6|0.7|1.2"/>
</p:tagLst>
</file>

<file path=ppt/tags/tag20.xml><?xml version="1.0" encoding="utf-8"?>
<p:tagLst xmlns:p="http://schemas.openxmlformats.org/presentationml/2006/main">
  <p:tag name="TIMING" val="|7.4|2.2|0.9|8.2|0.6|19.9|1.1|0.8|1.1|1.9"/>
</p:tagLst>
</file>

<file path=ppt/tags/tag21.xml><?xml version="1.0" encoding="utf-8"?>
<p:tagLst xmlns:p="http://schemas.openxmlformats.org/presentationml/2006/main">
  <p:tag name="TIMING" val="|6.4|1.1|1.7|5|1.1|2.1"/>
</p:tagLst>
</file>

<file path=ppt/tags/tag22.xml><?xml version="1.0" encoding="utf-8"?>
<p:tagLst xmlns:p="http://schemas.openxmlformats.org/presentationml/2006/main">
  <p:tag name="TIMING" val="|12.4|20.1|18.1|7.5|4.6|1|1.5"/>
</p:tagLst>
</file>

<file path=ppt/tags/tag3.xml><?xml version="1.0" encoding="utf-8"?>
<p:tagLst xmlns:p="http://schemas.openxmlformats.org/presentationml/2006/main">
  <p:tag name="TIMING" val="|108.5|39|34.4|27.4|11.9|4.9|2.7|2.7|1"/>
</p:tagLst>
</file>

<file path=ppt/tags/tag4.xml><?xml version="1.0" encoding="utf-8"?>
<p:tagLst xmlns:p="http://schemas.openxmlformats.org/presentationml/2006/main">
  <p:tag name="TIMING" val="|45.7|55|1.2|3|1.3|44.4|0.8|5.5|4.5"/>
</p:tagLst>
</file>

<file path=ppt/tags/tag5.xml><?xml version="1.0" encoding="utf-8"?>
<p:tagLst xmlns:p="http://schemas.openxmlformats.org/presentationml/2006/main">
  <p:tag name="TIMING" val="|144.7|0.8|67.3"/>
</p:tagLst>
</file>

<file path=ppt/tags/tag6.xml><?xml version="1.0" encoding="utf-8"?>
<p:tagLst xmlns:p="http://schemas.openxmlformats.org/presentationml/2006/main">
  <p:tag name="TIMING" val="|50.4|40.6|6.3|8.7|6.4|7.2|0.7|32.2|22.9"/>
</p:tagLst>
</file>

<file path=ppt/tags/tag7.xml><?xml version="1.0" encoding="utf-8"?>
<p:tagLst xmlns:p="http://schemas.openxmlformats.org/presentationml/2006/main">
  <p:tag name="TIMING" val="|10.5|5|11|1|15.5|10.6|42.8|1|7.6|1.3|9.4"/>
</p:tagLst>
</file>

<file path=ppt/tags/tag8.xml><?xml version="1.0" encoding="utf-8"?>
<p:tagLst xmlns:p="http://schemas.openxmlformats.org/presentationml/2006/main">
  <p:tag name="TIMING" val="|35.1|18.1|77.9"/>
</p:tagLst>
</file>

<file path=ppt/tags/tag9.xml><?xml version="1.0" encoding="utf-8"?>
<p:tagLst xmlns:p="http://schemas.openxmlformats.org/presentationml/2006/main">
  <p:tag name="TIMING" val="|7.7|1.9|3.4|1.8|2.3|20.1|4.5|45.2"/>
</p:tagLst>
</file>

<file path=ppt/theme/_rels/theme1.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肥皂">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花园 Savon 设计</Template>
  <TotalTime>0</TotalTime>
  <Words>13538</Words>
  <Application>WPS 演示</Application>
  <PresentationFormat>宽屏</PresentationFormat>
  <Paragraphs>524</Paragraphs>
  <Slides>25</Slides>
  <Notes>1</Notes>
  <HiddenSlides>0</HiddenSlides>
  <MMClips>24</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25</vt:i4>
      </vt:variant>
    </vt:vector>
  </HeadingPairs>
  <TitlesOfParts>
    <vt:vector size="41" baseType="lpstr">
      <vt:lpstr>Arial</vt:lpstr>
      <vt:lpstr>宋体</vt:lpstr>
      <vt:lpstr>Wingdings</vt:lpstr>
      <vt:lpstr>Microsoft YaHei UI</vt:lpstr>
      <vt:lpstr>华文新魏</vt:lpstr>
      <vt:lpstr>Times New Roman</vt:lpstr>
      <vt:lpstr>楷体</vt:lpstr>
      <vt:lpstr>Cambria Math</vt:lpstr>
      <vt:lpstr>Arial Narrow</vt:lpstr>
      <vt:lpstr>Lingoes Unicode</vt:lpstr>
      <vt:lpstr>Century Gothic</vt:lpstr>
      <vt:lpstr>微软雅黑</vt:lpstr>
      <vt:lpstr>Arial Unicode MS</vt:lpstr>
      <vt:lpstr>HelveticaNeue</vt:lpstr>
      <vt:lpstr>NumberOnly</vt:lpstr>
      <vt:lpstr>肥皂</vt:lpstr>
      <vt:lpstr>PowerPoint 演示文稿</vt:lpstr>
      <vt:lpstr>高考英语阅读理解 专项突破1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南山有谷堆</cp:lastModifiedBy>
  <cp:revision>7</cp:revision>
  <dcterms:created xsi:type="dcterms:W3CDTF">2020-02-06T10:57:00Z</dcterms:created>
  <dcterms:modified xsi:type="dcterms:W3CDTF">2020-12-18T07:00:25Z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KSOProductBuildVer">
    <vt:lpwstr>2052-11.8.2.8506</vt:lpwstr>
  </property>
</Properties>
</file>