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561" r:id="rId3"/>
    <p:sldId id="496" r:id="rId4"/>
    <p:sldId id="527" r:id="rId5"/>
    <p:sldId id="523" r:id="rId6"/>
    <p:sldId id="524" r:id="rId7"/>
    <p:sldId id="528" r:id="rId8"/>
    <p:sldId id="529" r:id="rId9"/>
    <p:sldId id="530" r:id="rId10"/>
    <p:sldId id="531" r:id="rId11"/>
    <p:sldId id="532" r:id="rId12"/>
    <p:sldId id="533" r:id="rId13"/>
    <p:sldId id="534" r:id="rId14"/>
    <p:sldId id="535" r:id="rId15"/>
    <p:sldId id="536" r:id="rId16"/>
    <p:sldId id="518" r:id="rId17"/>
    <p:sldId id="517" r:id="rId18"/>
    <p:sldId id="521" r:id="rId19"/>
    <p:sldId id="520" r:id="rId20"/>
    <p:sldId id="537" r:id="rId21"/>
    <p:sldId id="538" r:id="rId22"/>
    <p:sldId id="53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3" autoAdjust="0"/>
    <p:restoredTop sz="99631" autoAdjust="0"/>
  </p:normalViewPr>
  <p:slideViewPr>
    <p:cSldViewPr snapToGrid="0">
      <p:cViewPr>
        <p:scale>
          <a:sx n="70" d="100"/>
          <a:sy n="70" d="100"/>
        </p:scale>
        <p:origin x="-2178" y="-1044"/>
      </p:cViewPr>
      <p:guideLst>
        <p:guide orient="horz" pos="2136"/>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Rounded Rectangle 15"/>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grpSp>
        <p:nvGrpSpPr>
          <p:cNvPr id="5" name="Group 9"/>
          <p:cNvGrpSpPr>
            <a:grpSpLocks noChangeAspect="1"/>
          </p:cNvGrpSpPr>
          <p:nvPr/>
        </p:nvGrpSpPr>
        <p:grpSpPr bwMode="auto">
          <a:xfrm>
            <a:off x="281517" y="5354639"/>
            <a:ext cx="11631083" cy="1330325"/>
            <a:chOff x="-3905250" y="4294188"/>
            <a:chExt cx="13011150" cy="1892300"/>
          </a:xfrm>
        </p:grpSpPr>
        <p:sp>
          <p:nvSpPr>
            <p:cNvPr id="6" name="Freeform 14"/>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7" name="Freeform 18"/>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8" name="Freeform 22"/>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9" name="Freeform 26"/>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useBgFill="1">
          <p:nvSpPr>
            <p:cNvPr id="10" name="Freeform 10"/>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1" name="Date Placeholder 3"/>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28A876B5-3129-4ACD-87E9-F56200460582}"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BBA03FCB-147A-45F0-992A-22973FF98688}"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4" name="Rounded Rectangle 20"/>
          <p:cNvSpPr/>
          <p:nvPr/>
        </p:nvSpPr>
        <p:spPr bwMode="hidden">
          <a:xfrm>
            <a:off x="304801" y="228601"/>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grpSp>
        <p:nvGrpSpPr>
          <p:cNvPr id="5" name="Group 14"/>
          <p:cNvGrpSpPr>
            <a:grpSpLocks noChangeAspect="1"/>
          </p:cNvGrpSpPr>
          <p:nvPr/>
        </p:nvGrpSpPr>
        <p:grpSpPr bwMode="auto">
          <a:xfrm>
            <a:off x="281517" y="714376"/>
            <a:ext cx="11631083" cy="1331913"/>
            <a:chOff x="-3905250" y="4294188"/>
            <a:chExt cx="13011150" cy="1892300"/>
          </a:xfrm>
        </p:grpSpPr>
        <p:sp>
          <p:nvSpPr>
            <p:cNvPr id="6" name="Freeform 14"/>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7" name="Freeform 18"/>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8" name="Freeform 22"/>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9" name="Freeform 26"/>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useBgFill="1">
          <p:nvSpPr>
            <p:cNvPr id="10" name="Freeform 19"/>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grpSp>
      <p:sp>
        <p:nvSpPr>
          <p:cNvPr id="2" name="Vertical Title 1"/>
          <p:cNvSpPr>
            <a:spLocks noGrp="1"/>
          </p:cNvSpPr>
          <p:nvPr>
            <p:ph type="title" orient="vert"/>
          </p:nvPr>
        </p:nvSpPr>
        <p:spPr>
          <a:xfrm>
            <a:off x="8839200" y="1447801"/>
            <a:ext cx="2743200" cy="4487333"/>
          </a:xfrm>
        </p:spPr>
        <p:txBody>
          <a:bodyPr vert="eaVert"/>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1" name="Date Placeholder 3"/>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A7AE92AA-B9C7-4B83-BCFB-1BC2DDBD888D}"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636C312A-253F-4233-B92A-3C4B7C39472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
        <p:nvSpPr>
          <p:cNvPr id="4" name="Date Placeholder 3"/>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88F36E78-CDDD-4DCB-85B5-261AEEB6CB8A}"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4" name="Rounded Rectangle 13"/>
          <p:cNvSpPr/>
          <p:nvPr/>
        </p:nvSpPr>
        <p:spPr>
          <a:xfrm>
            <a:off x="304801" y="228600"/>
            <a:ext cx="11595100"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5" name="Freeform 14"/>
          <p:cNvSpPr/>
          <p:nvPr/>
        </p:nvSpPr>
        <p:spPr bwMode="hidden">
          <a:xfrm>
            <a:off x="8062384" y="4203701"/>
            <a:ext cx="3835400" cy="714375"/>
          </a:xfrm>
          <a:custGeom>
            <a:avLst/>
            <a:gdLst>
              <a:gd name="T0" fmla="*/ 2147483647 w 2706"/>
              <a:gd name="T1" fmla="*/ 0 h 640"/>
              <a:gd name="T2" fmla="*/ 2147483647 w 2706"/>
              <a:gd name="T3" fmla="*/ 0 h 640"/>
              <a:gd name="T4" fmla="*/ 2147483647 w 2706"/>
              <a:gd name="T5" fmla="*/ 22426910 h 640"/>
              <a:gd name="T6" fmla="*/ 2147483647 w 2706"/>
              <a:gd name="T7" fmla="*/ 47345203 h 640"/>
              <a:gd name="T8" fmla="*/ 2147483647 w 2706"/>
              <a:gd name="T9" fmla="*/ 74755995 h 640"/>
              <a:gd name="T10" fmla="*/ 2147483647 w 2706"/>
              <a:gd name="T11" fmla="*/ 102165671 h 640"/>
              <a:gd name="T12" fmla="*/ 2147483647 w 2706"/>
              <a:gd name="T13" fmla="*/ 134560345 h 640"/>
              <a:gd name="T14" fmla="*/ 2147483647 w 2706"/>
              <a:gd name="T15" fmla="*/ 166953902 h 640"/>
              <a:gd name="T16" fmla="*/ 2088287069 w 2706"/>
              <a:gd name="T17" fmla="*/ 204332458 h 640"/>
              <a:gd name="T18" fmla="*/ 1936864244 w 2706"/>
              <a:gd name="T19" fmla="*/ 241709897 h 640"/>
              <a:gd name="T20" fmla="*/ 1936864244 w 2706"/>
              <a:gd name="T21" fmla="*/ 241709897 h 640"/>
              <a:gd name="T22" fmla="*/ 1663397460 w 2706"/>
              <a:gd name="T23" fmla="*/ 313973394 h 640"/>
              <a:gd name="T24" fmla="*/ 1396711723 w 2706"/>
              <a:gd name="T25" fmla="*/ 378761625 h 640"/>
              <a:gd name="T26" fmla="*/ 1141325958 w 2706"/>
              <a:gd name="T27" fmla="*/ 438565975 h 640"/>
              <a:gd name="T28" fmla="*/ 894980172 w 2706"/>
              <a:gd name="T29" fmla="*/ 495878941 h 640"/>
              <a:gd name="T30" fmla="*/ 659935422 w 2706"/>
              <a:gd name="T31" fmla="*/ 545715527 h 640"/>
              <a:gd name="T32" fmla="*/ 431669593 w 2706"/>
              <a:gd name="T33" fmla="*/ 590569348 h 640"/>
              <a:gd name="T34" fmla="*/ 212444804 w 2706"/>
              <a:gd name="T35" fmla="*/ 632930669 h 640"/>
              <a:gd name="T36" fmla="*/ 0 w 2706"/>
              <a:gd name="T37" fmla="*/ 670308108 h 640"/>
              <a:gd name="T38" fmla="*/ 0 w 2706"/>
              <a:gd name="T39" fmla="*/ 670308108 h 640"/>
              <a:gd name="T40" fmla="*/ 146902836 w 2706"/>
              <a:gd name="T41" fmla="*/ 692735019 h 640"/>
              <a:gd name="T42" fmla="*/ 287026751 w 2706"/>
              <a:gd name="T43" fmla="*/ 712670546 h 640"/>
              <a:gd name="T44" fmla="*/ 422629614 w 2706"/>
              <a:gd name="T45" fmla="*/ 730113574 h 640"/>
              <a:gd name="T46" fmla="*/ 555972483 w 2706"/>
              <a:gd name="T47" fmla="*/ 745064104 h 640"/>
              <a:gd name="T48" fmla="*/ 684795362 w 2706"/>
              <a:gd name="T49" fmla="*/ 760015749 h 640"/>
              <a:gd name="T50" fmla="*/ 809098253 w 2706"/>
              <a:gd name="T51" fmla="*/ 769982396 h 640"/>
              <a:gd name="T52" fmla="*/ 928881154 w 2706"/>
              <a:gd name="T53" fmla="*/ 779950160 h 640"/>
              <a:gd name="T54" fmla="*/ 1046404060 w 2706"/>
              <a:gd name="T55" fmla="*/ 787425425 h 640"/>
              <a:gd name="T56" fmla="*/ 1161665909 w 2706"/>
              <a:gd name="T57" fmla="*/ 792409307 h 640"/>
              <a:gd name="T58" fmla="*/ 1272408832 w 2706"/>
              <a:gd name="T59" fmla="*/ 794901806 h 640"/>
              <a:gd name="T60" fmla="*/ 1378630703 w 2706"/>
              <a:gd name="T61" fmla="*/ 797393188 h 640"/>
              <a:gd name="T62" fmla="*/ 1482593642 w 2706"/>
              <a:gd name="T63" fmla="*/ 797393188 h 640"/>
              <a:gd name="T64" fmla="*/ 1584295524 w 2706"/>
              <a:gd name="T65" fmla="*/ 794901806 h 640"/>
              <a:gd name="T66" fmla="*/ 1683738474 w 2706"/>
              <a:gd name="T67" fmla="*/ 792409307 h 640"/>
              <a:gd name="T68" fmla="*/ 1778660372 w 2706"/>
              <a:gd name="T69" fmla="*/ 787425425 h 640"/>
              <a:gd name="T70" fmla="*/ 1871322275 w 2706"/>
              <a:gd name="T71" fmla="*/ 779950160 h 640"/>
              <a:gd name="T72" fmla="*/ 1959464189 w 2706"/>
              <a:gd name="T73" fmla="*/ 772474896 h 640"/>
              <a:gd name="T74" fmla="*/ 2047606104 w 2706"/>
              <a:gd name="T75" fmla="*/ 762507132 h 640"/>
              <a:gd name="T76" fmla="*/ 2131228029 w 2706"/>
              <a:gd name="T77" fmla="*/ 750047985 h 640"/>
              <a:gd name="T78" fmla="*/ 2147483647 w 2706"/>
              <a:gd name="T79" fmla="*/ 737588839 h 640"/>
              <a:gd name="T80" fmla="*/ 2147483647 w 2706"/>
              <a:gd name="T81" fmla="*/ 722637193 h 640"/>
              <a:gd name="T82" fmla="*/ 2147483647 w 2706"/>
              <a:gd name="T83" fmla="*/ 707686664 h 640"/>
              <a:gd name="T84" fmla="*/ 2147483647 w 2706"/>
              <a:gd name="T85" fmla="*/ 690243636 h 640"/>
              <a:gd name="T86" fmla="*/ 2147483647 w 2706"/>
              <a:gd name="T87" fmla="*/ 672800607 h 640"/>
              <a:gd name="T88" fmla="*/ 2147483647 w 2706"/>
              <a:gd name="T89" fmla="*/ 652866196 h 640"/>
              <a:gd name="T90" fmla="*/ 2147483647 w 2706"/>
              <a:gd name="T91" fmla="*/ 632930669 h 640"/>
              <a:gd name="T92" fmla="*/ 2147483647 w 2706"/>
              <a:gd name="T93" fmla="*/ 610503759 h 640"/>
              <a:gd name="T94" fmla="*/ 2147483647 w 2706"/>
              <a:gd name="T95" fmla="*/ 588077965 h 640"/>
              <a:gd name="T96" fmla="*/ 2147483647 w 2706"/>
              <a:gd name="T97" fmla="*/ 538240263 h 640"/>
              <a:gd name="T98" fmla="*/ 2147483647 w 2706"/>
              <a:gd name="T99" fmla="*/ 485911178 h 640"/>
              <a:gd name="T100" fmla="*/ 2147483647 w 2706"/>
              <a:gd name="T101" fmla="*/ 485911178 h 640"/>
              <a:gd name="T102" fmla="*/ 2147483647 w 2706"/>
              <a:gd name="T103" fmla="*/ 483419795 h 640"/>
              <a:gd name="T104" fmla="*/ 2147483647 w 2706"/>
              <a:gd name="T105" fmla="*/ 48341979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6" name="Freeform 18"/>
          <p:cNvSpPr/>
          <p:nvPr/>
        </p:nvSpPr>
        <p:spPr bwMode="hidden">
          <a:xfrm>
            <a:off x="3492500" y="4075113"/>
            <a:ext cx="7393517" cy="850900"/>
          </a:xfrm>
          <a:custGeom>
            <a:avLst/>
            <a:gdLst>
              <a:gd name="T0" fmla="*/ 2147483647 w 5216"/>
              <a:gd name="T1" fmla="*/ 890318333 h 762"/>
              <a:gd name="T2" fmla="*/ 2147483647 w 5216"/>
              <a:gd name="T3" fmla="*/ 855403517 h 762"/>
              <a:gd name="T4" fmla="*/ 2147483647 w 5216"/>
              <a:gd name="T5" fmla="*/ 760636483 h 762"/>
              <a:gd name="T6" fmla="*/ 2147483647 w 5216"/>
              <a:gd name="T7" fmla="*/ 633448150 h 762"/>
              <a:gd name="T8" fmla="*/ 2147483647 w 5216"/>
              <a:gd name="T9" fmla="*/ 466356850 h 762"/>
              <a:gd name="T10" fmla="*/ 2147483647 w 5216"/>
              <a:gd name="T11" fmla="*/ 369095183 h 762"/>
              <a:gd name="T12" fmla="*/ 2147483647 w 5216"/>
              <a:gd name="T13" fmla="*/ 294278517 h 762"/>
              <a:gd name="T14" fmla="*/ 2147483647 w 5216"/>
              <a:gd name="T15" fmla="*/ 229438150 h 762"/>
              <a:gd name="T16" fmla="*/ 2147483647 w 5216"/>
              <a:gd name="T17" fmla="*/ 174571850 h 762"/>
              <a:gd name="T18" fmla="*/ 2147483647 w 5216"/>
              <a:gd name="T19" fmla="*/ 127188333 h 762"/>
              <a:gd name="T20" fmla="*/ 1966522170 w 5216"/>
              <a:gd name="T21" fmla="*/ 89780000 h 762"/>
              <a:gd name="T22" fmla="*/ 1507667316 w 5216"/>
              <a:gd name="T23" fmla="*/ 34914817 h 762"/>
              <a:gd name="T24" fmla="*/ 1096279949 w 5216"/>
              <a:gd name="T25" fmla="*/ 4988150 h 762"/>
              <a:gd name="T26" fmla="*/ 727838697 w 5216"/>
              <a:gd name="T27" fmla="*/ 0 h 762"/>
              <a:gd name="T28" fmla="*/ 404605842 w 5216"/>
              <a:gd name="T29" fmla="*/ 12469817 h 762"/>
              <a:gd name="T30" fmla="*/ 124320165 w 5216"/>
              <a:gd name="T31" fmla="*/ 39901850 h 762"/>
              <a:gd name="T32" fmla="*/ 0 w 5216"/>
              <a:gd name="T33" fmla="*/ 59853333 h 762"/>
              <a:gd name="T34" fmla="*/ 354878201 w 5216"/>
              <a:gd name="T35" fmla="*/ 107236850 h 762"/>
              <a:gd name="T36" fmla="*/ 736880376 w 5216"/>
              <a:gd name="T37" fmla="*/ 174571850 h 762"/>
              <a:gd name="T38" fmla="*/ 1146007590 w 5216"/>
              <a:gd name="T39" fmla="*/ 261858333 h 762"/>
              <a:gd name="T40" fmla="*/ 1584518931 w 5216"/>
              <a:gd name="T41" fmla="*/ 369095183 h 762"/>
              <a:gd name="T42" fmla="*/ 1984604465 w 5216"/>
              <a:gd name="T43" fmla="*/ 471345000 h 762"/>
              <a:gd name="T44" fmla="*/ 2147483647 w 5216"/>
              <a:gd name="T45" fmla="*/ 643423333 h 762"/>
              <a:gd name="T46" fmla="*/ 2147483647 w 5216"/>
              <a:gd name="T47" fmla="*/ 713251850 h 762"/>
              <a:gd name="T48" fmla="*/ 2147483647 w 5216"/>
              <a:gd name="T49" fmla="*/ 773105183 h 762"/>
              <a:gd name="T50" fmla="*/ 2147483647 w 5216"/>
              <a:gd name="T51" fmla="*/ 825476850 h 762"/>
              <a:gd name="T52" fmla="*/ 2147483647 w 5216"/>
              <a:gd name="T53" fmla="*/ 865379817 h 762"/>
              <a:gd name="T54" fmla="*/ 2147483647 w 5216"/>
              <a:gd name="T55" fmla="*/ 900293517 h 762"/>
              <a:gd name="T56" fmla="*/ 2147483647 w 5216"/>
              <a:gd name="T57" fmla="*/ 922738517 h 762"/>
              <a:gd name="T58" fmla="*/ 2147483647 w 5216"/>
              <a:gd name="T59" fmla="*/ 940196483 h 762"/>
              <a:gd name="T60" fmla="*/ 2147483647 w 5216"/>
              <a:gd name="T61" fmla="*/ 950171667 h 762"/>
              <a:gd name="T62" fmla="*/ 2147483647 w 5216"/>
              <a:gd name="T63" fmla="*/ 950171667 h 762"/>
              <a:gd name="T64" fmla="*/ 2147483647 w 5216"/>
              <a:gd name="T65" fmla="*/ 945183517 h 762"/>
              <a:gd name="T66" fmla="*/ 2147483647 w 5216"/>
              <a:gd name="T67" fmla="*/ 932714817 h 762"/>
              <a:gd name="T68" fmla="*/ 2147483647 w 5216"/>
              <a:gd name="T69" fmla="*/ 912763333 h 762"/>
              <a:gd name="T70" fmla="*/ 2147483647 w 5216"/>
              <a:gd name="T71" fmla="*/ 89031833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7" name="Freeform 22"/>
          <p:cNvSpPr/>
          <p:nvPr/>
        </p:nvSpPr>
        <p:spPr bwMode="hidden">
          <a:xfrm>
            <a:off x="3771900" y="4087813"/>
            <a:ext cx="7289800" cy="774700"/>
          </a:xfrm>
          <a:custGeom>
            <a:avLst/>
            <a:gdLst>
              <a:gd name="T0" fmla="*/ 0 w 5144"/>
              <a:gd name="T1" fmla="*/ 87226308 h 694"/>
              <a:gd name="T2" fmla="*/ 0 w 5144"/>
              <a:gd name="T3" fmla="*/ 87226308 h 694"/>
              <a:gd name="T4" fmla="*/ 20333568 w 5144"/>
              <a:gd name="T5" fmla="*/ 82242107 h 694"/>
              <a:gd name="T6" fmla="*/ 81336397 w 5144"/>
              <a:gd name="T7" fmla="*/ 69781047 h 694"/>
              <a:gd name="T8" fmla="*/ 185266001 w 5144"/>
              <a:gd name="T9" fmla="*/ 52335785 h 694"/>
              <a:gd name="T10" fmla="*/ 253046686 w 5144"/>
              <a:gd name="T11" fmla="*/ 42367383 h 694"/>
              <a:gd name="T12" fmla="*/ 332123444 w 5144"/>
              <a:gd name="T13" fmla="*/ 32397865 h 694"/>
              <a:gd name="T14" fmla="*/ 420237697 w 5144"/>
              <a:gd name="T15" fmla="*/ 24922121 h 694"/>
              <a:gd name="T16" fmla="*/ 521907662 w 5144"/>
              <a:gd name="T17" fmla="*/ 17445262 h 694"/>
              <a:gd name="T18" fmla="*/ 632615122 w 5144"/>
              <a:gd name="T19" fmla="*/ 9968402 h 694"/>
              <a:gd name="T20" fmla="*/ 756879357 w 5144"/>
              <a:gd name="T21" fmla="*/ 4984201 h 694"/>
              <a:gd name="T22" fmla="*/ 892439664 w 5144"/>
              <a:gd name="T23" fmla="*/ 2492659 h 694"/>
              <a:gd name="T24" fmla="*/ 1039297107 w 5144"/>
              <a:gd name="T25" fmla="*/ 0 h 694"/>
              <a:gd name="T26" fmla="*/ 1197450622 w 5144"/>
              <a:gd name="T27" fmla="*/ 2492659 h 694"/>
              <a:gd name="T28" fmla="*/ 1366901272 w 5144"/>
              <a:gd name="T29" fmla="*/ 7476860 h 694"/>
              <a:gd name="T30" fmla="*/ 1549907633 w 5144"/>
              <a:gd name="T31" fmla="*/ 17445262 h 694"/>
              <a:gd name="T32" fmla="*/ 1744211130 w 5144"/>
              <a:gd name="T33" fmla="*/ 29906322 h 694"/>
              <a:gd name="T34" fmla="*/ 1949811762 w 5144"/>
              <a:gd name="T35" fmla="*/ 49843126 h 694"/>
              <a:gd name="T36" fmla="*/ 2147483647 w 5144"/>
              <a:gd name="T37" fmla="*/ 72272589 h 694"/>
              <a:gd name="T38" fmla="*/ 2147483647 w 5144"/>
              <a:gd name="T39" fmla="*/ 99687369 h 694"/>
              <a:gd name="T40" fmla="*/ 2147483647 w 5144"/>
              <a:gd name="T41" fmla="*/ 132085234 h 694"/>
              <a:gd name="T42" fmla="*/ 2147483647 w 5144"/>
              <a:gd name="T43" fmla="*/ 171959958 h 694"/>
              <a:gd name="T44" fmla="*/ 2147483647 w 5144"/>
              <a:gd name="T45" fmla="*/ 216818883 h 694"/>
              <a:gd name="T46" fmla="*/ 2147483647 w 5144"/>
              <a:gd name="T47" fmla="*/ 269154668 h 694"/>
              <a:gd name="T48" fmla="*/ 2147483647 w 5144"/>
              <a:gd name="T49" fmla="*/ 331458855 h 694"/>
              <a:gd name="T50" fmla="*/ 2147483647 w 5144"/>
              <a:gd name="T51" fmla="*/ 398747244 h 694"/>
              <a:gd name="T52" fmla="*/ 2147483647 w 5144"/>
              <a:gd name="T53" fmla="*/ 473512491 h 694"/>
              <a:gd name="T54" fmla="*/ 2147483647 w 5144"/>
              <a:gd name="T55" fmla="*/ 558247257 h 694"/>
              <a:gd name="T56" fmla="*/ 2147483647 w 5144"/>
              <a:gd name="T57" fmla="*/ 650456650 h 694"/>
              <a:gd name="T58" fmla="*/ 2147483647 w 5144"/>
              <a:gd name="T59" fmla="*/ 752636678 h 694"/>
              <a:gd name="T60" fmla="*/ 2147483647 w 5144"/>
              <a:gd name="T61" fmla="*/ 864783991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8" name="Freeform 26"/>
          <p:cNvSpPr/>
          <p:nvPr/>
        </p:nvSpPr>
        <p:spPr bwMode="hidden">
          <a:xfrm>
            <a:off x="7480301" y="4073526"/>
            <a:ext cx="4409017" cy="652463"/>
          </a:xfrm>
          <a:custGeom>
            <a:avLst/>
            <a:gdLst>
              <a:gd name="T0" fmla="*/ 0 w 3112"/>
              <a:gd name="T1" fmla="*/ 728951997 h 584"/>
              <a:gd name="T2" fmla="*/ 0 w 3112"/>
              <a:gd name="T3" fmla="*/ 728951997 h 584"/>
              <a:gd name="T4" fmla="*/ 101618145 w 3112"/>
              <a:gd name="T5" fmla="*/ 698994561 h 584"/>
              <a:gd name="T6" fmla="*/ 379372423 w 3112"/>
              <a:gd name="T7" fmla="*/ 621606192 h 584"/>
              <a:gd name="T8" fmla="*/ 571317689 w 3112"/>
              <a:gd name="T9" fmla="*/ 569181237 h 584"/>
              <a:gd name="T10" fmla="*/ 792617915 w 3112"/>
              <a:gd name="T11" fmla="*/ 511764493 h 584"/>
              <a:gd name="T12" fmla="*/ 1038759242 w 3112"/>
              <a:gd name="T13" fmla="*/ 449353726 h 584"/>
              <a:gd name="T14" fmla="*/ 1302965568 w 3112"/>
              <a:gd name="T15" fmla="*/ 381951170 h 584"/>
              <a:gd name="T16" fmla="*/ 1582977838 w 3112"/>
              <a:gd name="T17" fmla="*/ 317044508 h 584"/>
              <a:gd name="T18" fmla="*/ 1869766210 w 3112"/>
              <a:gd name="T19" fmla="*/ 252137846 h 584"/>
              <a:gd name="T20" fmla="*/ 2147483647 w 3112"/>
              <a:gd name="T21" fmla="*/ 192224091 h 584"/>
              <a:gd name="T22" fmla="*/ 2147483647 w 3112"/>
              <a:gd name="T23" fmla="*/ 134806230 h 584"/>
              <a:gd name="T24" fmla="*/ 2147483647 w 3112"/>
              <a:gd name="T25" fmla="*/ 109841699 h 584"/>
              <a:gd name="T26" fmla="*/ 2147483647 w 3112"/>
              <a:gd name="T27" fmla="*/ 84878286 h 584"/>
              <a:gd name="T28" fmla="*/ 2147483647 w 3112"/>
              <a:gd name="T29" fmla="*/ 64906662 h 584"/>
              <a:gd name="T30" fmla="*/ 2147483647 w 3112"/>
              <a:gd name="T31" fmla="*/ 44935037 h 584"/>
              <a:gd name="T32" fmla="*/ 2147483647 w 3112"/>
              <a:gd name="T33" fmla="*/ 29957436 h 584"/>
              <a:gd name="T34" fmla="*/ 2147483647 w 3112"/>
              <a:gd name="T35" fmla="*/ 17474613 h 584"/>
              <a:gd name="T36" fmla="*/ 2147483647 w 3112"/>
              <a:gd name="T37" fmla="*/ 7488800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useBgFill="1">
        <p:nvSpPr>
          <p:cNvPr id="9" name="Freeform 10"/>
          <p:cNvSpPr/>
          <p:nvPr/>
        </p:nvSpPr>
        <p:spPr bwMode="hidden">
          <a:xfrm>
            <a:off x="281517" y="4059239"/>
            <a:ext cx="11631083" cy="1328737"/>
          </a:xfrm>
          <a:custGeom>
            <a:avLst/>
            <a:gdLst>
              <a:gd name="T0" fmla="*/ 2147483647 w 8196"/>
              <a:gd name="T1" fmla="*/ 636203066 h 1192"/>
              <a:gd name="T2" fmla="*/ 2147483647 w 8196"/>
              <a:gd name="T3" fmla="*/ 708272557 h 1192"/>
              <a:gd name="T4" fmla="*/ 2147483647 w 8196"/>
              <a:gd name="T5" fmla="*/ 770402158 h 1192"/>
              <a:gd name="T6" fmla="*/ 2147483647 w 8196"/>
              <a:gd name="T7" fmla="*/ 827560144 h 1192"/>
              <a:gd name="T8" fmla="*/ 2147483647 w 8196"/>
              <a:gd name="T9" fmla="*/ 872293546 h 1192"/>
              <a:gd name="T10" fmla="*/ 2147483647 w 8196"/>
              <a:gd name="T11" fmla="*/ 907085945 h 1192"/>
              <a:gd name="T12" fmla="*/ 2147483647 w 8196"/>
              <a:gd name="T13" fmla="*/ 931937340 h 1192"/>
              <a:gd name="T14" fmla="*/ 2147483647 w 8196"/>
              <a:gd name="T15" fmla="*/ 946848846 h 1192"/>
              <a:gd name="T16" fmla="*/ 2147483647 w 8196"/>
              <a:gd name="T17" fmla="*/ 944363037 h 1192"/>
              <a:gd name="T18" fmla="*/ 2147483647 w 8196"/>
              <a:gd name="T19" fmla="*/ 931937340 h 1192"/>
              <a:gd name="T20" fmla="*/ 2147483647 w 8196"/>
              <a:gd name="T21" fmla="*/ 902115443 h 1192"/>
              <a:gd name="T22" fmla="*/ 2147483647 w 8196"/>
              <a:gd name="T23" fmla="*/ 857382041 h 1192"/>
              <a:gd name="T24" fmla="*/ 2147483647 w 8196"/>
              <a:gd name="T25" fmla="*/ 797738247 h 1192"/>
              <a:gd name="T26" fmla="*/ 2147483647 w 8196"/>
              <a:gd name="T27" fmla="*/ 718213560 h 1192"/>
              <a:gd name="T28" fmla="*/ 2147483647 w 8196"/>
              <a:gd name="T29" fmla="*/ 621291560 h 1192"/>
              <a:gd name="T30" fmla="*/ 2147483647 w 8196"/>
              <a:gd name="T31" fmla="*/ 504488666 h 1192"/>
              <a:gd name="T32" fmla="*/ 2147483647 w 8196"/>
              <a:gd name="T33" fmla="*/ 367804880 h 1192"/>
              <a:gd name="T34" fmla="*/ 2147483647 w 8196"/>
              <a:gd name="T35" fmla="*/ 298220083 h 1192"/>
              <a:gd name="T36" fmla="*/ 2147483647 w 8196"/>
              <a:gd name="T37" fmla="*/ 183901883 h 1192"/>
              <a:gd name="T38" fmla="*/ 2147483647 w 8196"/>
              <a:gd name="T39" fmla="*/ 101891388 h 1192"/>
              <a:gd name="T40" fmla="*/ 2147483647 w 8196"/>
              <a:gd name="T41" fmla="*/ 44733403 h 1192"/>
              <a:gd name="T42" fmla="*/ 2011879287 w 8196"/>
              <a:gd name="T43" fmla="*/ 12425697 h 1192"/>
              <a:gd name="T44" fmla="*/ 1656175490 w 8196"/>
              <a:gd name="T45" fmla="*/ 0 h 1192"/>
              <a:gd name="T46" fmla="*/ 1338986883 w 8196"/>
              <a:gd name="T47" fmla="*/ 4970502 h 1192"/>
              <a:gd name="T48" fmla="*/ 1058048554 w 8196"/>
              <a:gd name="T49" fmla="*/ 24851395 h 1192"/>
              <a:gd name="T50" fmla="*/ 811095593 w 8196"/>
              <a:gd name="T51" fmla="*/ 54673292 h 1192"/>
              <a:gd name="T52" fmla="*/ 600391847 w 8196"/>
              <a:gd name="T53" fmla="*/ 91951499 h 1192"/>
              <a:gd name="T54" fmla="*/ 423672404 w 8196"/>
              <a:gd name="T55" fmla="*/ 134199093 h 1192"/>
              <a:gd name="T56" fmla="*/ 280938329 w 8196"/>
              <a:gd name="T57" fmla="*/ 178932495 h 1192"/>
              <a:gd name="T58" fmla="*/ 167656607 w 8196"/>
              <a:gd name="T59" fmla="*/ 218694281 h 1192"/>
              <a:gd name="T60" fmla="*/ 54374886 w 8196"/>
              <a:gd name="T61" fmla="*/ 268398186 h 1192"/>
              <a:gd name="T62" fmla="*/ 0 w 8196"/>
              <a:gd name="T63" fmla="*/ 298220083 h 1192"/>
              <a:gd name="T64" fmla="*/ 2147483647 w 8196"/>
              <a:gd name="T65" fmla="*/ 1481159409 h 1192"/>
              <a:gd name="T66" fmla="*/ 2147483647 w 8196"/>
              <a:gd name="T67" fmla="*/ 1473704213 h 1192"/>
              <a:gd name="T68" fmla="*/ 2147483647 w 8196"/>
              <a:gd name="T69" fmla="*/ 633717257 h 1192"/>
              <a:gd name="T70" fmla="*/ 2147483647 w 8196"/>
              <a:gd name="T71" fmla="*/ 63620306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0" name="Date Placeholder 3"/>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24E84B6B-CA46-4722-926E-8941D7CE6AD9}"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5"/>
          </p:nvPr>
        </p:nvSpPr>
        <p:spPr/>
        <p:txBody>
          <a:bodyPr/>
          <a:lstStyle>
            <a:lvl1pPr>
              <a:defRPr/>
            </a:lvl1pPr>
          </a:lstStyle>
          <a:p>
            <a:pPr>
              <a:defRPr/>
            </a:pPr>
            <a:endParaRPr lang="zh-CN" altLang="zh-CN">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zh-CN" altLang="zh-CN">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460B095B-68CA-4D1D-89E5-F05565908EED}"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263E1DBA-917B-4281-95CA-7A9843F0CFD8}"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90606D44-F264-429C-91EE-E792D7D91CAE}"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Rounded Rectangle 11"/>
          <p:cNvSpPr/>
          <p:nvPr/>
        </p:nvSpPr>
        <p:spPr>
          <a:xfrm>
            <a:off x="304801" y="228601"/>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grpSp>
        <p:nvGrpSpPr>
          <p:cNvPr id="3" name="Group 5"/>
          <p:cNvGrpSpPr>
            <a:grpSpLocks noChangeAspect="1"/>
          </p:cNvGrpSpPr>
          <p:nvPr/>
        </p:nvGrpSpPr>
        <p:grpSpPr bwMode="auto">
          <a:xfrm>
            <a:off x="281517" y="714376"/>
            <a:ext cx="11631083" cy="1330325"/>
            <a:chOff x="-3905251" y="4294188"/>
            <a:chExt cx="13027839" cy="1892300"/>
          </a:xfrm>
        </p:grpSpPr>
        <p:sp>
          <p:nvSpPr>
            <p:cNvPr id="4" name="Freeform 14"/>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5" name="Freeform 18"/>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6" name="Freeform 22"/>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7" name="Freeform 26"/>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useBgFill="1">
          <p:nvSpPr>
            <p:cNvPr id="8" name="Freeform 10"/>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grpSp>
      <p:sp>
        <p:nvSpPr>
          <p:cNvPr id="9" name="Date Placeholder 1"/>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9C75D3B5-DC59-4CF2-B034-C01CCF8F1B8C}"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5" name="Rounded Rectangle 14"/>
          <p:cNvSpPr/>
          <p:nvPr/>
        </p:nvSpPr>
        <p:spPr>
          <a:xfrm>
            <a:off x="304801" y="228601"/>
            <a:ext cx="11595100"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grpSp>
        <p:nvGrpSpPr>
          <p:cNvPr id="6" name="Group 23"/>
          <p:cNvGrpSpPr>
            <a:grpSpLocks noChangeAspect="1"/>
          </p:cNvGrpSpPr>
          <p:nvPr/>
        </p:nvGrpSpPr>
        <p:grpSpPr bwMode="auto">
          <a:xfrm>
            <a:off x="281517" y="714376"/>
            <a:ext cx="11631083" cy="1331913"/>
            <a:chOff x="-3905250" y="4294188"/>
            <a:chExt cx="13011150" cy="1892300"/>
          </a:xfrm>
        </p:grpSpPr>
        <p:sp>
          <p:nvSpPr>
            <p:cNvPr id="7" name="Freeform 14"/>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8" name="Freeform 18"/>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9" name="Freeform 22"/>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10" name="Freeform 26"/>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useBgFill="1">
          <p:nvSpPr>
            <p:cNvPr id="11" name="Freeform 28"/>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grpSp>
      <p:sp>
        <p:nvSpPr>
          <p:cNvPr id="4" name="Text Placeholder 3"/>
          <p:cNvSpPr>
            <a:spLocks noGrp="1"/>
          </p:cNvSpPr>
          <p:nvPr>
            <p:ph type="body" sz="half" idx="2"/>
          </p:nvPr>
        </p:nvSpPr>
        <p:spPr>
          <a:xfrm>
            <a:off x="1219200" y="3581401"/>
            <a:ext cx="44704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2" name="Date Placeholder 4"/>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58ED6B8E-B365-4BA2-8FFB-E63E749C7FE1}" type="slidenum">
              <a:rPr lang="zh-CN" altLang="zh-CN">
                <a:solidFill>
                  <a:srgbClr val="073E87"/>
                </a:solidFill>
              </a:rPr>
            </a:fld>
            <a:endParaRPr lang="zh-CN" altLang="zh-CN">
              <a:solidFill>
                <a:srgbClr val="073E87"/>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5" name="Rounded Rectangle 14"/>
          <p:cNvSpPr/>
          <p:nvPr/>
        </p:nvSpPr>
        <p:spPr>
          <a:xfrm>
            <a:off x="304801" y="228601"/>
            <a:ext cx="11595100"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grpSp>
        <p:nvGrpSpPr>
          <p:cNvPr id="6" name="Group 8"/>
          <p:cNvGrpSpPr>
            <a:grpSpLocks noChangeAspect="1"/>
          </p:cNvGrpSpPr>
          <p:nvPr/>
        </p:nvGrpSpPr>
        <p:grpSpPr bwMode="auto">
          <a:xfrm>
            <a:off x="281517" y="5354639"/>
            <a:ext cx="11631083" cy="1330325"/>
            <a:chOff x="-3905250" y="4294188"/>
            <a:chExt cx="13011150" cy="1892300"/>
          </a:xfrm>
        </p:grpSpPr>
        <p:sp>
          <p:nvSpPr>
            <p:cNvPr id="7" name="Freeform 14"/>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8" name="Freeform 18"/>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9" name="Freeform 22"/>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10" name="Freeform 26"/>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useBgFill="1">
          <p:nvSpPr>
            <p:cNvPr id="11" name="Freeform 10"/>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zh-CN" altLang="zh-CN">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zh-CN" altLang="zh-CN">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0A643EA0-191A-4165-96EE-AF838E3AE4EB}" type="slidenum">
              <a:rPr lang="zh-CN" altLang="zh-CN">
                <a:solidFill>
                  <a:srgbClr val="073E87"/>
                </a:solidFill>
              </a:rPr>
            </a:fld>
            <a:endParaRPr lang="zh-CN" altLang="zh-CN">
              <a:solidFill>
                <a:srgbClr val="073E8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userDrawn="1"/>
        </p:nvSpPr>
        <p:spPr>
          <a:xfrm>
            <a:off x="304801" y="228601"/>
            <a:ext cx="11595100"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grpSp>
        <p:nvGrpSpPr>
          <p:cNvPr id="1027" name="Group 15"/>
          <p:cNvGrpSpPr>
            <a:grpSpLocks noChangeAspect="1"/>
          </p:cNvGrpSpPr>
          <p:nvPr userDrawn="1"/>
        </p:nvGrpSpPr>
        <p:grpSpPr bwMode="auto">
          <a:xfrm>
            <a:off x="281517" y="1679576"/>
            <a:ext cx="11631083" cy="1330325"/>
            <a:chOff x="-3905251" y="4294188"/>
            <a:chExt cx="13027839" cy="1892300"/>
          </a:xfrm>
        </p:grpSpPr>
        <p:sp>
          <p:nvSpPr>
            <p:cNvPr id="1033" name="Freeform 14"/>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1034" name="Freeform 18"/>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1035" name="Freeform 22"/>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p:nvSpPr>
            <p:cNvPr id="1036" name="Freeform 26"/>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sp useBgFill="1">
          <p:nvSpPr>
            <p:cNvPr id="1037" name="Freeform 10"/>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smtClean="0">
                <a:solidFill>
                  <a:prstClr val="black"/>
                </a:solidFill>
                <a:latin typeface="Arial" panose="020B0604020202020204" pitchFamily="34" charset="0"/>
                <a:ea typeface="宋体" panose="02010600030101010101" pitchFamily="2" charset="-122"/>
              </a:endParaRPr>
            </a:p>
          </p:txBody>
        </p:sp>
      </p:grpSp>
      <p:sp>
        <p:nvSpPr>
          <p:cNvPr id="1028" name="Title Placeholder 1"/>
          <p:cNvSpPr>
            <a:spLocks noGrp="1"/>
          </p:cNvSpPr>
          <p:nvPr>
            <p:ph type="title"/>
          </p:nvPr>
        </p:nvSpPr>
        <p:spPr bwMode="auto">
          <a:xfrm>
            <a:off x="609600" y="338139"/>
            <a:ext cx="109728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4" name="Date Placeholder 3"/>
          <p:cNvSpPr>
            <a:spLocks noGrp="1"/>
          </p:cNvSpPr>
          <p:nvPr>
            <p:ph type="dt" sz="half" idx="2"/>
          </p:nvPr>
        </p:nvSpPr>
        <p:spPr>
          <a:xfrm>
            <a:off x="6885518" y="6249989"/>
            <a:ext cx="5048249" cy="365125"/>
          </a:xfrm>
          <a:prstGeom prst="rect">
            <a:avLst/>
          </a:prstGeom>
        </p:spPr>
        <p:txBody>
          <a:bodyPr vert="horz" lIns="91440" tIns="45720" rIns="91440" bIns="45720" rtlCol="0" anchor="ctr"/>
          <a:lstStyle>
            <a:lvl1pPr algn="r">
              <a:defRPr sz="1000">
                <a:solidFill>
                  <a:schemeClr val="tx2"/>
                </a:solidFill>
                <a:latin typeface="Arial" panose="020B0604020202020204" pitchFamily="34" charset="0"/>
              </a:defRPr>
            </a:lvl1pPr>
          </a:lstStyle>
          <a:p>
            <a:pPr defTabSz="914400" fontAlgn="base">
              <a:spcBef>
                <a:spcPct val="0"/>
              </a:spcBef>
              <a:spcAft>
                <a:spcPct val="0"/>
              </a:spcAft>
              <a:defRPr/>
            </a:pPr>
            <a:endParaRPr lang="zh-CN" altLang="zh-CN">
              <a:solidFill>
                <a:srgbClr val="073E87"/>
              </a:solidFill>
              <a:ea typeface="宋体" panose="02010600030101010101" pitchFamily="2" charset="-122"/>
            </a:endParaRPr>
          </a:p>
        </p:txBody>
      </p:sp>
      <p:sp>
        <p:nvSpPr>
          <p:cNvPr id="5" name="Footer Placeholder 4"/>
          <p:cNvSpPr>
            <a:spLocks noGrp="1"/>
          </p:cNvSpPr>
          <p:nvPr>
            <p:ph type="ftr" sz="quarter" idx="3"/>
          </p:nvPr>
        </p:nvSpPr>
        <p:spPr>
          <a:xfrm>
            <a:off x="258233" y="6249989"/>
            <a:ext cx="5048251" cy="365125"/>
          </a:xfrm>
          <a:prstGeom prst="rect">
            <a:avLst/>
          </a:prstGeom>
        </p:spPr>
        <p:txBody>
          <a:bodyPr vert="horz" lIns="91440" tIns="45720" rIns="91440" bIns="45720" rtlCol="0" anchor="ctr"/>
          <a:lstStyle>
            <a:lvl1pPr algn="l">
              <a:defRPr sz="1000">
                <a:solidFill>
                  <a:schemeClr val="tx2"/>
                </a:solidFill>
                <a:latin typeface="Arial" panose="020B0604020202020204" pitchFamily="34" charset="0"/>
              </a:defRPr>
            </a:lvl1pPr>
          </a:lstStyle>
          <a:p>
            <a:pPr defTabSz="914400" fontAlgn="base">
              <a:spcBef>
                <a:spcPct val="0"/>
              </a:spcBef>
              <a:spcAft>
                <a:spcPct val="0"/>
              </a:spcAft>
              <a:defRPr/>
            </a:pPr>
            <a:endParaRPr lang="zh-CN" altLang="zh-CN">
              <a:solidFill>
                <a:srgbClr val="073E87"/>
              </a:solidFill>
              <a:ea typeface="宋体" panose="02010600030101010101" pitchFamily="2" charset="-122"/>
            </a:endParaRPr>
          </a:p>
        </p:txBody>
      </p:sp>
      <p:sp>
        <p:nvSpPr>
          <p:cNvPr id="6" name="Slide Number Placeholder 5"/>
          <p:cNvSpPr>
            <a:spLocks noGrp="1"/>
          </p:cNvSpPr>
          <p:nvPr>
            <p:ph type="sldNum" sz="quarter" idx="4"/>
          </p:nvPr>
        </p:nvSpPr>
        <p:spPr>
          <a:xfrm>
            <a:off x="5321300" y="6249989"/>
            <a:ext cx="1549400"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defRPr>
            </a:lvl1pPr>
          </a:lstStyle>
          <a:p>
            <a:pPr defTabSz="914400" fontAlgn="base">
              <a:spcBef>
                <a:spcPct val="0"/>
              </a:spcBef>
              <a:spcAft>
                <a:spcPct val="0"/>
              </a:spcAft>
              <a:defRPr/>
            </a:pPr>
            <a:fld id="{F889A6DF-2D42-4661-B0C7-E6978E40B97B}" type="slidenum">
              <a:rPr lang="zh-CN" altLang="zh-CN">
                <a:solidFill>
                  <a:srgbClr val="073E87"/>
                </a:solidFill>
                <a:ea typeface="宋体" panose="02010600030101010101" pitchFamily="2" charset="-122"/>
              </a:rPr>
            </a:fld>
            <a:endParaRPr lang="zh-CN" altLang="zh-CN">
              <a:solidFill>
                <a:srgbClr val="073E87"/>
              </a:solidFill>
              <a:ea typeface="宋体" panose="02010600030101010101" pitchFamily="2" charset="-122"/>
            </a:endParaRPr>
          </a:p>
        </p:txBody>
      </p:sp>
      <p:sp>
        <p:nvSpPr>
          <p:cNvPr id="1032" name="Text Placeholder 2"/>
          <p:cNvSpPr>
            <a:spLocks noGrp="1"/>
          </p:cNvSpPr>
          <p:nvPr>
            <p:ph type="body" idx="1"/>
          </p:nvPr>
        </p:nvSpPr>
        <p:spPr bwMode="auto">
          <a:xfrm>
            <a:off x="1162051" y="2674939"/>
            <a:ext cx="987848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2pPr>
      <a:lvl3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3pPr>
      <a:lvl4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4pPr>
      <a:lvl5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9.emf"/><Relationship Id="rId3"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82551" y="205038"/>
            <a:ext cx="12026900" cy="1076325"/>
          </a:xfrm>
          <a:prstGeom prst="rect">
            <a:avLst/>
          </a:prstGeom>
          <a:noFill/>
          <a:ln w="9525">
            <a:noFill/>
          </a:ln>
        </p:spPr>
        <p:txBody>
          <a:bodyPr>
            <a:spAutoFit/>
          </a:bodyPr>
          <a:lstStyle/>
          <a:p>
            <a:pPr defTabSz="914400" fontAlgn="base">
              <a:spcBef>
                <a:spcPct val="0"/>
              </a:spcBef>
              <a:spcAft>
                <a:spcPct val="0"/>
              </a:spcAft>
              <a:defRPr/>
            </a:pPr>
            <a:r>
              <a:rPr lang="en-US" altLang="zh-CN" sz="3200" b="1" noProof="1" smtClean="0">
                <a:solidFill>
                  <a:schemeClr val="bg1"/>
                </a:solidFill>
                <a:latin typeface="Arial" panose="020B0604020202020204" pitchFamily="34" charset="0"/>
                <a:ea typeface="宋体" panose="02010600030101010101" pitchFamily="2" charset="-122"/>
              </a:rPr>
              <a:t>【Paragraph2</a:t>
            </a:r>
            <a:r>
              <a:rPr lang="zh-CN" altLang="en-US" sz="3200" b="1" noProof="1">
                <a:solidFill>
                  <a:schemeClr val="bg1"/>
                </a:solidFill>
                <a:latin typeface="Arial" panose="020B0604020202020204" pitchFamily="34" charset="0"/>
                <a:ea typeface="宋体" panose="02010600030101010101" pitchFamily="2" charset="-122"/>
              </a:rPr>
              <a:t>介绍活动内容</a:t>
            </a:r>
            <a:r>
              <a:rPr lang="en-US" altLang="zh-CN" sz="3200" b="1" noProof="1" smtClean="0">
                <a:solidFill>
                  <a:schemeClr val="bg1"/>
                </a:solidFill>
                <a:latin typeface="Arial" panose="020B0604020202020204" pitchFamily="34" charset="0"/>
                <a:ea typeface="宋体" panose="02010600030101010101" pitchFamily="2" charset="-122"/>
              </a:rPr>
              <a:t>】</a:t>
            </a:r>
            <a:endParaRPr lang="en-US" altLang="zh-CN" sz="3200" b="1" noProof="1">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b="1" noProof="1">
                <a:solidFill>
                  <a:schemeClr val="bg1"/>
                </a:solidFill>
                <a:latin typeface="Arial" panose="020B0604020202020204" pitchFamily="34" charset="0"/>
                <a:ea typeface="宋体" panose="02010600030101010101" pitchFamily="2" charset="-122"/>
              </a:rPr>
              <a:t> </a:t>
            </a:r>
            <a:r>
              <a:rPr lang="en-US" altLang="zh-CN" sz="3200" b="1" noProof="1" smtClean="0">
                <a:solidFill>
                  <a:schemeClr val="bg1"/>
                </a:solidFill>
                <a:latin typeface="Arial" panose="020B0604020202020204" pitchFamily="34" charset="0"/>
                <a:ea typeface="宋体" panose="02010600030101010101" pitchFamily="2" charset="-122"/>
              </a:rPr>
              <a:t>    </a:t>
            </a:r>
            <a:endParaRPr lang="en-US" altLang="zh-CN" sz="3200" b="1" noProof="1" smtClean="0">
              <a:solidFill>
                <a:schemeClr val="bg1"/>
              </a:solidFill>
              <a:latin typeface="Arial" panose="020B0604020202020204" pitchFamily="34" charset="0"/>
              <a:ea typeface="宋体" panose="02010600030101010101" pitchFamily="2" charset="-122"/>
            </a:endParaRPr>
          </a:p>
        </p:txBody>
      </p:sp>
      <p:sp>
        <p:nvSpPr>
          <p:cNvPr id="2" name="TextBox 1"/>
          <p:cNvSpPr txBox="1"/>
          <p:nvPr/>
        </p:nvSpPr>
        <p:spPr>
          <a:xfrm>
            <a:off x="263763" y="2776950"/>
            <a:ext cx="1009933" cy="1077218"/>
          </a:xfrm>
          <a:prstGeom prst="rect">
            <a:avLst/>
          </a:prstGeom>
          <a:noFill/>
          <a:ln>
            <a:solidFill>
              <a:srgbClr val="0000FF"/>
            </a:solidFill>
          </a:ln>
        </p:spPr>
        <p:txBody>
          <a:bodyPr wrap="square" rtlCol="0">
            <a:spAutoFit/>
          </a:bodyPr>
          <a:lstStyle/>
          <a:p>
            <a:r>
              <a:rPr lang="zh-CN" altLang="en-US" sz="3200" b="1" dirty="0" smtClean="0">
                <a:solidFill>
                  <a:srgbClr val="FF0000"/>
                </a:solidFill>
              </a:rPr>
              <a:t>思维拓展</a:t>
            </a:r>
            <a:endParaRPr lang="zh-CN" altLang="en-US" sz="3200" b="1" dirty="0">
              <a:solidFill>
                <a:srgbClr val="FF0000"/>
              </a:solidFill>
            </a:endParaRPr>
          </a:p>
        </p:txBody>
      </p:sp>
      <p:sp>
        <p:nvSpPr>
          <p:cNvPr id="3" name="TextBox 2"/>
          <p:cNvSpPr txBox="1"/>
          <p:nvPr/>
        </p:nvSpPr>
        <p:spPr>
          <a:xfrm>
            <a:off x="1624085" y="1187355"/>
            <a:ext cx="1050876" cy="954107"/>
          </a:xfrm>
          <a:prstGeom prst="rect">
            <a:avLst/>
          </a:prstGeom>
          <a:noFill/>
          <a:ln>
            <a:solidFill>
              <a:srgbClr val="0000FF"/>
            </a:solidFill>
          </a:ln>
        </p:spPr>
        <p:txBody>
          <a:bodyPr wrap="square" rtlCol="0">
            <a:spAutoFit/>
          </a:bodyPr>
          <a:lstStyle/>
          <a:p>
            <a:r>
              <a:rPr lang="zh-CN" altLang="en-US" sz="2800" dirty="0" smtClean="0"/>
              <a:t>拓展途径</a:t>
            </a:r>
            <a:endParaRPr lang="zh-CN" altLang="en-US" sz="2800" dirty="0"/>
          </a:p>
        </p:txBody>
      </p:sp>
      <p:sp>
        <p:nvSpPr>
          <p:cNvPr id="5" name="TextBox 4"/>
          <p:cNvSpPr txBox="1"/>
          <p:nvPr/>
        </p:nvSpPr>
        <p:spPr>
          <a:xfrm>
            <a:off x="1624083" y="4453776"/>
            <a:ext cx="900753" cy="523220"/>
          </a:xfrm>
          <a:prstGeom prst="rect">
            <a:avLst/>
          </a:prstGeom>
          <a:noFill/>
          <a:ln>
            <a:solidFill>
              <a:srgbClr val="0000FF"/>
            </a:solidFill>
          </a:ln>
        </p:spPr>
        <p:txBody>
          <a:bodyPr wrap="square" rtlCol="0">
            <a:spAutoFit/>
          </a:bodyPr>
          <a:lstStyle/>
          <a:p>
            <a:r>
              <a:rPr lang="zh-CN" altLang="en-US" sz="2800" dirty="0" smtClean="0"/>
              <a:t>例子</a:t>
            </a:r>
            <a:endParaRPr lang="zh-CN" altLang="en-US" sz="2800" dirty="0"/>
          </a:p>
        </p:txBody>
      </p:sp>
      <p:sp>
        <p:nvSpPr>
          <p:cNvPr id="4" name="TextBox 3"/>
          <p:cNvSpPr txBox="1"/>
          <p:nvPr/>
        </p:nvSpPr>
        <p:spPr>
          <a:xfrm>
            <a:off x="3234443" y="1187753"/>
            <a:ext cx="8656568" cy="2030095"/>
          </a:xfrm>
          <a:prstGeom prst="rect">
            <a:avLst/>
          </a:prstGeom>
          <a:solidFill>
            <a:schemeClr val="accent5"/>
          </a:solidFill>
        </p:spPr>
        <p:txBody>
          <a:bodyPr wrap="square" rtlCol="0">
            <a:spAutoFit/>
          </a:bodyPr>
          <a:lstStyle/>
          <a:p>
            <a:pPr>
              <a:lnSpc>
                <a:spcPct val="150000"/>
              </a:lnSpc>
            </a:pPr>
            <a:r>
              <a:rPr lang="en-US" altLang="zh-CN" sz="2800" b="1" dirty="0" smtClean="0"/>
              <a:t>1.</a:t>
            </a:r>
            <a:r>
              <a:rPr lang="zh-CN" altLang="en-US" sz="2800" b="1" dirty="0" smtClean="0"/>
              <a:t>目的</a:t>
            </a:r>
            <a:endParaRPr lang="en-US" altLang="zh-CN" sz="2800" b="1" dirty="0" smtClean="0"/>
          </a:p>
          <a:p>
            <a:pPr>
              <a:lnSpc>
                <a:spcPct val="150000"/>
              </a:lnSpc>
            </a:pPr>
            <a:r>
              <a:rPr lang="en-US" altLang="zh-CN" sz="2800" b="1" dirty="0" smtClean="0"/>
              <a:t>2.</a:t>
            </a:r>
            <a:r>
              <a:rPr lang="zh-CN" altLang="en-US" sz="2800" b="1" dirty="0" smtClean="0"/>
              <a:t>原因</a:t>
            </a:r>
            <a:endParaRPr lang="en-US" altLang="zh-CN" sz="2800" b="1" dirty="0" smtClean="0"/>
          </a:p>
          <a:p>
            <a:pPr>
              <a:lnSpc>
                <a:spcPct val="150000"/>
              </a:lnSpc>
            </a:pPr>
            <a:r>
              <a:rPr lang="en-US" altLang="zh-CN" sz="2800" b="1" dirty="0" smtClean="0"/>
              <a:t>3.</a:t>
            </a:r>
            <a:r>
              <a:rPr lang="zh-CN" altLang="en-US" sz="2800" b="1" dirty="0" smtClean="0"/>
              <a:t>结果</a:t>
            </a:r>
            <a:endParaRPr lang="zh-CN" altLang="en-US" sz="2800" b="1" dirty="0"/>
          </a:p>
        </p:txBody>
      </p:sp>
      <p:sp>
        <p:nvSpPr>
          <p:cNvPr id="7" name="TextBox 6"/>
          <p:cNvSpPr txBox="1"/>
          <p:nvPr/>
        </p:nvSpPr>
        <p:spPr>
          <a:xfrm>
            <a:off x="3234519" y="3853611"/>
            <a:ext cx="8874931" cy="2676525"/>
          </a:xfrm>
          <a:prstGeom prst="rect">
            <a:avLst/>
          </a:prstGeom>
          <a:solidFill>
            <a:schemeClr val="bg1">
              <a:lumMod val="50000"/>
            </a:schemeClr>
          </a:solidFill>
        </p:spPr>
        <p:txBody>
          <a:bodyPr wrap="square" rtlCol="0">
            <a:spAutoFit/>
          </a:bodyPr>
          <a:lstStyle/>
          <a:p>
            <a:pPr marL="457200" indent="-457200">
              <a:buFont typeface="Wingdings" panose="05000000000000000000" pitchFamily="2" charset="2"/>
              <a:buChar char="l"/>
            </a:pPr>
            <a:r>
              <a:rPr lang="en-US" altLang="zh-CN" sz="2400" b="1" dirty="0">
                <a:solidFill>
                  <a:schemeClr val="bg1"/>
                </a:solidFill>
              </a:rPr>
              <a:t>Some optional classes on traditional Chinese culture are also </a:t>
            </a:r>
            <a:r>
              <a:rPr lang="en-US" altLang="zh-CN" sz="2400" b="1" dirty="0" smtClean="0">
                <a:solidFill>
                  <a:schemeClr val="bg1"/>
                </a:solidFill>
              </a:rPr>
              <a:t>scheduled </a:t>
            </a:r>
            <a:r>
              <a:rPr lang="en-US" altLang="zh-CN" sz="2400" b="1" dirty="0" smtClean="0">
                <a:solidFill>
                  <a:srgbClr val="FFFF00"/>
                </a:solidFill>
              </a:rPr>
              <a:t>so </a:t>
            </a:r>
            <a:r>
              <a:rPr lang="en-US" altLang="zh-CN" sz="2400" b="1" dirty="0">
                <a:solidFill>
                  <a:srgbClr val="FFFF00"/>
                </a:solidFill>
              </a:rPr>
              <a:t>that you can get a deeper insight into our Chinese culture</a:t>
            </a:r>
            <a:r>
              <a:rPr lang="en-US" altLang="zh-CN" sz="2400" b="1" dirty="0" smtClean="0">
                <a:solidFill>
                  <a:srgbClr val="FFFF00"/>
                </a:solidFill>
              </a:rPr>
              <a:t>.</a:t>
            </a:r>
            <a:endParaRPr lang="en-US" altLang="zh-CN" sz="2400" b="1" dirty="0" smtClean="0">
              <a:solidFill>
                <a:srgbClr val="FFFF00"/>
              </a:solidFill>
            </a:endParaRPr>
          </a:p>
          <a:p>
            <a:pPr marL="457200" indent="-457200">
              <a:buFont typeface="Wingdings" panose="05000000000000000000" pitchFamily="2" charset="2"/>
              <a:buChar char="l"/>
            </a:pPr>
            <a:r>
              <a:rPr lang="en-US" altLang="zh-CN" sz="2400" b="1" dirty="0" smtClean="0">
                <a:solidFill>
                  <a:schemeClr val="bg1"/>
                </a:solidFill>
              </a:rPr>
              <a:t>We </a:t>
            </a:r>
            <a:r>
              <a:rPr lang="en-US" altLang="zh-CN" sz="2400" b="1" dirty="0">
                <a:solidFill>
                  <a:schemeClr val="bg1"/>
                </a:solidFill>
              </a:rPr>
              <a:t>will climb the mountain behind our school </a:t>
            </a:r>
            <a:r>
              <a:rPr lang="en-US" altLang="zh-CN" sz="2400" b="1" dirty="0">
                <a:solidFill>
                  <a:srgbClr val="FFFF00"/>
                </a:solidFill>
              </a:rPr>
              <a:t>to enjoy</a:t>
            </a:r>
            <a:r>
              <a:rPr lang="en-US" altLang="zh-CN" sz="2400" b="1" dirty="0">
                <a:solidFill>
                  <a:schemeClr val="bg1"/>
                </a:solidFill>
              </a:rPr>
              <a:t> the beautiful </a:t>
            </a:r>
            <a:r>
              <a:rPr lang="en-US" altLang="zh-CN" sz="2400" b="1" dirty="0" smtClean="0">
                <a:solidFill>
                  <a:schemeClr val="bg1"/>
                </a:solidFill>
              </a:rPr>
              <a:t>scenery</a:t>
            </a:r>
            <a:endParaRPr lang="en-US" altLang="zh-CN" sz="2400" b="1" dirty="0" smtClean="0">
              <a:solidFill>
                <a:schemeClr val="bg1"/>
              </a:solidFill>
            </a:endParaRPr>
          </a:p>
          <a:p>
            <a:pPr marL="457200" indent="-457200">
              <a:buFont typeface="Wingdings" panose="05000000000000000000" pitchFamily="2" charset="2"/>
              <a:buChar char="l"/>
            </a:pPr>
            <a:r>
              <a:rPr lang="en-US" altLang="zh-CN" sz="2400" b="1" dirty="0" smtClean="0">
                <a:solidFill>
                  <a:schemeClr val="bg1"/>
                </a:solidFill>
              </a:rPr>
              <a:t>We will have a taste of typical Chinese food</a:t>
            </a:r>
            <a:r>
              <a:rPr lang="en-US" altLang="zh-CN" sz="2400" b="1" dirty="0" smtClean="0">
                <a:solidFill>
                  <a:srgbClr val="FFFF00"/>
                </a:solidFill>
              </a:rPr>
              <a:t> as this is your first  time here.</a:t>
            </a:r>
            <a:endParaRPr lang="en-US" altLang="zh-CN" sz="2400" b="1" dirty="0" smtClean="0">
              <a:solidFill>
                <a:srgbClr val="FFFF00"/>
              </a:solidFill>
            </a:endParaRPr>
          </a:p>
        </p:txBody>
      </p:sp>
      <p:sp>
        <p:nvSpPr>
          <p:cNvPr id="6" name="TextBox 5"/>
          <p:cNvSpPr txBox="1"/>
          <p:nvPr/>
        </p:nvSpPr>
        <p:spPr>
          <a:xfrm>
            <a:off x="4547207" y="1403275"/>
            <a:ext cx="7083188" cy="523220"/>
          </a:xfrm>
          <a:prstGeom prst="rect">
            <a:avLst/>
          </a:prstGeom>
          <a:noFill/>
        </p:spPr>
        <p:txBody>
          <a:bodyPr wrap="square" rtlCol="0">
            <a:spAutoFit/>
          </a:bodyPr>
          <a:lstStyle/>
          <a:p>
            <a:r>
              <a:rPr lang="en-US" altLang="zh-CN" sz="2800" dirty="0" smtClean="0"/>
              <a:t>To…; In order to…;  …so that…</a:t>
            </a:r>
            <a:endParaRPr lang="zh-CN" altLang="en-US" sz="2800" dirty="0"/>
          </a:p>
        </p:txBody>
      </p:sp>
      <p:sp>
        <p:nvSpPr>
          <p:cNvPr id="9" name="TextBox 8"/>
          <p:cNvSpPr txBox="1"/>
          <p:nvPr/>
        </p:nvSpPr>
        <p:spPr>
          <a:xfrm>
            <a:off x="4547264" y="2109554"/>
            <a:ext cx="7083188" cy="523220"/>
          </a:xfrm>
          <a:prstGeom prst="rect">
            <a:avLst/>
          </a:prstGeom>
          <a:noFill/>
        </p:spPr>
        <p:txBody>
          <a:bodyPr wrap="square" rtlCol="0">
            <a:spAutoFit/>
          </a:bodyPr>
          <a:lstStyle/>
          <a:p>
            <a:r>
              <a:rPr lang="en-US" altLang="zh-CN" sz="2800" dirty="0" smtClean="0"/>
              <a:t>… as…; … because…</a:t>
            </a:r>
            <a:endParaRPr lang="zh-CN" altLang="en-US" sz="2800" dirty="0"/>
          </a:p>
        </p:txBody>
      </p:sp>
      <p:sp>
        <p:nvSpPr>
          <p:cNvPr id="10" name="TextBox 9"/>
          <p:cNvSpPr txBox="1"/>
          <p:nvPr/>
        </p:nvSpPr>
        <p:spPr>
          <a:xfrm>
            <a:off x="4547255" y="2632774"/>
            <a:ext cx="7083188" cy="523220"/>
          </a:xfrm>
          <a:prstGeom prst="rect">
            <a:avLst/>
          </a:prstGeom>
          <a:noFill/>
        </p:spPr>
        <p:txBody>
          <a:bodyPr wrap="square" rtlCol="0">
            <a:spAutoFit/>
          </a:bodyPr>
          <a:lstStyle/>
          <a:p>
            <a:r>
              <a:rPr lang="en-US" altLang="zh-CN" sz="2800" dirty="0" smtClean="0"/>
              <a:t>…which</a:t>
            </a:r>
            <a:r>
              <a:rPr lang="zh-CN" altLang="en-US" sz="2800" dirty="0" smtClean="0"/>
              <a:t>引导的定语从句</a:t>
            </a:r>
            <a:r>
              <a:rPr lang="en-US" altLang="zh-CN" sz="2800" dirty="0" smtClean="0"/>
              <a:t>; …doing…</a:t>
            </a:r>
            <a:r>
              <a:rPr lang="zh-CN" altLang="en-US" sz="2800" dirty="0" smtClean="0"/>
              <a:t>结果状语</a:t>
            </a:r>
            <a:endParaRPr lang="zh-CN" altLang="en-US" sz="2800" dirty="0"/>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82551" y="257108"/>
            <a:ext cx="12026900" cy="1076325"/>
          </a:xfrm>
          <a:prstGeom prst="rect">
            <a:avLst/>
          </a:prstGeom>
          <a:noFill/>
          <a:ln w="9525">
            <a:noFill/>
          </a:ln>
        </p:spPr>
        <p:txBody>
          <a:bodyPr>
            <a:spAutoFit/>
          </a:bodyPr>
          <a:lstStyle/>
          <a:p>
            <a:pPr defTabSz="914400" fontAlgn="base">
              <a:spcBef>
                <a:spcPct val="0"/>
              </a:spcBef>
              <a:spcAft>
                <a:spcPct val="0"/>
              </a:spcAft>
              <a:defRPr/>
            </a:pPr>
            <a:r>
              <a:rPr lang="en-US" altLang="zh-CN" sz="3200" b="1" noProof="1" smtClean="0">
                <a:solidFill>
                  <a:schemeClr val="bg1"/>
                </a:solidFill>
                <a:latin typeface="Arial" panose="020B0604020202020204" pitchFamily="34" charset="0"/>
                <a:ea typeface="宋体" panose="02010600030101010101" pitchFamily="2" charset="-122"/>
              </a:rPr>
              <a:t>【Paragraph2</a:t>
            </a:r>
            <a:r>
              <a:rPr lang="zh-CN" altLang="en-US" sz="3200" b="1" noProof="1">
                <a:solidFill>
                  <a:schemeClr val="bg1"/>
                </a:solidFill>
                <a:latin typeface="Arial" panose="020B0604020202020204" pitchFamily="34" charset="0"/>
                <a:ea typeface="宋体" panose="02010600030101010101" pitchFamily="2" charset="-122"/>
              </a:rPr>
              <a:t>介绍活动内容</a:t>
            </a:r>
            <a:r>
              <a:rPr lang="en-US" altLang="zh-CN" sz="3200" b="1" noProof="1" smtClean="0">
                <a:solidFill>
                  <a:schemeClr val="bg1"/>
                </a:solidFill>
                <a:latin typeface="Arial" panose="020B0604020202020204" pitchFamily="34" charset="0"/>
                <a:ea typeface="宋体" panose="02010600030101010101" pitchFamily="2" charset="-122"/>
              </a:rPr>
              <a:t>】</a:t>
            </a:r>
            <a:endParaRPr lang="en-US" altLang="zh-CN" sz="3200" b="1" noProof="1">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a:t>
            </a:r>
            <a:endParaRPr lang="zh-CN" altLang="en-US" sz="3200" noProof="1" smtClean="0">
              <a:solidFill>
                <a:prstClr val="black"/>
              </a:solidFill>
              <a:latin typeface="Arial" panose="020B0604020202020204" pitchFamily="34" charset="0"/>
              <a:ea typeface="宋体" panose="02010600030101010101" pitchFamily="2" charset="-122"/>
            </a:endParaRPr>
          </a:p>
        </p:txBody>
      </p:sp>
      <p:sp>
        <p:nvSpPr>
          <p:cNvPr id="2" name="TextBox 1"/>
          <p:cNvSpPr txBox="1"/>
          <p:nvPr/>
        </p:nvSpPr>
        <p:spPr>
          <a:xfrm>
            <a:off x="232013" y="2470245"/>
            <a:ext cx="1009933" cy="1077218"/>
          </a:xfrm>
          <a:prstGeom prst="rect">
            <a:avLst/>
          </a:prstGeom>
          <a:noFill/>
          <a:ln>
            <a:solidFill>
              <a:srgbClr val="0000FF"/>
            </a:solidFill>
          </a:ln>
        </p:spPr>
        <p:txBody>
          <a:bodyPr wrap="square" rtlCol="0">
            <a:spAutoFit/>
          </a:bodyPr>
          <a:lstStyle/>
          <a:p>
            <a:r>
              <a:rPr lang="zh-CN" altLang="en-US" sz="3200" b="1" dirty="0" smtClean="0">
                <a:solidFill>
                  <a:srgbClr val="FF0000"/>
                </a:solidFill>
              </a:rPr>
              <a:t>思维拓展</a:t>
            </a:r>
            <a:endParaRPr lang="zh-CN" altLang="en-US" sz="3200" b="1" dirty="0">
              <a:solidFill>
                <a:srgbClr val="FF0000"/>
              </a:solidFill>
            </a:endParaRPr>
          </a:p>
        </p:txBody>
      </p:sp>
      <p:sp>
        <p:nvSpPr>
          <p:cNvPr id="3" name="TextBox 2"/>
          <p:cNvSpPr txBox="1"/>
          <p:nvPr/>
        </p:nvSpPr>
        <p:spPr>
          <a:xfrm>
            <a:off x="1624084" y="1187355"/>
            <a:ext cx="4244453" cy="523220"/>
          </a:xfrm>
          <a:prstGeom prst="rect">
            <a:avLst/>
          </a:prstGeom>
          <a:noFill/>
          <a:ln>
            <a:solidFill>
              <a:srgbClr val="0000FF"/>
            </a:solidFill>
          </a:ln>
        </p:spPr>
        <p:txBody>
          <a:bodyPr wrap="square" rtlCol="0">
            <a:spAutoFit/>
          </a:bodyPr>
          <a:lstStyle/>
          <a:p>
            <a:r>
              <a:rPr lang="zh-CN" altLang="en-US" sz="2800" dirty="0" smtClean="0"/>
              <a:t>有关中国文化的表达拓展</a:t>
            </a:r>
            <a:endParaRPr lang="zh-CN" altLang="en-US" sz="2800" dirty="0"/>
          </a:p>
        </p:txBody>
      </p:sp>
      <p:sp>
        <p:nvSpPr>
          <p:cNvPr id="7" name="TextBox 6"/>
          <p:cNvSpPr txBox="1"/>
          <p:nvPr/>
        </p:nvSpPr>
        <p:spPr>
          <a:xfrm>
            <a:off x="1624084" y="1944108"/>
            <a:ext cx="9307773" cy="4523105"/>
          </a:xfrm>
          <a:prstGeom prst="rect">
            <a:avLst/>
          </a:prstGeom>
          <a:solidFill>
            <a:schemeClr val="bg1">
              <a:lumMod val="50000"/>
            </a:schemeClr>
          </a:solidFill>
        </p:spPr>
        <p:txBody>
          <a:bodyPr wrap="square" rtlCol="0">
            <a:spAutoFit/>
          </a:bodyPr>
          <a:lstStyle/>
          <a:p>
            <a:pPr marL="457200" indent="-457200">
              <a:buFont typeface="Wingdings" panose="05000000000000000000" pitchFamily="2" charset="2"/>
              <a:buChar char="l"/>
            </a:pPr>
            <a:r>
              <a:rPr lang="en-US" altLang="zh-CN" sz="3200" b="1" dirty="0" smtClean="0">
                <a:solidFill>
                  <a:schemeClr val="bg1"/>
                </a:solidFill>
              </a:rPr>
              <a:t>It will promote </a:t>
            </a:r>
            <a:r>
              <a:rPr lang="en-US" altLang="zh-CN" sz="3200" b="1" dirty="0">
                <a:solidFill>
                  <a:schemeClr val="bg1"/>
                </a:solidFill>
              </a:rPr>
              <a:t>one's understanding of...</a:t>
            </a:r>
            <a:endParaRPr lang="en-US" altLang="zh-CN" sz="3200" b="1" dirty="0">
              <a:solidFill>
                <a:schemeClr val="bg1"/>
              </a:solidFill>
            </a:endParaRPr>
          </a:p>
          <a:p>
            <a:pPr marL="457200" indent="-457200">
              <a:buFont typeface="Wingdings" panose="05000000000000000000" pitchFamily="2" charset="2"/>
              <a:buChar char="l"/>
            </a:pPr>
            <a:r>
              <a:rPr lang="en-US" altLang="zh-CN" sz="3200" b="1" dirty="0" smtClean="0">
                <a:solidFill>
                  <a:schemeClr val="bg1"/>
                </a:solidFill>
              </a:rPr>
              <a:t>It will lay </a:t>
            </a:r>
            <a:r>
              <a:rPr lang="en-US" altLang="zh-CN" sz="3200" b="1" dirty="0">
                <a:solidFill>
                  <a:schemeClr val="bg1"/>
                </a:solidFill>
              </a:rPr>
              <a:t>a solid foundation for further...</a:t>
            </a:r>
            <a:endParaRPr lang="en-US" altLang="zh-CN" sz="3200" b="1" dirty="0">
              <a:solidFill>
                <a:schemeClr val="bg1"/>
              </a:solidFill>
            </a:endParaRPr>
          </a:p>
          <a:p>
            <a:pPr marL="457200" indent="-457200">
              <a:buFont typeface="Wingdings" panose="05000000000000000000" pitchFamily="2" charset="2"/>
              <a:buChar char="l"/>
            </a:pPr>
            <a:r>
              <a:rPr lang="en-US" altLang="zh-CN" sz="3200" b="1" dirty="0" smtClean="0">
                <a:solidFill>
                  <a:schemeClr val="bg1"/>
                </a:solidFill>
              </a:rPr>
              <a:t>It will open </a:t>
            </a:r>
            <a:r>
              <a:rPr lang="en-US" altLang="zh-CN" sz="3200" b="1" dirty="0">
                <a:solidFill>
                  <a:schemeClr val="bg1"/>
                </a:solidFill>
              </a:rPr>
              <a:t>up a whole new dimension in...</a:t>
            </a:r>
            <a:endParaRPr lang="en-US" altLang="zh-CN" sz="3200" b="1" dirty="0">
              <a:solidFill>
                <a:schemeClr val="bg1"/>
              </a:solidFill>
            </a:endParaRPr>
          </a:p>
          <a:p>
            <a:pPr marL="457200" indent="-457200">
              <a:buFont typeface="Wingdings" panose="05000000000000000000" pitchFamily="2" charset="2"/>
              <a:buChar char="l"/>
            </a:pPr>
            <a:r>
              <a:rPr lang="en-US" altLang="zh-CN" sz="3200" b="1" dirty="0" smtClean="0">
                <a:solidFill>
                  <a:schemeClr val="bg1"/>
                </a:solidFill>
              </a:rPr>
              <a:t>It will hopefully offer a platform where you can...</a:t>
            </a:r>
            <a:endParaRPr lang="en-US" altLang="zh-CN" sz="3200" b="1" dirty="0" smtClean="0">
              <a:solidFill>
                <a:schemeClr val="bg1"/>
              </a:solidFill>
            </a:endParaRPr>
          </a:p>
          <a:p>
            <a:pPr marL="457200" indent="-457200">
              <a:buFont typeface="Wingdings" panose="05000000000000000000" pitchFamily="2" charset="2"/>
              <a:buChar char="l"/>
            </a:pPr>
            <a:r>
              <a:rPr lang="en-US" altLang="zh-CN" sz="3200" b="1" dirty="0" smtClean="0">
                <a:solidFill>
                  <a:schemeClr val="bg1"/>
                </a:solidFill>
              </a:rPr>
              <a:t>You </a:t>
            </a:r>
            <a:r>
              <a:rPr lang="en-US" altLang="zh-CN" sz="3200" b="1" dirty="0">
                <a:solidFill>
                  <a:schemeClr val="bg1"/>
                </a:solidFill>
              </a:rPr>
              <a:t>will gain a deeper insight into</a:t>
            </a:r>
            <a:r>
              <a:rPr lang="en-US" altLang="zh-CN" sz="3200" b="1" dirty="0" smtClean="0">
                <a:solidFill>
                  <a:schemeClr val="bg1"/>
                </a:solidFill>
              </a:rPr>
              <a:t>...</a:t>
            </a:r>
            <a:endParaRPr lang="en-US" altLang="zh-CN" sz="3200" b="1" dirty="0" smtClean="0">
              <a:solidFill>
                <a:schemeClr val="bg1"/>
              </a:solidFill>
            </a:endParaRPr>
          </a:p>
          <a:p>
            <a:pPr marL="457200" indent="-457200">
              <a:buFont typeface="Wingdings" panose="05000000000000000000" pitchFamily="2" charset="2"/>
              <a:buChar char="l"/>
            </a:pPr>
            <a:r>
              <a:rPr lang="en-US" altLang="zh-CN" sz="3200" b="1" dirty="0" smtClean="0">
                <a:solidFill>
                  <a:schemeClr val="bg1"/>
                </a:solidFill>
              </a:rPr>
              <a:t>You can have a taste of…</a:t>
            </a:r>
            <a:endParaRPr lang="en-US" altLang="zh-CN" sz="3200" b="1" dirty="0" smtClean="0">
              <a:solidFill>
                <a:schemeClr val="bg1"/>
              </a:solidFill>
            </a:endParaRPr>
          </a:p>
          <a:p>
            <a:pPr marL="457200" indent="-457200">
              <a:buFont typeface="Wingdings" panose="05000000000000000000" pitchFamily="2" charset="2"/>
              <a:buChar char="l"/>
            </a:pPr>
            <a:r>
              <a:rPr lang="en-US" altLang="zh-CN" sz="3200" b="1" dirty="0" smtClean="0">
                <a:solidFill>
                  <a:schemeClr val="bg1"/>
                </a:solidFill>
              </a:rPr>
              <a:t>You can take a bite of…</a:t>
            </a:r>
            <a:endParaRPr lang="en-US" altLang="zh-CN" sz="3200" b="1" dirty="0" smtClean="0">
              <a:solidFill>
                <a:schemeClr val="bg1"/>
              </a:solidFill>
            </a:endParaRPr>
          </a:p>
          <a:p>
            <a:pPr marL="457200" indent="-457200">
              <a:buFont typeface="Wingdings" panose="05000000000000000000" pitchFamily="2" charset="2"/>
              <a:buChar char="l"/>
            </a:pPr>
            <a:r>
              <a:rPr lang="en-US" altLang="zh-CN" sz="3200" b="1" dirty="0" smtClean="0">
                <a:solidFill>
                  <a:schemeClr val="bg1"/>
                </a:solidFill>
              </a:rPr>
              <a:t>You will have access to…</a:t>
            </a:r>
            <a:endParaRPr lang="en-US" altLang="zh-CN" sz="3200" b="1" dirty="0" smtClean="0">
              <a:solidFill>
                <a:schemeClr val="bg1"/>
              </a:solidFill>
            </a:endParaRPr>
          </a:p>
          <a:p>
            <a:pPr marL="457200" indent="-457200">
              <a:buFont typeface="Wingdings" panose="05000000000000000000" pitchFamily="2" charset="2"/>
              <a:buChar char="l"/>
            </a:pPr>
            <a:r>
              <a:rPr lang="en-US" altLang="zh-CN" sz="3200" b="1" dirty="0" smtClean="0">
                <a:solidFill>
                  <a:schemeClr val="bg1"/>
                </a:solidFill>
              </a:rPr>
              <a:t>You can experience / explore/enjoy …</a:t>
            </a:r>
            <a:endParaRPr lang="en-US" altLang="zh-CN" sz="3200" b="1" dirty="0" smtClean="0">
              <a:solidFill>
                <a:schemeClr val="bg1"/>
              </a:solidFill>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82551" y="257108"/>
            <a:ext cx="12026900" cy="1076325"/>
          </a:xfrm>
          <a:prstGeom prst="rect">
            <a:avLst/>
          </a:prstGeom>
          <a:noFill/>
          <a:ln w="9525">
            <a:noFill/>
          </a:ln>
        </p:spPr>
        <p:txBody>
          <a:bodyPr>
            <a:spAutoFit/>
          </a:bodyPr>
          <a:lstStyle/>
          <a:p>
            <a:pPr defTabSz="914400" fontAlgn="base">
              <a:spcBef>
                <a:spcPct val="0"/>
              </a:spcBef>
              <a:spcAft>
                <a:spcPct val="0"/>
              </a:spcAft>
              <a:defRPr/>
            </a:pPr>
            <a:r>
              <a:rPr lang="en-US" altLang="zh-CN" sz="3200" b="1" noProof="1" smtClean="0">
                <a:solidFill>
                  <a:schemeClr val="bg1"/>
                </a:solidFill>
                <a:latin typeface="Arial" panose="020B0604020202020204" pitchFamily="34" charset="0"/>
                <a:ea typeface="宋体" panose="02010600030101010101" pitchFamily="2" charset="-122"/>
              </a:rPr>
              <a:t>【Paragraph3</a:t>
            </a:r>
            <a:r>
              <a:rPr lang="zh-CN" altLang="en-US" sz="3200" b="1" noProof="1" smtClean="0">
                <a:solidFill>
                  <a:schemeClr val="bg1"/>
                </a:solidFill>
                <a:latin typeface="Arial" panose="020B0604020202020204" pitchFamily="34" charset="0"/>
                <a:ea typeface="宋体" panose="02010600030101010101" pitchFamily="2" charset="-122"/>
              </a:rPr>
              <a:t>祝愿</a:t>
            </a:r>
            <a:r>
              <a:rPr lang="en-US" altLang="zh-CN" sz="3200" b="1" noProof="1" smtClean="0">
                <a:solidFill>
                  <a:schemeClr val="bg1"/>
                </a:solidFill>
                <a:latin typeface="Arial" panose="020B0604020202020204" pitchFamily="34" charset="0"/>
                <a:ea typeface="宋体" panose="02010600030101010101" pitchFamily="2" charset="-122"/>
              </a:rPr>
              <a:t>】</a:t>
            </a:r>
            <a:endParaRPr lang="en-US" altLang="zh-CN" sz="3200" b="1" noProof="1">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a:t>
            </a:r>
            <a:endParaRPr lang="zh-CN" altLang="en-US" sz="3200" noProof="1">
              <a:solidFill>
                <a:prstClr val="black"/>
              </a:solidFill>
              <a:latin typeface="Arial" panose="020B0604020202020204" pitchFamily="34" charset="0"/>
              <a:ea typeface="宋体" panose="02010600030101010101" pitchFamily="2" charset="-122"/>
            </a:endParaRPr>
          </a:p>
        </p:txBody>
      </p:sp>
      <p:sp>
        <p:nvSpPr>
          <p:cNvPr id="3" name="TextBox 2"/>
          <p:cNvSpPr txBox="1"/>
          <p:nvPr/>
        </p:nvSpPr>
        <p:spPr>
          <a:xfrm>
            <a:off x="736980" y="1334409"/>
            <a:ext cx="1269241" cy="954107"/>
          </a:xfrm>
          <a:prstGeom prst="rect">
            <a:avLst/>
          </a:prstGeom>
          <a:noFill/>
          <a:ln>
            <a:solidFill>
              <a:srgbClr val="0000FF"/>
            </a:solidFill>
          </a:ln>
        </p:spPr>
        <p:txBody>
          <a:bodyPr wrap="square" rtlCol="0">
            <a:spAutoFit/>
          </a:bodyPr>
          <a:lstStyle/>
          <a:p>
            <a:r>
              <a:rPr lang="zh-CN" altLang="en-US" sz="2800" dirty="0" smtClean="0"/>
              <a:t>对活动的期待</a:t>
            </a:r>
            <a:endParaRPr lang="zh-CN" altLang="en-US" sz="2800" dirty="0"/>
          </a:p>
        </p:txBody>
      </p:sp>
      <p:sp>
        <p:nvSpPr>
          <p:cNvPr id="4" name="TextBox 3"/>
          <p:cNvSpPr txBox="1"/>
          <p:nvPr/>
        </p:nvSpPr>
        <p:spPr>
          <a:xfrm>
            <a:off x="641731" y="3128919"/>
            <a:ext cx="1460310" cy="1384995"/>
          </a:xfrm>
          <a:prstGeom prst="rect">
            <a:avLst/>
          </a:prstGeom>
          <a:noFill/>
          <a:ln>
            <a:solidFill>
              <a:srgbClr val="0000FF"/>
            </a:solidFill>
          </a:ln>
        </p:spPr>
        <p:txBody>
          <a:bodyPr wrap="square" rtlCol="0">
            <a:spAutoFit/>
          </a:bodyPr>
          <a:lstStyle/>
          <a:p>
            <a:r>
              <a:rPr lang="zh-CN" altLang="en-US" sz="2800" dirty="0" smtClean="0"/>
              <a:t>对来访学生的祝愿</a:t>
            </a:r>
            <a:endParaRPr lang="zh-CN" altLang="en-US" sz="2800" dirty="0"/>
          </a:p>
        </p:txBody>
      </p:sp>
      <p:sp>
        <p:nvSpPr>
          <p:cNvPr id="5" name="TextBox 4"/>
          <p:cNvSpPr txBox="1"/>
          <p:nvPr/>
        </p:nvSpPr>
        <p:spPr>
          <a:xfrm>
            <a:off x="2559050" y="1221740"/>
            <a:ext cx="9362440" cy="1383665"/>
          </a:xfrm>
          <a:prstGeom prst="rect">
            <a:avLst/>
          </a:prstGeom>
          <a:solidFill>
            <a:schemeClr val="accent5"/>
          </a:solidFill>
        </p:spPr>
        <p:txBody>
          <a:bodyPr wrap="square" rtlCol="0">
            <a:spAutoFit/>
          </a:bodyPr>
          <a:lstStyle/>
          <a:p>
            <a:r>
              <a:rPr lang="en-US" altLang="zh-CN" sz="2800" b="1" dirty="0" smtClean="0"/>
              <a:t>I’m sure that we will benefit from your visit.</a:t>
            </a:r>
            <a:endParaRPr lang="en-US" altLang="zh-CN" sz="2800" b="1" dirty="0" smtClean="0"/>
          </a:p>
          <a:p>
            <a:r>
              <a:rPr lang="en-US" altLang="zh-CN" sz="2800" b="1" dirty="0" smtClean="0"/>
              <a:t>I’m convinced that it will be a treasured memory for us all.</a:t>
            </a:r>
            <a:endParaRPr lang="en-US" altLang="zh-CN" sz="2800" b="1" dirty="0" smtClean="0"/>
          </a:p>
          <a:p>
            <a:r>
              <a:rPr lang="en-US" altLang="zh-CN" sz="2800" b="1" dirty="0" smtClean="0"/>
              <a:t>We will try our best to make your stay enjoyable and at ease.</a:t>
            </a:r>
            <a:endParaRPr lang="zh-CN" altLang="en-US" sz="2800" b="1" dirty="0"/>
          </a:p>
        </p:txBody>
      </p:sp>
      <p:sp>
        <p:nvSpPr>
          <p:cNvPr id="6" name="TextBox 5"/>
          <p:cNvSpPr txBox="1"/>
          <p:nvPr/>
        </p:nvSpPr>
        <p:spPr>
          <a:xfrm>
            <a:off x="2558954" y="3023371"/>
            <a:ext cx="9362365" cy="3538220"/>
          </a:xfrm>
          <a:prstGeom prst="rect">
            <a:avLst/>
          </a:prstGeom>
          <a:solidFill>
            <a:schemeClr val="bg1">
              <a:lumMod val="50000"/>
            </a:schemeClr>
          </a:solidFill>
        </p:spPr>
        <p:txBody>
          <a:bodyPr wrap="square" rtlCol="0">
            <a:spAutoFit/>
          </a:bodyPr>
          <a:lstStyle/>
          <a:p>
            <a:pPr marL="457200" indent="-457200">
              <a:buFont typeface="Wingdings" panose="05000000000000000000" pitchFamily="2" charset="2"/>
              <a:buChar char="l"/>
            </a:pPr>
            <a:r>
              <a:rPr lang="en-US" altLang="zh-CN" sz="2800" b="1" dirty="0" smtClean="0">
                <a:solidFill>
                  <a:schemeClr val="bg1"/>
                </a:solidFill>
              </a:rPr>
              <a:t>Wish you a pleasant stay in our school and an enjoyable trip in China!</a:t>
            </a:r>
            <a:endParaRPr lang="en-US" altLang="zh-CN" sz="2800" b="1" dirty="0" smtClean="0">
              <a:solidFill>
                <a:schemeClr val="bg1"/>
              </a:solidFill>
            </a:endParaRPr>
          </a:p>
          <a:p>
            <a:pPr marL="457200" indent="-457200">
              <a:buFont typeface="Wingdings" panose="05000000000000000000" pitchFamily="2" charset="2"/>
              <a:buChar char="l"/>
            </a:pPr>
            <a:r>
              <a:rPr lang="en-US" altLang="zh-CN" sz="2800" b="1" dirty="0" smtClean="0">
                <a:solidFill>
                  <a:schemeClr val="bg1"/>
                </a:solidFill>
              </a:rPr>
              <a:t>Wish you a good time in our school!</a:t>
            </a:r>
            <a:endParaRPr lang="en-US" altLang="zh-CN" sz="2800" b="1" dirty="0" smtClean="0">
              <a:solidFill>
                <a:schemeClr val="bg1"/>
              </a:solidFill>
            </a:endParaRPr>
          </a:p>
          <a:p>
            <a:pPr marL="457200" indent="-457200">
              <a:buFont typeface="Wingdings" panose="05000000000000000000" pitchFamily="2" charset="2"/>
              <a:buChar char="l"/>
            </a:pPr>
            <a:r>
              <a:rPr lang="en-US" altLang="zh-CN" sz="2800" b="1" dirty="0" smtClean="0">
                <a:solidFill>
                  <a:schemeClr val="bg1"/>
                </a:solidFill>
              </a:rPr>
              <a:t> Sincerely hope that your stay in school will be enjoyable and worthwhile!</a:t>
            </a:r>
            <a:endParaRPr lang="en-US" altLang="zh-CN" sz="2800" b="1" dirty="0" smtClean="0">
              <a:solidFill>
                <a:schemeClr val="bg1"/>
              </a:solidFill>
            </a:endParaRPr>
          </a:p>
          <a:p>
            <a:pPr marL="457200" indent="-457200">
              <a:buFont typeface="Wingdings" panose="05000000000000000000" pitchFamily="2" charset="2"/>
              <a:buChar char="l"/>
            </a:pPr>
            <a:r>
              <a:rPr lang="en-US" altLang="zh-CN" sz="2800" b="1" dirty="0">
                <a:solidFill>
                  <a:schemeClr val="bg1"/>
                </a:solidFill>
              </a:rPr>
              <a:t> </a:t>
            </a:r>
            <a:r>
              <a:rPr lang="en-US" altLang="zh-CN" sz="2800" b="1" dirty="0" smtClean="0">
                <a:solidFill>
                  <a:schemeClr val="bg1"/>
                </a:solidFill>
              </a:rPr>
              <a:t>Wish your stay in our school and China memorable and rewarding!</a:t>
            </a:r>
            <a:endParaRPr lang="en-US" altLang="zh-CN" sz="2800" b="1" dirty="0" smtClean="0">
              <a:solidFill>
                <a:schemeClr val="bg1"/>
              </a:solidFill>
            </a:endParaRPr>
          </a:p>
          <a:p>
            <a:pPr marL="457200" indent="-457200">
              <a:buFont typeface="Wingdings" panose="05000000000000000000" pitchFamily="2" charset="2"/>
              <a:buChar char="l"/>
            </a:pPr>
            <a:endParaRPr lang="en-US" altLang="zh-CN" sz="2800" b="1" dirty="0" smtClean="0">
              <a:solidFill>
                <a:schemeClr val="bg1"/>
              </a:solidFill>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82551" y="257108"/>
            <a:ext cx="12026900" cy="6492875"/>
          </a:xfrm>
          <a:prstGeom prst="rect">
            <a:avLst/>
          </a:prstGeom>
          <a:noFill/>
          <a:ln w="9525">
            <a:noFill/>
          </a:ln>
        </p:spPr>
        <p:txBody>
          <a:bodyPr>
            <a:spAutoFit/>
          </a:bodyPr>
          <a:lstStyle/>
          <a:p>
            <a:pPr defTabSz="914400" fontAlgn="base">
              <a:spcBef>
                <a:spcPct val="0"/>
              </a:spcBef>
              <a:spcAft>
                <a:spcPct val="0"/>
              </a:spcAft>
              <a:defRPr/>
            </a:pPr>
            <a:r>
              <a:rPr lang="en-US" altLang="zh-CN" sz="3200" b="1" noProof="1" smtClean="0">
                <a:solidFill>
                  <a:schemeClr val="bg1"/>
                </a:solidFill>
                <a:latin typeface="Arial" panose="020B0604020202020204" pitchFamily="34" charset="0"/>
                <a:ea typeface="宋体" panose="02010600030101010101" pitchFamily="2" charset="-122"/>
              </a:rPr>
              <a:t>【Tips】</a:t>
            </a:r>
            <a:endParaRPr lang="en-US" altLang="zh-CN" sz="3200" b="1" noProof="1">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endParaRPr lang="en-US" altLang="zh-CN"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smtClean="0">
                <a:solidFill>
                  <a:prstClr val="black"/>
                </a:solidFill>
                <a:latin typeface="Arial" panose="020B0604020202020204" pitchFamily="34" charset="0"/>
                <a:ea typeface="宋体" panose="02010600030101010101" pitchFamily="2" charset="-122"/>
              </a:rPr>
              <a:t>1.</a:t>
            </a:r>
            <a:r>
              <a:rPr lang="zh-CN" altLang="en-US" sz="3200" noProof="1" smtClean="0">
                <a:solidFill>
                  <a:prstClr val="black"/>
                </a:solidFill>
                <a:latin typeface="Arial" panose="020B0604020202020204" pitchFamily="34" charset="0"/>
                <a:ea typeface="宋体" panose="02010600030101010101" pitchFamily="2" charset="-122"/>
              </a:rPr>
              <a:t>搞清楚各类信件与讲稿的不同：</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smtClean="0">
                <a:solidFill>
                  <a:prstClr val="black"/>
                </a:solidFill>
                <a:latin typeface="Arial" panose="020B0604020202020204" pitchFamily="34" charset="0"/>
                <a:ea typeface="宋体" panose="02010600030101010101" pitchFamily="2" charset="-122"/>
              </a:rPr>
              <a:t>2.</a:t>
            </a:r>
            <a:r>
              <a:rPr lang="zh-CN" altLang="en-US" sz="3200" noProof="1" smtClean="0">
                <a:solidFill>
                  <a:prstClr val="black"/>
                </a:solidFill>
                <a:latin typeface="Arial" panose="020B0604020202020204" pitchFamily="34" charset="0"/>
                <a:ea typeface="宋体" panose="02010600030101010101" pitchFamily="2" charset="-122"/>
              </a:rPr>
              <a:t>关注主要国家的拼写：</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2020</a:t>
            </a:r>
            <a:r>
              <a:rPr lang="zh-CN" altLang="en-US" sz="3200" noProof="1" smtClean="0">
                <a:solidFill>
                  <a:prstClr val="black"/>
                </a:solidFill>
                <a:latin typeface="Arial" panose="020B0604020202020204" pitchFamily="34" charset="0"/>
                <a:ea typeface="宋体" panose="02010600030101010101" pitchFamily="2" charset="-122"/>
              </a:rPr>
              <a:t>年</a:t>
            </a:r>
            <a:r>
              <a:rPr lang="en-US" altLang="zh-CN" sz="3200" noProof="1" smtClean="0">
                <a:solidFill>
                  <a:prstClr val="black"/>
                </a:solidFill>
                <a:latin typeface="Arial" panose="020B0604020202020204" pitchFamily="34" charset="0"/>
                <a:ea typeface="宋体" panose="02010600030101010101" pitchFamily="2" charset="-122"/>
              </a:rPr>
              <a:t>7</a:t>
            </a:r>
            <a:r>
              <a:rPr lang="zh-CN" altLang="en-US" sz="3200" noProof="1" smtClean="0">
                <a:solidFill>
                  <a:prstClr val="black"/>
                </a:solidFill>
                <a:latin typeface="Arial" panose="020B0604020202020204" pitchFamily="34" charset="0"/>
                <a:ea typeface="宋体" panose="02010600030101010101" pitchFamily="2" charset="-122"/>
              </a:rPr>
              <a:t>月浙江</a:t>
            </a:r>
            <a:r>
              <a:rPr lang="en-US" altLang="zh-CN" sz="3200" noProof="1" smtClean="0">
                <a:solidFill>
                  <a:prstClr val="black"/>
                </a:solidFill>
                <a:latin typeface="Arial" panose="020B0604020202020204" pitchFamily="34" charset="0"/>
                <a:ea typeface="宋体" panose="02010600030101010101" pitchFamily="2" charset="-122"/>
              </a:rPr>
              <a:t>---</a:t>
            </a:r>
            <a:r>
              <a:rPr lang="en-US" altLang="zh-CN" sz="3200" noProof="1" smtClean="0">
                <a:solidFill>
                  <a:srgbClr val="00B050"/>
                </a:solidFill>
                <a:latin typeface="Arial" panose="020B0604020202020204" pitchFamily="34" charset="0"/>
                <a:ea typeface="宋体" panose="02010600030101010101" pitchFamily="2" charset="-122"/>
              </a:rPr>
              <a:t>Ireland</a:t>
            </a:r>
            <a:endParaRPr lang="en-US" altLang="zh-CN" sz="3200" noProof="1" smtClean="0">
              <a:solidFill>
                <a:srgbClr val="00B050"/>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2021</a:t>
            </a:r>
            <a:r>
              <a:rPr lang="zh-CN" altLang="en-US" sz="3200" noProof="1" smtClean="0">
                <a:solidFill>
                  <a:prstClr val="black"/>
                </a:solidFill>
                <a:latin typeface="Arial" panose="020B0604020202020204" pitchFamily="34" charset="0"/>
                <a:ea typeface="宋体" panose="02010600030101010101" pitchFamily="2" charset="-122"/>
              </a:rPr>
              <a:t>年</a:t>
            </a:r>
            <a:r>
              <a:rPr lang="en-US" altLang="zh-CN" sz="3200" noProof="1" smtClean="0">
                <a:solidFill>
                  <a:prstClr val="black"/>
                </a:solidFill>
                <a:latin typeface="Arial" panose="020B0604020202020204" pitchFamily="34" charset="0"/>
                <a:ea typeface="宋体" panose="02010600030101010101" pitchFamily="2" charset="-122"/>
              </a:rPr>
              <a:t>1</a:t>
            </a:r>
            <a:r>
              <a:rPr lang="zh-CN" altLang="en-US" sz="3200" noProof="1" smtClean="0">
                <a:solidFill>
                  <a:prstClr val="black"/>
                </a:solidFill>
                <a:latin typeface="Arial" panose="020B0604020202020204" pitchFamily="34" charset="0"/>
                <a:ea typeface="宋体" panose="02010600030101010101" pitchFamily="2" charset="-122"/>
              </a:rPr>
              <a:t>月浙江</a:t>
            </a:r>
            <a:r>
              <a:rPr lang="en-US" altLang="zh-CN" sz="3200" noProof="1" smtClean="0">
                <a:solidFill>
                  <a:prstClr val="black"/>
                </a:solidFill>
                <a:latin typeface="Arial" panose="020B0604020202020204" pitchFamily="34" charset="0"/>
                <a:ea typeface="宋体" panose="02010600030101010101" pitchFamily="2" charset="-122"/>
              </a:rPr>
              <a:t>---</a:t>
            </a:r>
            <a:r>
              <a:rPr lang="en-US" altLang="zh-CN" sz="3200" noProof="1" smtClean="0">
                <a:solidFill>
                  <a:srgbClr val="00B050"/>
                </a:solidFill>
                <a:latin typeface="Arial" panose="020B0604020202020204" pitchFamily="34" charset="0"/>
                <a:ea typeface="宋体" panose="02010600030101010101" pitchFamily="2" charset="-122"/>
              </a:rPr>
              <a:t>New Zealand</a:t>
            </a:r>
            <a:endParaRPr lang="zh-CN" altLang="en-US" sz="3200" noProof="1">
              <a:solidFill>
                <a:srgbClr val="00B050"/>
              </a:solidFill>
              <a:latin typeface="Arial" panose="020B0604020202020204" pitchFamily="34" charset="0"/>
              <a:ea typeface="宋体" panose="02010600030101010101" pitchFamily="2" charset="-122"/>
            </a:endParaRPr>
          </a:p>
        </p:txBody>
      </p:sp>
      <p:graphicFrame>
        <p:nvGraphicFramePr>
          <p:cNvPr id="2" name="表格 1"/>
          <p:cNvGraphicFramePr>
            <a:graphicFrameLocks noGrp="1"/>
          </p:cNvGraphicFramePr>
          <p:nvPr>
            <p:custDataLst>
              <p:tags r:id="rId1"/>
            </p:custDataLst>
          </p:nvPr>
        </p:nvGraphicFramePr>
        <p:xfrm>
          <a:off x="1129305" y="1704703"/>
          <a:ext cx="10046970" cy="3218180"/>
        </p:xfrm>
        <a:graphic>
          <a:graphicData uri="http://schemas.openxmlformats.org/drawingml/2006/table">
            <a:tbl>
              <a:tblPr firstRow="1" bandRow="1">
                <a:tableStyleId>{5C22544A-7EE6-4342-B048-85BDC9FD1C3A}</a:tableStyleId>
              </a:tblPr>
              <a:tblGrid>
                <a:gridCol w="3348990"/>
                <a:gridCol w="3348990"/>
                <a:gridCol w="3348990"/>
              </a:tblGrid>
              <a:tr h="657860">
                <a:tc>
                  <a:txBody>
                    <a:bodyPr/>
                    <a:lstStyle/>
                    <a:p>
                      <a:pPr algn="ctr"/>
                      <a:endParaRPr lang="zh-CN" altLang="en-US" sz="2800" dirty="0"/>
                    </a:p>
                  </a:txBody>
                  <a:tcPr/>
                </a:tc>
                <a:tc>
                  <a:txBody>
                    <a:bodyPr/>
                    <a:lstStyle/>
                    <a:p>
                      <a:pPr algn="ctr"/>
                      <a:r>
                        <a:rPr lang="en-US" altLang="zh-CN" sz="2800" dirty="0" smtClean="0"/>
                        <a:t> </a:t>
                      </a:r>
                      <a:r>
                        <a:rPr lang="zh-CN" altLang="en-US" sz="2800" dirty="0" smtClean="0"/>
                        <a:t>称呼</a:t>
                      </a:r>
                      <a:endParaRPr lang="zh-CN" altLang="en-US" sz="2800" dirty="0"/>
                    </a:p>
                  </a:txBody>
                  <a:tcPr/>
                </a:tc>
                <a:tc>
                  <a:txBody>
                    <a:bodyPr/>
                    <a:lstStyle/>
                    <a:p>
                      <a:pPr algn="ctr"/>
                      <a:r>
                        <a:rPr lang="zh-CN" altLang="en-US" sz="2800" dirty="0" smtClean="0"/>
                        <a:t>结尾</a:t>
                      </a:r>
                      <a:endParaRPr lang="zh-CN" altLang="en-US" sz="2800" dirty="0"/>
                    </a:p>
                  </a:txBody>
                  <a:tcPr/>
                </a:tc>
              </a:tr>
              <a:tr h="1371600">
                <a:tc>
                  <a:txBody>
                    <a:bodyPr/>
                    <a:lstStyle/>
                    <a:p>
                      <a:pPr algn="ctr"/>
                      <a:r>
                        <a:rPr lang="zh-CN" altLang="en-US" sz="2800" dirty="0" smtClean="0"/>
                        <a:t>各类信件</a:t>
                      </a:r>
                      <a:endParaRPr lang="en-US" altLang="zh-CN" sz="2800" dirty="0" smtClean="0"/>
                    </a:p>
                    <a:p>
                      <a:pPr algn="ctr"/>
                      <a:endParaRPr lang="en-US" altLang="zh-CN" sz="2800" dirty="0" smtClean="0"/>
                    </a:p>
                    <a:p>
                      <a:pPr algn="ctr"/>
                      <a:endParaRPr lang="zh-CN" altLang="en-US" sz="2800" dirty="0"/>
                    </a:p>
                  </a:txBody>
                  <a:tcPr/>
                </a:tc>
                <a:tc>
                  <a:txBody>
                    <a:bodyPr/>
                    <a:lstStyle/>
                    <a:p>
                      <a:pPr algn="ctr"/>
                      <a:endParaRPr lang="zh-CN" altLang="en-US" sz="2800" dirty="0"/>
                    </a:p>
                  </a:txBody>
                  <a:tcPr/>
                </a:tc>
                <a:tc>
                  <a:txBody>
                    <a:bodyPr/>
                    <a:lstStyle/>
                    <a:p>
                      <a:pPr algn="ctr"/>
                      <a:endParaRPr lang="zh-CN" altLang="en-US" sz="2800" dirty="0"/>
                    </a:p>
                  </a:txBody>
                  <a:tcPr/>
                </a:tc>
              </a:tr>
              <a:tr h="1188720">
                <a:tc>
                  <a:txBody>
                    <a:bodyPr/>
                    <a:lstStyle/>
                    <a:p>
                      <a:pPr algn="ctr"/>
                      <a:r>
                        <a:rPr lang="zh-CN" altLang="en-US" sz="2400" dirty="0" smtClean="0"/>
                        <a:t>讲稿（欢迎辞，口头通知，倡议演讲）</a:t>
                      </a:r>
                      <a:endParaRPr lang="en-US" altLang="zh-CN" sz="2400" dirty="0" smtClean="0"/>
                    </a:p>
                    <a:p>
                      <a:pPr algn="ctr"/>
                      <a:endParaRPr lang="en-US" altLang="zh-CN" sz="2400" dirty="0" smtClean="0"/>
                    </a:p>
                  </a:txBody>
                  <a:tcPr/>
                </a:tc>
                <a:tc>
                  <a:txBody>
                    <a:bodyPr/>
                    <a:lstStyle/>
                    <a:p>
                      <a:pPr algn="ctr"/>
                      <a:endParaRPr lang="zh-CN" altLang="en-US" sz="2800" dirty="0"/>
                    </a:p>
                  </a:txBody>
                  <a:tcPr/>
                </a:tc>
                <a:tc>
                  <a:txBody>
                    <a:bodyPr/>
                    <a:lstStyle/>
                    <a:p>
                      <a:pPr algn="ctr"/>
                      <a:endParaRPr lang="zh-CN" altLang="en-US" sz="2800" dirty="0"/>
                    </a:p>
                  </a:txBody>
                  <a:tcPr/>
                </a:tc>
              </a:tr>
            </a:tbl>
          </a:graphicData>
        </a:graphic>
      </p:graphicFrame>
      <p:sp>
        <p:nvSpPr>
          <p:cNvPr id="3" name="TextBox 2"/>
          <p:cNvSpPr txBox="1"/>
          <p:nvPr/>
        </p:nvSpPr>
        <p:spPr>
          <a:xfrm>
            <a:off x="4472001" y="2416885"/>
            <a:ext cx="2825086" cy="829945"/>
          </a:xfrm>
          <a:prstGeom prst="rect">
            <a:avLst/>
          </a:prstGeom>
          <a:noFill/>
        </p:spPr>
        <p:txBody>
          <a:bodyPr wrap="square" rtlCol="0">
            <a:spAutoFit/>
          </a:bodyPr>
          <a:lstStyle/>
          <a:p>
            <a:r>
              <a:rPr lang="en-US" altLang="zh-CN" sz="2400" b="1" dirty="0" smtClean="0"/>
              <a:t>Dear Smith, </a:t>
            </a:r>
            <a:endParaRPr lang="en-US" altLang="zh-CN" sz="2400" b="1" dirty="0" smtClean="0"/>
          </a:p>
          <a:p>
            <a:r>
              <a:rPr lang="en-US" altLang="zh-CN" sz="2400" b="1" dirty="0" smtClean="0"/>
              <a:t>Dear sir/madam</a:t>
            </a:r>
            <a:endParaRPr lang="zh-CN" altLang="en-US" sz="2400" b="1" dirty="0"/>
          </a:p>
        </p:txBody>
      </p:sp>
      <p:sp>
        <p:nvSpPr>
          <p:cNvPr id="5" name="TextBox 4"/>
          <p:cNvSpPr txBox="1"/>
          <p:nvPr/>
        </p:nvSpPr>
        <p:spPr>
          <a:xfrm>
            <a:off x="4472001" y="3726237"/>
            <a:ext cx="3248167" cy="1198880"/>
          </a:xfrm>
          <a:prstGeom prst="rect">
            <a:avLst/>
          </a:prstGeom>
          <a:solidFill>
            <a:srgbClr val="FF0000"/>
          </a:solidFill>
        </p:spPr>
        <p:txBody>
          <a:bodyPr wrap="square" rtlCol="0">
            <a:spAutoFit/>
          </a:bodyPr>
          <a:lstStyle/>
          <a:p>
            <a:r>
              <a:rPr lang="en-US" altLang="zh-CN" sz="2400" b="1" dirty="0" smtClean="0">
                <a:solidFill>
                  <a:schemeClr val="bg1"/>
                </a:solidFill>
              </a:rPr>
              <a:t>Dear American friends,</a:t>
            </a:r>
            <a:endParaRPr lang="en-US" altLang="zh-CN" sz="2400" b="1" dirty="0" smtClean="0">
              <a:solidFill>
                <a:schemeClr val="bg1"/>
              </a:solidFill>
            </a:endParaRPr>
          </a:p>
          <a:p>
            <a:r>
              <a:rPr lang="en-US" altLang="zh-CN" sz="2400" b="1" dirty="0" smtClean="0">
                <a:solidFill>
                  <a:schemeClr val="bg1"/>
                </a:solidFill>
              </a:rPr>
              <a:t>Dear fellow students,</a:t>
            </a:r>
            <a:endParaRPr lang="en-US" altLang="zh-CN" sz="2400" b="1" dirty="0" smtClean="0">
              <a:solidFill>
                <a:schemeClr val="bg1"/>
              </a:solidFill>
            </a:endParaRPr>
          </a:p>
          <a:p>
            <a:r>
              <a:rPr lang="en-US" altLang="zh-CN" sz="2400" b="1" dirty="0" smtClean="0">
                <a:solidFill>
                  <a:schemeClr val="bg1"/>
                </a:solidFill>
              </a:rPr>
              <a:t>Ladies and gentlemen</a:t>
            </a:r>
            <a:r>
              <a:rPr lang="en-US" altLang="zh-CN" sz="2400" b="1" dirty="0">
                <a:solidFill>
                  <a:schemeClr val="bg1"/>
                </a:solidFill>
              </a:rPr>
              <a:t>,</a:t>
            </a:r>
            <a:endParaRPr lang="en-US" altLang="zh-CN" sz="2400" b="1" dirty="0">
              <a:solidFill>
                <a:schemeClr val="bg1"/>
              </a:solidFill>
            </a:endParaRPr>
          </a:p>
        </p:txBody>
      </p:sp>
      <p:sp>
        <p:nvSpPr>
          <p:cNvPr id="6" name="TextBox 5"/>
          <p:cNvSpPr txBox="1"/>
          <p:nvPr/>
        </p:nvSpPr>
        <p:spPr>
          <a:xfrm>
            <a:off x="7827010" y="2520950"/>
            <a:ext cx="3348990" cy="953135"/>
          </a:xfrm>
          <a:prstGeom prst="rect">
            <a:avLst/>
          </a:prstGeom>
          <a:solidFill>
            <a:srgbClr val="00B050"/>
          </a:solidFill>
        </p:spPr>
        <p:txBody>
          <a:bodyPr wrap="square" rtlCol="0">
            <a:spAutoFit/>
          </a:bodyPr>
          <a:lstStyle/>
          <a:p>
            <a:r>
              <a:rPr lang="en-US" altLang="zh-CN" sz="2800" b="1" dirty="0" smtClean="0">
                <a:solidFill>
                  <a:schemeClr val="bg1"/>
                </a:solidFill>
              </a:rPr>
              <a:t>Yours (sincerely),</a:t>
            </a:r>
            <a:endParaRPr lang="en-US" altLang="zh-CN" sz="2800" b="1" dirty="0" smtClean="0">
              <a:solidFill>
                <a:schemeClr val="bg1"/>
              </a:solidFill>
            </a:endParaRPr>
          </a:p>
          <a:p>
            <a:r>
              <a:rPr lang="en-US" altLang="zh-CN" sz="2800" b="1" dirty="0">
                <a:solidFill>
                  <a:schemeClr val="bg1"/>
                </a:solidFill>
              </a:rPr>
              <a:t> </a:t>
            </a:r>
            <a:r>
              <a:rPr lang="en-US" altLang="zh-CN" sz="2800" b="1" dirty="0" smtClean="0">
                <a:solidFill>
                  <a:schemeClr val="bg1"/>
                </a:solidFill>
              </a:rPr>
              <a:t>                  Li </a:t>
            </a:r>
            <a:r>
              <a:rPr lang="en-US" altLang="zh-CN" sz="2800" b="1" dirty="0" err="1" smtClean="0">
                <a:solidFill>
                  <a:schemeClr val="bg1"/>
                </a:solidFill>
              </a:rPr>
              <a:t>Hua</a:t>
            </a:r>
            <a:endParaRPr lang="en-US" altLang="zh-CN" sz="2800" b="1" dirty="0" err="1" smtClean="0">
              <a:solidFill>
                <a:schemeClr val="bg1"/>
              </a:solidFill>
            </a:endParaRPr>
          </a:p>
        </p:txBody>
      </p:sp>
      <p:sp>
        <p:nvSpPr>
          <p:cNvPr id="7" name="TextBox 6"/>
          <p:cNvSpPr txBox="1"/>
          <p:nvPr/>
        </p:nvSpPr>
        <p:spPr>
          <a:xfrm>
            <a:off x="8052462" y="4064791"/>
            <a:ext cx="2825086" cy="521970"/>
          </a:xfrm>
          <a:prstGeom prst="rect">
            <a:avLst/>
          </a:prstGeom>
          <a:noFill/>
        </p:spPr>
        <p:txBody>
          <a:bodyPr wrap="square" rtlCol="0">
            <a:spAutoFit/>
          </a:bodyPr>
          <a:lstStyle/>
          <a:p>
            <a:r>
              <a:rPr lang="en-US" altLang="zh-CN" sz="2800" b="1" dirty="0" smtClean="0"/>
              <a:t>Thank you!</a:t>
            </a:r>
            <a:endParaRPr lang="en-US" altLang="zh-CN" sz="2800" b="1" dirty="0" smtClean="0"/>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097">
                                            <p:txEl>
                                              <p:pRg st="11" end="11"/>
                                            </p:txEl>
                                          </p:spTgt>
                                        </p:tgtEl>
                                        <p:attrNameLst>
                                          <p:attrName>style.visibility</p:attrName>
                                        </p:attrNameLst>
                                      </p:cBhvr>
                                      <p:to>
                                        <p:strVal val="visible"/>
                                      </p:to>
                                    </p:set>
                                    <p:anim calcmode="lin" valueType="num">
                                      <p:cBhvr additive="base">
                                        <p:cTn id="55" dur="500" fill="hold"/>
                                        <p:tgtEl>
                                          <p:spTgt spid="4097">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097">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097">
                                            <p:txEl>
                                              <p:pRg st="12" end="12"/>
                                            </p:txEl>
                                          </p:spTgt>
                                        </p:tgtEl>
                                        <p:attrNameLst>
                                          <p:attrName>style.visibility</p:attrName>
                                        </p:attrNameLst>
                                      </p:cBhvr>
                                      <p:to>
                                        <p:strVal val="visible"/>
                                      </p:to>
                                    </p:set>
                                    <p:anim calcmode="lin" valueType="num">
                                      <p:cBhvr additive="base">
                                        <p:cTn id="59" dur="500" fill="hold"/>
                                        <p:tgtEl>
                                          <p:spTgt spid="4097">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09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287655" y="182880"/>
            <a:ext cx="11599545" cy="6459855"/>
          </a:xfrm>
          <a:prstGeom prst="rect">
            <a:avLst/>
          </a:prstGeom>
          <a:noFill/>
          <a:ln w="9525">
            <a:noFill/>
          </a:ln>
        </p:spPr>
        <p:txBody>
          <a:bodyPr wrap="square">
            <a:spAutoFit/>
          </a:bodyPr>
          <a:lstStyle/>
          <a:p>
            <a:pPr defTabSz="914400" fontAlgn="base">
              <a:spcBef>
                <a:spcPct val="0"/>
              </a:spcBef>
              <a:spcAft>
                <a:spcPct val="0"/>
              </a:spcAft>
              <a:defRPr/>
            </a:pPr>
            <a:r>
              <a:rPr lang="en-US" altLang="zh-CN" sz="3200" b="1" noProof="1" smtClean="0">
                <a:solidFill>
                  <a:schemeClr val="bg1"/>
                </a:solidFill>
                <a:latin typeface="Arial" panose="020B0604020202020204" pitchFamily="34" charset="0"/>
                <a:ea typeface="宋体" panose="02010600030101010101" pitchFamily="2" charset="-122"/>
              </a:rPr>
              <a:t>【</a:t>
            </a:r>
            <a:r>
              <a:rPr lang="zh-CN" altLang="en-US" sz="3200" b="1" noProof="1" smtClean="0">
                <a:solidFill>
                  <a:schemeClr val="bg1"/>
                </a:solidFill>
                <a:latin typeface="Arial" panose="020B0604020202020204" pitchFamily="34" charset="0"/>
                <a:ea typeface="宋体" panose="02010600030101010101" pitchFamily="2" charset="-122"/>
              </a:rPr>
              <a:t>下水作文</a:t>
            </a:r>
            <a:r>
              <a:rPr lang="en-US" altLang="zh-CN" sz="3200" b="1" noProof="1" smtClean="0">
                <a:solidFill>
                  <a:schemeClr val="bg1"/>
                </a:solidFill>
                <a:latin typeface="Arial" panose="020B0604020202020204" pitchFamily="34" charset="0"/>
                <a:ea typeface="宋体" panose="02010600030101010101" pitchFamily="2" charset="-122"/>
              </a:rPr>
              <a:t>】</a:t>
            </a:r>
            <a:endParaRPr lang="en-US" altLang="zh-CN" sz="3200" b="1" noProof="1" smtClean="0">
              <a:solidFill>
                <a:schemeClr val="bg1"/>
              </a:solidFill>
              <a:latin typeface="Arial" panose="020B0604020202020204" pitchFamily="34" charset="0"/>
              <a:ea typeface="宋体" panose="02010600030101010101" pitchFamily="2" charset="-122"/>
            </a:endParaRPr>
          </a:p>
          <a:p>
            <a:pPr defTabSz="914400" fontAlgn="base">
              <a:lnSpc>
                <a:spcPts val="2140"/>
              </a:lnSpc>
              <a:spcBef>
                <a:spcPct val="0"/>
              </a:spcBef>
              <a:spcAft>
                <a:spcPct val="0"/>
              </a:spcAft>
              <a:defRPr/>
            </a:pPr>
            <a:endParaRPr lang="en-US" altLang="zh-CN" sz="3200" noProof="1">
              <a:solidFill>
                <a:schemeClr val="bg1"/>
              </a:solidFill>
              <a:latin typeface="Arial" panose="020B0604020202020204" pitchFamily="34" charset="0"/>
              <a:ea typeface="宋体" panose="02010600030101010101" pitchFamily="2" charset="-122"/>
            </a:endParaRPr>
          </a:p>
          <a:p>
            <a:pPr defTabSz="914400" fontAlgn="base">
              <a:lnSpc>
                <a:spcPts val="3640"/>
              </a:lnSpc>
              <a:spcBef>
                <a:spcPct val="0"/>
              </a:spcBef>
              <a:spcAft>
                <a:spcPct val="0"/>
              </a:spcAft>
              <a:defRPr/>
            </a:pPr>
            <a:r>
              <a:rPr lang="en-US" altLang="zh-CN" sz="3200" noProof="1" smtClean="0">
                <a:solidFill>
                  <a:prstClr val="black"/>
                </a:solidFill>
                <a:latin typeface="Arial" panose="020B0604020202020204" pitchFamily="34" charset="0"/>
                <a:ea typeface="宋体" panose="02010600030101010101" pitchFamily="2" charset="-122"/>
              </a:rPr>
              <a:t>Dear New Zealand friends,</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lnSpc>
                <a:spcPts val="3640"/>
              </a:lnSpc>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I’m Li Hua. O</a:t>
            </a:r>
            <a:r>
              <a:rPr lang="en-US" altLang="zh-CN" sz="3200" noProof="1" smtClean="0">
                <a:solidFill>
                  <a:prstClr val="black"/>
                </a:solidFill>
                <a:latin typeface="Arial" panose="020B0604020202020204" pitchFamily="34" charset="0"/>
                <a:ea typeface="宋体" panose="02010600030101010101" pitchFamily="2" charset="-122"/>
              </a:rPr>
              <a:t>n behalf of our school, I </a:t>
            </a:r>
            <a:r>
              <a:rPr lang="en-US" altLang="zh-CN" sz="3200" noProof="1">
                <a:solidFill>
                  <a:prstClr val="black"/>
                </a:solidFill>
                <a:latin typeface="Arial" panose="020B0604020202020204" pitchFamily="34" charset="0"/>
                <a:ea typeface="宋体" panose="02010600030101010101" pitchFamily="2" charset="-122"/>
              </a:rPr>
              <a:t>feel greatly </a:t>
            </a:r>
            <a:r>
              <a:rPr lang="en-US" altLang="zh-CN" sz="3200" noProof="1" smtClean="0">
                <a:solidFill>
                  <a:prstClr val="black"/>
                </a:solidFill>
                <a:latin typeface="Arial" panose="020B0604020202020204" pitchFamily="34" charset="0"/>
                <a:ea typeface="宋体" panose="02010600030101010101" pitchFamily="2" charset="-122"/>
              </a:rPr>
              <a:t>privileged </a:t>
            </a:r>
            <a:r>
              <a:rPr lang="en-US" altLang="zh-CN" sz="3200" noProof="1">
                <a:solidFill>
                  <a:prstClr val="black"/>
                </a:solidFill>
                <a:latin typeface="Arial" panose="020B0604020202020204" pitchFamily="34" charset="0"/>
                <a:ea typeface="宋体" panose="02010600030101010101" pitchFamily="2" charset="-122"/>
              </a:rPr>
              <a:t>to convey warm welcome to you. </a:t>
            </a:r>
            <a:r>
              <a:rPr lang="en-US" altLang="zh-CN" sz="3200" noProof="1" smtClean="0">
                <a:solidFill>
                  <a:prstClr val="black"/>
                </a:solidFill>
                <a:latin typeface="Arial" panose="020B0604020202020204" pitchFamily="34" charset="0"/>
                <a:ea typeface="宋体" panose="02010600030101010101" pitchFamily="2" charset="-122"/>
              </a:rPr>
              <a:t>We are delighted to have you with us.</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lnSpc>
                <a:spcPts val="3640"/>
              </a:lnSpc>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To make your stay here memorable, </a:t>
            </a:r>
            <a:r>
              <a:rPr lang="en-US" altLang="zh-CN" sz="3200" noProof="1" smtClean="0">
                <a:solidFill>
                  <a:prstClr val="black"/>
                </a:solidFill>
                <a:latin typeface="Arial" panose="020B0604020202020204" pitchFamily="34" charset="0"/>
                <a:ea typeface="宋体" panose="02010600030101010101" pitchFamily="2" charset="-122"/>
              </a:rPr>
              <a:t>various </a:t>
            </a:r>
            <a:r>
              <a:rPr lang="en-US" altLang="zh-CN" sz="3200" noProof="1">
                <a:solidFill>
                  <a:prstClr val="black"/>
                </a:solidFill>
                <a:latin typeface="Arial" panose="020B0604020202020204" pitchFamily="34" charset="0"/>
                <a:ea typeface="宋体" panose="02010600030101010101" pitchFamily="2" charset="-122"/>
              </a:rPr>
              <a:t>activities will be </a:t>
            </a:r>
            <a:r>
              <a:rPr lang="en-US" altLang="zh-CN" sz="3200" noProof="1" smtClean="0">
                <a:solidFill>
                  <a:prstClr val="black"/>
                </a:solidFill>
                <a:latin typeface="Arial" panose="020B0604020202020204" pitchFamily="34" charset="0"/>
                <a:ea typeface="宋体" panose="02010600030101010101" pitchFamily="2" charset="-122"/>
              </a:rPr>
              <a:t>arranged. This afternoon a talent show will be held, </a:t>
            </a:r>
            <a:r>
              <a:rPr lang="en-US" altLang="zh-CN" sz="3200" noProof="1">
                <a:solidFill>
                  <a:prstClr val="black"/>
                </a:solidFill>
                <a:latin typeface="Arial" panose="020B0604020202020204" pitchFamily="34" charset="0"/>
                <a:ea typeface="宋体" panose="02010600030101010101" pitchFamily="2" charset="-122"/>
              </a:rPr>
              <a:t>where everyone can show their outstanding talents. Some optional classes on traditional Chinese culture are also scheduled, such as paper-cutting, </a:t>
            </a:r>
            <a:r>
              <a:rPr lang="en-US" altLang="zh-CN" sz="3200" noProof="1" smtClean="0">
                <a:solidFill>
                  <a:prstClr val="black"/>
                </a:solidFill>
                <a:latin typeface="Arial" panose="020B0604020202020204" pitchFamily="34" charset="0"/>
                <a:ea typeface="宋体" panose="02010600030101010101" pitchFamily="2" charset="-122"/>
              </a:rPr>
              <a:t>and calligraphy </a:t>
            </a:r>
            <a:r>
              <a:rPr lang="en-US" altLang="zh-CN" sz="3200" noProof="1">
                <a:solidFill>
                  <a:prstClr val="black"/>
                </a:solidFill>
                <a:latin typeface="Arial" panose="020B0604020202020204" pitchFamily="34" charset="0"/>
                <a:ea typeface="宋体" panose="02010600030101010101" pitchFamily="2" charset="-122"/>
              </a:rPr>
              <a:t>so that you can get a deeper insight into our Chinese culture</a:t>
            </a:r>
            <a:r>
              <a:rPr lang="en-US" altLang="zh-CN"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lnSpc>
                <a:spcPts val="3640"/>
              </a:lnSpc>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I’m convinced that it will be a treasured memory for us all. Wish you a good time in our school</a:t>
            </a:r>
            <a:r>
              <a:rPr lang="en-US" altLang="zh-CN" sz="3200" noProof="1" smtClean="0">
                <a:solidFill>
                  <a:prstClr val="black"/>
                </a:solidFill>
                <a:latin typeface="Arial" panose="020B0604020202020204" pitchFamily="34" charset="0"/>
                <a:ea typeface="宋体" panose="02010600030101010101" pitchFamily="2" charset="-122"/>
              </a:rPr>
              <a:t>! Thank you!</a:t>
            </a:r>
            <a:endParaRPr lang="zh-CN" altLang="en-US" sz="3200" noProof="1">
              <a:solidFill>
                <a:prstClr val="black"/>
              </a:solidFill>
              <a:latin typeface="Arial" panose="020B0604020202020204" pitchFamily="34" charset="0"/>
              <a:ea typeface="宋体" panose="0201060003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287655" y="257175"/>
            <a:ext cx="11219815" cy="4523105"/>
          </a:xfrm>
          <a:prstGeom prst="rect">
            <a:avLst/>
          </a:prstGeom>
          <a:noFill/>
          <a:ln w="9525">
            <a:noFill/>
          </a:ln>
        </p:spPr>
        <p:txBody>
          <a:bodyPr wrap="square">
            <a:spAutoFit/>
          </a:bodyPr>
          <a:lstStyle/>
          <a:p>
            <a:pPr defTabSz="914400" fontAlgn="base">
              <a:spcBef>
                <a:spcPct val="0"/>
              </a:spcBef>
              <a:spcAft>
                <a:spcPct val="0"/>
              </a:spcAft>
              <a:defRPr/>
            </a:pPr>
            <a:r>
              <a:rPr lang="en-US" altLang="zh-CN" sz="3200" b="1" noProof="1" smtClean="0">
                <a:solidFill>
                  <a:schemeClr val="bg1"/>
                </a:solidFill>
                <a:latin typeface="Arial" panose="020B0604020202020204" pitchFamily="34" charset="0"/>
                <a:ea typeface="宋体" panose="02010600030101010101" pitchFamily="2" charset="-122"/>
              </a:rPr>
              <a:t>  </a:t>
            </a:r>
            <a:r>
              <a:rPr lang="zh-CN" altLang="en-US" sz="3200" b="1" noProof="1" smtClean="0">
                <a:solidFill>
                  <a:schemeClr val="bg1"/>
                </a:solidFill>
                <a:latin typeface="Arial" panose="020B0604020202020204" pitchFamily="34" charset="0"/>
                <a:ea typeface="宋体" panose="02010600030101010101" pitchFamily="2" charset="-122"/>
              </a:rPr>
              <a:t>类似作文巩固练习：</a:t>
            </a:r>
            <a:endParaRPr lang="zh-CN" altLang="en-US" sz="3200" b="1" noProof="1" smtClean="0">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zh-CN" altLang="en-US" sz="3200" noProof="1" smtClean="0">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200" noProof="1" smtClean="0">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【2019.9</a:t>
            </a:r>
            <a:r>
              <a:rPr lang="zh-CN" altLang="en-US" sz="3200" noProof="1">
                <a:solidFill>
                  <a:prstClr val="black"/>
                </a:solidFill>
                <a:latin typeface="Arial" panose="020B0604020202020204" pitchFamily="34" charset="0"/>
                <a:ea typeface="宋体" panose="02010600030101010101" pitchFamily="2" charset="-122"/>
              </a:rPr>
              <a:t>之江教育联盟</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假如你是学生会主席李华，下周你学校要接待来自英国的交流生。请你代表学校写一篇欢迎词，要点如下</a:t>
            </a:r>
            <a:r>
              <a:rPr lang="zh-CN" altLang="en-US"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1</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表示欢迎；  </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2</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介绍</a:t>
            </a:r>
            <a:r>
              <a:rPr lang="zh-CN" altLang="en-US" sz="3200" noProof="1" smtClean="0">
                <a:solidFill>
                  <a:prstClr val="black"/>
                </a:solidFill>
                <a:latin typeface="Arial" panose="020B0604020202020204" pitchFamily="34" charset="0"/>
                <a:ea typeface="宋体" panose="02010600030101010101" pitchFamily="2" charset="-122"/>
              </a:rPr>
              <a:t>活动</a:t>
            </a:r>
            <a:r>
              <a:rPr lang="zh-CN" altLang="en-US" sz="3200" noProof="1">
                <a:solidFill>
                  <a:prstClr val="black"/>
                </a:solidFill>
                <a:latin typeface="Arial" panose="020B0604020202020204" pitchFamily="34" charset="0"/>
                <a:ea typeface="宋体" panose="02010600030101010101" pitchFamily="2" charset="-122"/>
              </a:rPr>
              <a:t>安</a:t>
            </a:r>
            <a:r>
              <a:rPr lang="zh-CN" altLang="en-US" sz="3200" noProof="1" smtClean="0">
                <a:solidFill>
                  <a:prstClr val="black"/>
                </a:solidFill>
                <a:latin typeface="Arial" panose="020B0604020202020204" pitchFamily="34" charset="0"/>
                <a:ea typeface="宋体" panose="02010600030101010101" pitchFamily="2" charset="-122"/>
              </a:rPr>
              <a:t>排</a:t>
            </a:r>
            <a:r>
              <a:rPr lang="zh-CN" altLang="en-US" sz="3200" noProof="1">
                <a:solidFill>
                  <a:prstClr val="black"/>
                </a:solidFill>
                <a:latin typeface="Arial" panose="020B0604020202020204" pitchFamily="34" charset="0"/>
                <a:ea typeface="宋体" panose="02010600030101010101" pitchFamily="2" charset="-122"/>
              </a:rPr>
              <a:t>；   </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3</a:t>
            </a:r>
            <a:r>
              <a:rPr lang="en-US" altLang="zh-CN" sz="3200" noProof="1">
                <a:solidFill>
                  <a:prstClr val="black"/>
                </a:solidFill>
                <a:latin typeface="Arial" panose="020B0604020202020204" pitchFamily="34" charset="0"/>
                <a:ea typeface="宋体" panose="02010600030101010101" pitchFamily="2" charset="-122"/>
              </a:rPr>
              <a:t>. </a:t>
            </a:r>
            <a:r>
              <a:rPr lang="zh-CN" altLang="en-US" sz="3200" noProof="1">
                <a:solidFill>
                  <a:prstClr val="black"/>
                </a:solidFill>
                <a:latin typeface="Arial" panose="020B0604020202020204" pitchFamily="34" charset="0"/>
                <a:ea typeface="宋体" panose="02010600030101010101" pitchFamily="2" charset="-122"/>
              </a:rPr>
              <a:t>表达愿望。</a:t>
            </a:r>
            <a:endParaRPr lang="zh-CN" altLang="en-US" sz="3200" noProof="1">
              <a:solidFill>
                <a:prstClr val="black"/>
              </a:solidFill>
              <a:latin typeface="Arial" panose="020B0604020202020204" pitchFamily="34" charset="0"/>
              <a:ea typeface="宋体" panose="0201060003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319405" y="1123950"/>
            <a:ext cx="11552555" cy="4831080"/>
          </a:xfrm>
          <a:prstGeom prst="rect">
            <a:avLst/>
          </a:prstGeom>
          <a:noFill/>
          <a:ln w="9525">
            <a:noFill/>
          </a:ln>
        </p:spPr>
        <p:txBody>
          <a:bodyPr wrap="square">
            <a:spAutoFit/>
          </a:bodyPr>
          <a:lstStyle/>
          <a:p>
            <a:pPr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Dear friends,</a:t>
            </a:r>
            <a:endParaRPr lang="en-US" altLang="zh-CN" sz="28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   To begin with, please allow me to express my warm welcome to you on behalf of our school.</a:t>
            </a:r>
            <a:endParaRPr lang="en-US" altLang="zh-CN" sz="28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   </a:t>
            </a:r>
            <a:r>
              <a:rPr lang="en-US" altLang="zh-CN" sz="2800" noProof="1" smtClean="0">
                <a:solidFill>
                  <a:prstClr val="black"/>
                </a:solidFill>
                <a:latin typeface="Arial" panose="020B0604020202020204" pitchFamily="34" charset="0"/>
                <a:ea typeface="宋体" panose="02010600030101010101" pitchFamily="2" charset="-122"/>
              </a:rPr>
              <a:t>To </a:t>
            </a:r>
            <a:r>
              <a:rPr lang="en-US" altLang="zh-CN" sz="2800" noProof="1">
                <a:solidFill>
                  <a:prstClr val="black"/>
                </a:solidFill>
                <a:latin typeface="Arial" panose="020B0604020202020204" pitchFamily="34" charset="0"/>
                <a:ea typeface="宋体" panose="02010600030101010101" pitchFamily="2" charset="-122"/>
              </a:rPr>
              <a:t>make your stay here </a:t>
            </a:r>
            <a:r>
              <a:rPr lang="en-US" altLang="zh-CN" sz="2800" noProof="1" smtClean="0">
                <a:solidFill>
                  <a:prstClr val="black"/>
                </a:solidFill>
                <a:latin typeface="Arial" panose="020B0604020202020204" pitchFamily="34" charset="0"/>
                <a:ea typeface="宋体" panose="02010600030101010101" pitchFamily="2" charset="-122"/>
              </a:rPr>
              <a:t>memorable, </a:t>
            </a:r>
            <a:r>
              <a:rPr lang="en-US" altLang="zh-CN" sz="2800" noProof="1">
                <a:solidFill>
                  <a:prstClr val="black"/>
                </a:solidFill>
                <a:latin typeface="Arial" panose="020B0604020202020204" pitchFamily="34" charset="0"/>
                <a:ea typeface="宋体" panose="02010600030101010101" pitchFamily="2" charset="-122"/>
              </a:rPr>
              <a:t>various activities will be </a:t>
            </a:r>
            <a:r>
              <a:rPr lang="en-US" altLang="zh-CN" sz="2800" noProof="1" smtClean="0">
                <a:solidFill>
                  <a:prstClr val="black"/>
                </a:solidFill>
                <a:latin typeface="Arial" panose="020B0604020202020204" pitchFamily="34" charset="0"/>
                <a:ea typeface="宋体" panose="02010600030101010101" pitchFamily="2" charset="-122"/>
              </a:rPr>
              <a:t>arranged</a:t>
            </a:r>
            <a:r>
              <a:rPr lang="en-US" altLang="zh-CN" sz="2800" noProof="1">
                <a:solidFill>
                  <a:prstClr val="black"/>
                </a:solidFill>
                <a:latin typeface="Arial" panose="020B0604020202020204" pitchFamily="34" charset="0"/>
                <a:ea typeface="宋体" panose="02010600030101010101" pitchFamily="2" charset="-122"/>
              </a:rPr>
              <a:t>.</a:t>
            </a:r>
            <a:r>
              <a:rPr lang="en-US" altLang="zh-CN" sz="2800" noProof="1" smtClean="0">
                <a:solidFill>
                  <a:prstClr val="black"/>
                </a:solidFill>
                <a:latin typeface="Arial" panose="020B0604020202020204" pitchFamily="34" charset="0"/>
                <a:ea typeface="宋体" panose="02010600030101010101" pitchFamily="2" charset="-122"/>
              </a:rPr>
              <a:t> We will </a:t>
            </a:r>
            <a:r>
              <a:rPr lang="en-US" altLang="zh-CN" sz="2800" noProof="1">
                <a:solidFill>
                  <a:prstClr val="black"/>
                </a:solidFill>
                <a:latin typeface="Arial" panose="020B0604020202020204" pitchFamily="34" charset="0"/>
                <a:ea typeface="宋体" panose="02010600030101010101" pitchFamily="2" charset="-122"/>
              </a:rPr>
              <a:t>hold a talent show, where everyone can show their outstanding talents. Some optional classes on traditional Chinese culture are also scheduled, such as paper-cutting, Chinese opera, calligraphy so that you can get a deeper insight into our Chinese culture.</a:t>
            </a:r>
            <a:endParaRPr lang="en-US" altLang="zh-CN" sz="28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2800" noProof="1" smtClean="0">
                <a:solidFill>
                  <a:prstClr val="black"/>
                </a:solidFill>
                <a:latin typeface="Arial" panose="020B0604020202020204" pitchFamily="34" charset="0"/>
                <a:ea typeface="宋体" panose="02010600030101010101" pitchFamily="2" charset="-122"/>
              </a:rPr>
              <a:t>    I </a:t>
            </a:r>
            <a:r>
              <a:rPr lang="en-US" altLang="zh-CN" sz="2800" noProof="1">
                <a:solidFill>
                  <a:prstClr val="black"/>
                </a:solidFill>
                <a:latin typeface="Arial" panose="020B0604020202020204" pitchFamily="34" charset="0"/>
                <a:ea typeface="宋体" panose="02010600030101010101" pitchFamily="2" charset="-122"/>
              </a:rPr>
              <a:t>sincerely hope that you can enjoy yourself and wish you a peasant </a:t>
            </a:r>
            <a:r>
              <a:rPr lang="en-US" altLang="zh-CN" sz="2800" noProof="1" smtClean="0">
                <a:solidFill>
                  <a:prstClr val="black"/>
                </a:solidFill>
                <a:latin typeface="Arial" panose="020B0604020202020204" pitchFamily="34" charset="0"/>
                <a:ea typeface="宋体" panose="02010600030101010101" pitchFamily="2" charset="-122"/>
              </a:rPr>
              <a:t>journey.Thank </a:t>
            </a:r>
            <a:r>
              <a:rPr lang="en-US" altLang="zh-CN" sz="2800" noProof="1">
                <a:solidFill>
                  <a:prstClr val="black"/>
                </a:solidFill>
                <a:latin typeface="Arial" panose="020B0604020202020204" pitchFamily="34" charset="0"/>
                <a:ea typeface="宋体" panose="02010600030101010101" pitchFamily="2" charset="-122"/>
              </a:rPr>
              <a:t>you!</a:t>
            </a:r>
            <a:endParaRPr lang="en-US" altLang="zh-CN" sz="2800" noProof="1">
              <a:solidFill>
                <a:prstClr val="black"/>
              </a:solidFill>
              <a:latin typeface="Arial" panose="020B0604020202020204" pitchFamily="34" charset="0"/>
              <a:ea typeface="宋体" panose="02010600030101010101" pitchFamily="2" charset="-122"/>
            </a:endParaRPr>
          </a:p>
          <a:p>
            <a:pPr marL="457200" indent="-457200" defTabSz="914400" fontAlgn="base">
              <a:spcBef>
                <a:spcPct val="0"/>
              </a:spcBef>
              <a:spcAft>
                <a:spcPct val="0"/>
              </a:spcAft>
              <a:defRPr/>
            </a:pPr>
            <a:endParaRPr lang="zh-CN" altLang="en-US" sz="2800" noProof="1">
              <a:solidFill>
                <a:prstClr val="black"/>
              </a:solidFill>
              <a:latin typeface="Arial" panose="020B0604020202020204" pitchFamily="34" charset="0"/>
              <a:ea typeface="宋体" panose="0201060003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303530" y="257175"/>
            <a:ext cx="11584940" cy="5507990"/>
          </a:xfrm>
          <a:prstGeom prst="rect">
            <a:avLst/>
          </a:prstGeom>
          <a:noFill/>
          <a:ln w="9525">
            <a:noFill/>
          </a:ln>
        </p:spPr>
        <p:txBody>
          <a:bodyPr wrap="square">
            <a:spAutoFit/>
          </a:bodyPr>
          <a:lstStyle/>
          <a:p>
            <a:pPr defTabSz="914400" fontAlgn="base">
              <a:spcBef>
                <a:spcPct val="0"/>
              </a:spcBef>
              <a:spcAft>
                <a:spcPct val="0"/>
              </a:spcAft>
              <a:defRPr/>
            </a:pPr>
            <a:r>
              <a:rPr lang="en-US" altLang="zh-CN" sz="3200" b="1" noProof="1" smtClean="0">
                <a:solidFill>
                  <a:schemeClr val="bg1"/>
                </a:solidFill>
                <a:latin typeface="Arial" panose="020B0604020202020204" pitchFamily="34" charset="0"/>
                <a:ea typeface="宋体" panose="02010600030101010101" pitchFamily="2" charset="-122"/>
              </a:rPr>
              <a:t>【2014</a:t>
            </a:r>
            <a:r>
              <a:rPr lang="zh-CN" altLang="en-US" sz="3200" b="1" noProof="1" smtClean="0">
                <a:solidFill>
                  <a:schemeClr val="bg1"/>
                </a:solidFill>
                <a:latin typeface="Arial" panose="020B0604020202020204" pitchFamily="34" charset="0"/>
                <a:ea typeface="宋体" panose="02010600030101010101" pitchFamily="2" charset="-122"/>
              </a:rPr>
              <a:t>年陕西高考</a:t>
            </a:r>
            <a:r>
              <a:rPr lang="en-US" altLang="zh-CN" sz="3200" b="1" noProof="1">
                <a:solidFill>
                  <a:schemeClr val="bg1"/>
                </a:solidFill>
                <a:latin typeface="Arial" panose="020B0604020202020204" pitchFamily="34" charset="0"/>
                <a:ea typeface="宋体" panose="02010600030101010101" pitchFamily="2" charset="-122"/>
              </a:rPr>
              <a:t>】</a:t>
            </a:r>
            <a:endParaRPr lang="en-US" altLang="zh-CN" sz="3200" b="1" noProof="1">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br>
              <a:rPr lang="en-US" altLang="zh-CN" sz="3200" noProof="1">
                <a:solidFill>
                  <a:prstClr val="black"/>
                </a:solidFill>
                <a:latin typeface="Arial" panose="020B0604020202020204" pitchFamily="34" charset="0"/>
                <a:ea typeface="宋体" panose="02010600030101010101" pitchFamily="2" charset="-122"/>
              </a:rPr>
            </a:br>
            <a:r>
              <a:rPr lang="en-US" altLang="zh-CN" sz="3200" noProof="1" smtClean="0">
                <a:solidFill>
                  <a:prstClr val="black"/>
                </a:solidFill>
                <a:latin typeface="Arial" panose="020B0604020202020204" pitchFamily="34" charset="0"/>
                <a:ea typeface="宋体" panose="02010600030101010101" pitchFamily="2" charset="-122"/>
              </a:rPr>
              <a:t>    </a:t>
            </a:r>
            <a:r>
              <a:rPr lang="zh-CN" altLang="en-US" sz="3200" noProof="1" smtClean="0">
                <a:solidFill>
                  <a:prstClr val="black"/>
                </a:solidFill>
                <a:latin typeface="Arial" panose="020B0604020202020204" pitchFamily="34" charset="0"/>
                <a:ea typeface="宋体" panose="02010600030101010101" pitchFamily="2" charset="-122"/>
              </a:rPr>
              <a:t>假如</a:t>
            </a:r>
            <a:r>
              <a:rPr lang="zh-CN" altLang="en-US" sz="3200" noProof="1">
                <a:solidFill>
                  <a:prstClr val="black"/>
                </a:solidFill>
                <a:latin typeface="Arial" panose="020B0604020202020204" pitchFamily="34" charset="0"/>
                <a:ea typeface="宋体" panose="02010600030101010101" pitchFamily="2" charset="-122"/>
              </a:rPr>
              <a:t>你</a:t>
            </a:r>
            <a:r>
              <a:rPr lang="zh-CN" altLang="en-US" sz="3200" noProof="1" smtClean="0">
                <a:solidFill>
                  <a:prstClr val="black"/>
                </a:solidFill>
                <a:latin typeface="Arial" panose="020B0604020202020204" pitchFamily="34" charset="0"/>
                <a:ea typeface="宋体" panose="02010600030101010101" pitchFamily="2" charset="-122"/>
              </a:rPr>
              <a:t>是</a:t>
            </a:r>
            <a:r>
              <a:rPr lang="zh-CN" altLang="en-US" sz="3200" noProof="1">
                <a:solidFill>
                  <a:prstClr val="black"/>
                </a:solidFill>
                <a:latin typeface="Arial" panose="020B0604020202020204" pitchFamily="34" charset="0"/>
                <a:ea typeface="宋体" panose="02010600030101010101" pitchFamily="2" charset="-122"/>
              </a:rPr>
              <a:t>中学生</a:t>
            </a:r>
            <a:r>
              <a:rPr lang="zh-CN" altLang="en-US" sz="3200" noProof="1" smtClean="0">
                <a:solidFill>
                  <a:prstClr val="black"/>
                </a:solidFill>
                <a:latin typeface="Arial" panose="020B0604020202020204" pitchFamily="34" charset="0"/>
                <a:ea typeface="宋体" panose="02010600030101010101" pitchFamily="2" charset="-122"/>
              </a:rPr>
              <a:t>李华，美国有个中学校长代表团即将访问你校并出席英语周的一项活动。请根据写作要求和写作要点写</a:t>
            </a:r>
            <a:r>
              <a:rPr lang="zh-CN" altLang="en-US" sz="3200" noProof="1">
                <a:solidFill>
                  <a:prstClr val="black"/>
                </a:solidFill>
                <a:latin typeface="Arial" panose="020B0604020202020204" pitchFamily="34" charset="0"/>
                <a:ea typeface="宋体" panose="02010600030101010101" pitchFamily="2" charset="-122"/>
              </a:rPr>
              <a:t>一篇</a:t>
            </a:r>
            <a:r>
              <a:rPr lang="zh-CN" altLang="en-US" sz="3200" noProof="1" smtClean="0">
                <a:solidFill>
                  <a:prstClr val="black"/>
                </a:solidFill>
                <a:latin typeface="Arial" panose="020B0604020202020204" pitchFamily="34" charset="0"/>
                <a:ea typeface="宋体" panose="02010600030101010101" pitchFamily="2" charset="-122"/>
              </a:rPr>
              <a:t>欢迎词。</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zh-CN" altLang="en-US" sz="3200" noProof="1">
                <a:solidFill>
                  <a:prstClr val="black"/>
                </a:solidFill>
                <a:latin typeface="Arial" panose="020B0604020202020204" pitchFamily="34" charset="0"/>
                <a:ea typeface="宋体" panose="02010600030101010101" pitchFamily="2" charset="-122"/>
              </a:rPr>
              <a:t>    写作</a:t>
            </a:r>
            <a:r>
              <a:rPr lang="zh-CN" altLang="en-US" sz="3200" noProof="1" smtClean="0">
                <a:solidFill>
                  <a:prstClr val="black"/>
                </a:solidFill>
                <a:latin typeface="Arial" panose="020B0604020202020204" pitchFamily="34" charset="0"/>
                <a:ea typeface="宋体" panose="02010600030101010101" pitchFamily="2" charset="-122"/>
              </a:rPr>
              <a:t>要求：</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1.</a:t>
            </a:r>
            <a:r>
              <a:rPr lang="zh-CN" altLang="en-US" sz="3200" noProof="1" smtClean="0">
                <a:solidFill>
                  <a:prstClr val="black"/>
                </a:solidFill>
                <a:latin typeface="Arial" panose="020B0604020202020204" pitchFamily="34" charset="0"/>
                <a:ea typeface="宋体" panose="02010600030101010101" pitchFamily="2" charset="-122"/>
              </a:rPr>
              <a:t>表示对客人的欢迎； </a:t>
            </a:r>
            <a:r>
              <a:rPr lang="en-US" altLang="zh-CN" sz="3200" noProof="1" smtClean="0">
                <a:solidFill>
                  <a:prstClr val="black"/>
                </a:solidFill>
                <a:latin typeface="Arial" panose="020B0604020202020204" pitchFamily="34" charset="0"/>
                <a:ea typeface="宋体" panose="02010600030101010101" pitchFamily="2" charset="-122"/>
              </a:rPr>
              <a:t>2.</a:t>
            </a:r>
            <a:r>
              <a:rPr lang="zh-CN" altLang="en-US" sz="3200" noProof="1" smtClean="0">
                <a:solidFill>
                  <a:prstClr val="black"/>
                </a:solidFill>
                <a:latin typeface="Arial" panose="020B0604020202020204" pitchFamily="34" charset="0"/>
                <a:ea typeface="宋体" panose="02010600030101010101" pitchFamily="2" charset="-122"/>
              </a:rPr>
              <a:t>介绍此项活动（活动目的、内容等）；    </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3.</a:t>
            </a:r>
            <a:r>
              <a:rPr lang="zh-CN" altLang="en-US" sz="3200" noProof="1" smtClean="0">
                <a:solidFill>
                  <a:prstClr val="black"/>
                </a:solidFill>
                <a:latin typeface="Arial" panose="020B0604020202020204" pitchFamily="34" charset="0"/>
                <a:ea typeface="宋体" panose="02010600030101010101" pitchFamily="2" charset="-122"/>
              </a:rPr>
              <a:t>表示对客人的祝愿。</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zh-CN" altLang="en-US" sz="3200" noProof="1" smtClean="0">
                <a:solidFill>
                  <a:prstClr val="black"/>
                </a:solidFill>
                <a:latin typeface="Arial" panose="020B0604020202020204" pitchFamily="34" charset="0"/>
                <a:ea typeface="宋体" panose="02010600030101010101" pitchFamily="2" charset="-122"/>
              </a:rPr>
              <a:t>写作要点：</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1.</a:t>
            </a:r>
            <a:r>
              <a:rPr lang="zh-CN" altLang="en-US" sz="3200" noProof="1" smtClean="0">
                <a:solidFill>
                  <a:prstClr val="black"/>
                </a:solidFill>
                <a:latin typeface="Arial" panose="020B0604020202020204" pitchFamily="34" charset="0"/>
                <a:ea typeface="宋体" panose="02010600030101010101" pitchFamily="2" charset="-122"/>
              </a:rPr>
              <a:t>词数不少于</a:t>
            </a:r>
            <a:r>
              <a:rPr lang="en-US" altLang="zh-CN" sz="3200" noProof="1" smtClean="0">
                <a:solidFill>
                  <a:prstClr val="black"/>
                </a:solidFill>
                <a:latin typeface="Arial" panose="020B0604020202020204" pitchFamily="34" charset="0"/>
                <a:ea typeface="宋体" panose="02010600030101010101" pitchFamily="2" charset="-122"/>
              </a:rPr>
              <a:t>100</a:t>
            </a:r>
            <a:r>
              <a:rPr lang="zh-CN" altLang="en-US" sz="3200" noProof="1" smtClean="0">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2.</a:t>
            </a:r>
            <a:r>
              <a:rPr lang="zh-CN" altLang="en-US" sz="3200" noProof="1" smtClean="0">
                <a:solidFill>
                  <a:prstClr val="black"/>
                </a:solidFill>
                <a:latin typeface="Arial" panose="020B0604020202020204" pitchFamily="34" charset="0"/>
                <a:ea typeface="宋体" panose="02010600030101010101" pitchFamily="2" charset="-122"/>
              </a:rPr>
              <a:t>称呼已经给出，请写出欢迎辞正文；</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3.</a:t>
            </a:r>
            <a:r>
              <a:rPr lang="zh-CN" altLang="en-US" sz="3200" noProof="1" smtClean="0">
                <a:solidFill>
                  <a:prstClr val="black"/>
                </a:solidFill>
                <a:latin typeface="Arial" panose="020B0604020202020204" pitchFamily="34" charset="0"/>
                <a:ea typeface="宋体" panose="02010600030101010101" pitchFamily="2" charset="-122"/>
              </a:rPr>
              <a:t>不能使用真实学校和姓名名称。</a:t>
            </a:r>
            <a:endParaRPr lang="zh-CN" altLang="en-US" sz="3200" noProof="1">
              <a:solidFill>
                <a:prstClr val="black"/>
              </a:solidFill>
              <a:latin typeface="Arial" panose="020B0604020202020204" pitchFamily="34" charset="0"/>
              <a:ea typeface="宋体" panose="02010600030101010101" pitchFamily="2" charset="-122"/>
            </a:endParaRPr>
          </a:p>
        </p:txBody>
      </p:sp>
      <p:sp>
        <p:nvSpPr>
          <p:cNvPr id="2" name="TextBox 1"/>
          <p:cNvSpPr txBox="1"/>
          <p:nvPr/>
        </p:nvSpPr>
        <p:spPr>
          <a:xfrm>
            <a:off x="574040" y="5765165"/>
            <a:ext cx="11315065" cy="521970"/>
          </a:xfrm>
          <a:prstGeom prst="rect">
            <a:avLst/>
          </a:prstGeom>
          <a:noFill/>
        </p:spPr>
        <p:txBody>
          <a:bodyPr wrap="square" rtlCol="0">
            <a:spAutoFit/>
          </a:bodyPr>
          <a:lstStyle/>
          <a:p>
            <a:r>
              <a:rPr lang="en-US" altLang="zh-CN" sz="2800" b="1" dirty="0" smtClean="0"/>
              <a:t>Dear American guest,</a:t>
            </a:r>
            <a:endParaRPr lang="en-US" altLang="zh-CN" sz="2800" b="1" dirty="0" smtClean="0"/>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334645" y="1066165"/>
            <a:ext cx="11522710" cy="5262245"/>
          </a:xfrm>
          <a:prstGeom prst="rect">
            <a:avLst/>
          </a:prstGeom>
          <a:noFill/>
          <a:ln w="9525">
            <a:noFill/>
          </a:ln>
        </p:spPr>
        <p:txBody>
          <a:bodyPr wrap="square">
            <a:spAutoFit/>
          </a:bodyPr>
          <a:lstStyle/>
          <a:p>
            <a:pPr defTabSz="914400" fontAlgn="base">
              <a:spcBef>
                <a:spcPct val="0"/>
              </a:spcBef>
              <a:spcAft>
                <a:spcPct val="0"/>
              </a:spcAft>
              <a:defRPr/>
            </a:pPr>
            <a:r>
              <a:rPr lang="en-US" altLang="zh-CN" sz="2800" noProof="1" smtClean="0">
                <a:solidFill>
                  <a:prstClr val="black"/>
                </a:solidFill>
                <a:latin typeface="Arial" panose="020B0604020202020204" pitchFamily="34" charset="0"/>
                <a:ea typeface="宋体" panose="02010600030101010101" pitchFamily="2" charset="-122"/>
              </a:rPr>
              <a:t>    Dear </a:t>
            </a:r>
            <a:r>
              <a:rPr lang="en-US" altLang="zh-CN" sz="2800" noProof="1">
                <a:solidFill>
                  <a:prstClr val="black"/>
                </a:solidFill>
                <a:latin typeface="Arial" panose="020B0604020202020204" pitchFamily="34" charset="0"/>
                <a:ea typeface="宋体" panose="02010600030101010101" pitchFamily="2" charset="-122"/>
              </a:rPr>
              <a:t>American guest,</a:t>
            </a:r>
            <a:endParaRPr lang="en-US" altLang="zh-CN" sz="2800" noProof="1">
              <a:solidFill>
                <a:prstClr val="black"/>
              </a:solidFill>
              <a:latin typeface="Arial" panose="020B0604020202020204" pitchFamily="34" charset="0"/>
              <a:ea typeface="宋体" panose="02010600030101010101" pitchFamily="2" charset="-122"/>
            </a:endParaRPr>
          </a:p>
          <a:p>
            <a:pPr marL="457200" defTabSz="914400" fontAlgn="base">
              <a:spcBef>
                <a:spcPct val="0"/>
              </a:spcBef>
              <a:spcAft>
                <a:spcPct val="0"/>
              </a:spcAft>
              <a:defRPr/>
            </a:pPr>
            <a:r>
              <a:rPr lang="en-US" altLang="zh-CN" sz="2800" noProof="1" smtClean="0">
                <a:solidFill>
                  <a:prstClr val="black"/>
                </a:solidFill>
                <a:latin typeface="Arial" panose="020B0604020202020204" pitchFamily="34" charset="0"/>
                <a:ea typeface="宋体" panose="02010600030101010101" pitchFamily="2" charset="-122"/>
              </a:rPr>
              <a:t>   On behalf of our school, I’d like to express our warm welcome to you. </a:t>
            </a:r>
            <a:r>
              <a:rPr lang="en-US" altLang="zh-CN" sz="2800" noProof="1" smtClean="0">
                <a:solidFill>
                  <a:srgbClr val="FF0000"/>
                </a:solidFill>
                <a:latin typeface="Arial" panose="020B0604020202020204" pitchFamily="34" charset="0"/>
                <a:ea typeface="宋体" panose="02010600030101010101" pitchFamily="2" charset="-122"/>
              </a:rPr>
              <a:t>We are lucky to have you here </a:t>
            </a:r>
            <a:r>
              <a:rPr lang="en-US" altLang="zh-CN" sz="2800" noProof="1" smtClean="0">
                <a:solidFill>
                  <a:prstClr val="black"/>
                </a:solidFill>
                <a:latin typeface="Arial" panose="020B0604020202020204" pitchFamily="34" charset="0"/>
                <a:ea typeface="宋体" panose="02010600030101010101" pitchFamily="2" charset="-122"/>
              </a:rPr>
              <a:t>in the middle of the English Weekly.</a:t>
            </a:r>
            <a:endParaRPr lang="en-US" altLang="zh-CN" sz="2800" noProof="1" smtClean="0">
              <a:solidFill>
                <a:prstClr val="black"/>
              </a:solidFill>
              <a:latin typeface="Arial" panose="020B0604020202020204" pitchFamily="34" charset="0"/>
              <a:ea typeface="宋体" panose="02010600030101010101" pitchFamily="2" charset="-122"/>
            </a:endParaRPr>
          </a:p>
          <a:p>
            <a:pPr marL="457200"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 </a:t>
            </a:r>
            <a:r>
              <a:rPr lang="en-US" altLang="zh-CN" sz="2800" noProof="1" smtClean="0">
                <a:solidFill>
                  <a:prstClr val="black"/>
                </a:solidFill>
                <a:latin typeface="Arial" panose="020B0604020202020204" pitchFamily="34" charset="0"/>
                <a:ea typeface="宋体" panose="02010600030101010101" pitchFamily="2" charset="-122"/>
              </a:rPr>
              <a:t>   As scheduled, we have English Talent Show today. The purpose of the program is to develop our interest in English learning and practical abilities in listening and speaking. The program </a:t>
            </a:r>
            <a:r>
              <a:rPr lang="en-US" altLang="zh-CN" sz="2800" noProof="1" smtClean="0">
                <a:solidFill>
                  <a:srgbClr val="FF0000"/>
                </a:solidFill>
                <a:latin typeface="Arial" panose="020B0604020202020204" pitchFamily="34" charset="0"/>
                <a:ea typeface="宋体" panose="02010600030101010101" pitchFamily="2" charset="-122"/>
              </a:rPr>
              <a:t>consists of </a:t>
            </a:r>
            <a:r>
              <a:rPr lang="en-US" altLang="zh-CN" sz="2800" noProof="1" smtClean="0">
                <a:solidFill>
                  <a:prstClr val="black"/>
                </a:solidFill>
                <a:latin typeface="Arial" panose="020B0604020202020204" pitchFamily="34" charset="0"/>
                <a:ea typeface="宋体" panose="02010600030101010101" pitchFamily="2" charset="-122"/>
              </a:rPr>
              <a:t>the following activities: recitation, singing, word spelling and story telling. The show will begin at the Students’ Centre at 2:00pm. Dear guests, you are welcome to take part in some activities. </a:t>
            </a:r>
            <a:r>
              <a:rPr lang="en-US" altLang="zh-CN" sz="2800" noProof="1" smtClean="0">
                <a:solidFill>
                  <a:srgbClr val="FF0000"/>
                </a:solidFill>
                <a:latin typeface="Arial" panose="020B0604020202020204" pitchFamily="34" charset="0"/>
                <a:ea typeface="宋体" panose="02010600030101010101" pitchFamily="2" charset="-122"/>
              </a:rPr>
              <a:t>I hope we students will benefit from your presence.</a:t>
            </a:r>
            <a:endParaRPr lang="en-US" altLang="zh-CN" sz="2800" noProof="1" smtClean="0">
              <a:solidFill>
                <a:srgbClr val="FF0000"/>
              </a:solidFill>
              <a:latin typeface="Arial" panose="020B0604020202020204" pitchFamily="34" charset="0"/>
              <a:ea typeface="宋体" panose="02010600030101010101" pitchFamily="2" charset="-122"/>
            </a:endParaRPr>
          </a:p>
          <a:p>
            <a:pPr marL="457200"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 </a:t>
            </a:r>
            <a:r>
              <a:rPr lang="en-US" altLang="zh-CN" sz="2800" noProof="1" smtClean="0">
                <a:solidFill>
                  <a:prstClr val="black"/>
                </a:solidFill>
                <a:latin typeface="Arial" panose="020B0604020202020204" pitchFamily="34" charset="0"/>
                <a:ea typeface="宋体" panose="02010600030101010101" pitchFamily="2" charset="-122"/>
              </a:rPr>
              <a:t>    I sincerely wish you a pleasant time here. Thank you!</a:t>
            </a:r>
            <a:endParaRPr lang="zh-CN" altLang="en-US" sz="2800" noProof="1">
              <a:solidFill>
                <a:prstClr val="black"/>
              </a:solidFill>
              <a:latin typeface="Arial" panose="020B0604020202020204" pitchFamily="34" charset="0"/>
              <a:ea typeface="宋体" panose="0201060003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271780" y="257175"/>
            <a:ext cx="11632565" cy="6000750"/>
          </a:xfrm>
          <a:prstGeom prst="rect">
            <a:avLst/>
          </a:prstGeom>
          <a:noFill/>
          <a:ln w="9525">
            <a:noFill/>
          </a:ln>
        </p:spPr>
        <p:txBody>
          <a:bodyPr wrap="square">
            <a:spAutoFit/>
          </a:bodyPr>
          <a:lstStyle/>
          <a:p>
            <a:pPr defTabSz="914400" fontAlgn="base">
              <a:spcBef>
                <a:spcPct val="0"/>
              </a:spcBef>
              <a:spcAft>
                <a:spcPct val="0"/>
              </a:spcAft>
              <a:defRPr/>
            </a:pPr>
            <a:r>
              <a:rPr lang="zh-CN" altLang="en-US" sz="3200" b="1" noProof="1">
                <a:solidFill>
                  <a:schemeClr val="bg1"/>
                </a:solidFill>
                <a:latin typeface="Arial" panose="020B0604020202020204" pitchFamily="34" charset="0"/>
                <a:ea typeface="宋体" panose="02010600030101010101" pitchFamily="2" charset="-122"/>
              </a:rPr>
              <a:t>同话题</a:t>
            </a:r>
            <a:r>
              <a:rPr lang="zh-CN" altLang="en-US" sz="3200" b="1" noProof="1" smtClean="0">
                <a:solidFill>
                  <a:schemeClr val="bg1"/>
                </a:solidFill>
                <a:latin typeface="Arial" panose="020B0604020202020204" pitchFamily="34" charset="0"/>
                <a:ea typeface="宋体" panose="02010600030101010101" pitchFamily="2" charset="-122"/>
              </a:rPr>
              <a:t>作文巩固练习：</a:t>
            </a:r>
            <a:endParaRPr lang="zh-CN" altLang="en-US" sz="3200" b="1" noProof="1" smtClean="0">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200" b="1" noProof="1" smtClean="0">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endParaRPr lang="en-US" altLang="zh-CN"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【2019.9</a:t>
            </a:r>
            <a:r>
              <a:rPr lang="zh-CN" altLang="en-US" sz="3200" noProof="1">
                <a:solidFill>
                  <a:prstClr val="black"/>
                </a:solidFill>
                <a:latin typeface="Arial" panose="020B0604020202020204" pitchFamily="34" charset="0"/>
                <a:ea typeface="宋体" panose="02010600030101010101" pitchFamily="2" charset="-122"/>
              </a:rPr>
              <a:t>名校协作</a:t>
            </a:r>
            <a:r>
              <a:rPr lang="zh-CN" altLang="en-US" sz="3200" noProof="1" smtClean="0">
                <a:solidFill>
                  <a:prstClr val="black"/>
                </a:solidFill>
                <a:latin typeface="Arial" panose="020B0604020202020204" pitchFamily="34" charset="0"/>
                <a:ea typeface="宋体" panose="02010600030101010101" pitchFamily="2" charset="-122"/>
              </a:rPr>
              <a:t>体</a:t>
            </a:r>
            <a:r>
              <a:rPr lang="en-US" altLang="zh-CN" sz="3200" noProof="1" smtClean="0">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假如你是李华，下周瑞典某中学师生团将来你校进行访问。请你给你将接待的瑞典学生 </a:t>
            </a:r>
            <a:r>
              <a:rPr lang="en-US" altLang="zh-CN" sz="3200" noProof="1">
                <a:solidFill>
                  <a:prstClr val="black"/>
                </a:solidFill>
                <a:latin typeface="Arial" panose="020B0604020202020204" pitchFamily="34" charset="0"/>
                <a:ea typeface="宋体" panose="02010600030101010101" pitchFamily="2" charset="-122"/>
              </a:rPr>
              <a:t>Peterson</a:t>
            </a:r>
            <a:r>
              <a:rPr lang="zh-CN" altLang="en-US" sz="3200" noProof="1">
                <a:solidFill>
                  <a:prstClr val="black"/>
                </a:solidFill>
                <a:latin typeface="Arial" panose="020B0604020202020204" pitchFamily="34" charset="0"/>
                <a:ea typeface="宋体" panose="02010600030101010101" pitchFamily="2" charset="-122"/>
              </a:rPr>
              <a:t>写封电子邮件，内容包括：</a:t>
            </a:r>
            <a:endParaRPr lang="zh-CN" altLang="en-US"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1</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表示热烈欢迎</a:t>
            </a:r>
            <a:r>
              <a:rPr lang="zh-CN" altLang="en-US"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2</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告知活动安排</a:t>
            </a:r>
            <a:r>
              <a:rPr lang="zh-CN" altLang="en-US"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3</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询问有何要求。</a:t>
            </a:r>
            <a:endParaRPr lang="zh-CN" altLang="en-US"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zh-CN" altLang="en-US" sz="3200" noProof="1">
                <a:solidFill>
                  <a:prstClr val="black"/>
                </a:solidFill>
                <a:latin typeface="Arial" panose="020B0604020202020204" pitchFamily="34" charset="0"/>
                <a:ea typeface="宋体" panose="02010600030101010101" pitchFamily="2" charset="-122"/>
              </a:rPr>
              <a:t>    注意</a:t>
            </a:r>
            <a:r>
              <a:rPr lang="en-US" altLang="zh-CN"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1</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词数</a:t>
            </a:r>
            <a:r>
              <a:rPr lang="en-US" altLang="zh-CN" sz="3200" noProof="1">
                <a:solidFill>
                  <a:prstClr val="black"/>
                </a:solidFill>
                <a:latin typeface="Arial" panose="020B0604020202020204" pitchFamily="34" charset="0"/>
                <a:ea typeface="宋体" panose="02010600030101010101" pitchFamily="2" charset="-122"/>
              </a:rPr>
              <a:t>80</a:t>
            </a:r>
            <a:r>
              <a:rPr lang="zh-CN" altLang="en-US" sz="3200" noProof="1">
                <a:solidFill>
                  <a:prstClr val="black"/>
                </a:solidFill>
                <a:latin typeface="Arial" panose="020B0604020202020204" pitchFamily="34" charset="0"/>
                <a:ea typeface="宋体" panose="02010600030101010101" pitchFamily="2" charset="-122"/>
              </a:rPr>
              <a:t>词左右；</a:t>
            </a:r>
            <a:endParaRPr lang="zh-CN" altLang="en-US"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zh-CN" altLang="en-US"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2</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可适当增加细节，以使行文连贯。</a:t>
            </a:r>
            <a:endParaRPr lang="zh-CN" altLang="en-US" sz="3200" noProof="1">
              <a:solidFill>
                <a:prstClr val="black"/>
              </a:solidFill>
              <a:latin typeface="Arial" panose="020B0604020202020204" pitchFamily="34" charset="0"/>
              <a:ea typeface="宋体" panose="0201060003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6750" y="1026160"/>
            <a:ext cx="10694035" cy="1779270"/>
          </a:xfrm>
        </p:spPr>
        <p:txBody>
          <a:bodyPr rtlCol="0">
            <a:normAutofit fontScale="90000"/>
          </a:bodyPr>
          <a:lstStyle/>
          <a:p>
            <a:pPr eaLnBrk="1" fontAlgn="auto" hangingPunct="1">
              <a:spcAft>
                <a:spcPts val="0"/>
              </a:spcAft>
              <a:defRPr/>
            </a:pPr>
            <a:r>
              <a:rPr lang="en-US" altLang="zh-CN" sz="6000" b="1" dirty="0"/>
              <a:t>2021</a:t>
            </a:r>
            <a:r>
              <a:rPr lang="zh-CN" altLang="en-US" sz="6000" b="1" dirty="0"/>
              <a:t>年</a:t>
            </a:r>
            <a:r>
              <a:rPr lang="en-US" altLang="zh-CN" sz="6000" b="1" dirty="0"/>
              <a:t>1</a:t>
            </a:r>
            <a:r>
              <a:rPr lang="zh-CN" altLang="en-US" sz="6000" b="1" dirty="0"/>
              <a:t>月浙江高考应用文写作</a:t>
            </a:r>
            <a:r>
              <a:rPr lang="zh-CN" altLang="en-US" sz="6000" b="1" dirty="0" smtClean="0"/>
              <a:t>讲评</a:t>
            </a:r>
            <a:r>
              <a:rPr lang="en-US" altLang="zh-CN" sz="6600" b="1" dirty="0" smtClean="0"/>
              <a:t>Welcome  speech</a:t>
            </a:r>
            <a:endParaRPr lang="zh-CN" altLang="zh-CN" sz="6600" b="1" dirty="0"/>
          </a:p>
        </p:txBody>
      </p:sp>
      <p:sp>
        <p:nvSpPr>
          <p:cNvPr id="3" name="Rectangle 2"/>
          <p:cNvSpPr txBox="1">
            <a:spLocks noChangeArrowheads="1"/>
          </p:cNvSpPr>
          <p:nvPr/>
        </p:nvSpPr>
        <p:spPr bwMode="auto">
          <a:xfrm>
            <a:off x="1828995" y="2805337"/>
            <a:ext cx="10363200" cy="88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normAutofit fontScale="82500" lnSpcReduction="1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2pPr>
            <a:lvl3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3pPr>
            <a:lvl4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4pPr>
            <a:lvl5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eaLnBrk="1" fontAlgn="auto" hangingPunct="1">
              <a:spcAft>
                <a:spcPts val="0"/>
              </a:spcAft>
              <a:defRPr/>
            </a:pPr>
            <a:r>
              <a:rPr lang="en-US" altLang="zh-CN" b="1" dirty="0" smtClean="0"/>
              <a:t>                                            Thinker, </a:t>
            </a:r>
            <a:r>
              <a:rPr lang="en-US" altLang="zh-CN" b="1" dirty="0" err="1" smtClean="0"/>
              <a:t>Tiantai</a:t>
            </a:r>
            <a:r>
              <a:rPr lang="en-US" altLang="zh-CN" b="1" dirty="0" smtClean="0"/>
              <a:t> High School</a:t>
            </a:r>
            <a:endParaRPr lang="zh-CN" altLang="zh-CN" b="1" dirty="0"/>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5327" b="13079"/>
          <a:stretch>
            <a:fillRect/>
          </a:stretch>
        </p:blipFill>
        <p:spPr bwMode="auto">
          <a:xfrm>
            <a:off x="312420" y="3809365"/>
            <a:ext cx="11610975" cy="285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287655" y="311785"/>
            <a:ext cx="11632565" cy="6554470"/>
          </a:xfrm>
          <a:prstGeom prst="rect">
            <a:avLst/>
          </a:prstGeom>
          <a:noFill/>
          <a:ln w="9525">
            <a:noFill/>
          </a:ln>
        </p:spPr>
        <p:txBody>
          <a:bodyPr wrap="square">
            <a:spAutoFit/>
          </a:bodyPr>
          <a:lstStyle/>
          <a:p>
            <a:pPr defTabSz="914400" fontAlgn="base">
              <a:spcBef>
                <a:spcPct val="0"/>
              </a:spcBef>
              <a:spcAft>
                <a:spcPct val="0"/>
              </a:spcAft>
              <a:defRPr/>
            </a:pPr>
            <a:r>
              <a:rPr lang="en-US" altLang="zh-CN" sz="2800" b="1" noProof="1">
                <a:solidFill>
                  <a:schemeClr val="bg1"/>
                </a:solidFill>
                <a:latin typeface="Arial" panose="020B0604020202020204" pitchFamily="34" charset="0"/>
                <a:ea typeface="宋体" panose="02010600030101010101" pitchFamily="2" charset="-122"/>
              </a:rPr>
              <a:t>【</a:t>
            </a:r>
            <a:r>
              <a:rPr lang="zh-CN" altLang="en-US" sz="2800" b="1" noProof="1">
                <a:solidFill>
                  <a:schemeClr val="bg1"/>
                </a:solidFill>
                <a:latin typeface="Arial" panose="020B0604020202020204" pitchFamily="34" charset="0"/>
                <a:ea typeface="宋体" panose="02010600030101010101" pitchFamily="2" charset="-122"/>
              </a:rPr>
              <a:t>范文</a:t>
            </a:r>
            <a:r>
              <a:rPr lang="en-US" altLang="zh-CN" sz="2800" b="1" noProof="1">
                <a:solidFill>
                  <a:schemeClr val="bg1"/>
                </a:solidFill>
                <a:latin typeface="Arial" panose="020B0604020202020204" pitchFamily="34" charset="0"/>
                <a:ea typeface="宋体" panose="02010600030101010101" pitchFamily="2" charset="-122"/>
              </a:rPr>
              <a:t>】</a:t>
            </a:r>
            <a:endParaRPr lang="en-US" altLang="zh-CN" sz="2800" b="1" noProof="1">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28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Dear Peterson,</a:t>
            </a:r>
            <a:endParaRPr lang="en-US" altLang="zh-CN" sz="28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     How is everything going? I'm writing to express my great pleasure to host you during your stay in our school.</a:t>
            </a:r>
            <a:endParaRPr lang="en-US" altLang="zh-CN" sz="28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     We have made colorful arrangements for you. You will visit our class, attend our English spelling competition and join us in doing sports. You will be shown around the West Lake, taste Hangzhou cuisine and visit the Song City, a theme park, where you can experience various ancient Chinese cultures. I'm fully convinced that it will add a brilliant touch to your stay here.</a:t>
            </a:r>
            <a:endParaRPr lang="en-US" altLang="zh-CN" sz="28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     Don't hesitate to let me know if you have any requirements. I'm looking forward to meeting you soon.</a:t>
            </a:r>
            <a:endParaRPr lang="en-US" altLang="zh-CN" sz="28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                                    </a:t>
            </a:r>
            <a:r>
              <a:rPr lang="en-US" altLang="zh-CN" sz="2800" noProof="1" smtClean="0">
                <a:solidFill>
                  <a:prstClr val="black"/>
                </a:solidFill>
                <a:latin typeface="Arial" panose="020B0604020202020204" pitchFamily="34" charset="0"/>
                <a:ea typeface="宋体" panose="02010600030101010101" pitchFamily="2" charset="-122"/>
              </a:rPr>
              <a:t>                                           Yours </a:t>
            </a:r>
            <a:r>
              <a:rPr lang="en-US" altLang="zh-CN" sz="2800" noProof="1">
                <a:solidFill>
                  <a:prstClr val="black"/>
                </a:solidFill>
                <a:latin typeface="Arial" panose="020B0604020202020204" pitchFamily="34" charset="0"/>
                <a:ea typeface="宋体" panose="02010600030101010101" pitchFamily="2" charset="-122"/>
              </a:rPr>
              <a:t>Sincerely,</a:t>
            </a:r>
            <a:endParaRPr lang="en-US" altLang="zh-CN" sz="28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2800" noProof="1">
                <a:solidFill>
                  <a:prstClr val="black"/>
                </a:solidFill>
                <a:latin typeface="Arial" panose="020B0604020202020204" pitchFamily="34" charset="0"/>
                <a:ea typeface="宋体" panose="02010600030101010101" pitchFamily="2" charset="-122"/>
              </a:rPr>
              <a:t>                                      </a:t>
            </a:r>
            <a:r>
              <a:rPr lang="en-US" altLang="zh-CN" sz="2800" noProof="1" smtClean="0">
                <a:solidFill>
                  <a:prstClr val="black"/>
                </a:solidFill>
                <a:latin typeface="Arial" panose="020B0604020202020204" pitchFamily="34" charset="0"/>
                <a:ea typeface="宋体" panose="02010600030101010101" pitchFamily="2" charset="-122"/>
              </a:rPr>
              <a:t>                                                    </a:t>
            </a:r>
            <a:r>
              <a:rPr lang="en-US" altLang="zh-CN" sz="2800" noProof="1">
                <a:solidFill>
                  <a:prstClr val="black"/>
                </a:solidFill>
                <a:latin typeface="Arial" panose="020B0604020202020204" pitchFamily="34" charset="0"/>
                <a:ea typeface="宋体" panose="02010600030101010101" pitchFamily="2" charset="-122"/>
              </a:rPr>
              <a:t>Li Hua</a:t>
            </a:r>
            <a:endParaRPr lang="zh-CN" altLang="en-US" sz="2800" noProof="1">
              <a:solidFill>
                <a:prstClr val="black"/>
              </a:solidFill>
              <a:latin typeface="Arial" panose="020B0604020202020204" pitchFamily="34" charset="0"/>
              <a:ea typeface="宋体" panose="0201060003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组合 115"/>
          <p:cNvGrpSpPr/>
          <p:nvPr/>
        </p:nvGrpSpPr>
        <p:grpSpPr>
          <a:xfrm>
            <a:off x="5354189" y="3630674"/>
            <a:ext cx="6383665" cy="325437"/>
            <a:chOff x="2481804" y="4179888"/>
            <a:chExt cx="7313171" cy="325437"/>
          </a:xfrm>
          <a:solidFill>
            <a:srgbClr val="5F7797"/>
          </a:solidFill>
        </p:grpSpPr>
        <p:sp>
          <p:nvSpPr>
            <p:cNvPr id="117"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37" name="安妮的仙境 - Bandari">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92096" y="190586"/>
            <a:ext cx="609600" cy="609600"/>
          </a:xfrm>
          <a:prstGeom prst="rect">
            <a:avLst/>
          </a:prstGeom>
        </p:spPr>
      </p:pic>
      <p:pic>
        <p:nvPicPr>
          <p:cNvPr id="5" name="图片 4"/>
          <p:cNvPicPr>
            <a:picLocks noChangeAspect="1"/>
          </p:cNvPicPr>
          <p:nvPr/>
        </p:nvPicPr>
        <p:blipFill>
          <a:blip r:embed="rId4"/>
          <a:stretch>
            <a:fillRect/>
          </a:stretch>
        </p:blipFill>
        <p:spPr>
          <a:xfrm>
            <a:off x="47570" y="978201"/>
            <a:ext cx="5328397" cy="4989979"/>
          </a:xfrm>
          <a:prstGeom prst="rect">
            <a:avLst/>
          </a:prstGeom>
        </p:spPr>
      </p:pic>
      <p:sp>
        <p:nvSpPr>
          <p:cNvPr id="2" name="TextBox 1"/>
          <p:cNvSpPr txBox="1"/>
          <p:nvPr/>
        </p:nvSpPr>
        <p:spPr>
          <a:xfrm>
            <a:off x="6164564" y="1579543"/>
            <a:ext cx="5055858" cy="3139321"/>
          </a:xfrm>
          <a:prstGeom prst="rect">
            <a:avLst/>
          </a:prstGeom>
          <a:noFill/>
        </p:spPr>
        <p:txBody>
          <a:bodyPr wrap="square" rtlCol="0">
            <a:spAutoFit/>
          </a:bodyPr>
          <a:lstStyle/>
          <a:p>
            <a:pPr algn="ctr"/>
            <a:r>
              <a:rPr lang="en-US" altLang="zh-CN" sz="6600" b="1" dirty="0" smtClean="0">
                <a:solidFill>
                  <a:srgbClr val="FF0000"/>
                </a:solidFill>
                <a:latin typeface="Algerian" panose="04020705040A02060702" pitchFamily="82" charset="0"/>
                <a:ea typeface="华文中宋" panose="02010600040101010101" pitchFamily="2" charset="-122"/>
              </a:rPr>
              <a:t>Let Dreams Fly!</a:t>
            </a:r>
            <a:endParaRPr lang="zh-CN" altLang="en-US" sz="6600" b="1" dirty="0">
              <a:solidFill>
                <a:srgbClr val="FF0000"/>
              </a:solidFill>
              <a:latin typeface="Algerian" panose="04020705040A02060702" pitchFamily="82" charset="0"/>
              <a:ea typeface="华文中宋" panose="02010600040101010101" pitchFamily="2" charset="-122"/>
            </a:endParaRPr>
          </a:p>
        </p:txBody>
      </p:sp>
      <p:pic>
        <p:nvPicPr>
          <p:cNvPr id="12" name="图片 1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7"/>
                                        </p:tgtEl>
                                      </p:cBhvr>
                                    </p:cmd>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250"/>
                                        <p:tgtEl>
                                          <p:spTgt spid="5"/>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remove" display="0">
                  <p:stCondLst>
                    <p:cond delay="indefinite"/>
                  </p:stCondLst>
                  <p:endCondLst>
                    <p:cond evt="onStopAudio" delay="0">
                      <p:tgtEl>
                        <p:sldTgt/>
                      </p:tgtEl>
                    </p:cond>
                  </p:endCondLst>
                </p:cTn>
                <p:tgtEl>
                  <p:spTgt spid="13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323215" y="1283335"/>
            <a:ext cx="11544935" cy="4523105"/>
          </a:xfrm>
          <a:prstGeom prst="rect">
            <a:avLst/>
          </a:prstGeom>
          <a:noFill/>
          <a:ln w="9525">
            <a:noFill/>
          </a:ln>
        </p:spPr>
        <p:txBody>
          <a:bodyPr wrap="square">
            <a:spAutoFit/>
          </a:bodyPr>
          <a:lstStyle/>
          <a:p>
            <a:pPr defTabSz="914400" fontAlgn="base">
              <a:spcBef>
                <a:spcPct val="0"/>
              </a:spcBef>
              <a:spcAft>
                <a:spcPct val="0"/>
              </a:spcAft>
              <a:defRPr/>
            </a:pPr>
            <a:r>
              <a:rPr lang="en-US" altLang="zh-CN" sz="3200" noProof="1" smtClean="0">
                <a:solidFill>
                  <a:prstClr val="black"/>
                </a:solidFill>
                <a:latin typeface="Arial" panose="020B0604020202020204" pitchFamily="34" charset="0"/>
                <a:ea typeface="宋体" panose="02010600030101010101" pitchFamily="2" charset="-122"/>
              </a:rPr>
              <a:t>【</a:t>
            </a:r>
            <a:r>
              <a:rPr lang="zh-CN" altLang="en-US" sz="3200" noProof="1" smtClean="0">
                <a:solidFill>
                  <a:prstClr val="black"/>
                </a:solidFill>
                <a:latin typeface="Arial" panose="020B0604020202020204" pitchFamily="34" charset="0"/>
                <a:ea typeface="宋体" panose="02010600030101010101" pitchFamily="2" charset="-122"/>
              </a:rPr>
              <a:t>试题</a:t>
            </a:r>
            <a:r>
              <a:rPr lang="en-US" altLang="zh-CN" sz="3200" noProof="1" smtClean="0">
                <a:solidFill>
                  <a:prstClr val="black"/>
                </a:solidFill>
                <a:latin typeface="Arial" panose="020B0604020202020204" pitchFamily="34" charset="0"/>
                <a:ea typeface="宋体" panose="02010600030101010101" pitchFamily="2" charset="-122"/>
              </a:rPr>
              <a:t>】</a:t>
            </a:r>
            <a:endParaRPr lang="en-US" altLang="zh-CN" sz="3200"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a:t>
            </a:r>
            <a:r>
              <a:rPr lang="zh-CN" altLang="en-US" sz="3200" noProof="1" smtClean="0">
                <a:solidFill>
                  <a:prstClr val="black"/>
                </a:solidFill>
                <a:latin typeface="Arial" panose="020B0604020202020204" pitchFamily="34" charset="0"/>
                <a:ea typeface="宋体" panose="02010600030101010101" pitchFamily="2" charset="-122"/>
              </a:rPr>
              <a:t>假如</a:t>
            </a:r>
            <a:r>
              <a:rPr lang="zh-CN" altLang="en-US" sz="3200" noProof="1">
                <a:solidFill>
                  <a:prstClr val="black"/>
                </a:solidFill>
                <a:latin typeface="Arial" panose="020B0604020202020204" pitchFamily="34" charset="0"/>
                <a:ea typeface="宋体" panose="02010600030101010101" pitchFamily="2" charset="-122"/>
              </a:rPr>
              <a:t>你是李华，下周新西兰学生访问你</a:t>
            </a:r>
            <a:r>
              <a:rPr lang="zh-CN" altLang="en-US" sz="3200" noProof="1" smtClean="0">
                <a:solidFill>
                  <a:prstClr val="black"/>
                </a:solidFill>
                <a:latin typeface="Arial" panose="020B0604020202020204" pitchFamily="34" charset="0"/>
                <a:ea typeface="宋体" panose="02010600030101010101" pitchFamily="2" charset="-122"/>
              </a:rPr>
              <a:t>校，你</a:t>
            </a:r>
            <a:r>
              <a:rPr lang="zh-CN" altLang="en-US" sz="3200" noProof="1">
                <a:solidFill>
                  <a:prstClr val="black"/>
                </a:solidFill>
                <a:latin typeface="Arial" panose="020B0604020202020204" pitchFamily="34" charset="0"/>
                <a:ea typeface="宋体" panose="02010600030101010101" pitchFamily="2" charset="-122"/>
              </a:rPr>
              <a:t>将作为学生代表致</a:t>
            </a:r>
            <a:r>
              <a:rPr lang="zh-CN" altLang="en-US" sz="3200" noProof="1" smtClean="0">
                <a:solidFill>
                  <a:prstClr val="black"/>
                </a:solidFill>
                <a:latin typeface="Arial" panose="020B0604020202020204" pitchFamily="34" charset="0"/>
                <a:ea typeface="宋体" panose="02010600030101010101" pitchFamily="2" charset="-122"/>
              </a:rPr>
              <a:t>欢迎辞。请</a:t>
            </a:r>
            <a:r>
              <a:rPr lang="zh-CN" altLang="en-US" sz="3200" noProof="1">
                <a:solidFill>
                  <a:prstClr val="black"/>
                </a:solidFill>
                <a:latin typeface="Arial" panose="020B0604020202020204" pitchFamily="34" charset="0"/>
                <a:ea typeface="宋体" panose="02010600030101010101" pitchFamily="2" charset="-122"/>
              </a:rPr>
              <a:t>为此写一篇发言稿，内容包括</a:t>
            </a:r>
            <a:r>
              <a:rPr lang="zh-CN" altLang="en-US"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1</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表示欢迎</a:t>
            </a:r>
            <a:r>
              <a:rPr lang="zh-CN" altLang="en-US"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smtClean="0">
                <a:solidFill>
                  <a:prstClr val="black"/>
                </a:solidFill>
                <a:latin typeface="Arial" panose="020B0604020202020204" pitchFamily="34" charset="0"/>
                <a:ea typeface="宋体" panose="02010600030101010101" pitchFamily="2" charset="-122"/>
              </a:rPr>
              <a:t>  2</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介绍活动安排</a:t>
            </a:r>
            <a:r>
              <a:rPr lang="zh-CN" altLang="en-US"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3</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表达祝愿</a:t>
            </a:r>
            <a:r>
              <a:rPr lang="zh-CN" altLang="en-US"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zh-CN" altLang="en-US" sz="3200" noProof="1" smtClean="0">
                <a:solidFill>
                  <a:prstClr val="black"/>
                </a:solidFill>
                <a:latin typeface="Arial" panose="020B0604020202020204" pitchFamily="34" charset="0"/>
                <a:ea typeface="宋体" panose="02010600030101010101" pitchFamily="2" charset="-122"/>
              </a:rPr>
              <a:t>  注意</a:t>
            </a:r>
            <a:r>
              <a:rPr lang="zh-CN" altLang="en-US" sz="3200" noProof="1">
                <a:solidFill>
                  <a:prstClr val="black"/>
                </a:solidFill>
                <a:latin typeface="Arial" panose="020B0604020202020204" pitchFamily="34" charset="0"/>
                <a:ea typeface="宋体" panose="02010600030101010101" pitchFamily="2" charset="-122"/>
              </a:rPr>
              <a:t>事项</a:t>
            </a:r>
            <a:r>
              <a:rPr lang="zh-CN" altLang="en-US"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1</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词数</a:t>
            </a:r>
            <a:r>
              <a:rPr lang="en-US" altLang="zh-CN" sz="3200" noProof="1">
                <a:solidFill>
                  <a:prstClr val="black"/>
                </a:solidFill>
                <a:latin typeface="Arial" panose="020B0604020202020204" pitchFamily="34" charset="0"/>
                <a:ea typeface="宋体" panose="02010600030101010101" pitchFamily="2" charset="-122"/>
              </a:rPr>
              <a:t>80</a:t>
            </a:r>
            <a:r>
              <a:rPr lang="zh-CN" altLang="en-US" sz="3200" noProof="1">
                <a:solidFill>
                  <a:prstClr val="black"/>
                </a:solidFill>
                <a:latin typeface="Arial" panose="020B0604020202020204" pitchFamily="34" charset="0"/>
                <a:ea typeface="宋体" panose="02010600030101010101" pitchFamily="2" charset="-122"/>
              </a:rPr>
              <a:t>左右</a:t>
            </a:r>
            <a:r>
              <a:rPr lang="zh-CN" altLang="en-US" sz="3200" noProof="1" smtClean="0">
                <a:solidFill>
                  <a:prstClr val="black"/>
                </a:solidFill>
                <a:latin typeface="Arial" panose="020B0604020202020204" pitchFamily="34" charset="0"/>
                <a:ea typeface="宋体" panose="02010600030101010101" pitchFamily="2" charset="-122"/>
              </a:rPr>
              <a:t>；</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2</a:t>
            </a:r>
            <a:r>
              <a:rPr lang="en-US" altLang="zh-CN" sz="3200" noProof="1">
                <a:solidFill>
                  <a:prstClr val="black"/>
                </a:solidFill>
                <a:latin typeface="Arial" panose="020B0604020202020204" pitchFamily="34" charset="0"/>
                <a:ea typeface="宋体" panose="02010600030101010101" pitchFamily="2" charset="-122"/>
              </a:rPr>
              <a:t>.</a:t>
            </a:r>
            <a:r>
              <a:rPr lang="zh-CN" altLang="en-US" sz="3200" noProof="1">
                <a:solidFill>
                  <a:prstClr val="black"/>
                </a:solidFill>
                <a:latin typeface="Arial" panose="020B0604020202020204" pitchFamily="34" charset="0"/>
                <a:ea typeface="宋体" panose="02010600030101010101" pitchFamily="2" charset="-122"/>
              </a:rPr>
              <a:t>可适当增加细节，使行文连贯。</a:t>
            </a:r>
            <a:endParaRPr lang="zh-CN" altLang="en-US" sz="3200" noProof="1">
              <a:solidFill>
                <a:prstClr val="black"/>
              </a:solidFill>
              <a:latin typeface="Arial" panose="020B0604020202020204" pitchFamily="34" charset="0"/>
              <a:ea typeface="宋体" panose="0201060003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82551" y="845753"/>
            <a:ext cx="12026900" cy="646331"/>
          </a:xfrm>
          <a:prstGeom prst="rect">
            <a:avLst/>
          </a:prstGeom>
          <a:noFill/>
          <a:ln w="9525">
            <a:noFill/>
          </a:ln>
        </p:spPr>
        <p:txBody>
          <a:bodyPr>
            <a:spAutoFit/>
          </a:bodyPr>
          <a:lstStyle/>
          <a:p>
            <a:pPr defTabSz="914400" fontAlgn="base">
              <a:spcBef>
                <a:spcPct val="0"/>
              </a:spcBef>
              <a:spcAft>
                <a:spcPct val="0"/>
              </a:spcAft>
              <a:defRPr/>
            </a:pPr>
            <a:r>
              <a:rPr lang="en-US" altLang="zh-CN" sz="3600" b="1" noProof="1" smtClean="0">
                <a:solidFill>
                  <a:srgbClr val="FF0000"/>
                </a:solidFill>
                <a:latin typeface="Arial" panose="020B0604020202020204" pitchFamily="34" charset="0"/>
                <a:ea typeface="宋体" panose="02010600030101010101" pitchFamily="2" charset="-122"/>
              </a:rPr>
              <a:t>What is a welcome speech?</a:t>
            </a:r>
            <a:endParaRPr lang="zh-CN" altLang="en-US" sz="3600" b="1" noProof="1">
              <a:solidFill>
                <a:srgbClr val="FF0000"/>
              </a:solidFill>
              <a:latin typeface="Arial" panose="020B0604020202020204" pitchFamily="34" charset="0"/>
              <a:ea typeface="宋体" panose="02010600030101010101" pitchFamily="2" charset="-122"/>
            </a:endParaRPr>
          </a:p>
        </p:txBody>
      </p:sp>
      <p:sp>
        <p:nvSpPr>
          <p:cNvPr id="3" name="文本框 1"/>
          <p:cNvSpPr txBox="1"/>
          <p:nvPr/>
        </p:nvSpPr>
        <p:spPr>
          <a:xfrm>
            <a:off x="165100" y="1818005"/>
            <a:ext cx="11664950" cy="4030980"/>
          </a:xfrm>
          <a:prstGeom prst="rect">
            <a:avLst/>
          </a:prstGeom>
          <a:noFill/>
          <a:ln w="9525">
            <a:noFill/>
          </a:ln>
        </p:spPr>
        <p:txBody>
          <a:bodyPr wrap="square">
            <a:spAutoFit/>
          </a:bodyPr>
          <a:lstStyle/>
          <a:p>
            <a:pPr marL="457200" indent="-457200" defTabSz="914400" fontAlgn="base">
              <a:spcBef>
                <a:spcPct val="0"/>
              </a:spcBef>
              <a:spcAft>
                <a:spcPct val="0"/>
              </a:spcAft>
              <a:buFont typeface="Wingdings" panose="05000000000000000000" pitchFamily="2" charset="2"/>
              <a:buChar char="Ø"/>
              <a:defRPr/>
            </a:pPr>
            <a:r>
              <a:rPr lang="en-US" altLang="zh-CN" sz="3200" noProof="1">
                <a:solidFill>
                  <a:prstClr val="black"/>
                </a:solidFill>
                <a:latin typeface="Arial" panose="020B0604020202020204" pitchFamily="34" charset="0"/>
                <a:ea typeface="宋体" panose="02010600030101010101" pitchFamily="2" charset="-122"/>
              </a:rPr>
              <a:t>A welcome speech is a short expression of words which is delivered </a:t>
            </a:r>
            <a:r>
              <a:rPr lang="en-US" altLang="zh-CN" sz="3200" noProof="1">
                <a:solidFill>
                  <a:srgbClr val="FF0000"/>
                </a:solidFill>
                <a:latin typeface="Arial" panose="020B0604020202020204" pitchFamily="34" charset="0"/>
                <a:ea typeface="宋体" panose="02010600030101010101" pitchFamily="2" charset="-122"/>
              </a:rPr>
              <a:t>at the starting </a:t>
            </a:r>
            <a:r>
              <a:rPr lang="en-US" altLang="zh-CN" sz="3200" noProof="1">
                <a:solidFill>
                  <a:prstClr val="black"/>
                </a:solidFill>
                <a:latin typeface="Arial" panose="020B0604020202020204" pitchFamily="34" charset="0"/>
                <a:ea typeface="宋体" panose="02010600030101010101" pitchFamily="2" charset="-122"/>
              </a:rPr>
              <a:t>of any event, meeting, gathering, celebration or program. </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a:t>
            </a:r>
            <a:r>
              <a:rPr lang="en-US" altLang="zh-CN" sz="3200" noProof="1">
                <a:solidFill>
                  <a:prstClr val="black"/>
                </a:solidFill>
                <a:latin typeface="Arial" panose="020B0604020202020204" pitchFamily="34" charset="0"/>
                <a:ea typeface="宋体" panose="02010600030101010101" pitchFamily="2" charset="-122"/>
              </a:rPr>
              <a:t>https://upscbuddy.com</a:t>
            </a:r>
            <a:endParaRPr lang="en-US" altLang="zh-CN" sz="3200" noProof="1">
              <a:solidFill>
                <a:prstClr val="black"/>
              </a:solidFill>
              <a:latin typeface="Arial" panose="020B0604020202020204" pitchFamily="34" charset="0"/>
              <a:ea typeface="宋体" panose="02010600030101010101" pitchFamily="2" charset="-122"/>
            </a:endParaRPr>
          </a:p>
          <a:p>
            <a:pPr marL="457200" indent="-457200" defTabSz="914400" fontAlgn="base">
              <a:spcBef>
                <a:spcPct val="0"/>
              </a:spcBef>
              <a:spcAft>
                <a:spcPct val="0"/>
              </a:spcAft>
              <a:buFont typeface="Wingdings" panose="05000000000000000000" pitchFamily="2" charset="2"/>
              <a:buChar char="Ø"/>
              <a:defRPr/>
            </a:pPr>
            <a:endParaRPr lang="en-US" altLang="zh-CN" sz="3200" noProof="1" smtClean="0">
              <a:solidFill>
                <a:prstClr val="black"/>
              </a:solidFill>
              <a:latin typeface="Arial" panose="020B0604020202020204" pitchFamily="34" charset="0"/>
              <a:ea typeface="宋体" panose="02010600030101010101" pitchFamily="2" charset="-122"/>
            </a:endParaRPr>
          </a:p>
          <a:p>
            <a:pPr marL="457200" indent="-457200" defTabSz="914400" fontAlgn="base">
              <a:spcBef>
                <a:spcPct val="0"/>
              </a:spcBef>
              <a:spcAft>
                <a:spcPct val="0"/>
              </a:spcAft>
              <a:buFont typeface="Wingdings" panose="05000000000000000000" pitchFamily="2" charset="2"/>
              <a:buChar char="Ø"/>
              <a:defRPr/>
            </a:pPr>
            <a:r>
              <a:rPr lang="en-US" altLang="zh-CN" sz="3200" noProof="1" smtClean="0">
                <a:solidFill>
                  <a:prstClr val="black"/>
                </a:solidFill>
                <a:latin typeface="Arial" panose="020B0604020202020204" pitchFamily="34" charset="0"/>
                <a:ea typeface="宋体" panose="02010600030101010101" pitchFamily="2" charset="-122"/>
              </a:rPr>
              <a:t>A </a:t>
            </a:r>
            <a:r>
              <a:rPr lang="en-US" altLang="zh-CN" sz="3200" noProof="1">
                <a:solidFill>
                  <a:prstClr val="black"/>
                </a:solidFill>
                <a:latin typeface="Arial" panose="020B0604020202020204" pitchFamily="34" charset="0"/>
                <a:ea typeface="宋体" panose="02010600030101010101" pitchFamily="2" charset="-122"/>
              </a:rPr>
              <a:t>welcome speech is a statement that </a:t>
            </a:r>
            <a:r>
              <a:rPr lang="en-US" altLang="zh-CN" sz="3200" noProof="1">
                <a:solidFill>
                  <a:srgbClr val="FF0000"/>
                </a:solidFill>
                <a:latin typeface="Arial" panose="020B0604020202020204" pitchFamily="34" charset="0"/>
                <a:ea typeface="宋体" panose="02010600030101010101" pitchFamily="2" charset="-122"/>
              </a:rPr>
              <a:t>marks the beginning </a:t>
            </a:r>
            <a:r>
              <a:rPr lang="en-US" altLang="zh-CN" sz="3200" noProof="1">
                <a:solidFill>
                  <a:prstClr val="black"/>
                </a:solidFill>
                <a:latin typeface="Arial" panose="020B0604020202020204" pitchFamily="34" charset="0"/>
                <a:ea typeface="宋体" panose="02010600030101010101" pitchFamily="2" charset="-122"/>
              </a:rPr>
              <a:t>of any event, meeting, gathering or </a:t>
            </a:r>
            <a:r>
              <a:rPr lang="en-US" altLang="zh-CN" sz="3200" noProof="1" smtClean="0">
                <a:solidFill>
                  <a:prstClr val="black"/>
                </a:solidFill>
                <a:latin typeface="Arial" panose="020B0604020202020204" pitchFamily="34" charset="0"/>
                <a:ea typeface="宋体" panose="02010600030101010101" pitchFamily="2" charset="-122"/>
              </a:rPr>
              <a:t>celebration. </a:t>
            </a: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a:t>
            </a:r>
            <a:r>
              <a:rPr lang="en-US" altLang="zh-CN" sz="3200" noProof="1">
                <a:solidFill>
                  <a:prstClr val="black"/>
                </a:solidFill>
                <a:latin typeface="Arial" panose="020B0604020202020204" pitchFamily="34" charset="0"/>
                <a:ea typeface="宋体" panose="02010600030101010101" pitchFamily="2" charset="-122"/>
              </a:rPr>
              <a:t>https://gupshups.org/</a:t>
            </a:r>
            <a:endParaRPr lang="zh-CN" altLang="en-US" sz="3200" noProof="1">
              <a:solidFill>
                <a:prstClr val="black"/>
              </a:solidFill>
              <a:latin typeface="Arial" panose="020B0604020202020204" pitchFamily="34" charset="0"/>
              <a:ea typeface="宋体" panose="02010600030101010101" pitchFamily="2" charset="-122"/>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368300" y="875665"/>
            <a:ext cx="11575415" cy="706755"/>
          </a:xfrm>
          <a:prstGeom prst="rect">
            <a:avLst/>
          </a:prstGeom>
          <a:noFill/>
          <a:ln w="9525">
            <a:noFill/>
          </a:ln>
        </p:spPr>
        <p:txBody>
          <a:bodyPr wrap="square">
            <a:spAutoFit/>
          </a:bodyPr>
          <a:lstStyle/>
          <a:p>
            <a:pPr defTabSz="914400" fontAlgn="base">
              <a:spcBef>
                <a:spcPct val="0"/>
              </a:spcBef>
              <a:spcAft>
                <a:spcPct val="0"/>
              </a:spcAft>
              <a:defRPr/>
            </a:pPr>
            <a:r>
              <a:rPr lang="en-US" altLang="zh-CN" sz="4000" noProof="1" smtClean="0">
                <a:solidFill>
                  <a:prstClr val="black"/>
                </a:solidFill>
                <a:latin typeface="Arial" panose="020B0604020202020204" pitchFamily="34" charset="0"/>
                <a:ea typeface="宋体" panose="02010600030101010101" pitchFamily="2" charset="-122"/>
              </a:rPr>
              <a:t>Target audience and Tone:</a:t>
            </a:r>
            <a:endParaRPr lang="zh-CN" altLang="en-US" sz="4000" noProof="1">
              <a:solidFill>
                <a:prstClr val="black"/>
              </a:solidFill>
              <a:latin typeface="Arial" panose="020B0604020202020204" pitchFamily="34" charset="0"/>
              <a:ea typeface="宋体" panose="02010600030101010101" pitchFamily="2" charset="-122"/>
            </a:endParaRPr>
          </a:p>
        </p:txBody>
      </p:sp>
      <p:sp>
        <p:nvSpPr>
          <p:cNvPr id="2" name="TextBox 1"/>
          <p:cNvSpPr txBox="1"/>
          <p:nvPr/>
        </p:nvSpPr>
        <p:spPr>
          <a:xfrm>
            <a:off x="368300" y="2106930"/>
            <a:ext cx="5293360" cy="3846195"/>
          </a:xfrm>
          <a:prstGeom prst="rect">
            <a:avLst/>
          </a:prstGeom>
          <a:solidFill>
            <a:srgbClr val="FFC000"/>
          </a:solidFill>
        </p:spPr>
        <p:txBody>
          <a:bodyPr wrap="square" rtlCol="0">
            <a:spAutoFit/>
          </a:bodyPr>
          <a:lstStyle/>
          <a:p>
            <a:r>
              <a:rPr lang="en-US" altLang="zh-CN" sz="3200" b="1" dirty="0" smtClean="0"/>
              <a:t>Use the informal words if the audience:</a:t>
            </a:r>
            <a:endParaRPr lang="en-US" altLang="zh-CN" sz="3200" b="1" dirty="0" smtClean="0"/>
          </a:p>
          <a:p>
            <a:pPr marL="571500" indent="-571500">
              <a:buFont typeface="Wingdings" panose="05000000000000000000" pitchFamily="2" charset="2"/>
              <a:buChar char="Ø"/>
            </a:pPr>
            <a:r>
              <a:rPr lang="en-US" altLang="zh-CN" sz="3600" dirty="0" smtClean="0"/>
              <a:t>is known to you;</a:t>
            </a:r>
            <a:endParaRPr lang="en-US" altLang="zh-CN" sz="3600" dirty="0" smtClean="0"/>
          </a:p>
          <a:p>
            <a:pPr marL="571500" indent="-571500">
              <a:buFont typeface="Wingdings" panose="05000000000000000000" pitchFamily="2" charset="2"/>
              <a:buChar char="Ø"/>
            </a:pPr>
            <a:r>
              <a:rPr lang="en-US" altLang="zh-CN" sz="3600" dirty="0" smtClean="0"/>
              <a:t>of similar age;</a:t>
            </a:r>
            <a:endParaRPr lang="en-US" altLang="zh-CN" sz="3600" dirty="0" smtClean="0"/>
          </a:p>
          <a:p>
            <a:pPr marL="571500" indent="-571500">
              <a:buFont typeface="Wingdings" panose="05000000000000000000" pitchFamily="2" charset="2"/>
              <a:buChar char="Ø"/>
            </a:pPr>
            <a:r>
              <a:rPr lang="en-US" altLang="zh-CN" sz="3600" dirty="0" smtClean="0"/>
              <a:t>shares your interests</a:t>
            </a:r>
            <a:endParaRPr lang="en-US" altLang="zh-CN" sz="3600" dirty="0" smtClean="0"/>
          </a:p>
          <a:p>
            <a:pPr marL="571500" indent="-571500">
              <a:buFont typeface="Wingdings" panose="05000000000000000000" pitchFamily="2" charset="2"/>
              <a:buChar char="Ø"/>
            </a:pPr>
            <a:r>
              <a:rPr lang="en-US" altLang="zh-CN" sz="3600" dirty="0" smtClean="0"/>
              <a:t>and/or the event if for families or friends</a:t>
            </a:r>
            <a:endParaRPr lang="zh-CN" altLang="en-US" sz="3600" dirty="0"/>
          </a:p>
        </p:txBody>
      </p:sp>
      <p:sp>
        <p:nvSpPr>
          <p:cNvPr id="4" name="TextBox 3"/>
          <p:cNvSpPr txBox="1"/>
          <p:nvPr/>
        </p:nvSpPr>
        <p:spPr>
          <a:xfrm>
            <a:off x="6093460" y="2073275"/>
            <a:ext cx="5651500" cy="4030980"/>
          </a:xfrm>
          <a:prstGeom prst="rect">
            <a:avLst/>
          </a:prstGeom>
          <a:solidFill>
            <a:srgbClr val="FFC000"/>
          </a:solidFill>
        </p:spPr>
        <p:txBody>
          <a:bodyPr wrap="square" rtlCol="0">
            <a:spAutoFit/>
          </a:bodyPr>
          <a:lstStyle/>
          <a:p>
            <a:r>
              <a:rPr lang="en-US" altLang="zh-CN" sz="3200" dirty="0" smtClean="0">
                <a:latin typeface="Eras Demi ITC" panose="020B0805030504020804" pitchFamily="34" charset="0"/>
              </a:rPr>
              <a:t>Use the formal words if the audience:</a:t>
            </a:r>
            <a:endParaRPr lang="en-US" altLang="zh-CN" sz="3200" dirty="0" smtClean="0">
              <a:latin typeface="Eras Demi ITC" panose="020B0805030504020804" pitchFamily="34" charset="0"/>
            </a:endParaRPr>
          </a:p>
          <a:p>
            <a:pPr marL="457200" indent="-457200">
              <a:buFont typeface="Wingdings" panose="05000000000000000000" pitchFamily="2" charset="2"/>
              <a:buChar char="Ø"/>
            </a:pPr>
            <a:r>
              <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rPr>
              <a:t>is not known to you</a:t>
            </a:r>
            <a:endPar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buFont typeface="Wingdings" panose="05000000000000000000" pitchFamily="2" charset="2"/>
              <a:buChar char="Ø"/>
            </a:pPr>
            <a:r>
              <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rPr>
              <a:t>of mixed age groups</a:t>
            </a:r>
            <a:endPar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buFont typeface="Wingdings" panose="05000000000000000000" pitchFamily="2" charset="2"/>
              <a:buChar char="Ø"/>
            </a:pPr>
            <a:r>
              <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rPr>
              <a:t>has mixed interests</a:t>
            </a:r>
            <a:endPar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457200" indent="-457200">
              <a:buFont typeface="Wingdings" panose="05000000000000000000" pitchFamily="2" charset="2"/>
              <a:buChar char="Ø"/>
            </a:pPr>
            <a:r>
              <a:rPr lang="en-US" altLang="zh-CN" sz="3200" dirty="0" smtClean="0">
                <a:latin typeface="Arial Unicode MS" panose="020B0604020202020204" pitchFamily="34" charset="-122"/>
                <a:ea typeface="Arial Unicode MS" panose="020B0604020202020204" pitchFamily="34" charset="-122"/>
                <a:cs typeface="Arial Unicode MS" panose="020B0604020202020204" pitchFamily="34" charset="-122"/>
              </a:rPr>
              <a:t>and/or the event is for a business or community organization</a:t>
            </a:r>
            <a:endParaRPr lang="zh-CN" altLang="en-US" sz="3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TextBox 2"/>
          <p:cNvSpPr txBox="1"/>
          <p:nvPr/>
        </p:nvSpPr>
        <p:spPr>
          <a:xfrm>
            <a:off x="1698644" y="1461689"/>
            <a:ext cx="9485194" cy="645160"/>
          </a:xfrm>
          <a:prstGeom prst="rect">
            <a:avLst/>
          </a:prstGeom>
          <a:noFill/>
        </p:spPr>
        <p:txBody>
          <a:bodyPr wrap="square" rtlCol="0">
            <a:spAutoFit/>
          </a:bodyPr>
          <a:lstStyle/>
          <a:p>
            <a:r>
              <a:rPr lang="en-US" altLang="zh-CN" sz="3600" b="1" dirty="0" smtClean="0">
                <a:solidFill>
                  <a:srgbClr val="FF0000"/>
                </a:solidFill>
              </a:rPr>
              <a:t>Informal</a:t>
            </a:r>
            <a:r>
              <a:rPr lang="en-US" altLang="zh-CN" sz="3600" b="1" dirty="0" smtClean="0"/>
              <a:t>                      or                  </a:t>
            </a:r>
            <a:r>
              <a:rPr lang="en-US" altLang="zh-CN" sz="3600" b="1" dirty="0" smtClean="0">
                <a:solidFill>
                  <a:srgbClr val="FF0000"/>
                </a:solidFill>
              </a:rPr>
              <a:t>Formal</a:t>
            </a:r>
            <a:endParaRPr lang="zh-CN" altLang="en-US" sz="3600" b="1" dirty="0">
              <a:solidFill>
                <a:srgbClr val="FF0000"/>
              </a:solidFill>
            </a:endParaRPr>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87860" b="6070"/>
          <a:stretch>
            <a:fillRect/>
          </a:stretch>
        </p:blipFill>
        <p:spPr bwMode="auto">
          <a:xfrm>
            <a:off x="2441575" y="6104707"/>
            <a:ext cx="7143750" cy="37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793480" y="294640"/>
            <a:ext cx="3202940" cy="266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 name="文本框 1"/>
          <p:cNvSpPr txBox="1"/>
          <p:nvPr/>
        </p:nvSpPr>
        <p:spPr>
          <a:xfrm>
            <a:off x="82551" y="668588"/>
            <a:ext cx="12026900" cy="5569585"/>
          </a:xfrm>
          <a:prstGeom prst="rect">
            <a:avLst/>
          </a:prstGeom>
          <a:noFill/>
          <a:ln w="9525">
            <a:noFill/>
          </a:ln>
        </p:spPr>
        <p:txBody>
          <a:bodyPr wrap="square">
            <a:spAutoFit/>
          </a:bodyPr>
          <a:lstStyle/>
          <a:p>
            <a:pPr defTabSz="914400" fontAlgn="base">
              <a:spcBef>
                <a:spcPct val="0"/>
              </a:spcBef>
              <a:spcAft>
                <a:spcPct val="0"/>
              </a:spcAft>
              <a:defRPr/>
            </a:pPr>
            <a:endParaRPr lang="en-US" altLang="zh-CN" sz="3200" noProof="1" smtClean="0">
              <a:solidFill>
                <a:prstClr val="black"/>
              </a:solidFill>
              <a:latin typeface="Arial" panose="020B0604020202020204" pitchFamily="34" charset="0"/>
              <a:ea typeface="宋体" panose="02010600030101010101" pitchFamily="2" charset="-122"/>
            </a:endParaRPr>
          </a:p>
          <a:p>
            <a:pPr defTabSz="914400" fontAlgn="base">
              <a:lnSpc>
                <a:spcPct val="150000"/>
              </a:lnSpc>
              <a:spcBef>
                <a:spcPct val="0"/>
              </a:spcBef>
              <a:spcAft>
                <a:spcPct val="0"/>
              </a:spcAft>
              <a:defRPr/>
            </a:pPr>
            <a:r>
              <a:rPr lang="en-US" altLang="zh-CN" sz="3200" noProof="1" smtClean="0">
                <a:solidFill>
                  <a:prstClr val="black"/>
                </a:solidFill>
                <a:latin typeface="Arial" panose="020B0604020202020204" pitchFamily="34" charset="0"/>
                <a:ea typeface="宋体" panose="02010600030101010101" pitchFamily="2" charset="-122"/>
              </a:rPr>
              <a:t>            </a:t>
            </a:r>
            <a:r>
              <a:rPr lang="zh-CN" altLang="en-US" sz="3600" b="1" noProof="1" smtClean="0">
                <a:solidFill>
                  <a:prstClr val="black"/>
                </a:solidFill>
                <a:latin typeface="Arial" panose="020B0604020202020204" pitchFamily="34" charset="0"/>
                <a:ea typeface="宋体" panose="02010600030101010101" pitchFamily="2" charset="-122"/>
              </a:rPr>
              <a:t>体裁：</a:t>
            </a:r>
            <a:endParaRPr lang="en-US" altLang="zh-CN" sz="3600" b="1" noProof="1" smtClean="0">
              <a:solidFill>
                <a:prstClr val="black"/>
              </a:solidFill>
              <a:latin typeface="Arial" panose="020B0604020202020204" pitchFamily="34" charset="0"/>
              <a:ea typeface="宋体" panose="02010600030101010101" pitchFamily="2" charset="-122"/>
            </a:endParaRPr>
          </a:p>
          <a:p>
            <a:pPr defTabSz="914400" fontAlgn="base">
              <a:lnSpc>
                <a:spcPct val="150000"/>
              </a:lnSpc>
              <a:spcBef>
                <a:spcPct val="0"/>
              </a:spcBef>
              <a:spcAft>
                <a:spcPct val="0"/>
              </a:spcAft>
              <a:defRPr/>
            </a:pPr>
            <a:r>
              <a:rPr lang="en-US" altLang="zh-CN" sz="3600" b="1" noProof="1" smtClean="0">
                <a:solidFill>
                  <a:prstClr val="black"/>
                </a:solidFill>
                <a:latin typeface="Arial" panose="020B0604020202020204" pitchFamily="34" charset="0"/>
                <a:ea typeface="宋体" panose="02010600030101010101" pitchFamily="2" charset="-122"/>
              </a:rPr>
              <a:t>           </a:t>
            </a:r>
            <a:r>
              <a:rPr lang="zh-CN" altLang="en-US" sz="3600" b="1" noProof="1" smtClean="0">
                <a:solidFill>
                  <a:prstClr val="black"/>
                </a:solidFill>
                <a:latin typeface="Arial" panose="020B0604020202020204" pitchFamily="34" charset="0"/>
                <a:ea typeface="宋体" panose="02010600030101010101" pitchFamily="2" charset="-122"/>
              </a:rPr>
              <a:t>主题：</a:t>
            </a:r>
            <a:endParaRPr lang="en-US" altLang="zh-CN" sz="3600" b="1" noProof="1" smtClean="0">
              <a:solidFill>
                <a:prstClr val="black"/>
              </a:solidFill>
              <a:latin typeface="Arial" panose="020B0604020202020204" pitchFamily="34" charset="0"/>
              <a:ea typeface="宋体" panose="02010600030101010101" pitchFamily="2" charset="-122"/>
            </a:endParaRPr>
          </a:p>
          <a:p>
            <a:pPr defTabSz="914400" fontAlgn="base">
              <a:lnSpc>
                <a:spcPct val="150000"/>
              </a:lnSpc>
              <a:spcBef>
                <a:spcPct val="0"/>
              </a:spcBef>
              <a:spcAft>
                <a:spcPct val="0"/>
              </a:spcAft>
              <a:defRPr/>
            </a:pPr>
            <a:r>
              <a:rPr lang="en-US" altLang="zh-CN" sz="3600" b="1" noProof="1" smtClean="0">
                <a:solidFill>
                  <a:prstClr val="black"/>
                </a:solidFill>
                <a:latin typeface="Arial" panose="020B0604020202020204" pitchFamily="34" charset="0"/>
                <a:ea typeface="宋体" panose="02010600030101010101" pitchFamily="2" charset="-122"/>
              </a:rPr>
              <a:t>           </a:t>
            </a:r>
            <a:r>
              <a:rPr lang="zh-CN" altLang="en-US" sz="3600" b="1" noProof="1" smtClean="0">
                <a:solidFill>
                  <a:prstClr val="black"/>
                </a:solidFill>
                <a:latin typeface="Arial" panose="020B0604020202020204" pitchFamily="34" charset="0"/>
                <a:ea typeface="宋体" panose="02010600030101010101" pitchFamily="2" charset="-122"/>
              </a:rPr>
              <a:t>对象：</a:t>
            </a:r>
            <a:endParaRPr lang="en-US" altLang="zh-CN" sz="3600" b="1" noProof="1" smtClean="0">
              <a:solidFill>
                <a:prstClr val="black"/>
              </a:solidFill>
              <a:latin typeface="Arial" panose="020B0604020202020204" pitchFamily="34" charset="0"/>
              <a:ea typeface="宋体" panose="02010600030101010101" pitchFamily="2" charset="-122"/>
            </a:endParaRPr>
          </a:p>
          <a:p>
            <a:pPr defTabSz="914400" fontAlgn="base">
              <a:lnSpc>
                <a:spcPct val="150000"/>
              </a:lnSpc>
              <a:spcBef>
                <a:spcPct val="0"/>
              </a:spcBef>
              <a:spcAft>
                <a:spcPct val="0"/>
              </a:spcAft>
              <a:defRPr/>
            </a:pPr>
            <a:r>
              <a:rPr lang="zh-CN" altLang="en-US" sz="3600" b="1" noProof="1" smtClean="0">
                <a:solidFill>
                  <a:prstClr val="black"/>
                </a:solidFill>
                <a:latin typeface="Arial" panose="020B0604020202020204" pitchFamily="34" charset="0"/>
                <a:ea typeface="宋体" panose="02010600030101010101" pitchFamily="2" charset="-122"/>
              </a:rPr>
              <a:t>           时态</a:t>
            </a:r>
            <a:r>
              <a:rPr lang="zh-CN" altLang="en-US" sz="3600" b="1" noProof="1">
                <a:solidFill>
                  <a:prstClr val="black"/>
                </a:solidFill>
                <a:latin typeface="Arial" panose="020B0604020202020204" pitchFamily="34" charset="0"/>
                <a:ea typeface="宋体" panose="02010600030101010101" pitchFamily="2" charset="-122"/>
              </a:rPr>
              <a:t>：</a:t>
            </a:r>
            <a:endParaRPr lang="en-US" altLang="zh-CN" sz="3600" b="1" noProof="1">
              <a:solidFill>
                <a:prstClr val="black"/>
              </a:solidFill>
              <a:latin typeface="Arial" panose="020B0604020202020204" pitchFamily="34" charset="0"/>
              <a:ea typeface="宋体" panose="02010600030101010101" pitchFamily="2" charset="-122"/>
            </a:endParaRPr>
          </a:p>
          <a:p>
            <a:pPr defTabSz="914400" fontAlgn="base">
              <a:lnSpc>
                <a:spcPct val="150000"/>
              </a:lnSpc>
              <a:spcBef>
                <a:spcPct val="0"/>
              </a:spcBef>
              <a:spcAft>
                <a:spcPct val="0"/>
              </a:spcAft>
              <a:defRPr/>
            </a:pPr>
            <a:r>
              <a:rPr lang="zh-CN" altLang="en-US" sz="3600" b="1" noProof="1" smtClean="0">
                <a:solidFill>
                  <a:prstClr val="black"/>
                </a:solidFill>
                <a:latin typeface="Arial" panose="020B0604020202020204" pitchFamily="34" charset="0"/>
                <a:ea typeface="宋体" panose="02010600030101010101" pitchFamily="2" charset="-122"/>
              </a:rPr>
              <a:t>           要点：</a:t>
            </a:r>
            <a:endParaRPr lang="en-US" altLang="zh-CN" sz="3600" b="1" noProof="1" smtClean="0">
              <a:solidFill>
                <a:prstClr val="black"/>
              </a:solidFill>
              <a:latin typeface="Arial" panose="020B0604020202020204" pitchFamily="34" charset="0"/>
              <a:ea typeface="宋体" panose="02010600030101010101" pitchFamily="2" charset="-122"/>
            </a:endParaRPr>
          </a:p>
          <a:p>
            <a:pPr defTabSz="914400" fontAlgn="base">
              <a:lnSpc>
                <a:spcPct val="150000"/>
              </a:lnSpc>
              <a:spcBef>
                <a:spcPct val="0"/>
              </a:spcBef>
              <a:spcAft>
                <a:spcPct val="0"/>
              </a:spcAft>
              <a:defRPr/>
            </a:pPr>
            <a:r>
              <a:rPr lang="en-US" altLang="zh-CN" sz="3600" b="1" noProof="1">
                <a:solidFill>
                  <a:prstClr val="black"/>
                </a:solidFill>
                <a:latin typeface="Arial" panose="020B0604020202020204" pitchFamily="34" charset="0"/>
                <a:ea typeface="宋体" panose="02010600030101010101" pitchFamily="2" charset="-122"/>
              </a:rPr>
              <a:t> </a:t>
            </a:r>
            <a:r>
              <a:rPr lang="en-US" altLang="zh-CN" sz="3600" b="1" noProof="1" smtClean="0">
                <a:solidFill>
                  <a:prstClr val="black"/>
                </a:solidFill>
                <a:latin typeface="Arial" panose="020B0604020202020204" pitchFamily="34" charset="0"/>
                <a:ea typeface="宋体" panose="02010600030101010101" pitchFamily="2" charset="-122"/>
              </a:rPr>
              <a:t>          </a:t>
            </a:r>
            <a:r>
              <a:rPr lang="zh-CN" altLang="en-US" sz="3600" b="1" noProof="1" smtClean="0">
                <a:solidFill>
                  <a:prstClr val="black"/>
                </a:solidFill>
                <a:latin typeface="Arial" panose="020B0604020202020204" pitchFamily="34" charset="0"/>
                <a:ea typeface="宋体" panose="02010600030101010101" pitchFamily="2" charset="-122"/>
              </a:rPr>
              <a:t>格式：</a:t>
            </a:r>
            <a:r>
              <a:rPr lang="en-US" altLang="zh-CN" sz="3600" b="1" noProof="1" smtClean="0">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a:t>
            </a:r>
            <a:endParaRPr lang="zh-CN" altLang="en-US" sz="3200" noProof="1">
              <a:solidFill>
                <a:prstClr val="black"/>
              </a:solidFill>
              <a:latin typeface="Arial" panose="020B0604020202020204" pitchFamily="34" charset="0"/>
              <a:ea typeface="宋体" panose="02010600030101010101" pitchFamily="2" charset="-122"/>
            </a:endParaRPr>
          </a:p>
        </p:txBody>
      </p:sp>
      <p:sp>
        <p:nvSpPr>
          <p:cNvPr id="3" name="TextBox 2"/>
          <p:cNvSpPr txBox="1"/>
          <p:nvPr/>
        </p:nvSpPr>
        <p:spPr>
          <a:xfrm>
            <a:off x="3057100" y="1473959"/>
            <a:ext cx="3038902" cy="584775"/>
          </a:xfrm>
          <a:prstGeom prst="rect">
            <a:avLst/>
          </a:prstGeom>
          <a:solidFill>
            <a:srgbClr val="FFFF00"/>
          </a:solidFill>
        </p:spPr>
        <p:txBody>
          <a:bodyPr wrap="square" rtlCol="0">
            <a:spAutoFit/>
          </a:bodyPr>
          <a:lstStyle/>
          <a:p>
            <a:r>
              <a:rPr lang="zh-CN" altLang="en-US" sz="3200" dirty="0" smtClean="0"/>
              <a:t>欢迎 </a:t>
            </a:r>
            <a:r>
              <a:rPr lang="en-US" altLang="zh-CN" sz="3200" dirty="0" smtClean="0"/>
              <a:t>+ </a:t>
            </a:r>
            <a:r>
              <a:rPr lang="zh-CN" altLang="en-US" sz="3200" dirty="0" smtClean="0"/>
              <a:t>活动介绍</a:t>
            </a:r>
            <a:endParaRPr lang="zh-CN" altLang="en-US" sz="3200" dirty="0"/>
          </a:p>
        </p:txBody>
      </p:sp>
      <p:sp>
        <p:nvSpPr>
          <p:cNvPr id="5" name="TextBox 4"/>
          <p:cNvSpPr txBox="1"/>
          <p:nvPr/>
        </p:nvSpPr>
        <p:spPr>
          <a:xfrm>
            <a:off x="3045727" y="2138825"/>
            <a:ext cx="4774440" cy="584775"/>
          </a:xfrm>
          <a:prstGeom prst="rect">
            <a:avLst/>
          </a:prstGeom>
          <a:solidFill>
            <a:srgbClr val="FFFF00"/>
          </a:solidFill>
        </p:spPr>
        <p:txBody>
          <a:bodyPr wrap="square" rtlCol="0">
            <a:spAutoFit/>
          </a:bodyPr>
          <a:lstStyle/>
          <a:p>
            <a:r>
              <a:rPr lang="zh-CN" altLang="en-US" sz="3200" dirty="0" smtClean="0"/>
              <a:t>欢迎来访 </a:t>
            </a:r>
            <a:r>
              <a:rPr lang="en-US" altLang="zh-CN" sz="3200" dirty="0" smtClean="0"/>
              <a:t>+ </a:t>
            </a:r>
            <a:r>
              <a:rPr lang="zh-CN" altLang="en-US" sz="3200" dirty="0" smtClean="0"/>
              <a:t>介绍活动安排</a:t>
            </a:r>
            <a:endParaRPr lang="zh-CN" altLang="en-US" sz="3200" dirty="0"/>
          </a:p>
        </p:txBody>
      </p:sp>
      <p:sp>
        <p:nvSpPr>
          <p:cNvPr id="6" name="TextBox 5"/>
          <p:cNvSpPr txBox="1"/>
          <p:nvPr/>
        </p:nvSpPr>
        <p:spPr>
          <a:xfrm>
            <a:off x="3045726" y="2963840"/>
            <a:ext cx="5470477" cy="584775"/>
          </a:xfrm>
          <a:prstGeom prst="rect">
            <a:avLst/>
          </a:prstGeom>
          <a:solidFill>
            <a:srgbClr val="FFFF00"/>
          </a:solidFill>
        </p:spPr>
        <p:txBody>
          <a:bodyPr wrap="square" rtlCol="0">
            <a:spAutoFit/>
          </a:bodyPr>
          <a:lstStyle/>
          <a:p>
            <a:r>
              <a:rPr lang="zh-CN" altLang="en-US" sz="3200" dirty="0"/>
              <a:t>新西兰</a:t>
            </a:r>
            <a:r>
              <a:rPr lang="zh-CN" altLang="en-US" sz="3200" dirty="0" smtClean="0"/>
              <a:t>学生 （外宾，正式的）</a:t>
            </a:r>
            <a:endParaRPr lang="zh-CN" altLang="en-US" sz="3200" dirty="0"/>
          </a:p>
        </p:txBody>
      </p:sp>
      <p:sp>
        <p:nvSpPr>
          <p:cNvPr id="7" name="TextBox 6"/>
          <p:cNvSpPr txBox="1"/>
          <p:nvPr/>
        </p:nvSpPr>
        <p:spPr>
          <a:xfrm>
            <a:off x="3045726" y="3878239"/>
            <a:ext cx="4228531" cy="584775"/>
          </a:xfrm>
          <a:prstGeom prst="rect">
            <a:avLst/>
          </a:prstGeom>
          <a:solidFill>
            <a:srgbClr val="FFFF00"/>
          </a:solidFill>
        </p:spPr>
        <p:txBody>
          <a:bodyPr wrap="square" rtlCol="0">
            <a:spAutoFit/>
          </a:bodyPr>
          <a:lstStyle/>
          <a:p>
            <a:r>
              <a:rPr lang="zh-CN" altLang="en-US" sz="3200" dirty="0" smtClean="0"/>
              <a:t>现在时态</a:t>
            </a:r>
            <a:r>
              <a:rPr lang="en-US" altLang="zh-CN" sz="3200" dirty="0" smtClean="0"/>
              <a:t>+</a:t>
            </a:r>
            <a:r>
              <a:rPr lang="zh-CN" altLang="en-US" sz="3200" dirty="0" smtClean="0"/>
              <a:t>一般将来时</a:t>
            </a:r>
            <a:endParaRPr lang="zh-CN" altLang="en-US" sz="3200" dirty="0"/>
          </a:p>
        </p:txBody>
      </p:sp>
      <p:sp>
        <p:nvSpPr>
          <p:cNvPr id="8" name="TextBox 7"/>
          <p:cNvSpPr txBox="1"/>
          <p:nvPr/>
        </p:nvSpPr>
        <p:spPr>
          <a:xfrm>
            <a:off x="3059374" y="4697105"/>
            <a:ext cx="7981665" cy="584775"/>
          </a:xfrm>
          <a:prstGeom prst="rect">
            <a:avLst/>
          </a:prstGeom>
          <a:solidFill>
            <a:srgbClr val="FFFF00"/>
          </a:solidFill>
        </p:spPr>
        <p:txBody>
          <a:bodyPr wrap="square" rtlCol="0">
            <a:spAutoFit/>
          </a:bodyPr>
          <a:lstStyle/>
          <a:p>
            <a:r>
              <a:rPr lang="en-US" altLang="zh-CN" sz="3200" dirty="0" smtClean="0"/>
              <a:t>(</a:t>
            </a:r>
            <a:r>
              <a:rPr lang="zh-CN" altLang="en-US" sz="3200" dirty="0" smtClean="0"/>
              <a:t>自我介绍</a:t>
            </a:r>
            <a:r>
              <a:rPr lang="en-US" altLang="zh-CN" sz="3200" dirty="0" smtClean="0"/>
              <a:t>)</a:t>
            </a:r>
            <a:r>
              <a:rPr lang="zh-CN" altLang="en-US" sz="3200" dirty="0" smtClean="0"/>
              <a:t>，表示欢迎</a:t>
            </a:r>
            <a:r>
              <a:rPr lang="en-US" altLang="zh-CN" sz="3200" dirty="0" smtClean="0"/>
              <a:t>+</a:t>
            </a:r>
            <a:r>
              <a:rPr lang="zh-CN" altLang="en-US" sz="3200" dirty="0" smtClean="0"/>
              <a:t>介绍活动内容</a:t>
            </a:r>
            <a:r>
              <a:rPr lang="en-US" altLang="zh-CN" sz="3200" dirty="0" smtClean="0"/>
              <a:t>+</a:t>
            </a:r>
            <a:r>
              <a:rPr lang="zh-CN" altLang="en-US" sz="3200" dirty="0" smtClean="0"/>
              <a:t>祝愿</a:t>
            </a:r>
            <a:endParaRPr lang="zh-CN" altLang="en-US" sz="3200" dirty="0"/>
          </a:p>
        </p:txBody>
      </p:sp>
      <p:sp>
        <p:nvSpPr>
          <p:cNvPr id="9" name="TextBox 8"/>
          <p:cNvSpPr txBox="1"/>
          <p:nvPr/>
        </p:nvSpPr>
        <p:spPr>
          <a:xfrm>
            <a:off x="3059374" y="5570562"/>
            <a:ext cx="8937007" cy="1077218"/>
          </a:xfrm>
          <a:prstGeom prst="rect">
            <a:avLst/>
          </a:prstGeom>
          <a:solidFill>
            <a:srgbClr val="FFFF00"/>
          </a:solidFill>
        </p:spPr>
        <p:txBody>
          <a:bodyPr wrap="square" rtlCol="0">
            <a:spAutoFit/>
          </a:bodyPr>
          <a:lstStyle/>
          <a:p>
            <a:r>
              <a:rPr lang="en-US" altLang="zh-CN" sz="3200" dirty="0" smtClean="0"/>
              <a:t>1.</a:t>
            </a:r>
            <a:r>
              <a:rPr lang="zh-CN" altLang="en-US" sz="3200" dirty="0" smtClean="0"/>
              <a:t>称呼要注意对象是个体还是团队</a:t>
            </a:r>
            <a:endParaRPr lang="en-US" altLang="zh-CN" sz="3200" dirty="0" smtClean="0"/>
          </a:p>
          <a:p>
            <a:r>
              <a:rPr lang="en-US" altLang="zh-CN" sz="3200" dirty="0" smtClean="0"/>
              <a:t>2.</a:t>
            </a:r>
            <a:r>
              <a:rPr lang="zh-CN" altLang="en-US" sz="3200" dirty="0" smtClean="0"/>
              <a:t>结尾用</a:t>
            </a:r>
            <a:r>
              <a:rPr lang="en-US" altLang="zh-CN" sz="3200" dirty="0" smtClean="0"/>
              <a:t>Thank you</a:t>
            </a:r>
            <a:r>
              <a:rPr lang="zh-CN" altLang="en-US" sz="3200" dirty="0" smtClean="0"/>
              <a:t>，避免习惯性的</a:t>
            </a:r>
            <a:r>
              <a:rPr lang="en-US" altLang="zh-CN" sz="3200" dirty="0" smtClean="0"/>
              <a:t>Yours</a:t>
            </a:r>
            <a:r>
              <a:rPr lang="zh-CN" altLang="en-US" sz="3200" dirty="0" smtClean="0"/>
              <a:t>，</a:t>
            </a:r>
            <a:r>
              <a:rPr lang="en-US" altLang="zh-CN" sz="3200" dirty="0" smtClean="0"/>
              <a:t>Li </a:t>
            </a:r>
            <a:r>
              <a:rPr lang="en-US" altLang="zh-CN" sz="3200" dirty="0" err="1" smtClean="0"/>
              <a:t>Hua</a:t>
            </a:r>
            <a:endParaRPr lang="zh-CN" altLang="en-US" sz="3200" dirty="0"/>
          </a:p>
        </p:txBody>
      </p:sp>
      <p:sp>
        <p:nvSpPr>
          <p:cNvPr id="2" name="文本框 1"/>
          <p:cNvSpPr txBox="1"/>
          <p:nvPr/>
        </p:nvSpPr>
        <p:spPr>
          <a:xfrm>
            <a:off x="663575" y="191770"/>
            <a:ext cx="1816100" cy="583565"/>
          </a:xfrm>
          <a:prstGeom prst="rect">
            <a:avLst/>
          </a:prstGeom>
          <a:noFill/>
        </p:spPr>
        <p:txBody>
          <a:bodyPr wrap="none" rtlCol="0" anchor="t">
            <a:spAutoFit/>
          </a:bodyPr>
          <a:p>
            <a:r>
              <a:rPr lang="en-US" altLang="zh-CN" sz="3200" b="1" smtClean="0">
                <a:solidFill>
                  <a:schemeClr val="bg1"/>
                </a:solidFill>
                <a:latin typeface="Arial" panose="020B0604020202020204" pitchFamily="34" charset="0"/>
                <a:ea typeface="宋体" panose="02010600030101010101" pitchFamily="2" charset="-122"/>
                <a:sym typeface="+mn-ea"/>
              </a:rPr>
              <a:t>【</a:t>
            </a:r>
            <a:r>
              <a:rPr lang="zh-CN" altLang="en-US" sz="3200" b="1" smtClean="0">
                <a:solidFill>
                  <a:schemeClr val="bg1"/>
                </a:solidFill>
                <a:latin typeface="Arial" panose="020B0604020202020204" pitchFamily="34" charset="0"/>
                <a:ea typeface="宋体" panose="02010600030101010101" pitchFamily="2" charset="-122"/>
                <a:sym typeface="+mn-ea"/>
              </a:rPr>
              <a:t>审题</a:t>
            </a:r>
            <a:r>
              <a:rPr lang="en-US" altLang="zh-CN" sz="3200" b="1" smtClean="0">
                <a:solidFill>
                  <a:schemeClr val="bg1"/>
                </a:solidFill>
                <a:latin typeface="Arial" panose="020B0604020202020204" pitchFamily="34" charset="0"/>
                <a:ea typeface="宋体" panose="02010600030101010101" pitchFamily="2" charset="-122"/>
                <a:sym typeface="+mn-ea"/>
              </a:rPr>
              <a:t>】</a:t>
            </a:r>
            <a:endParaRPr lang="en-US" altLang="zh-CN" sz="3200" b="1" smtClean="0">
              <a:solidFill>
                <a:schemeClr val="bg1"/>
              </a:solidFill>
              <a:latin typeface="Arial" panose="020B0604020202020204" pitchFamily="34" charset="0"/>
              <a:ea typeface="宋体" panose="02010600030101010101" pitchFamily="2" charset="-122"/>
              <a:sym typeface="+mn-ea"/>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165101" y="892743"/>
            <a:ext cx="12026900" cy="5077460"/>
          </a:xfrm>
          <a:prstGeom prst="rect">
            <a:avLst/>
          </a:prstGeom>
          <a:noFill/>
          <a:ln w="9525">
            <a:noFill/>
          </a:ln>
        </p:spPr>
        <p:txBody>
          <a:bodyPr>
            <a:spAutoFit/>
          </a:bodyPr>
          <a:lstStyle/>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zh-CN" altLang="en-US" sz="3600" b="1" noProof="1" smtClean="0">
                <a:solidFill>
                  <a:prstClr val="black"/>
                </a:solidFill>
                <a:latin typeface="Arial" panose="020B0604020202020204" pitchFamily="34" charset="0"/>
                <a:ea typeface="宋体" panose="02010600030101010101" pitchFamily="2" charset="-122"/>
              </a:rPr>
              <a:t>称呼</a:t>
            </a:r>
            <a:endParaRPr lang="en-US" altLang="zh-CN" sz="3600" b="1"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600" b="1"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600" b="1"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zh-CN" altLang="en-US" sz="3600" b="1" noProof="1" smtClean="0">
                <a:solidFill>
                  <a:prstClr val="black"/>
                </a:solidFill>
                <a:latin typeface="Arial" panose="020B0604020202020204" pitchFamily="34" charset="0"/>
                <a:ea typeface="宋体" panose="02010600030101010101" pitchFamily="2" charset="-122"/>
              </a:rPr>
              <a:t>      </a:t>
            </a:r>
            <a:endParaRPr lang="en-US" altLang="zh-CN" sz="3600" b="1"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zh-CN" altLang="en-US" sz="3600" b="1"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zh-CN" altLang="en-US" sz="3600" b="1" noProof="1" smtClean="0">
                <a:solidFill>
                  <a:prstClr val="black"/>
                </a:solidFill>
                <a:latin typeface="Arial" panose="020B0604020202020204" pitchFamily="34" charset="0"/>
                <a:ea typeface="宋体" panose="02010600030101010101" pitchFamily="2" charset="-122"/>
              </a:rPr>
              <a:t>自我介绍</a:t>
            </a:r>
            <a:endParaRPr lang="en-US" altLang="zh-CN" sz="3600" b="1"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600" b="1" noProof="1">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endParaRPr lang="en-US" altLang="zh-CN" sz="3600" b="1" noProof="1" smtClean="0">
              <a:solidFill>
                <a:prstClr val="black"/>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zh-CN" altLang="en-US" sz="3600" b="1" noProof="1" smtClean="0">
                <a:solidFill>
                  <a:prstClr val="black"/>
                </a:solidFill>
                <a:latin typeface="Arial" panose="020B0604020202020204" pitchFamily="34" charset="0"/>
                <a:ea typeface="宋体" panose="02010600030101010101" pitchFamily="2" charset="-122"/>
              </a:rPr>
              <a:t>   </a:t>
            </a:r>
            <a:endParaRPr lang="zh-CN" altLang="en-US" sz="3600" b="1" noProof="1">
              <a:solidFill>
                <a:prstClr val="black"/>
              </a:solidFill>
              <a:latin typeface="Arial" panose="020B0604020202020204" pitchFamily="34" charset="0"/>
              <a:ea typeface="宋体" panose="02010600030101010101" pitchFamily="2" charset="-122"/>
            </a:endParaRPr>
          </a:p>
        </p:txBody>
      </p:sp>
      <p:sp>
        <p:nvSpPr>
          <p:cNvPr id="2" name="TextBox 1"/>
          <p:cNvSpPr txBox="1"/>
          <p:nvPr/>
        </p:nvSpPr>
        <p:spPr>
          <a:xfrm>
            <a:off x="1296035" y="4307205"/>
            <a:ext cx="10164445" cy="2061210"/>
          </a:xfrm>
          <a:prstGeom prst="rect">
            <a:avLst/>
          </a:prstGeom>
          <a:noFill/>
          <a:ln>
            <a:solidFill>
              <a:srgbClr val="0000FF"/>
            </a:solidFill>
          </a:ln>
        </p:spPr>
        <p:txBody>
          <a:bodyPr wrap="square" rtlCol="0">
            <a:spAutoFit/>
          </a:bodyPr>
          <a:lstStyle/>
          <a:p>
            <a:r>
              <a:rPr lang="zh-CN" altLang="en-US" sz="3200" dirty="0" smtClean="0"/>
              <a:t>根据具体情况决定写或者不写。</a:t>
            </a:r>
            <a:endParaRPr lang="en-US" altLang="zh-CN" sz="3200" dirty="0" smtClean="0"/>
          </a:p>
          <a:p>
            <a:pPr marL="457200" indent="-457200">
              <a:buFont typeface="Wingdings" panose="05000000000000000000" pitchFamily="2" charset="2"/>
              <a:buChar char="u"/>
            </a:pPr>
            <a:r>
              <a:rPr lang="en-US" altLang="zh-CN" sz="3200" dirty="0" smtClean="0"/>
              <a:t>I’m Li </a:t>
            </a:r>
            <a:r>
              <a:rPr lang="en-US" altLang="zh-CN" sz="3200" dirty="0" err="1" smtClean="0"/>
              <a:t>Hua</a:t>
            </a:r>
            <a:r>
              <a:rPr lang="en-US" altLang="zh-CN" sz="3200" dirty="0" smtClean="0"/>
              <a:t>.</a:t>
            </a:r>
            <a:endParaRPr lang="en-US" altLang="zh-CN" sz="3200" dirty="0" smtClean="0"/>
          </a:p>
          <a:p>
            <a:pPr marL="457200" indent="-457200">
              <a:buFont typeface="Wingdings" panose="05000000000000000000" pitchFamily="2" charset="2"/>
              <a:buChar char="u"/>
            </a:pPr>
            <a:r>
              <a:rPr lang="en-US" altLang="zh-CN" sz="3200" dirty="0" smtClean="0"/>
              <a:t>I’m Li </a:t>
            </a:r>
            <a:r>
              <a:rPr lang="en-US" altLang="zh-CN" sz="3200" dirty="0" err="1" smtClean="0"/>
              <a:t>Hua</a:t>
            </a:r>
            <a:r>
              <a:rPr lang="en-US" altLang="zh-CN" sz="3200" dirty="0" smtClean="0"/>
              <a:t>, a senior 3 student.</a:t>
            </a:r>
            <a:endParaRPr lang="en-US" altLang="zh-CN" sz="3200" dirty="0" smtClean="0"/>
          </a:p>
          <a:p>
            <a:pPr marL="457200" indent="-457200">
              <a:buFont typeface="Wingdings" panose="05000000000000000000" pitchFamily="2" charset="2"/>
              <a:buChar char="u"/>
            </a:pPr>
            <a:r>
              <a:rPr lang="en-US" altLang="zh-CN" sz="3200" dirty="0" smtClean="0"/>
              <a:t>I’m Li </a:t>
            </a:r>
            <a:r>
              <a:rPr lang="en-US" altLang="zh-CN" sz="3200" dirty="0" err="1" smtClean="0"/>
              <a:t>Hua</a:t>
            </a:r>
            <a:r>
              <a:rPr lang="en-US" altLang="zh-CN" sz="3200" dirty="0" smtClean="0"/>
              <a:t>, representative of the school</a:t>
            </a:r>
            <a:r>
              <a:rPr lang="en-US" altLang="zh-CN" sz="2800" dirty="0" smtClean="0"/>
              <a:t>.</a:t>
            </a:r>
            <a:endParaRPr lang="zh-CN" altLang="en-US" sz="2800" dirty="0"/>
          </a:p>
        </p:txBody>
      </p:sp>
      <p:pic>
        <p:nvPicPr>
          <p:cNvPr id="2050" name="Picture 2" descr="https://p3.ssl.qhimgs1.com/sdr/400__/t0117a489f2e9eb7fe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40536" y="5617336"/>
            <a:ext cx="1770795" cy="11805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6035" y="1515110"/>
            <a:ext cx="10164445" cy="1876425"/>
          </a:xfrm>
          <a:prstGeom prst="rect">
            <a:avLst/>
          </a:prstGeom>
          <a:noFill/>
          <a:ln>
            <a:solidFill>
              <a:srgbClr val="0000FF"/>
            </a:solidFill>
          </a:ln>
        </p:spPr>
        <p:txBody>
          <a:bodyPr wrap="square" rtlCol="0">
            <a:spAutoFit/>
          </a:bodyPr>
          <a:lstStyle/>
          <a:p>
            <a:r>
              <a:rPr lang="zh-CN" altLang="en-US" sz="3200" dirty="0" smtClean="0"/>
              <a:t>团队 （</a:t>
            </a:r>
            <a:r>
              <a:rPr lang="en-US" altLang="zh-CN" sz="3200" dirty="0" smtClean="0"/>
              <a:t>delegation</a:t>
            </a:r>
            <a:r>
              <a:rPr lang="zh-CN" altLang="en-US" sz="3200" dirty="0" smtClean="0"/>
              <a:t>）</a:t>
            </a:r>
            <a:endParaRPr lang="en-US" altLang="zh-CN" sz="3200" dirty="0" smtClean="0"/>
          </a:p>
          <a:p>
            <a:pPr marL="457200" indent="-457200">
              <a:buFont typeface="Wingdings" panose="05000000000000000000" pitchFamily="2" charset="2"/>
              <a:buChar char="u"/>
            </a:pPr>
            <a:r>
              <a:rPr lang="en-US" altLang="zh-CN" sz="2800" dirty="0" smtClean="0"/>
              <a:t>Dear New Zealand friends,</a:t>
            </a:r>
            <a:endParaRPr lang="en-US" altLang="zh-CN" sz="2800" dirty="0" smtClean="0"/>
          </a:p>
          <a:p>
            <a:pPr marL="457200" indent="-457200">
              <a:buFont typeface="Wingdings" panose="05000000000000000000" pitchFamily="2" charset="2"/>
              <a:buChar char="u"/>
            </a:pPr>
            <a:r>
              <a:rPr lang="en-US" altLang="zh-CN" sz="2800" dirty="0" smtClean="0"/>
              <a:t>Dear friends,</a:t>
            </a:r>
            <a:endParaRPr lang="en-US" altLang="zh-CN" sz="2800" dirty="0" smtClean="0"/>
          </a:p>
          <a:p>
            <a:pPr marL="457200" indent="-457200">
              <a:buFont typeface="Wingdings" panose="05000000000000000000" pitchFamily="2" charset="2"/>
              <a:buChar char="u"/>
            </a:pPr>
            <a:r>
              <a:rPr lang="en-US" altLang="zh-CN" sz="2800" dirty="0" smtClean="0"/>
              <a:t>Honorable guests,</a:t>
            </a:r>
            <a:endParaRPr lang="zh-CN" altLang="en-US" sz="2800" dirty="0"/>
          </a:p>
        </p:txBody>
      </p:sp>
      <p:sp>
        <p:nvSpPr>
          <p:cNvPr id="4" name="TextBox 3"/>
          <p:cNvSpPr txBox="1"/>
          <p:nvPr/>
        </p:nvSpPr>
        <p:spPr>
          <a:xfrm>
            <a:off x="6555294" y="1667991"/>
            <a:ext cx="4681183" cy="1569660"/>
          </a:xfrm>
          <a:prstGeom prst="rect">
            <a:avLst/>
          </a:prstGeom>
          <a:solidFill>
            <a:schemeClr val="accent4">
              <a:lumMod val="60000"/>
              <a:lumOff val="40000"/>
            </a:schemeClr>
          </a:solidFill>
        </p:spPr>
        <p:txBody>
          <a:bodyPr wrap="square" rtlCol="0">
            <a:spAutoFit/>
          </a:bodyPr>
          <a:lstStyle/>
          <a:p>
            <a:r>
              <a:rPr lang="zh-CN" altLang="en-US" sz="2400" dirty="0" smtClean="0"/>
              <a:t>因为是团队，所以不建议用</a:t>
            </a:r>
            <a:r>
              <a:rPr lang="en-US" altLang="zh-CN" sz="2400" dirty="0" smtClean="0"/>
              <a:t>Dear sir or madam.</a:t>
            </a:r>
            <a:endParaRPr lang="en-US" altLang="zh-CN" sz="2400" dirty="0" smtClean="0"/>
          </a:p>
          <a:p>
            <a:r>
              <a:rPr lang="zh-CN" altLang="en-US" sz="2400" dirty="0" smtClean="0"/>
              <a:t>因为是学生，</a:t>
            </a:r>
            <a:r>
              <a:rPr lang="zh-CN" altLang="en-US" sz="2400" dirty="0"/>
              <a:t>所以不建议用</a:t>
            </a:r>
            <a:r>
              <a:rPr lang="en-US" altLang="zh-CN" sz="2400" dirty="0" smtClean="0"/>
              <a:t>Ladies and gentlemen.</a:t>
            </a:r>
            <a:endParaRPr lang="zh-CN" altLang="en-US" sz="2400" dirty="0"/>
          </a:p>
        </p:txBody>
      </p:sp>
      <p:sp>
        <p:nvSpPr>
          <p:cNvPr id="3" name="文本框 2"/>
          <p:cNvSpPr txBox="1"/>
          <p:nvPr/>
        </p:nvSpPr>
        <p:spPr>
          <a:xfrm>
            <a:off x="352425" y="191770"/>
            <a:ext cx="7429500" cy="583565"/>
          </a:xfrm>
          <a:prstGeom prst="rect">
            <a:avLst/>
          </a:prstGeom>
          <a:noFill/>
        </p:spPr>
        <p:txBody>
          <a:bodyPr wrap="none" rtlCol="0" anchor="t">
            <a:spAutoFit/>
          </a:bodyPr>
          <a:p>
            <a:pPr algn="l" defTabSz="914400" fontAlgn="base">
              <a:defRPr/>
            </a:pPr>
            <a:r>
              <a:rPr lang="en-US" altLang="zh-CN" sz="3200" b="1">
                <a:solidFill>
                  <a:schemeClr val="bg1"/>
                </a:solidFill>
                <a:latin typeface="Arial" panose="020B0604020202020204" pitchFamily="34" charset="0"/>
                <a:ea typeface="宋体" panose="02010600030101010101" pitchFamily="2" charset="-122"/>
                <a:sym typeface="+mn-ea"/>
              </a:rPr>
              <a:t>【Paragraph </a:t>
            </a:r>
            <a:r>
              <a:rPr lang="en-US" altLang="zh-CN" sz="3200" b="1" smtClean="0">
                <a:solidFill>
                  <a:schemeClr val="bg1"/>
                </a:solidFill>
                <a:latin typeface="Arial" panose="020B0604020202020204" pitchFamily="34" charset="0"/>
                <a:ea typeface="宋体" panose="02010600030101010101" pitchFamily="2" charset="-122"/>
                <a:sym typeface="+mn-ea"/>
              </a:rPr>
              <a:t>1:(</a:t>
            </a:r>
            <a:r>
              <a:rPr lang="zh-CN" altLang="en-US" sz="3200" b="1">
                <a:solidFill>
                  <a:schemeClr val="bg1"/>
                </a:solidFill>
                <a:latin typeface="Arial" panose="020B0604020202020204" pitchFamily="34" charset="0"/>
                <a:ea typeface="宋体" panose="02010600030101010101" pitchFamily="2" charset="-122"/>
                <a:sym typeface="+mn-ea"/>
              </a:rPr>
              <a:t>自我介绍</a:t>
            </a:r>
            <a:r>
              <a:rPr lang="en-US" altLang="zh-CN" sz="3200" b="1">
                <a:solidFill>
                  <a:schemeClr val="bg1"/>
                </a:solidFill>
                <a:latin typeface="Arial" panose="020B0604020202020204" pitchFamily="34" charset="0"/>
                <a:ea typeface="宋体" panose="02010600030101010101" pitchFamily="2" charset="-122"/>
                <a:sym typeface="+mn-ea"/>
              </a:rPr>
              <a:t>)</a:t>
            </a:r>
            <a:r>
              <a:rPr lang="zh-CN" altLang="en-US" sz="3200" b="1">
                <a:solidFill>
                  <a:schemeClr val="bg1"/>
                </a:solidFill>
                <a:latin typeface="Arial" panose="020B0604020202020204" pitchFamily="34" charset="0"/>
                <a:ea typeface="宋体" panose="02010600030101010101" pitchFamily="2" charset="-122"/>
                <a:sym typeface="+mn-ea"/>
              </a:rPr>
              <a:t>，表示欢迎</a:t>
            </a:r>
            <a:r>
              <a:rPr lang="en-US" altLang="zh-CN" sz="3200" b="1" smtClean="0">
                <a:solidFill>
                  <a:schemeClr val="bg1"/>
                </a:solidFill>
                <a:latin typeface="Arial" panose="020B0604020202020204" pitchFamily="34" charset="0"/>
                <a:ea typeface="宋体" panose="02010600030101010101" pitchFamily="2" charset="-122"/>
                <a:sym typeface="+mn-ea"/>
              </a:rPr>
              <a:t>】</a:t>
            </a:r>
            <a:endParaRPr lang="en-US" altLang="zh-CN" sz="3200" b="1" smtClean="0">
              <a:solidFill>
                <a:schemeClr val="bg1"/>
              </a:solidFill>
              <a:latin typeface="Arial" panose="020B0604020202020204" pitchFamily="34" charset="0"/>
              <a:ea typeface="宋体" panose="02010600030101010101" pitchFamily="2" charset="-122"/>
              <a:sym typeface="+mn-ea"/>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 calcmode="lin" valueType="num">
                                      <p:cBhvr additive="base">
                                        <p:cTn id="4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82551" y="257108"/>
            <a:ext cx="12026900" cy="1137285"/>
          </a:xfrm>
          <a:prstGeom prst="rect">
            <a:avLst/>
          </a:prstGeom>
          <a:noFill/>
          <a:ln w="9525">
            <a:noFill/>
          </a:ln>
        </p:spPr>
        <p:txBody>
          <a:bodyPr>
            <a:spAutoFit/>
          </a:bodyPr>
          <a:lstStyle/>
          <a:p>
            <a:pPr defTabSz="914400" fontAlgn="base">
              <a:spcBef>
                <a:spcPct val="0"/>
              </a:spcBef>
              <a:spcAft>
                <a:spcPct val="0"/>
              </a:spcAft>
              <a:defRPr/>
            </a:pPr>
            <a:r>
              <a:rPr lang="en-US" altLang="zh-CN" sz="3200" b="1" noProof="1">
                <a:solidFill>
                  <a:schemeClr val="bg1"/>
                </a:solidFill>
                <a:latin typeface="Arial" panose="020B0604020202020204" pitchFamily="34" charset="0"/>
                <a:ea typeface="宋体" panose="02010600030101010101" pitchFamily="2" charset="-122"/>
              </a:rPr>
              <a:t>【Paragraph </a:t>
            </a:r>
            <a:r>
              <a:rPr lang="en-US" altLang="zh-CN" sz="3200" b="1" noProof="1" smtClean="0">
                <a:solidFill>
                  <a:schemeClr val="bg1"/>
                </a:solidFill>
                <a:latin typeface="Arial" panose="020B0604020202020204" pitchFamily="34" charset="0"/>
                <a:ea typeface="宋体" panose="02010600030101010101" pitchFamily="2" charset="-122"/>
              </a:rPr>
              <a:t>1:(</a:t>
            </a:r>
            <a:r>
              <a:rPr lang="zh-CN" altLang="en-US" sz="3200" b="1" noProof="1">
                <a:solidFill>
                  <a:schemeClr val="bg1"/>
                </a:solidFill>
                <a:latin typeface="Arial" panose="020B0604020202020204" pitchFamily="34" charset="0"/>
                <a:ea typeface="宋体" panose="02010600030101010101" pitchFamily="2" charset="-122"/>
              </a:rPr>
              <a:t>自我介绍</a:t>
            </a:r>
            <a:r>
              <a:rPr lang="en-US" altLang="zh-CN" sz="3200" b="1" noProof="1">
                <a:solidFill>
                  <a:schemeClr val="bg1"/>
                </a:solidFill>
                <a:latin typeface="Arial" panose="020B0604020202020204" pitchFamily="34" charset="0"/>
                <a:ea typeface="宋体" panose="02010600030101010101" pitchFamily="2" charset="-122"/>
              </a:rPr>
              <a:t>)</a:t>
            </a:r>
            <a:r>
              <a:rPr lang="zh-CN" altLang="en-US" sz="3200" b="1" noProof="1">
                <a:solidFill>
                  <a:schemeClr val="bg1"/>
                </a:solidFill>
                <a:latin typeface="Arial" panose="020B0604020202020204" pitchFamily="34" charset="0"/>
                <a:ea typeface="宋体" panose="02010600030101010101" pitchFamily="2" charset="-122"/>
              </a:rPr>
              <a:t>，表示欢迎</a:t>
            </a:r>
            <a:r>
              <a:rPr lang="en-US" altLang="zh-CN" sz="3200" b="1" noProof="1" smtClean="0">
                <a:solidFill>
                  <a:schemeClr val="bg1"/>
                </a:solidFill>
                <a:latin typeface="Arial" panose="020B0604020202020204" pitchFamily="34" charset="0"/>
                <a:ea typeface="宋体" panose="02010600030101010101" pitchFamily="2" charset="-122"/>
              </a:rPr>
              <a:t>】</a:t>
            </a:r>
            <a:endParaRPr lang="en-US" altLang="zh-CN" sz="3200" b="1" noProof="1">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noProof="1">
                <a:solidFill>
                  <a:prstClr val="black"/>
                </a:solidFill>
                <a:latin typeface="Arial" panose="020B0604020202020204" pitchFamily="34" charset="0"/>
                <a:ea typeface="宋体" panose="02010600030101010101" pitchFamily="2" charset="-122"/>
              </a:rPr>
              <a:t> </a:t>
            </a:r>
            <a:r>
              <a:rPr lang="en-US" altLang="zh-CN" sz="3200" noProof="1" smtClean="0">
                <a:solidFill>
                  <a:prstClr val="black"/>
                </a:solidFill>
                <a:latin typeface="Arial" panose="020B0604020202020204" pitchFamily="34" charset="0"/>
                <a:ea typeface="宋体" panose="02010600030101010101" pitchFamily="2" charset="-122"/>
              </a:rPr>
              <a:t> </a:t>
            </a:r>
            <a:r>
              <a:rPr lang="en-US" altLang="zh-CN" sz="3200" noProof="1">
                <a:solidFill>
                  <a:prstClr val="black"/>
                </a:solidFill>
                <a:latin typeface="Arial" panose="020B0604020202020204" pitchFamily="34" charset="0"/>
                <a:ea typeface="宋体" panose="02010600030101010101" pitchFamily="2" charset="-122"/>
              </a:rPr>
              <a:t>   </a:t>
            </a:r>
            <a:r>
              <a:rPr lang="zh-CN" altLang="en-US" sz="3600" b="1" noProof="1" smtClean="0">
                <a:solidFill>
                  <a:prstClr val="black"/>
                </a:solidFill>
                <a:latin typeface="Arial" panose="020B0604020202020204" pitchFamily="34" charset="0"/>
                <a:ea typeface="宋体" panose="02010600030101010101" pitchFamily="2" charset="-122"/>
              </a:rPr>
              <a:t>   表示</a:t>
            </a:r>
            <a:r>
              <a:rPr lang="zh-CN" altLang="en-US" sz="3600" b="1" noProof="1">
                <a:solidFill>
                  <a:prstClr val="black"/>
                </a:solidFill>
                <a:latin typeface="Arial" panose="020B0604020202020204" pitchFamily="34" charset="0"/>
                <a:ea typeface="宋体" panose="02010600030101010101" pitchFamily="2" charset="-122"/>
              </a:rPr>
              <a:t>欢迎</a:t>
            </a:r>
            <a:endParaRPr lang="zh-CN" altLang="en-US" sz="3600" b="1" noProof="1">
              <a:solidFill>
                <a:prstClr val="black"/>
              </a:solidFill>
              <a:latin typeface="Arial" panose="020B0604020202020204" pitchFamily="34" charset="0"/>
              <a:ea typeface="宋体" panose="02010600030101010101" pitchFamily="2" charset="-122"/>
            </a:endParaRPr>
          </a:p>
        </p:txBody>
      </p:sp>
      <p:sp>
        <p:nvSpPr>
          <p:cNvPr id="3" name="TextBox 2"/>
          <p:cNvSpPr txBox="1"/>
          <p:nvPr/>
        </p:nvSpPr>
        <p:spPr>
          <a:xfrm>
            <a:off x="191135" y="1395730"/>
            <a:ext cx="11809730" cy="5262245"/>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800" dirty="0"/>
              <a:t>On behalf of .., I have the honor/ </a:t>
            </a:r>
            <a:r>
              <a:rPr lang="en-US" altLang="zh-CN" sz="2800" dirty="0" smtClean="0"/>
              <a:t>privilege to express warm </a:t>
            </a:r>
            <a:r>
              <a:rPr lang="en-US" altLang="zh-CN" sz="2800" dirty="0"/>
              <a:t>welcome to </a:t>
            </a:r>
            <a:r>
              <a:rPr lang="en-US" altLang="zh-CN" sz="2800" dirty="0" smtClean="0"/>
              <a:t>you.</a:t>
            </a:r>
            <a:endParaRPr lang="en-US" altLang="zh-CN" sz="2800" dirty="0" smtClean="0"/>
          </a:p>
          <a:p>
            <a:pPr marL="342900" indent="-342900">
              <a:buFont typeface="Wingdings" panose="05000000000000000000" pitchFamily="2" charset="2"/>
              <a:buChar char="Ø"/>
            </a:pPr>
            <a:r>
              <a:rPr lang="en-US" altLang="zh-CN" sz="2800" dirty="0" smtClean="0"/>
              <a:t>I, on </a:t>
            </a:r>
            <a:r>
              <a:rPr lang="en-US" altLang="zh-CN" sz="2800" dirty="0"/>
              <a:t>behalf of .., </a:t>
            </a:r>
            <a:r>
              <a:rPr lang="en-US" altLang="zh-CN" sz="2800" dirty="0" smtClean="0"/>
              <a:t>feel </a:t>
            </a:r>
            <a:r>
              <a:rPr lang="en-US" altLang="zh-CN" sz="2800" dirty="0"/>
              <a:t>greatly </a:t>
            </a:r>
            <a:r>
              <a:rPr lang="en-US" altLang="zh-CN" sz="2800" dirty="0" smtClean="0"/>
              <a:t>honored/ privileged </a:t>
            </a:r>
            <a:r>
              <a:rPr lang="en-US" altLang="zh-CN" sz="2800" dirty="0"/>
              <a:t>to </a:t>
            </a:r>
            <a:r>
              <a:rPr lang="en-US" altLang="zh-CN" sz="2800" dirty="0" smtClean="0"/>
              <a:t>convey warm </a:t>
            </a:r>
            <a:r>
              <a:rPr lang="en-US" altLang="zh-CN" sz="2800" dirty="0"/>
              <a:t>welcome to </a:t>
            </a:r>
            <a:r>
              <a:rPr lang="en-US" altLang="zh-CN" sz="2800" dirty="0" smtClean="0"/>
              <a:t>you.</a:t>
            </a:r>
            <a:endParaRPr lang="en-US" altLang="zh-CN" sz="2800" dirty="0" smtClean="0"/>
          </a:p>
          <a:p>
            <a:pPr marL="342900" indent="-342900">
              <a:buFont typeface="Wingdings" panose="05000000000000000000" pitchFamily="2" charset="2"/>
              <a:buChar char="Ø"/>
            </a:pPr>
            <a:r>
              <a:rPr lang="en-US" altLang="zh-CN" sz="2800" dirty="0" smtClean="0"/>
              <a:t>Please </a:t>
            </a:r>
            <a:r>
              <a:rPr lang="en-US" altLang="zh-CN" sz="2800" dirty="0"/>
              <a:t>allow me/ Permit me to </a:t>
            </a:r>
            <a:r>
              <a:rPr lang="en-US" altLang="zh-CN" sz="2800" dirty="0" smtClean="0"/>
              <a:t>extend </a:t>
            </a:r>
            <a:r>
              <a:rPr lang="en-US" altLang="zh-CN" sz="2800" dirty="0"/>
              <a:t>these warm welcome and </a:t>
            </a:r>
            <a:r>
              <a:rPr lang="en-US" altLang="zh-CN" sz="2800" dirty="0" smtClean="0"/>
              <a:t>greetings </a:t>
            </a:r>
            <a:r>
              <a:rPr lang="en-US" altLang="zh-CN" sz="2800" dirty="0"/>
              <a:t>to our distinguished guests coming from </a:t>
            </a:r>
            <a:r>
              <a:rPr lang="en-US" altLang="zh-CN" sz="2800" dirty="0" smtClean="0"/>
              <a:t>New Zealand.</a:t>
            </a:r>
            <a:endParaRPr lang="en-US" altLang="zh-CN" sz="2800" dirty="0" smtClean="0"/>
          </a:p>
          <a:p>
            <a:pPr marL="342900" indent="-342900">
              <a:buFont typeface="Wingdings" panose="05000000000000000000" pitchFamily="2" charset="2"/>
              <a:buChar char="Ø"/>
            </a:pPr>
            <a:r>
              <a:rPr lang="en-US" altLang="zh-CN" sz="2800" dirty="0" smtClean="0"/>
              <a:t>I’m </a:t>
            </a:r>
            <a:r>
              <a:rPr lang="en-US" altLang="zh-CN" sz="2800" dirty="0"/>
              <a:t>very </a:t>
            </a:r>
            <a:r>
              <a:rPr lang="en-US" altLang="zh-CN" sz="2800" dirty="0" smtClean="0"/>
              <a:t>delighted/overwhelmed </a:t>
            </a:r>
            <a:r>
              <a:rPr lang="en-US" altLang="zh-CN" sz="2800" dirty="0"/>
              <a:t>to </a:t>
            </a:r>
            <a:r>
              <a:rPr lang="en-US" altLang="zh-CN" sz="2800" dirty="0" smtClean="0"/>
              <a:t>express warm </a:t>
            </a:r>
            <a:r>
              <a:rPr lang="en-US" altLang="zh-CN" sz="2800" dirty="0"/>
              <a:t>welcome </a:t>
            </a:r>
            <a:r>
              <a:rPr lang="en-US" altLang="zh-CN" sz="2800" dirty="0" smtClean="0"/>
              <a:t>to you.</a:t>
            </a:r>
            <a:endParaRPr lang="en-US" altLang="zh-CN" sz="2800" dirty="0" smtClean="0"/>
          </a:p>
          <a:p>
            <a:pPr marL="342900" indent="-342900">
              <a:buFont typeface="Wingdings" panose="05000000000000000000" pitchFamily="2" charset="2"/>
              <a:buChar char="Ø"/>
            </a:pPr>
            <a:r>
              <a:rPr lang="en-US" altLang="zh-CN" sz="2800" dirty="0" smtClean="0"/>
              <a:t>It's </a:t>
            </a:r>
            <a:r>
              <a:rPr lang="en-US" altLang="zh-CN" sz="2800" dirty="0"/>
              <a:t>my pleasure to extend a cheerful welcome to you all! Your presence makes us very </a:t>
            </a:r>
            <a:r>
              <a:rPr lang="en-US" altLang="zh-CN" sz="2800" dirty="0" smtClean="0"/>
              <a:t>happy.</a:t>
            </a:r>
            <a:endParaRPr lang="en-US" altLang="zh-CN" sz="2800" dirty="0" smtClean="0"/>
          </a:p>
          <a:p>
            <a:pPr marL="342900" indent="-342900">
              <a:buFont typeface="Wingdings" panose="05000000000000000000" pitchFamily="2" charset="2"/>
              <a:buChar char="Ø"/>
            </a:pPr>
            <a:r>
              <a:rPr lang="en-US" altLang="zh-CN" sz="2800" dirty="0" smtClean="0"/>
              <a:t>Representing my school, </a:t>
            </a:r>
            <a:r>
              <a:rPr lang="en-US" altLang="zh-CN" sz="2800" dirty="0"/>
              <a:t>I </a:t>
            </a:r>
            <a:r>
              <a:rPr lang="en-US" altLang="zh-CN" sz="2800" dirty="0" smtClean="0"/>
              <a:t>…. </a:t>
            </a:r>
            <a:r>
              <a:rPr lang="en-US" altLang="zh-CN" sz="2800" dirty="0"/>
              <a:t>We are going to have a merry and enjoyable time together. </a:t>
            </a:r>
            <a:endParaRPr lang="en-US" altLang="zh-CN" sz="2800" dirty="0"/>
          </a:p>
          <a:p>
            <a:pPr marL="342900" indent="-342900">
              <a:buFont typeface="Wingdings" panose="05000000000000000000" pitchFamily="2" charset="2"/>
              <a:buChar char="Ø"/>
            </a:pPr>
            <a:r>
              <a:rPr lang="en-US" altLang="zh-CN" sz="2800" dirty="0" smtClean="0"/>
              <a:t>I’d </a:t>
            </a:r>
            <a:r>
              <a:rPr lang="en-US" altLang="zh-CN" sz="2800" dirty="0"/>
              <a:t>like to take the opportunity to express my warm welcome to you on behalf of our school</a:t>
            </a:r>
            <a:r>
              <a:rPr lang="en-US" altLang="zh-CN" sz="2800" dirty="0" smtClean="0"/>
              <a:t>. We </a:t>
            </a:r>
            <a:r>
              <a:rPr lang="en-US" altLang="zh-CN" sz="2800" dirty="0"/>
              <a:t>are lucky to have you </a:t>
            </a:r>
            <a:r>
              <a:rPr lang="en-US" altLang="zh-CN" sz="2800" dirty="0" smtClean="0"/>
              <a:t>with us here!</a:t>
            </a:r>
            <a:endParaRPr lang="en-US" altLang="zh-CN" sz="2800" dirty="0"/>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p:nvPr/>
        </p:nvSpPr>
        <p:spPr>
          <a:xfrm>
            <a:off x="82551" y="257108"/>
            <a:ext cx="12026900" cy="1076325"/>
          </a:xfrm>
          <a:prstGeom prst="rect">
            <a:avLst/>
          </a:prstGeom>
          <a:noFill/>
          <a:ln w="9525">
            <a:noFill/>
          </a:ln>
        </p:spPr>
        <p:txBody>
          <a:bodyPr>
            <a:spAutoFit/>
          </a:bodyPr>
          <a:lstStyle/>
          <a:p>
            <a:pPr defTabSz="914400" fontAlgn="base">
              <a:spcBef>
                <a:spcPct val="0"/>
              </a:spcBef>
              <a:spcAft>
                <a:spcPct val="0"/>
              </a:spcAft>
              <a:defRPr/>
            </a:pPr>
            <a:r>
              <a:rPr lang="en-US" altLang="zh-CN" sz="3200" b="1" noProof="1" smtClean="0">
                <a:solidFill>
                  <a:schemeClr val="bg1"/>
                </a:solidFill>
                <a:latin typeface="Arial" panose="020B0604020202020204" pitchFamily="34" charset="0"/>
                <a:ea typeface="宋体" panose="02010600030101010101" pitchFamily="2" charset="-122"/>
              </a:rPr>
              <a:t>【Paragraph2</a:t>
            </a:r>
            <a:r>
              <a:rPr lang="zh-CN" altLang="en-US" sz="3200" b="1" noProof="1">
                <a:solidFill>
                  <a:schemeClr val="bg1"/>
                </a:solidFill>
                <a:latin typeface="Arial" panose="020B0604020202020204" pitchFamily="34" charset="0"/>
                <a:ea typeface="宋体" panose="02010600030101010101" pitchFamily="2" charset="-122"/>
              </a:rPr>
              <a:t>介绍活动内容</a:t>
            </a:r>
            <a:r>
              <a:rPr lang="en-US" altLang="zh-CN" sz="3200" b="1" noProof="1" smtClean="0">
                <a:solidFill>
                  <a:schemeClr val="bg1"/>
                </a:solidFill>
                <a:latin typeface="Arial" panose="020B0604020202020204" pitchFamily="34" charset="0"/>
                <a:ea typeface="宋体" panose="02010600030101010101" pitchFamily="2" charset="-122"/>
              </a:rPr>
              <a:t>】</a:t>
            </a:r>
            <a:endParaRPr lang="en-US" altLang="zh-CN" sz="3200" b="1" noProof="1">
              <a:solidFill>
                <a:schemeClr val="bg1"/>
              </a:solidFill>
              <a:latin typeface="Arial" panose="020B0604020202020204" pitchFamily="34" charset="0"/>
              <a:ea typeface="宋体" panose="02010600030101010101" pitchFamily="2" charset="-122"/>
            </a:endParaRPr>
          </a:p>
          <a:p>
            <a:pPr defTabSz="914400" fontAlgn="base">
              <a:spcBef>
                <a:spcPct val="0"/>
              </a:spcBef>
              <a:spcAft>
                <a:spcPct val="0"/>
              </a:spcAft>
              <a:defRPr/>
            </a:pPr>
            <a:r>
              <a:rPr lang="en-US" altLang="zh-CN" sz="3200" b="1" noProof="1">
                <a:solidFill>
                  <a:prstClr val="black"/>
                </a:solidFill>
                <a:latin typeface="Arial" panose="020B0604020202020204" pitchFamily="34" charset="0"/>
                <a:ea typeface="宋体" panose="02010600030101010101" pitchFamily="2" charset="-122"/>
              </a:rPr>
              <a:t> </a:t>
            </a:r>
            <a:r>
              <a:rPr lang="en-US" altLang="zh-CN" sz="3200" b="1" noProof="1" smtClean="0">
                <a:solidFill>
                  <a:prstClr val="black"/>
                </a:solidFill>
                <a:latin typeface="Arial" panose="020B0604020202020204" pitchFamily="34" charset="0"/>
                <a:ea typeface="宋体" panose="02010600030101010101" pitchFamily="2" charset="-122"/>
              </a:rPr>
              <a:t>    </a:t>
            </a:r>
            <a:endParaRPr lang="zh-CN" altLang="en-US" sz="3200" b="1" noProof="1" smtClean="0">
              <a:solidFill>
                <a:prstClr val="black"/>
              </a:solidFill>
              <a:latin typeface="Arial" panose="020B0604020202020204" pitchFamily="34" charset="0"/>
              <a:ea typeface="宋体" panose="02010600030101010101" pitchFamily="2" charset="-122"/>
            </a:endParaRPr>
          </a:p>
        </p:txBody>
      </p:sp>
      <p:sp>
        <p:nvSpPr>
          <p:cNvPr id="2" name="TextBox 1"/>
          <p:cNvSpPr txBox="1"/>
          <p:nvPr/>
        </p:nvSpPr>
        <p:spPr>
          <a:xfrm>
            <a:off x="311388" y="2994755"/>
            <a:ext cx="1009933" cy="584775"/>
          </a:xfrm>
          <a:prstGeom prst="rect">
            <a:avLst/>
          </a:prstGeom>
          <a:noFill/>
          <a:ln>
            <a:solidFill>
              <a:srgbClr val="0000FF"/>
            </a:solidFill>
          </a:ln>
        </p:spPr>
        <p:txBody>
          <a:bodyPr wrap="square" rtlCol="0">
            <a:spAutoFit/>
          </a:bodyPr>
          <a:lstStyle/>
          <a:p>
            <a:r>
              <a:rPr lang="zh-CN" altLang="en-US" sz="3200" b="1" dirty="0">
                <a:solidFill>
                  <a:srgbClr val="FF0000"/>
                </a:solidFill>
              </a:rPr>
              <a:t>结构</a:t>
            </a:r>
            <a:endParaRPr lang="zh-CN" altLang="en-US" sz="3200" b="1" dirty="0">
              <a:solidFill>
                <a:srgbClr val="FF0000"/>
              </a:solidFill>
            </a:endParaRPr>
          </a:p>
        </p:txBody>
      </p:sp>
      <p:sp>
        <p:nvSpPr>
          <p:cNvPr id="3" name="TextBox 2"/>
          <p:cNvSpPr txBox="1"/>
          <p:nvPr/>
        </p:nvSpPr>
        <p:spPr>
          <a:xfrm>
            <a:off x="1624084" y="1515650"/>
            <a:ext cx="1269241" cy="954107"/>
          </a:xfrm>
          <a:prstGeom prst="rect">
            <a:avLst/>
          </a:prstGeom>
          <a:noFill/>
          <a:ln>
            <a:solidFill>
              <a:srgbClr val="0000FF"/>
            </a:solidFill>
          </a:ln>
        </p:spPr>
        <p:txBody>
          <a:bodyPr wrap="square" rtlCol="0">
            <a:spAutoFit/>
          </a:bodyPr>
          <a:lstStyle/>
          <a:p>
            <a:r>
              <a:rPr lang="zh-CN" altLang="en-US" sz="2800" dirty="0" smtClean="0"/>
              <a:t>总起</a:t>
            </a:r>
            <a:r>
              <a:rPr lang="en-US" altLang="zh-CN" sz="2800" dirty="0" smtClean="0"/>
              <a:t>(</a:t>
            </a:r>
            <a:r>
              <a:rPr lang="zh-CN" altLang="en-US" sz="2800" dirty="0" smtClean="0"/>
              <a:t>承启</a:t>
            </a:r>
            <a:r>
              <a:rPr lang="en-US" altLang="zh-CN" sz="2800" dirty="0" smtClean="0"/>
              <a:t>)</a:t>
            </a:r>
            <a:endParaRPr lang="zh-CN" altLang="en-US" sz="2800" dirty="0"/>
          </a:p>
        </p:txBody>
      </p:sp>
      <p:sp>
        <p:nvSpPr>
          <p:cNvPr id="5" name="TextBox 4"/>
          <p:cNvSpPr txBox="1"/>
          <p:nvPr/>
        </p:nvSpPr>
        <p:spPr>
          <a:xfrm>
            <a:off x="1624083" y="4453776"/>
            <a:ext cx="1269241" cy="1384995"/>
          </a:xfrm>
          <a:prstGeom prst="rect">
            <a:avLst/>
          </a:prstGeom>
          <a:noFill/>
          <a:ln>
            <a:solidFill>
              <a:srgbClr val="0000FF"/>
            </a:solidFill>
          </a:ln>
        </p:spPr>
        <p:txBody>
          <a:bodyPr wrap="square" rtlCol="0">
            <a:spAutoFit/>
          </a:bodyPr>
          <a:lstStyle/>
          <a:p>
            <a:r>
              <a:rPr lang="zh-CN" altLang="en-US" sz="2800" dirty="0" smtClean="0"/>
              <a:t>具体活动描写</a:t>
            </a:r>
            <a:r>
              <a:rPr lang="en-US" altLang="zh-CN" sz="2800" dirty="0" smtClean="0"/>
              <a:t>(</a:t>
            </a:r>
            <a:r>
              <a:rPr lang="zh-CN" altLang="en-US" sz="2800" dirty="0" smtClean="0"/>
              <a:t>时间</a:t>
            </a:r>
            <a:r>
              <a:rPr lang="en-US" altLang="zh-CN" sz="2800" dirty="0" smtClean="0"/>
              <a:t>)</a:t>
            </a:r>
            <a:endParaRPr lang="zh-CN" altLang="en-US" sz="2800" dirty="0"/>
          </a:p>
        </p:txBody>
      </p:sp>
      <p:sp>
        <p:nvSpPr>
          <p:cNvPr id="4" name="TextBox 3"/>
          <p:cNvSpPr txBox="1"/>
          <p:nvPr/>
        </p:nvSpPr>
        <p:spPr>
          <a:xfrm>
            <a:off x="3195955" y="1334135"/>
            <a:ext cx="8688070" cy="2245360"/>
          </a:xfrm>
          <a:prstGeom prst="rect">
            <a:avLst/>
          </a:prstGeom>
          <a:solidFill>
            <a:schemeClr val="accent5"/>
          </a:solidFill>
        </p:spPr>
        <p:txBody>
          <a:bodyPr wrap="square" rtlCol="0">
            <a:spAutoFit/>
          </a:bodyPr>
          <a:lstStyle/>
          <a:p>
            <a:r>
              <a:rPr lang="en-US" altLang="zh-CN" sz="2800" b="1" dirty="0" smtClean="0"/>
              <a:t>1.</a:t>
            </a:r>
            <a:r>
              <a:rPr lang="zh-CN" altLang="en-US" sz="2800" b="1" dirty="0" smtClean="0"/>
              <a:t>时间  </a:t>
            </a:r>
            <a:r>
              <a:rPr lang="en-US" altLang="zh-CN" sz="2800" b="1" dirty="0" smtClean="0"/>
              <a:t>As scheduled/ planned;  </a:t>
            </a:r>
            <a:endParaRPr lang="en-US" altLang="zh-CN" sz="2800" b="1" dirty="0" smtClean="0"/>
          </a:p>
          <a:p>
            <a:r>
              <a:rPr lang="en-US" altLang="zh-CN" sz="2800" b="1" dirty="0"/>
              <a:t> </a:t>
            </a:r>
            <a:r>
              <a:rPr lang="en-US" altLang="zh-CN" sz="2800" b="1" dirty="0" smtClean="0"/>
              <a:t>             During your stay here</a:t>
            </a:r>
            <a:endParaRPr lang="en-US" altLang="zh-CN" sz="2800" b="1" dirty="0" smtClean="0"/>
          </a:p>
          <a:p>
            <a:r>
              <a:rPr lang="en-US" altLang="zh-CN" sz="2800" b="1" dirty="0" smtClean="0"/>
              <a:t>2.</a:t>
            </a:r>
            <a:r>
              <a:rPr lang="zh-CN" altLang="en-US" sz="2800" b="1" dirty="0" smtClean="0"/>
              <a:t>目的 </a:t>
            </a:r>
            <a:r>
              <a:rPr lang="en-US" altLang="zh-CN" sz="2800" b="1" dirty="0"/>
              <a:t>To make your stay here memorable</a:t>
            </a:r>
            <a:r>
              <a:rPr lang="en-US" altLang="zh-CN" sz="2800" b="1" dirty="0" smtClean="0"/>
              <a:t>;</a:t>
            </a:r>
            <a:endParaRPr lang="en-US" altLang="zh-CN" sz="2800" b="1" dirty="0" smtClean="0"/>
          </a:p>
          <a:p>
            <a:r>
              <a:rPr lang="en-US" altLang="zh-CN" sz="2800" b="1" dirty="0"/>
              <a:t> </a:t>
            </a:r>
            <a:r>
              <a:rPr lang="en-US" altLang="zh-CN" sz="2800" b="1" dirty="0" smtClean="0"/>
              <a:t>            To </a:t>
            </a:r>
            <a:r>
              <a:rPr lang="en-US" altLang="zh-CN" sz="2800" b="1" dirty="0"/>
              <a:t>enhance</a:t>
            </a:r>
            <a:r>
              <a:rPr lang="en-US" altLang="zh-CN" sz="2800" b="1" dirty="0" smtClean="0"/>
              <a:t>/ promote </a:t>
            </a:r>
            <a:r>
              <a:rPr lang="en-US" altLang="zh-CN" sz="2800" b="1" dirty="0"/>
              <a:t>our mutual understanding  </a:t>
            </a:r>
            <a:endParaRPr lang="en-US" altLang="zh-CN" sz="2800" b="1" dirty="0"/>
          </a:p>
          <a:p>
            <a:r>
              <a:rPr lang="en-US" altLang="zh-CN" sz="2800" b="1" dirty="0"/>
              <a:t>             and experience different cultures</a:t>
            </a:r>
            <a:endParaRPr lang="zh-CN" altLang="en-US" sz="2800" b="1" dirty="0"/>
          </a:p>
        </p:txBody>
      </p:sp>
      <p:sp>
        <p:nvSpPr>
          <p:cNvPr id="7" name="TextBox 6"/>
          <p:cNvSpPr txBox="1"/>
          <p:nvPr/>
        </p:nvSpPr>
        <p:spPr>
          <a:xfrm>
            <a:off x="3195320" y="3945255"/>
            <a:ext cx="8688070" cy="2676525"/>
          </a:xfrm>
          <a:prstGeom prst="rect">
            <a:avLst/>
          </a:prstGeom>
          <a:solidFill>
            <a:schemeClr val="bg1">
              <a:lumMod val="50000"/>
            </a:schemeClr>
          </a:solidFill>
        </p:spPr>
        <p:txBody>
          <a:bodyPr wrap="square" rtlCol="0">
            <a:spAutoFit/>
          </a:bodyPr>
          <a:lstStyle/>
          <a:p>
            <a:pPr marL="457200" indent="-457200">
              <a:buFont typeface="Wingdings" panose="05000000000000000000" pitchFamily="2" charset="2"/>
              <a:buChar char="l"/>
            </a:pPr>
            <a:r>
              <a:rPr lang="en-US" altLang="zh-CN" sz="2800" b="1" dirty="0" smtClean="0">
                <a:solidFill>
                  <a:schemeClr val="bg1"/>
                </a:solidFill>
              </a:rPr>
              <a:t>show… around the school;  </a:t>
            </a:r>
            <a:endParaRPr lang="en-US" altLang="zh-CN" sz="2800" b="1" dirty="0" smtClean="0">
              <a:solidFill>
                <a:schemeClr val="bg1"/>
              </a:solidFill>
            </a:endParaRPr>
          </a:p>
          <a:p>
            <a:pPr marL="457200" indent="-457200">
              <a:buFont typeface="Wingdings" panose="05000000000000000000" pitchFamily="2" charset="2"/>
              <a:buChar char="l"/>
            </a:pPr>
            <a:r>
              <a:rPr lang="en-US" altLang="zh-CN" sz="2800" b="1" dirty="0" smtClean="0">
                <a:solidFill>
                  <a:schemeClr val="bg1"/>
                </a:solidFill>
              </a:rPr>
              <a:t>visit the school history museum; </a:t>
            </a:r>
            <a:endParaRPr lang="en-US" altLang="zh-CN" sz="2800" b="1" dirty="0" smtClean="0">
              <a:solidFill>
                <a:schemeClr val="bg1"/>
              </a:solidFill>
            </a:endParaRPr>
          </a:p>
          <a:p>
            <a:pPr marL="457200" indent="-457200">
              <a:buFont typeface="Wingdings" panose="05000000000000000000" pitchFamily="2" charset="2"/>
              <a:buChar char="l"/>
            </a:pPr>
            <a:r>
              <a:rPr lang="en-US" altLang="zh-CN" sz="2800" b="1" dirty="0" smtClean="0">
                <a:solidFill>
                  <a:schemeClr val="bg1"/>
                </a:solidFill>
              </a:rPr>
              <a:t>attend optional courses involving Chinese culture;  </a:t>
            </a:r>
            <a:endParaRPr lang="en-US" altLang="zh-CN" sz="2800" b="1" dirty="0" smtClean="0">
              <a:solidFill>
                <a:schemeClr val="bg1"/>
              </a:solidFill>
            </a:endParaRPr>
          </a:p>
          <a:p>
            <a:pPr marL="457200" indent="-457200">
              <a:buFont typeface="Wingdings" panose="05000000000000000000" pitchFamily="2" charset="2"/>
              <a:buChar char="l"/>
            </a:pPr>
            <a:r>
              <a:rPr lang="en-US" altLang="zh-CN" sz="2800" b="1" dirty="0" smtClean="0">
                <a:solidFill>
                  <a:schemeClr val="bg1"/>
                </a:solidFill>
              </a:rPr>
              <a:t>enjoy Chinese cuisine in the school dining hall;  </a:t>
            </a:r>
            <a:endParaRPr lang="en-US" altLang="zh-CN" sz="2800" b="1" dirty="0" smtClean="0">
              <a:solidFill>
                <a:schemeClr val="bg1"/>
              </a:solidFill>
            </a:endParaRPr>
          </a:p>
          <a:p>
            <a:pPr marL="457200" indent="-457200">
              <a:buFont typeface="Wingdings" panose="05000000000000000000" pitchFamily="2" charset="2"/>
              <a:buChar char="l"/>
            </a:pPr>
            <a:r>
              <a:rPr lang="en-US" altLang="zh-CN" sz="2800" b="1" dirty="0" smtClean="0">
                <a:solidFill>
                  <a:schemeClr val="bg1"/>
                </a:solidFill>
              </a:rPr>
              <a:t>get involved in after-class activities;</a:t>
            </a:r>
            <a:endParaRPr lang="en-US" altLang="zh-CN" sz="2800" b="1" dirty="0" smtClean="0">
              <a:solidFill>
                <a:schemeClr val="bg1"/>
              </a:solidFill>
            </a:endParaRPr>
          </a:p>
          <a:p>
            <a:pPr marL="457200" indent="-457200">
              <a:buFont typeface="Wingdings" panose="05000000000000000000" pitchFamily="2" charset="2"/>
              <a:buChar char="l"/>
            </a:pPr>
            <a:r>
              <a:rPr lang="en-US" altLang="zh-CN" sz="2800" b="1" dirty="0" smtClean="0">
                <a:solidFill>
                  <a:schemeClr val="bg1"/>
                </a:solidFill>
              </a:rPr>
              <a:t>school clubs……</a:t>
            </a:r>
            <a:endParaRPr lang="en-US" altLang="zh-CN" sz="2800" b="1" dirty="0" smtClean="0">
              <a:solidFill>
                <a:schemeClr val="bg1"/>
              </a:solidFill>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Lst>
  </p:timing>
</p:sld>
</file>

<file path=ppt/tags/tag1.xml><?xml version="1.0" encoding="utf-8"?>
<p:tagLst xmlns:p="http://schemas.openxmlformats.org/presentationml/2006/main">
  <p:tag name="KSO_WM_UNIT_TABLE_BEAUTIFY" val="smartTable{39b22caa-9e52-404a-b7c6-52382bb24f65}"/>
  <p:tag name="TABLE_ENDDRAG_ORIGIN_RECT" val="790*252"/>
  <p:tag name="TABLE_ENDDRAG_RECT" val="88*134*790*252"/>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7359</Words>
  <Application>WPS 演示</Application>
  <PresentationFormat>自定义</PresentationFormat>
  <Paragraphs>277</Paragraphs>
  <Slides>21</Slides>
  <Notes>1</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Candara</vt:lpstr>
      <vt:lpstr>华文新魏</vt:lpstr>
      <vt:lpstr>Symbol</vt:lpstr>
      <vt:lpstr>Eras Demi ITC</vt:lpstr>
      <vt:lpstr>Arial Unicode MS</vt:lpstr>
      <vt:lpstr>微软雅黑</vt:lpstr>
      <vt:lpstr>Arial Unicode MS</vt:lpstr>
      <vt:lpstr>华文楷体</vt:lpstr>
      <vt:lpstr>等线</vt:lpstr>
      <vt:lpstr>Algerian</vt:lpstr>
      <vt:lpstr>华文中宋</vt:lpstr>
      <vt:lpstr>Times New Roman</vt:lpstr>
      <vt:lpstr>HelveticaNeue</vt:lpstr>
      <vt:lpstr>Corbel</vt:lpstr>
      <vt:lpstr>波形</vt:lpstr>
      <vt:lpstr>PowerPoint 演示文稿</vt:lpstr>
      <vt:lpstr>2021年1月浙江高考应用文写作讲评Welcome  speech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南山有谷堆</cp:lastModifiedBy>
  <cp:revision>261</cp:revision>
  <dcterms:created xsi:type="dcterms:W3CDTF">2017-08-18T03:02:00Z</dcterms:created>
  <dcterms:modified xsi:type="dcterms:W3CDTF">2021-01-09T11:57:47Z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