
<file path=[Content_Types].xml><?xml version="1.0" encoding="utf-8"?>
<Types xmlns="http://schemas.openxmlformats.org/package/2006/content-types">
  <Default Extension="rels" ContentType="application/vnd.openxmlformats-package.relationships+xml"/>
  <Default Extension="xml" ContentType="application/xml"/>
  <Default Extension="mp3" ContentType="audio/mpeg"/>
  <Default Extension="png" ContentType="image/png"/>
  <Default Extension="jpeg" ContentType="image/jpeg"/>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tags/tag1.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tags/tag2.xml" ContentType="application/vnd.openxmlformats-officedocument.presentationml.tags+xml"/>
  <Override PartName="/ppt/notesSlides/notesSlide3.xml" ContentType="application/vnd.openxmlformats-officedocument.presentationml.notesSlide+xml"/>
  <Override PartName="/ppt/slides/slide5.xml" ContentType="application/vnd.openxmlformats-officedocument.presentationml.slide+xml"/>
  <Override PartName="/ppt/tags/tag3.xml" ContentType="application/vnd.openxmlformats-officedocument.presentationml.tags+xml"/>
  <Override PartName="/ppt/notesSlides/notesSlide4.xml" ContentType="application/vnd.openxmlformats-officedocument.presentationml.notesSlide+xml"/>
  <Override PartName="/ppt/slides/slide6.xml" ContentType="application/vnd.openxmlformats-officedocument.presentationml.slide+xml"/>
  <Override PartName="/ppt/tags/tag4.xml" ContentType="application/vnd.openxmlformats-officedocument.presentationml.tags+xml"/>
  <Override PartName="/ppt/notesSlides/notesSlide5.xml" ContentType="application/vnd.openxmlformats-officedocument.presentationml.notesSlide+xml"/>
  <Override PartName="/ppt/slides/slide7.xml" ContentType="application/vnd.openxmlformats-officedocument.presentationml.slide+xml"/>
  <Override PartName="/ppt/tags/tag5.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tags/tag6.xml" ContentType="application/vnd.openxmlformats-officedocument.presentationml.tags+xml"/>
  <Override PartName="/ppt/notesSlides/notesSlide7.xml" ContentType="application/vnd.openxmlformats-officedocument.presentationml.notesSlide+xml"/>
  <Override PartName="/ppt/slides/slide9.xml" ContentType="application/vnd.openxmlformats-officedocument.presentationml.slide+xml"/>
  <Override PartName="/ppt/tags/tag7.xml" ContentType="application/vnd.openxmlformats-officedocument.presentationml.tags+xml"/>
  <Override PartName="/ppt/notesSlides/notesSlide8.xml" ContentType="application/vnd.openxmlformats-officedocument.presentationml.notesSlide+xml"/>
  <Override PartName="/ppt/slides/slide10.xml" ContentType="application/vnd.openxmlformats-officedocument.presentationml.slide+xml"/>
  <Override PartName="/ppt/tags/tag8.xml" ContentType="application/vnd.openxmlformats-officedocument.presentationml.tags+xml"/>
  <Override PartName="/ppt/notesSlides/notesSlide9.xml" ContentType="application/vnd.openxmlformats-officedocument.presentationml.notesSlide+xml"/>
  <Override PartName="/ppt/slides/slide11.xml" ContentType="application/vnd.openxmlformats-officedocument.presentationml.slide+xml"/>
  <Override PartName="/ppt/tags/tag9.xml" ContentType="application/vnd.openxmlformats-officedocument.presentationml.tags+xml"/>
  <Override PartName="/ppt/notesSlides/notesSlide10.xml" ContentType="application/vnd.openxmlformats-officedocument.presentationml.notesSlide+xml"/>
  <Override PartName="/ppt/slides/slide12.xml" ContentType="application/vnd.openxmlformats-officedocument.presentationml.slide+xml"/>
  <Override PartName="/ppt/tags/tag10.xml" ContentType="application/vnd.openxmlformats-officedocument.presentationml.tags+xml"/>
  <Override PartName="/ppt/notesSlides/notesSlide11.xml" ContentType="application/vnd.openxmlformats-officedocument.presentationml.notesSlide+xml"/>
  <Override PartName="/ppt/slides/slide13.xml" ContentType="application/vnd.openxmlformats-officedocument.presentationml.slide+xml"/>
  <Override PartName="/ppt/tags/tag11.xml" ContentType="application/vnd.openxmlformats-officedocument.presentationml.tags+xml"/>
  <Override PartName="/ppt/notesSlides/notesSlide12.xml" ContentType="application/vnd.openxmlformats-officedocument.presentationml.notesSlide+xml"/>
  <Override PartName="/ppt/slides/slide14.xml" ContentType="application/vnd.openxmlformats-officedocument.presentationml.slide+xml"/>
  <Override PartName="/ppt/tags/tag12.xml" ContentType="application/vnd.openxmlformats-officedocument.presentationml.tags+xml"/>
  <Override PartName="/ppt/notesSlides/notesSlide13.xml" ContentType="application/vnd.openxmlformats-officedocument.presentationml.notesSlide+xml"/>
  <Override PartName="/ppt/slides/slide15.xml" ContentType="application/vnd.openxmlformats-officedocument.presentationml.slide+xml"/>
  <Override PartName="/ppt/tags/tag13.xml" ContentType="application/vnd.openxmlformats-officedocument.presentationml.tags+xml"/>
  <Override PartName="/ppt/notesSlides/notesSlide14.xml" ContentType="application/vnd.openxmlformats-officedocument.presentationml.notesSlide+xml"/>
  <Override PartName="/ppt/slides/slide16.xml" ContentType="application/vnd.openxmlformats-officedocument.presentationml.slide+xml"/>
  <Override PartName="/ppt/tags/tag14.xml" ContentType="application/vnd.openxmlformats-officedocument.presentationml.tags+xml"/>
  <Override PartName="/ppt/notesSlides/notesSlide15.xml" ContentType="application/vnd.openxmlformats-officedocument.presentationml.notesSlide+xml"/>
  <Override PartName="/ppt/slides/slide17.xml" ContentType="application/vnd.openxmlformats-officedocument.presentationml.slide+xml"/>
  <Override PartName="/ppt/tags/tag15.xml" ContentType="application/vnd.openxmlformats-officedocument.presentationml.tags+xml"/>
  <Override PartName="/ppt/notesSlides/notesSlide16.xml" ContentType="application/vnd.openxmlformats-officedocument.presentationml.notesSlide+xml"/>
  <Override PartName="/ppt/slides/slide18.xml" ContentType="application/vnd.openxmlformats-officedocument.presentationml.slide+xml"/>
  <Override PartName="/ppt/tags/tag16.xml" ContentType="application/vnd.openxmlformats-officedocument.presentationml.tags+xml"/>
  <Override PartName="/ppt/notesSlides/notesSlide17.xml" ContentType="application/vnd.openxmlformats-officedocument.presentationml.notesSlide+xml"/>
  <Override PartName="/ppt/slides/slide19.xml" ContentType="application/vnd.openxmlformats-officedocument.presentationml.slide+xml"/>
  <Override PartName="/ppt/tags/tag17.xml" ContentType="application/vnd.openxmlformats-officedocument.presentationml.tags+xml"/>
  <Override PartName="/ppt/notesSlides/notesSlide18.xml" ContentType="application/vnd.openxmlformats-officedocument.presentationml.notesSlide+xml"/>
  <Override PartName="/ppt/slides/slide20.xml" ContentType="application/vnd.openxmlformats-officedocument.presentationml.slide+xml"/>
  <Override PartName="/ppt/tags/tag18.xml" ContentType="application/vnd.openxmlformats-officedocument.presentationml.tags+xml"/>
  <Override PartName="/ppt/notesSlides/notesSlide19.xml" ContentType="application/vnd.openxmlformats-officedocument.presentationml.notesSlide+xml"/>
  <Override PartName="/ppt/slides/slide21.xml" ContentType="application/vnd.openxmlformats-officedocument.presentationml.slide+xml"/>
  <Override PartName="/ppt/tags/tag19.xml" ContentType="application/vnd.openxmlformats-officedocument.presentationml.tags+xml"/>
  <Override PartName="/ppt/notesSlides/notesSlide20.xml" ContentType="application/vnd.openxmlformats-officedocument.presentationml.notesSlide+xml"/>
  <Override PartName="/ppt/slides/slide22.xml" ContentType="application/vnd.openxmlformats-officedocument.presentationml.slide+xml"/>
  <Override PartName="/ppt/tags/tag20.xml" ContentType="application/vnd.openxmlformats-officedocument.presentationml.tags+xml"/>
  <Override PartName="/ppt/notesSlides/notesSlide21.xml" ContentType="application/vnd.openxmlformats-officedocument.presentationml.notesSlide+xml"/>
  <Override PartName="/ppt/slides/slide23.xml" ContentType="application/vnd.openxmlformats-officedocument.presentationml.slide+xml"/>
  <Override PartName="/ppt/tags/tag21.xml" ContentType="application/vnd.openxmlformats-officedocument.presentationml.tags+xml"/>
  <Override PartName="/ppt/notesSlides/notesSlide22.xml" ContentType="application/vnd.openxmlformats-officedocument.presentationml.notesSlide+xml"/>
  <Override PartName="/ppt/slides/slide24.xml" ContentType="application/vnd.openxmlformats-officedocument.presentationml.slide+xml"/>
  <Override PartName="/ppt/tags/tag22.xml" ContentType="application/vnd.openxmlformats-officedocument.presentationml.tags+xml"/>
  <Override PartName="/ppt/notesSlides/notesSlide23.xml" ContentType="application/vnd.openxmlformats-officedocument.presentationml.notesSlide+xml"/>
  <Override PartName="/ppt/slides/slide25.xml" ContentType="application/vnd.openxmlformats-officedocument.presentationml.slide+xml"/>
  <Override PartName="/ppt/tags/tag23.xml" ContentType="application/vnd.openxmlformats-officedocument.presentationml.tags+xml"/>
  <Override PartName="/ppt/notesSlides/notesSlide24.xml" ContentType="application/vnd.openxmlformats-officedocument.presentationml.notesSlide+xml"/>
  <Override PartName="/ppt/slides/slide26.xml" ContentType="application/vnd.openxmlformats-officedocument.presentationml.slide+xml"/>
  <Override PartName="/ppt/tags/tag24.xml" ContentType="application/vnd.openxmlformats-officedocument.presentationml.tags+xml"/>
  <Override PartName="/ppt/notesSlides/notesSlide25.xml" ContentType="application/vnd.openxmlformats-officedocument.presentationml.notesSlide+xml"/>
  <Override PartName="/ppt/slides/slide27.xml" ContentType="application/vnd.openxmlformats-officedocument.presentationml.slide+xml"/>
  <Override PartName="/ppt/tags/tag25.xml" ContentType="application/vnd.openxmlformats-officedocument.presentationml.tags+xml"/>
  <Override PartName="/ppt/notesSlides/notesSlide26.xml" ContentType="application/vnd.openxmlformats-officedocument.presentationml.notesSlide+xml"/>
  <Override PartName="/ppt/slides/slide28.xml" ContentType="application/vnd.openxmlformats-officedocument.presentationml.slide+xml"/>
  <Override PartName="/ppt/tags/tag26.xml" ContentType="application/vnd.openxmlformats-officedocument.presentationml.tags+xml"/>
  <Override PartName="/ppt/notesSlides/notesSlide27.xml" ContentType="application/vnd.openxmlformats-officedocument.presentationml.notesSlide+xml"/>
  <Override PartName="/ppt/slides/slide29.xml" ContentType="application/vnd.openxmlformats-officedocument.presentationml.slide+xml"/>
  <Override PartName="/ppt/tags/tag27.xml" ContentType="application/vnd.openxmlformats-officedocument.presentationml.tags+xml"/>
  <Override PartName="/ppt/notesSlides/notesSlide28.xml" ContentType="application/vnd.openxmlformats-officedocument.presentationml.notesSlide+xml"/>
  <Override PartName="/ppt/slides/slide30.xml" ContentType="application/vnd.openxmlformats-officedocument.presentationml.slide+xml"/>
  <Override PartName="/ppt/tags/tag28.xml" ContentType="application/vnd.openxmlformats-officedocument.presentationml.tags+xml"/>
  <Override PartName="/ppt/notesSlides/notesSlide29.xml" ContentType="application/vnd.openxmlformats-officedocument.presentationml.notesSlide+xml"/>
  <Override PartName="/ppt/slides/slide31.xml" ContentType="application/vnd.openxmlformats-officedocument.presentationml.slide+xml"/>
  <Override PartName="/ppt/tags/tag29.xml" ContentType="application/vnd.openxmlformats-officedocument.presentationml.tags+xml"/>
  <Override PartName="/ppt/notesSlides/notesSlide30.xml" ContentType="application/vnd.openxmlformats-officedocument.presentationml.notesSlide+xml"/>
  <Override PartName="/ppt/slides/slide32.xml" ContentType="application/vnd.openxmlformats-officedocument.presentationml.slide+xml"/>
  <Override PartName="/ppt/tags/tag30.xml" ContentType="application/vnd.openxmlformats-officedocument.presentationml.tags+xml"/>
  <Override PartName="/ppt/notesSlides/notesSlide31.xml" ContentType="application/vnd.openxmlformats-officedocument.presentationml.notesSlide+xml"/>
  <Override PartName="/ppt/slides/slide33.xml" ContentType="application/vnd.openxmlformats-officedocument.presentationml.slide+xml"/>
  <Override PartName="/ppt/tags/tag31.xml" ContentType="application/vnd.openxmlformats-officedocument.presentationml.tags+xml"/>
  <Override PartName="/ppt/notesSlides/notesSlide32.xml" ContentType="application/vnd.openxmlformats-officedocument.presentationml.notesSlide+xml"/>
  <Override PartName="/ppt/slides/slide34.xml" ContentType="application/vnd.openxmlformats-officedocument.presentationml.slide+xml"/>
  <Override PartName="/ppt/tags/tag32.xml" ContentType="application/vnd.openxmlformats-officedocument.presentationml.tags+xml"/>
  <Override PartName="/ppt/notesSlides/notesSlide33.xml" ContentType="application/vnd.openxmlformats-officedocument.presentationml.notesSlide+xml"/>
  <Override PartName="/ppt/slides/slide35.xml" ContentType="application/vnd.openxmlformats-officedocument.presentationml.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34.xml" ContentType="application/vnd.openxmlformats-officedocument.presentationml.notes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p:sldMasterIdLst>
    <p:sldMasterId id="2147483648" r:id="rId1"/>
  </p:sldMasterIdLst>
  <p:notesMasterIdLst>
    <p:notesMasterId r:id="rId2"/>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type="screen16x9" cy="6858000" cx="12192000"/>
  <p:notesSz cx="6858000" cy="9144000"/>
  <p:defaultText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clrMru>
    <a:srgbClr val="C00000"/>
    <a:srgbClr val="C21118"/>
    <a:srgbClr val="830714"/>
    <a:srgbClr val="8C0213"/>
  </p:clrMru>
</p:presentationPr>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lastView="sldThumbnailView">
  <p:normalViewPr horzBarState="maximized">
    <p:restoredLeft sz="15025" autoAdjust="0"/>
    <p:restoredTop sz="94660"/>
  </p:normalViewPr>
  <p:slideViewPr>
    <p:cSldViewPr snapToGrid="0">
      <p:cViewPr varScale="1">
        <p:scale>
          <a:sx n="89" d="100"/>
          <a:sy n="89" d="100"/>
        </p:scale>
        <p:origin x="618" y="96"/>
      </p:cViewPr>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tableStyles" Target="tableStyles.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63" name=""/>
        <p:cNvGrpSpPr/>
        <p:nvPr/>
      </p:nvGrpSpPr>
      <p:grpSpPr>
        <a:xfrm>
          <a:off x="0" y="0"/>
          <a:ext cx="0" cy="0"/>
          <a:chOff x="0" y="0"/>
          <a:chExt cx="0" cy="0"/>
        </a:xfrm>
      </p:grpSpPr>
      <p:sp>
        <p:nvSpPr>
          <p:cNvPr id="1048782" name="页眉占位符 1"/>
          <p:cNvSpPr>
            <a:spLocks noGrp="1"/>
          </p:cNvSpPr>
          <p:nvPr>
            <p:ph type="hdr" sz="quarter"/>
          </p:nvPr>
        </p:nvSpPr>
        <p:spPr>
          <a:xfrm>
            <a:off x="0" y="0"/>
            <a:ext cx="2971800" cy="458788"/>
          </a:xfrm>
          <a:prstGeom prst="rect"/>
        </p:spPr>
        <p:txBody>
          <a:bodyPr bIns="45720" lIns="91440" rIns="91440" rtlCol="0" tIns="45720" vert="horz"/>
          <a:lstStyle>
            <a:lvl1pPr algn="l">
              <a:defRPr sz="1200">
                <a:latin typeface="印品黑体" panose="00000500000000000000" pitchFamily="2" charset="-122"/>
                <a:ea typeface="印品黑体" panose="00000500000000000000" pitchFamily="2" charset="-122"/>
              </a:defRPr>
            </a:lvl1pPr>
          </a:lstStyle>
          <a:p>
            <a:endParaRPr altLang="en-US" dirty="0" lang="zh-CN"/>
          </a:p>
        </p:txBody>
      </p:sp>
      <p:sp>
        <p:nvSpPr>
          <p:cNvPr id="1048783" name="日期占位符 2"/>
          <p:cNvSpPr>
            <a:spLocks noGrp="1"/>
          </p:cNvSpPr>
          <p:nvPr>
            <p:ph type="dt" idx="1"/>
          </p:nvPr>
        </p:nvSpPr>
        <p:spPr>
          <a:xfrm>
            <a:off x="3884613" y="0"/>
            <a:ext cx="2971800" cy="458788"/>
          </a:xfrm>
          <a:prstGeom prst="rect"/>
        </p:spPr>
        <p:txBody>
          <a:bodyPr bIns="45720" lIns="91440" rIns="91440" rtlCol="0" tIns="45720" vert="horz"/>
          <a:lstStyle>
            <a:lvl1pPr algn="r">
              <a:defRPr sz="1200">
                <a:latin typeface="印品黑体" panose="00000500000000000000" pitchFamily="2" charset="-122"/>
                <a:ea typeface="印品黑体" panose="00000500000000000000" pitchFamily="2" charset="-122"/>
              </a:defRPr>
            </a:lvl1pPr>
          </a:lstStyle>
          <a:p>
            <a:fld id="{F74D1CC2-D662-4A8C-ABE7-9E185E71CC66}" type="datetimeFigureOut">
              <a:rPr altLang="en-US" lang="zh-CN" smtClean="0"/>
            </a:fld>
            <a:endParaRPr altLang="en-US" dirty="0" lang="zh-CN"/>
          </a:p>
        </p:txBody>
      </p:sp>
      <p:sp>
        <p:nvSpPr>
          <p:cNvPr id="1048784" name="幻灯片图像占位符 3"/>
          <p:cNvSpPr>
            <a:spLocks noChangeAspect="1" noRot="1" noGrp="1"/>
          </p:cNvSpPr>
          <p:nvPr>
            <p:ph type="sldImg" idx="2"/>
          </p:nvPr>
        </p:nvSpPr>
        <p:spPr>
          <a:xfrm>
            <a:off x="685800" y="1143000"/>
            <a:ext cx="5486400" cy="3086100"/>
          </a:xfrm>
          <a:prstGeom prst="rect"/>
          <a:noFill/>
          <a:ln w="12700">
            <a:solidFill>
              <a:prstClr val="black"/>
            </a:solidFill>
          </a:ln>
        </p:spPr>
        <p:txBody>
          <a:bodyPr anchor="ctr" bIns="45720" lIns="91440" rIns="91440" rtlCol="0" tIns="45720" vert="horz"/>
          <a:p>
            <a:endParaRPr altLang="en-US" dirty="0" lang="zh-CN"/>
          </a:p>
        </p:txBody>
      </p:sp>
      <p:sp>
        <p:nvSpPr>
          <p:cNvPr id="1048785" name="备注占位符 4"/>
          <p:cNvSpPr>
            <a:spLocks noGrp="1"/>
          </p:cNvSpPr>
          <p:nvPr>
            <p:ph type="body" sz="quarter" idx="3"/>
          </p:nvPr>
        </p:nvSpPr>
        <p:spPr>
          <a:xfrm>
            <a:off x="685800" y="4400550"/>
            <a:ext cx="5486400" cy="3600450"/>
          </a:xfrm>
          <a:prstGeom prst="rect"/>
        </p:spPr>
        <p:txBody>
          <a:bodyPr bIns="45720" lIns="91440" rIns="91440" rtlCol="0" tIns="45720" vert="horz"/>
          <a:p>
            <a:pPr lvl="0"/>
            <a:r>
              <a:rPr altLang="en-US" dirty="0" lang="zh-CN"/>
              <a:t>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786" name="页脚占位符 5"/>
          <p:cNvSpPr>
            <a:spLocks noGrp="1"/>
          </p:cNvSpPr>
          <p:nvPr>
            <p:ph type="ftr" sz="quarter" idx="4"/>
          </p:nvPr>
        </p:nvSpPr>
        <p:spPr>
          <a:xfrm>
            <a:off x="0" y="8685213"/>
            <a:ext cx="2971800" cy="458787"/>
          </a:xfrm>
          <a:prstGeom prst="rect"/>
        </p:spPr>
        <p:txBody>
          <a:bodyPr anchor="b" bIns="45720" lIns="91440" rIns="91440" rtlCol="0" tIns="45720" vert="horz"/>
          <a:lstStyle>
            <a:lvl1pPr algn="l">
              <a:defRPr sz="1200">
                <a:latin typeface="印品黑体" panose="00000500000000000000" pitchFamily="2" charset="-122"/>
                <a:ea typeface="印品黑体" panose="00000500000000000000" pitchFamily="2" charset="-122"/>
              </a:defRPr>
            </a:lvl1pPr>
          </a:lstStyle>
          <a:p>
            <a:endParaRPr altLang="en-US" dirty="0" lang="zh-CN"/>
          </a:p>
        </p:txBody>
      </p:sp>
      <p:sp>
        <p:nvSpPr>
          <p:cNvPr id="1048787" name="灯片编号占位符 6"/>
          <p:cNvSpPr>
            <a:spLocks noGrp="1"/>
          </p:cNvSpPr>
          <p:nvPr>
            <p:ph type="sldNum" sz="quarter" idx="5"/>
          </p:nvPr>
        </p:nvSpPr>
        <p:spPr>
          <a:xfrm>
            <a:off x="3884613" y="8685213"/>
            <a:ext cx="2971800" cy="458787"/>
          </a:xfrm>
          <a:prstGeom prst="rect"/>
        </p:spPr>
        <p:txBody>
          <a:bodyPr anchor="b" bIns="45720" lIns="91440" rIns="91440" rtlCol="0" tIns="45720" vert="horz"/>
          <a:lstStyle>
            <a:lvl1pPr algn="r">
              <a:defRPr sz="1200">
                <a:latin typeface="印品黑体" panose="00000500000000000000" pitchFamily="2" charset="-122"/>
                <a:ea typeface="印品黑体" panose="00000500000000000000" pitchFamily="2" charset="-122"/>
              </a:defRPr>
            </a:lvl1pPr>
          </a:lstStyle>
          <a:p>
            <a:fld id="{5190A391-0415-4AF4-AE01-011FA575D158}" type="slidenum">
              <a:rPr altLang="en-US" lang="zh-CN" smtClean="0"/>
            </a:fld>
            <a:endParaRPr altLang="en-US" dirty="0" lang="zh-CN"/>
          </a:p>
        </p:txBody>
      </p:sp>
    </p:spTree>
  </p:cSld>
  <p:clrMap accent1="accent1" accent2="accent2" accent3="accent3" accent4="accent4" accent5="accent5" accent6="accent6" bg1="lt1" bg2="lt2" tx1="dk1" tx2="dk2" hlink="hlink" folHlink="folHlink"/>
  <p:notesStyle>
    <a:lvl1pPr algn="l" defTabSz="914400" eaLnBrk="1" hangingPunct="1" latinLnBrk="0" marL="0" rtl="0">
      <a:defRPr sz="1200" kern="1200">
        <a:solidFill>
          <a:schemeClr val="tx1"/>
        </a:solidFill>
        <a:latin typeface="印品黑体" panose="00000500000000000000" pitchFamily="2" charset="-122"/>
        <a:ea typeface="印品黑体" panose="00000500000000000000" pitchFamily="2" charset="-122"/>
        <a:cs typeface="+mn-cs"/>
      </a:defRPr>
    </a:lvl1pPr>
    <a:lvl2pPr algn="l" defTabSz="914400" eaLnBrk="1" hangingPunct="1" latinLnBrk="0" marL="457200" rtl="0">
      <a:defRPr sz="1200" kern="1200">
        <a:solidFill>
          <a:schemeClr val="tx1"/>
        </a:solidFill>
        <a:latin typeface="印品黑体" panose="00000500000000000000" pitchFamily="2" charset="-122"/>
        <a:ea typeface="印品黑体" panose="00000500000000000000" pitchFamily="2" charset="-122"/>
        <a:cs typeface="+mn-cs"/>
      </a:defRPr>
    </a:lvl2pPr>
    <a:lvl3pPr algn="l" defTabSz="914400" eaLnBrk="1" hangingPunct="1" latinLnBrk="0" marL="914400" rtl="0">
      <a:defRPr sz="1200" kern="1200">
        <a:solidFill>
          <a:schemeClr val="tx1"/>
        </a:solidFill>
        <a:latin typeface="印品黑体" panose="00000500000000000000" pitchFamily="2" charset="-122"/>
        <a:ea typeface="印品黑体" panose="00000500000000000000" pitchFamily="2" charset="-122"/>
        <a:cs typeface="+mn-cs"/>
      </a:defRPr>
    </a:lvl3pPr>
    <a:lvl4pPr algn="l" defTabSz="914400" eaLnBrk="1" hangingPunct="1" latinLnBrk="0" marL="1371600" rtl="0">
      <a:defRPr sz="1200" kern="1200">
        <a:solidFill>
          <a:schemeClr val="tx1"/>
        </a:solidFill>
        <a:latin typeface="印品黑体" panose="00000500000000000000" pitchFamily="2" charset="-122"/>
        <a:ea typeface="印品黑体" panose="00000500000000000000" pitchFamily="2" charset="-122"/>
        <a:cs typeface="+mn-cs"/>
      </a:defRPr>
    </a:lvl4pPr>
    <a:lvl5pPr algn="l" defTabSz="914400" eaLnBrk="1" hangingPunct="1" latinLnBrk="0" marL="1828800" rtl="0">
      <a:defRPr sz="1200" kern="1200">
        <a:solidFill>
          <a:schemeClr val="tx1"/>
        </a:solidFill>
        <a:latin typeface="印品黑体" panose="00000500000000000000" pitchFamily="2" charset="-122"/>
        <a:ea typeface="印品黑体" panose="00000500000000000000" pitchFamily="2" charset="-122"/>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54" name=""/>
        <p:cNvGrpSpPr/>
        <p:nvPr/>
      </p:nvGrpSpPr>
      <p:grpSpPr>
        <a:xfrm>
          <a:off x="0" y="0"/>
          <a:ext cx="0" cy="0"/>
          <a:chOff x="0" y="0"/>
          <a:chExt cx="0" cy="0"/>
        </a:xfrm>
      </p:grpSpPr>
      <p:sp>
        <p:nvSpPr>
          <p:cNvPr id="1048595" name="幻灯片图像占位符 1"/>
          <p:cNvSpPr>
            <a:spLocks noChangeAspect="1" noRot="1" noGrp="1"/>
          </p:cNvSpPr>
          <p:nvPr>
            <p:ph type="sldImg"/>
          </p:nvPr>
        </p:nvSpPr>
        <p:spPr/>
      </p:sp>
      <p:sp>
        <p:nvSpPr>
          <p:cNvPr id="1048596" name="备注占位符 2"/>
          <p:cNvSpPr>
            <a:spLocks noGrp="1"/>
          </p:cNvSpPr>
          <p:nvPr>
            <p:ph type="body" idx="1"/>
          </p:nvPr>
        </p:nvSpPr>
        <p:spPr/>
        <p:txBody>
          <a:bodyPr/>
          <a:p>
            <a:endParaRPr altLang="en-US" lang="zh-CN"/>
          </a:p>
        </p:txBody>
      </p:sp>
      <p:sp>
        <p:nvSpPr>
          <p:cNvPr id="1048597"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82" name=""/>
        <p:cNvGrpSpPr/>
        <p:nvPr/>
      </p:nvGrpSpPr>
      <p:grpSpPr>
        <a:xfrm>
          <a:off x="0" y="0"/>
          <a:ext cx="0" cy="0"/>
          <a:chOff x="0" y="0"/>
          <a:chExt cx="0" cy="0"/>
        </a:xfrm>
      </p:grpSpPr>
      <p:sp>
        <p:nvSpPr>
          <p:cNvPr id="1048636" name="幻灯片图像占位符 1"/>
          <p:cNvSpPr>
            <a:spLocks noChangeAspect="1" noRot="1" noGrp="1"/>
          </p:cNvSpPr>
          <p:nvPr>
            <p:ph type="sldImg"/>
          </p:nvPr>
        </p:nvSpPr>
        <p:spPr/>
      </p:sp>
      <p:sp>
        <p:nvSpPr>
          <p:cNvPr id="1048637" name="备注占位符 2"/>
          <p:cNvSpPr>
            <a:spLocks noGrp="1"/>
          </p:cNvSpPr>
          <p:nvPr>
            <p:ph type="body" idx="1"/>
          </p:nvPr>
        </p:nvSpPr>
        <p:spPr/>
        <p:txBody>
          <a:bodyPr/>
          <a:p>
            <a:endParaRPr altLang="en-US" lang="zh-CN"/>
          </a:p>
        </p:txBody>
      </p:sp>
      <p:sp>
        <p:nvSpPr>
          <p:cNvPr id="1048638"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85" name=""/>
        <p:cNvGrpSpPr/>
        <p:nvPr/>
      </p:nvGrpSpPr>
      <p:grpSpPr>
        <a:xfrm>
          <a:off x="0" y="0"/>
          <a:ext cx="0" cy="0"/>
          <a:chOff x="0" y="0"/>
          <a:chExt cx="0" cy="0"/>
        </a:xfrm>
      </p:grpSpPr>
      <p:sp>
        <p:nvSpPr>
          <p:cNvPr id="1048640" name="幻灯片图像占位符 1"/>
          <p:cNvSpPr>
            <a:spLocks noChangeAspect="1" noRot="1" noGrp="1"/>
          </p:cNvSpPr>
          <p:nvPr>
            <p:ph type="sldImg"/>
          </p:nvPr>
        </p:nvSpPr>
        <p:spPr/>
      </p:sp>
      <p:sp>
        <p:nvSpPr>
          <p:cNvPr id="1048641" name="备注占位符 2"/>
          <p:cNvSpPr>
            <a:spLocks noGrp="1"/>
          </p:cNvSpPr>
          <p:nvPr>
            <p:ph type="body" idx="1"/>
          </p:nvPr>
        </p:nvSpPr>
        <p:spPr/>
        <p:txBody>
          <a:bodyPr/>
          <a:p>
            <a:endParaRPr altLang="en-US" lang="zh-CN"/>
          </a:p>
        </p:txBody>
      </p:sp>
      <p:sp>
        <p:nvSpPr>
          <p:cNvPr id="1048642"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88" name=""/>
        <p:cNvGrpSpPr/>
        <p:nvPr/>
      </p:nvGrpSpPr>
      <p:grpSpPr>
        <a:xfrm>
          <a:off x="0" y="0"/>
          <a:ext cx="0" cy="0"/>
          <a:chOff x="0" y="0"/>
          <a:chExt cx="0" cy="0"/>
        </a:xfrm>
      </p:grpSpPr>
      <p:sp>
        <p:nvSpPr>
          <p:cNvPr id="1048644" name="幻灯片图像占位符 1"/>
          <p:cNvSpPr>
            <a:spLocks noChangeAspect="1" noRot="1" noGrp="1"/>
          </p:cNvSpPr>
          <p:nvPr>
            <p:ph type="sldImg"/>
          </p:nvPr>
        </p:nvSpPr>
        <p:spPr/>
      </p:sp>
      <p:sp>
        <p:nvSpPr>
          <p:cNvPr id="1048645" name="备注占位符 2"/>
          <p:cNvSpPr>
            <a:spLocks noGrp="1"/>
          </p:cNvSpPr>
          <p:nvPr>
            <p:ph type="body" idx="1"/>
          </p:nvPr>
        </p:nvSpPr>
        <p:spPr/>
        <p:txBody>
          <a:bodyPr/>
          <a:p>
            <a:endParaRPr altLang="en-US" lang="zh-CN"/>
          </a:p>
        </p:txBody>
      </p:sp>
      <p:sp>
        <p:nvSpPr>
          <p:cNvPr id="1048646"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91" name=""/>
        <p:cNvGrpSpPr/>
        <p:nvPr/>
      </p:nvGrpSpPr>
      <p:grpSpPr>
        <a:xfrm>
          <a:off x="0" y="0"/>
          <a:ext cx="0" cy="0"/>
          <a:chOff x="0" y="0"/>
          <a:chExt cx="0" cy="0"/>
        </a:xfrm>
      </p:grpSpPr>
      <p:sp>
        <p:nvSpPr>
          <p:cNvPr id="1048648" name="幻灯片图像占位符 1"/>
          <p:cNvSpPr>
            <a:spLocks noChangeAspect="1" noRot="1" noGrp="1"/>
          </p:cNvSpPr>
          <p:nvPr>
            <p:ph type="sldImg"/>
          </p:nvPr>
        </p:nvSpPr>
        <p:spPr/>
      </p:sp>
      <p:sp>
        <p:nvSpPr>
          <p:cNvPr id="1048649" name="备注占位符 2"/>
          <p:cNvSpPr>
            <a:spLocks noGrp="1"/>
          </p:cNvSpPr>
          <p:nvPr>
            <p:ph type="body" idx="1"/>
          </p:nvPr>
        </p:nvSpPr>
        <p:spPr/>
        <p:txBody>
          <a:bodyPr/>
          <a:p>
            <a:endParaRPr altLang="en-US" lang="zh-CN"/>
          </a:p>
        </p:txBody>
      </p:sp>
      <p:sp>
        <p:nvSpPr>
          <p:cNvPr id="1048650"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94" name=""/>
        <p:cNvGrpSpPr/>
        <p:nvPr/>
      </p:nvGrpSpPr>
      <p:grpSpPr>
        <a:xfrm>
          <a:off x="0" y="0"/>
          <a:ext cx="0" cy="0"/>
          <a:chOff x="0" y="0"/>
          <a:chExt cx="0" cy="0"/>
        </a:xfrm>
      </p:grpSpPr>
      <p:sp>
        <p:nvSpPr>
          <p:cNvPr id="1048652" name="幻灯片图像占位符 1"/>
          <p:cNvSpPr>
            <a:spLocks noChangeAspect="1" noRot="1" noGrp="1"/>
          </p:cNvSpPr>
          <p:nvPr>
            <p:ph type="sldImg"/>
          </p:nvPr>
        </p:nvSpPr>
        <p:spPr/>
      </p:sp>
      <p:sp>
        <p:nvSpPr>
          <p:cNvPr id="1048653" name="备注占位符 2"/>
          <p:cNvSpPr>
            <a:spLocks noGrp="1"/>
          </p:cNvSpPr>
          <p:nvPr>
            <p:ph type="body" idx="1"/>
          </p:nvPr>
        </p:nvSpPr>
        <p:spPr/>
        <p:txBody>
          <a:bodyPr/>
          <a:p>
            <a:endParaRPr altLang="en-US" lang="zh-CN"/>
          </a:p>
        </p:txBody>
      </p:sp>
      <p:sp>
        <p:nvSpPr>
          <p:cNvPr id="1048654"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97" name=""/>
        <p:cNvGrpSpPr/>
        <p:nvPr/>
      </p:nvGrpSpPr>
      <p:grpSpPr>
        <a:xfrm>
          <a:off x="0" y="0"/>
          <a:ext cx="0" cy="0"/>
          <a:chOff x="0" y="0"/>
          <a:chExt cx="0" cy="0"/>
        </a:xfrm>
      </p:grpSpPr>
      <p:sp>
        <p:nvSpPr>
          <p:cNvPr id="1048656" name="幻灯片图像占位符 1"/>
          <p:cNvSpPr>
            <a:spLocks noChangeAspect="1" noRot="1" noGrp="1"/>
          </p:cNvSpPr>
          <p:nvPr>
            <p:ph type="sldImg"/>
          </p:nvPr>
        </p:nvSpPr>
        <p:spPr/>
      </p:sp>
      <p:sp>
        <p:nvSpPr>
          <p:cNvPr id="1048657" name="备注占位符 2"/>
          <p:cNvSpPr>
            <a:spLocks noGrp="1"/>
          </p:cNvSpPr>
          <p:nvPr>
            <p:ph type="body" idx="1"/>
          </p:nvPr>
        </p:nvSpPr>
        <p:spPr/>
        <p:txBody>
          <a:bodyPr/>
          <a:p>
            <a:endParaRPr altLang="en-US" lang="zh-CN"/>
          </a:p>
        </p:txBody>
      </p:sp>
      <p:sp>
        <p:nvSpPr>
          <p:cNvPr id="1048658"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00" name=""/>
        <p:cNvGrpSpPr/>
        <p:nvPr/>
      </p:nvGrpSpPr>
      <p:grpSpPr>
        <a:xfrm>
          <a:off x="0" y="0"/>
          <a:ext cx="0" cy="0"/>
          <a:chOff x="0" y="0"/>
          <a:chExt cx="0" cy="0"/>
        </a:xfrm>
      </p:grpSpPr>
      <p:sp>
        <p:nvSpPr>
          <p:cNvPr id="1048660" name="幻灯片图像占位符 1"/>
          <p:cNvSpPr>
            <a:spLocks noChangeAspect="1" noRot="1" noGrp="1"/>
          </p:cNvSpPr>
          <p:nvPr>
            <p:ph type="sldImg"/>
          </p:nvPr>
        </p:nvSpPr>
        <p:spPr/>
      </p:sp>
      <p:sp>
        <p:nvSpPr>
          <p:cNvPr id="1048661" name="备注占位符 2"/>
          <p:cNvSpPr>
            <a:spLocks noGrp="1"/>
          </p:cNvSpPr>
          <p:nvPr>
            <p:ph type="body" idx="1"/>
          </p:nvPr>
        </p:nvSpPr>
        <p:spPr/>
        <p:txBody>
          <a:bodyPr/>
          <a:p>
            <a:endParaRPr altLang="en-US" lang="zh-CN"/>
          </a:p>
        </p:txBody>
      </p:sp>
      <p:sp>
        <p:nvSpPr>
          <p:cNvPr id="1048662"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03" name=""/>
        <p:cNvGrpSpPr/>
        <p:nvPr/>
      </p:nvGrpSpPr>
      <p:grpSpPr>
        <a:xfrm>
          <a:off x="0" y="0"/>
          <a:ext cx="0" cy="0"/>
          <a:chOff x="0" y="0"/>
          <a:chExt cx="0" cy="0"/>
        </a:xfrm>
      </p:grpSpPr>
      <p:sp>
        <p:nvSpPr>
          <p:cNvPr id="1048664" name="幻灯片图像占位符 1"/>
          <p:cNvSpPr>
            <a:spLocks noChangeAspect="1" noRot="1" noGrp="1"/>
          </p:cNvSpPr>
          <p:nvPr>
            <p:ph type="sldImg"/>
          </p:nvPr>
        </p:nvSpPr>
        <p:spPr/>
      </p:sp>
      <p:sp>
        <p:nvSpPr>
          <p:cNvPr id="1048665" name="备注占位符 2"/>
          <p:cNvSpPr>
            <a:spLocks noGrp="1"/>
          </p:cNvSpPr>
          <p:nvPr>
            <p:ph type="body" idx="1"/>
          </p:nvPr>
        </p:nvSpPr>
        <p:spPr/>
        <p:txBody>
          <a:bodyPr/>
          <a:p>
            <a:endParaRPr altLang="en-US" lang="zh-CN"/>
          </a:p>
        </p:txBody>
      </p:sp>
      <p:sp>
        <p:nvSpPr>
          <p:cNvPr id="1048666"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68" name="幻灯片图像占位符 1"/>
          <p:cNvSpPr>
            <a:spLocks noChangeAspect="1" noRot="1" noGrp="1"/>
          </p:cNvSpPr>
          <p:nvPr>
            <p:ph type="sldImg"/>
          </p:nvPr>
        </p:nvSpPr>
        <p:spPr/>
      </p:sp>
      <p:sp>
        <p:nvSpPr>
          <p:cNvPr id="1048669" name="备注占位符 2"/>
          <p:cNvSpPr>
            <a:spLocks noGrp="1"/>
          </p:cNvSpPr>
          <p:nvPr>
            <p:ph type="body" idx="1"/>
          </p:nvPr>
        </p:nvSpPr>
        <p:spPr/>
        <p:txBody>
          <a:bodyPr/>
          <a:p>
            <a:endParaRPr altLang="en-US" lang="zh-CN"/>
          </a:p>
        </p:txBody>
      </p:sp>
      <p:sp>
        <p:nvSpPr>
          <p:cNvPr id="1048670"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09" name=""/>
        <p:cNvGrpSpPr/>
        <p:nvPr/>
      </p:nvGrpSpPr>
      <p:grpSpPr>
        <a:xfrm>
          <a:off x="0" y="0"/>
          <a:ext cx="0" cy="0"/>
          <a:chOff x="0" y="0"/>
          <a:chExt cx="0" cy="0"/>
        </a:xfrm>
      </p:grpSpPr>
      <p:sp>
        <p:nvSpPr>
          <p:cNvPr id="1048672" name="幻灯片图像占位符 1"/>
          <p:cNvSpPr>
            <a:spLocks noChangeAspect="1" noRot="1" noGrp="1"/>
          </p:cNvSpPr>
          <p:nvPr>
            <p:ph type="sldImg"/>
          </p:nvPr>
        </p:nvSpPr>
        <p:spPr/>
      </p:sp>
      <p:sp>
        <p:nvSpPr>
          <p:cNvPr id="1048673" name="备注占位符 2"/>
          <p:cNvSpPr>
            <a:spLocks noGrp="1"/>
          </p:cNvSpPr>
          <p:nvPr>
            <p:ph type="body" idx="1"/>
          </p:nvPr>
        </p:nvSpPr>
        <p:spPr/>
        <p:txBody>
          <a:bodyPr/>
          <a:p>
            <a:endParaRPr altLang="en-US" lang="zh-CN"/>
          </a:p>
        </p:txBody>
      </p:sp>
      <p:sp>
        <p:nvSpPr>
          <p:cNvPr id="1048674"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58" name=""/>
        <p:cNvGrpSpPr/>
        <p:nvPr/>
      </p:nvGrpSpPr>
      <p:grpSpPr>
        <a:xfrm>
          <a:off x="0" y="0"/>
          <a:ext cx="0" cy="0"/>
          <a:chOff x="0" y="0"/>
          <a:chExt cx="0" cy="0"/>
        </a:xfrm>
      </p:grpSpPr>
      <p:sp>
        <p:nvSpPr>
          <p:cNvPr id="1048604" name="幻灯片图像占位符 1"/>
          <p:cNvSpPr>
            <a:spLocks noChangeAspect="1" noRot="1" noGrp="1"/>
          </p:cNvSpPr>
          <p:nvPr>
            <p:ph type="sldImg"/>
          </p:nvPr>
        </p:nvSpPr>
        <p:spPr/>
      </p:sp>
      <p:sp>
        <p:nvSpPr>
          <p:cNvPr id="1048605" name="备注占位符 2"/>
          <p:cNvSpPr>
            <a:spLocks noGrp="1"/>
          </p:cNvSpPr>
          <p:nvPr>
            <p:ph type="body" idx="1"/>
          </p:nvPr>
        </p:nvSpPr>
        <p:spPr/>
        <p:txBody>
          <a:bodyPr/>
          <a:p>
            <a:endParaRPr altLang="en-US" lang="zh-CN"/>
          </a:p>
        </p:txBody>
      </p:sp>
      <p:sp>
        <p:nvSpPr>
          <p:cNvPr id="1048606"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12" name=""/>
        <p:cNvGrpSpPr/>
        <p:nvPr/>
      </p:nvGrpSpPr>
      <p:grpSpPr>
        <a:xfrm>
          <a:off x="0" y="0"/>
          <a:ext cx="0" cy="0"/>
          <a:chOff x="0" y="0"/>
          <a:chExt cx="0" cy="0"/>
        </a:xfrm>
      </p:grpSpPr>
      <p:sp>
        <p:nvSpPr>
          <p:cNvPr id="1048676" name="幻灯片图像占位符 1"/>
          <p:cNvSpPr>
            <a:spLocks noChangeAspect="1" noRot="1" noGrp="1"/>
          </p:cNvSpPr>
          <p:nvPr>
            <p:ph type="sldImg"/>
          </p:nvPr>
        </p:nvSpPr>
        <p:spPr/>
      </p:sp>
      <p:sp>
        <p:nvSpPr>
          <p:cNvPr id="1048677" name="备注占位符 2"/>
          <p:cNvSpPr>
            <a:spLocks noGrp="1"/>
          </p:cNvSpPr>
          <p:nvPr>
            <p:ph type="body" idx="1"/>
          </p:nvPr>
        </p:nvSpPr>
        <p:spPr/>
        <p:txBody>
          <a:bodyPr/>
          <a:p>
            <a:endParaRPr altLang="en-US" lang="zh-CN"/>
          </a:p>
        </p:txBody>
      </p:sp>
      <p:sp>
        <p:nvSpPr>
          <p:cNvPr id="1048678"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15" name=""/>
        <p:cNvGrpSpPr/>
        <p:nvPr/>
      </p:nvGrpSpPr>
      <p:grpSpPr>
        <a:xfrm>
          <a:off x="0" y="0"/>
          <a:ext cx="0" cy="0"/>
          <a:chOff x="0" y="0"/>
          <a:chExt cx="0" cy="0"/>
        </a:xfrm>
      </p:grpSpPr>
      <p:sp>
        <p:nvSpPr>
          <p:cNvPr id="1048680" name="幻灯片图像占位符 1"/>
          <p:cNvSpPr>
            <a:spLocks noChangeAspect="1" noRot="1" noGrp="1"/>
          </p:cNvSpPr>
          <p:nvPr>
            <p:ph type="sldImg"/>
          </p:nvPr>
        </p:nvSpPr>
        <p:spPr/>
      </p:sp>
      <p:sp>
        <p:nvSpPr>
          <p:cNvPr id="1048681" name="备注占位符 2"/>
          <p:cNvSpPr>
            <a:spLocks noGrp="1"/>
          </p:cNvSpPr>
          <p:nvPr>
            <p:ph type="body" idx="1"/>
          </p:nvPr>
        </p:nvSpPr>
        <p:spPr/>
        <p:txBody>
          <a:bodyPr/>
          <a:p>
            <a:endParaRPr altLang="en-US" lang="zh-CN"/>
          </a:p>
        </p:txBody>
      </p:sp>
      <p:sp>
        <p:nvSpPr>
          <p:cNvPr id="1048682"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18" name=""/>
        <p:cNvGrpSpPr/>
        <p:nvPr/>
      </p:nvGrpSpPr>
      <p:grpSpPr>
        <a:xfrm>
          <a:off x="0" y="0"/>
          <a:ext cx="0" cy="0"/>
          <a:chOff x="0" y="0"/>
          <a:chExt cx="0" cy="0"/>
        </a:xfrm>
      </p:grpSpPr>
      <p:sp>
        <p:nvSpPr>
          <p:cNvPr id="1048684" name="幻灯片图像占位符 1"/>
          <p:cNvSpPr>
            <a:spLocks noChangeAspect="1" noRot="1" noGrp="1"/>
          </p:cNvSpPr>
          <p:nvPr>
            <p:ph type="sldImg"/>
          </p:nvPr>
        </p:nvSpPr>
        <p:spPr/>
      </p:sp>
      <p:sp>
        <p:nvSpPr>
          <p:cNvPr id="1048685" name="备注占位符 2"/>
          <p:cNvSpPr>
            <a:spLocks noGrp="1"/>
          </p:cNvSpPr>
          <p:nvPr>
            <p:ph type="body" idx="1"/>
          </p:nvPr>
        </p:nvSpPr>
        <p:spPr/>
        <p:txBody>
          <a:bodyPr/>
          <a:p>
            <a:endParaRPr altLang="en-US" lang="zh-CN"/>
          </a:p>
        </p:txBody>
      </p:sp>
      <p:sp>
        <p:nvSpPr>
          <p:cNvPr id="1048686"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21" name=""/>
        <p:cNvGrpSpPr/>
        <p:nvPr/>
      </p:nvGrpSpPr>
      <p:grpSpPr>
        <a:xfrm>
          <a:off x="0" y="0"/>
          <a:ext cx="0" cy="0"/>
          <a:chOff x="0" y="0"/>
          <a:chExt cx="0" cy="0"/>
        </a:xfrm>
      </p:grpSpPr>
      <p:sp>
        <p:nvSpPr>
          <p:cNvPr id="1048688" name="幻灯片图像占位符 1"/>
          <p:cNvSpPr>
            <a:spLocks noChangeAspect="1" noRot="1" noGrp="1"/>
          </p:cNvSpPr>
          <p:nvPr>
            <p:ph type="sldImg"/>
          </p:nvPr>
        </p:nvSpPr>
        <p:spPr/>
      </p:sp>
      <p:sp>
        <p:nvSpPr>
          <p:cNvPr id="1048689" name="备注占位符 2"/>
          <p:cNvSpPr>
            <a:spLocks noGrp="1"/>
          </p:cNvSpPr>
          <p:nvPr>
            <p:ph type="body" idx="1"/>
          </p:nvPr>
        </p:nvSpPr>
        <p:spPr/>
        <p:txBody>
          <a:bodyPr/>
          <a:p>
            <a:endParaRPr altLang="en-US" lang="zh-CN"/>
          </a:p>
        </p:txBody>
      </p:sp>
      <p:sp>
        <p:nvSpPr>
          <p:cNvPr id="1048690"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24" name=""/>
        <p:cNvGrpSpPr/>
        <p:nvPr/>
      </p:nvGrpSpPr>
      <p:grpSpPr>
        <a:xfrm>
          <a:off x="0" y="0"/>
          <a:ext cx="0" cy="0"/>
          <a:chOff x="0" y="0"/>
          <a:chExt cx="0" cy="0"/>
        </a:xfrm>
      </p:grpSpPr>
      <p:sp>
        <p:nvSpPr>
          <p:cNvPr id="1048692" name="幻灯片图像占位符 1"/>
          <p:cNvSpPr>
            <a:spLocks noChangeAspect="1" noRot="1" noGrp="1"/>
          </p:cNvSpPr>
          <p:nvPr>
            <p:ph type="sldImg"/>
          </p:nvPr>
        </p:nvSpPr>
        <p:spPr/>
      </p:sp>
      <p:sp>
        <p:nvSpPr>
          <p:cNvPr id="1048693" name="备注占位符 2"/>
          <p:cNvSpPr>
            <a:spLocks noGrp="1"/>
          </p:cNvSpPr>
          <p:nvPr>
            <p:ph type="body" idx="1"/>
          </p:nvPr>
        </p:nvSpPr>
        <p:spPr/>
        <p:txBody>
          <a:bodyPr/>
          <a:p>
            <a:endParaRPr altLang="en-US" lang="zh-CN"/>
          </a:p>
        </p:txBody>
      </p:sp>
      <p:sp>
        <p:nvSpPr>
          <p:cNvPr id="1048694"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27" name=""/>
        <p:cNvGrpSpPr/>
        <p:nvPr/>
      </p:nvGrpSpPr>
      <p:grpSpPr>
        <a:xfrm>
          <a:off x="0" y="0"/>
          <a:ext cx="0" cy="0"/>
          <a:chOff x="0" y="0"/>
          <a:chExt cx="0" cy="0"/>
        </a:xfrm>
      </p:grpSpPr>
      <p:sp>
        <p:nvSpPr>
          <p:cNvPr id="1048696" name="幻灯片图像占位符 1"/>
          <p:cNvSpPr>
            <a:spLocks noChangeAspect="1" noRot="1" noGrp="1"/>
          </p:cNvSpPr>
          <p:nvPr>
            <p:ph type="sldImg"/>
          </p:nvPr>
        </p:nvSpPr>
        <p:spPr/>
      </p:sp>
      <p:sp>
        <p:nvSpPr>
          <p:cNvPr id="1048697" name="备注占位符 2"/>
          <p:cNvSpPr>
            <a:spLocks noGrp="1"/>
          </p:cNvSpPr>
          <p:nvPr>
            <p:ph type="body" idx="1"/>
          </p:nvPr>
        </p:nvSpPr>
        <p:spPr/>
        <p:txBody>
          <a:bodyPr/>
          <a:p>
            <a:endParaRPr altLang="en-US" lang="zh-CN"/>
          </a:p>
        </p:txBody>
      </p:sp>
      <p:sp>
        <p:nvSpPr>
          <p:cNvPr id="1048698"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30" name=""/>
        <p:cNvGrpSpPr/>
        <p:nvPr/>
      </p:nvGrpSpPr>
      <p:grpSpPr>
        <a:xfrm>
          <a:off x="0" y="0"/>
          <a:ext cx="0" cy="0"/>
          <a:chOff x="0" y="0"/>
          <a:chExt cx="0" cy="0"/>
        </a:xfrm>
      </p:grpSpPr>
      <p:sp>
        <p:nvSpPr>
          <p:cNvPr id="1048700" name="幻灯片图像占位符 1"/>
          <p:cNvSpPr>
            <a:spLocks noChangeAspect="1" noRot="1" noGrp="1"/>
          </p:cNvSpPr>
          <p:nvPr>
            <p:ph type="sldImg"/>
          </p:nvPr>
        </p:nvSpPr>
        <p:spPr/>
      </p:sp>
      <p:sp>
        <p:nvSpPr>
          <p:cNvPr id="1048701" name="备注占位符 2"/>
          <p:cNvSpPr>
            <a:spLocks noGrp="1"/>
          </p:cNvSpPr>
          <p:nvPr>
            <p:ph type="body" idx="1"/>
          </p:nvPr>
        </p:nvSpPr>
        <p:spPr/>
        <p:txBody>
          <a:bodyPr/>
          <a:p>
            <a:endParaRPr altLang="en-US" lang="zh-CN"/>
          </a:p>
        </p:txBody>
      </p:sp>
      <p:sp>
        <p:nvSpPr>
          <p:cNvPr id="1048702"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33" name=""/>
        <p:cNvGrpSpPr/>
        <p:nvPr/>
      </p:nvGrpSpPr>
      <p:grpSpPr>
        <a:xfrm>
          <a:off x="0" y="0"/>
          <a:ext cx="0" cy="0"/>
          <a:chOff x="0" y="0"/>
          <a:chExt cx="0" cy="0"/>
        </a:xfrm>
      </p:grpSpPr>
      <p:sp>
        <p:nvSpPr>
          <p:cNvPr id="1048704" name="幻灯片图像占位符 1"/>
          <p:cNvSpPr>
            <a:spLocks noChangeAspect="1" noRot="1" noGrp="1"/>
          </p:cNvSpPr>
          <p:nvPr>
            <p:ph type="sldImg"/>
          </p:nvPr>
        </p:nvSpPr>
        <p:spPr/>
      </p:sp>
      <p:sp>
        <p:nvSpPr>
          <p:cNvPr id="1048705" name="备注占位符 2"/>
          <p:cNvSpPr>
            <a:spLocks noGrp="1"/>
          </p:cNvSpPr>
          <p:nvPr>
            <p:ph type="body" idx="1"/>
          </p:nvPr>
        </p:nvSpPr>
        <p:spPr/>
        <p:txBody>
          <a:bodyPr/>
          <a:p>
            <a:endParaRPr altLang="en-US" lang="zh-CN"/>
          </a:p>
        </p:txBody>
      </p:sp>
      <p:sp>
        <p:nvSpPr>
          <p:cNvPr id="1048706"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36" name=""/>
        <p:cNvGrpSpPr/>
        <p:nvPr/>
      </p:nvGrpSpPr>
      <p:grpSpPr>
        <a:xfrm>
          <a:off x="0" y="0"/>
          <a:ext cx="0" cy="0"/>
          <a:chOff x="0" y="0"/>
          <a:chExt cx="0" cy="0"/>
        </a:xfrm>
      </p:grpSpPr>
      <p:sp>
        <p:nvSpPr>
          <p:cNvPr id="1048708" name="幻灯片图像占位符 1"/>
          <p:cNvSpPr>
            <a:spLocks noChangeAspect="1" noRot="1" noGrp="1"/>
          </p:cNvSpPr>
          <p:nvPr>
            <p:ph type="sldImg"/>
          </p:nvPr>
        </p:nvSpPr>
        <p:spPr/>
      </p:sp>
      <p:sp>
        <p:nvSpPr>
          <p:cNvPr id="1048709" name="备注占位符 2"/>
          <p:cNvSpPr>
            <a:spLocks noGrp="1"/>
          </p:cNvSpPr>
          <p:nvPr>
            <p:ph type="body" idx="1"/>
          </p:nvPr>
        </p:nvSpPr>
        <p:spPr/>
        <p:txBody>
          <a:bodyPr/>
          <a:p>
            <a:endParaRPr altLang="en-US" lang="zh-CN"/>
          </a:p>
        </p:txBody>
      </p:sp>
      <p:sp>
        <p:nvSpPr>
          <p:cNvPr id="1048710"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39" name=""/>
        <p:cNvGrpSpPr/>
        <p:nvPr/>
      </p:nvGrpSpPr>
      <p:grpSpPr>
        <a:xfrm>
          <a:off x="0" y="0"/>
          <a:ext cx="0" cy="0"/>
          <a:chOff x="0" y="0"/>
          <a:chExt cx="0" cy="0"/>
        </a:xfrm>
      </p:grpSpPr>
      <p:sp>
        <p:nvSpPr>
          <p:cNvPr id="1048712" name="幻灯片图像占位符 1"/>
          <p:cNvSpPr>
            <a:spLocks noChangeAspect="1" noRot="1" noGrp="1"/>
          </p:cNvSpPr>
          <p:nvPr>
            <p:ph type="sldImg"/>
          </p:nvPr>
        </p:nvSpPr>
        <p:spPr/>
      </p:sp>
      <p:sp>
        <p:nvSpPr>
          <p:cNvPr id="1048713" name="备注占位符 2"/>
          <p:cNvSpPr>
            <a:spLocks noGrp="1"/>
          </p:cNvSpPr>
          <p:nvPr>
            <p:ph type="body" idx="1"/>
          </p:nvPr>
        </p:nvSpPr>
        <p:spPr/>
        <p:txBody>
          <a:bodyPr/>
          <a:p>
            <a:endParaRPr altLang="en-US" lang="zh-CN"/>
          </a:p>
        </p:txBody>
      </p:sp>
      <p:sp>
        <p:nvSpPr>
          <p:cNvPr id="1048714"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61" name=""/>
        <p:cNvGrpSpPr/>
        <p:nvPr/>
      </p:nvGrpSpPr>
      <p:grpSpPr>
        <a:xfrm>
          <a:off x="0" y="0"/>
          <a:ext cx="0" cy="0"/>
          <a:chOff x="0" y="0"/>
          <a:chExt cx="0" cy="0"/>
        </a:xfrm>
      </p:grpSpPr>
      <p:sp>
        <p:nvSpPr>
          <p:cNvPr id="1048608" name="幻灯片图像占位符 1"/>
          <p:cNvSpPr>
            <a:spLocks noChangeAspect="1" noRot="1" noGrp="1"/>
          </p:cNvSpPr>
          <p:nvPr>
            <p:ph type="sldImg"/>
          </p:nvPr>
        </p:nvSpPr>
        <p:spPr/>
      </p:sp>
      <p:sp>
        <p:nvSpPr>
          <p:cNvPr id="1048609" name="备注占位符 2"/>
          <p:cNvSpPr>
            <a:spLocks noGrp="1"/>
          </p:cNvSpPr>
          <p:nvPr>
            <p:ph type="body" idx="1"/>
          </p:nvPr>
        </p:nvSpPr>
        <p:spPr/>
        <p:txBody>
          <a:bodyPr/>
          <a:p>
            <a:endParaRPr altLang="en-US" lang="zh-CN"/>
          </a:p>
        </p:txBody>
      </p:sp>
      <p:sp>
        <p:nvSpPr>
          <p:cNvPr id="1048610"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42" name=""/>
        <p:cNvGrpSpPr/>
        <p:nvPr/>
      </p:nvGrpSpPr>
      <p:grpSpPr>
        <a:xfrm>
          <a:off x="0" y="0"/>
          <a:ext cx="0" cy="0"/>
          <a:chOff x="0" y="0"/>
          <a:chExt cx="0" cy="0"/>
        </a:xfrm>
      </p:grpSpPr>
      <p:sp>
        <p:nvSpPr>
          <p:cNvPr id="1048716" name="幻灯片图像占位符 1"/>
          <p:cNvSpPr>
            <a:spLocks noChangeAspect="1" noRot="1" noGrp="1"/>
          </p:cNvSpPr>
          <p:nvPr>
            <p:ph type="sldImg"/>
          </p:nvPr>
        </p:nvSpPr>
        <p:spPr/>
      </p:sp>
      <p:sp>
        <p:nvSpPr>
          <p:cNvPr id="1048717" name="备注占位符 2"/>
          <p:cNvSpPr>
            <a:spLocks noGrp="1"/>
          </p:cNvSpPr>
          <p:nvPr>
            <p:ph type="body" idx="1"/>
          </p:nvPr>
        </p:nvSpPr>
        <p:spPr/>
        <p:txBody>
          <a:bodyPr/>
          <a:p>
            <a:endParaRPr altLang="en-US" lang="zh-CN"/>
          </a:p>
        </p:txBody>
      </p:sp>
      <p:sp>
        <p:nvSpPr>
          <p:cNvPr id="1048718"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45" name=""/>
        <p:cNvGrpSpPr/>
        <p:nvPr/>
      </p:nvGrpSpPr>
      <p:grpSpPr>
        <a:xfrm>
          <a:off x="0" y="0"/>
          <a:ext cx="0" cy="0"/>
          <a:chOff x="0" y="0"/>
          <a:chExt cx="0" cy="0"/>
        </a:xfrm>
      </p:grpSpPr>
      <p:sp>
        <p:nvSpPr>
          <p:cNvPr id="1048720" name="幻灯片图像占位符 1"/>
          <p:cNvSpPr>
            <a:spLocks noChangeAspect="1" noRot="1" noGrp="1"/>
          </p:cNvSpPr>
          <p:nvPr>
            <p:ph type="sldImg"/>
          </p:nvPr>
        </p:nvSpPr>
        <p:spPr/>
      </p:sp>
      <p:sp>
        <p:nvSpPr>
          <p:cNvPr id="1048721" name="备注占位符 2"/>
          <p:cNvSpPr>
            <a:spLocks noGrp="1"/>
          </p:cNvSpPr>
          <p:nvPr>
            <p:ph type="body" idx="1"/>
          </p:nvPr>
        </p:nvSpPr>
        <p:spPr/>
        <p:txBody>
          <a:bodyPr/>
          <a:p>
            <a:endParaRPr altLang="en-US" lang="zh-CN"/>
          </a:p>
        </p:txBody>
      </p:sp>
      <p:sp>
        <p:nvSpPr>
          <p:cNvPr id="1048722"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48" name=""/>
        <p:cNvGrpSpPr/>
        <p:nvPr/>
      </p:nvGrpSpPr>
      <p:grpSpPr>
        <a:xfrm>
          <a:off x="0" y="0"/>
          <a:ext cx="0" cy="0"/>
          <a:chOff x="0" y="0"/>
          <a:chExt cx="0" cy="0"/>
        </a:xfrm>
      </p:grpSpPr>
      <p:sp>
        <p:nvSpPr>
          <p:cNvPr id="1048724" name="幻灯片图像占位符 1"/>
          <p:cNvSpPr>
            <a:spLocks noChangeAspect="1" noRot="1" noGrp="1"/>
          </p:cNvSpPr>
          <p:nvPr>
            <p:ph type="sldImg"/>
          </p:nvPr>
        </p:nvSpPr>
        <p:spPr/>
      </p:sp>
      <p:sp>
        <p:nvSpPr>
          <p:cNvPr id="1048725" name="备注占位符 2"/>
          <p:cNvSpPr>
            <a:spLocks noGrp="1"/>
          </p:cNvSpPr>
          <p:nvPr>
            <p:ph type="body" idx="1"/>
          </p:nvPr>
        </p:nvSpPr>
        <p:spPr/>
        <p:txBody>
          <a:bodyPr/>
          <a:p>
            <a:endParaRPr altLang="en-US" lang="zh-CN"/>
          </a:p>
        </p:txBody>
      </p:sp>
      <p:sp>
        <p:nvSpPr>
          <p:cNvPr id="1048726"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51" name=""/>
        <p:cNvGrpSpPr/>
        <p:nvPr/>
      </p:nvGrpSpPr>
      <p:grpSpPr>
        <a:xfrm>
          <a:off x="0" y="0"/>
          <a:ext cx="0" cy="0"/>
          <a:chOff x="0" y="0"/>
          <a:chExt cx="0" cy="0"/>
        </a:xfrm>
      </p:grpSpPr>
      <p:sp>
        <p:nvSpPr>
          <p:cNvPr id="1048728" name="幻灯片图像占位符 1"/>
          <p:cNvSpPr>
            <a:spLocks noChangeAspect="1" noRot="1" noGrp="1"/>
          </p:cNvSpPr>
          <p:nvPr>
            <p:ph type="sldImg"/>
          </p:nvPr>
        </p:nvSpPr>
        <p:spPr/>
      </p:sp>
      <p:sp>
        <p:nvSpPr>
          <p:cNvPr id="1048729" name="备注占位符 2"/>
          <p:cNvSpPr>
            <a:spLocks noGrp="1"/>
          </p:cNvSpPr>
          <p:nvPr>
            <p:ph type="body" idx="1"/>
          </p:nvPr>
        </p:nvSpPr>
        <p:spPr/>
        <p:txBody>
          <a:bodyPr/>
          <a:p>
            <a:endParaRPr altLang="en-US" lang="zh-CN"/>
          </a:p>
        </p:txBody>
      </p:sp>
      <p:sp>
        <p:nvSpPr>
          <p:cNvPr id="1048730"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54" name=""/>
        <p:cNvGrpSpPr/>
        <p:nvPr/>
      </p:nvGrpSpPr>
      <p:grpSpPr>
        <a:xfrm>
          <a:off x="0" y="0"/>
          <a:ext cx="0" cy="0"/>
          <a:chOff x="0" y="0"/>
          <a:chExt cx="0" cy="0"/>
        </a:xfrm>
      </p:grpSpPr>
      <p:sp>
        <p:nvSpPr>
          <p:cNvPr id="1048734" name="幻灯片图像占位符 1"/>
          <p:cNvSpPr>
            <a:spLocks noChangeAspect="1" noRot="1" noGrp="1"/>
          </p:cNvSpPr>
          <p:nvPr>
            <p:ph type="sldImg"/>
          </p:nvPr>
        </p:nvSpPr>
        <p:spPr/>
      </p:sp>
      <p:sp>
        <p:nvSpPr>
          <p:cNvPr id="1048735" name="备注占位符 2"/>
          <p:cNvSpPr>
            <a:spLocks noGrp="1"/>
          </p:cNvSpPr>
          <p:nvPr>
            <p:ph type="body" idx="1"/>
          </p:nvPr>
        </p:nvSpPr>
        <p:spPr/>
        <p:txBody>
          <a:bodyPr/>
          <a:p>
            <a:endParaRPr altLang="en-US" lang="zh-CN"/>
          </a:p>
        </p:txBody>
      </p:sp>
      <p:sp>
        <p:nvSpPr>
          <p:cNvPr id="1048736"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64" name=""/>
        <p:cNvGrpSpPr/>
        <p:nvPr/>
      </p:nvGrpSpPr>
      <p:grpSpPr>
        <a:xfrm>
          <a:off x="0" y="0"/>
          <a:ext cx="0" cy="0"/>
          <a:chOff x="0" y="0"/>
          <a:chExt cx="0" cy="0"/>
        </a:xfrm>
      </p:grpSpPr>
      <p:sp>
        <p:nvSpPr>
          <p:cNvPr id="1048612" name="幻灯片图像占位符 1"/>
          <p:cNvSpPr>
            <a:spLocks noChangeAspect="1" noRot="1" noGrp="1"/>
          </p:cNvSpPr>
          <p:nvPr>
            <p:ph type="sldImg"/>
          </p:nvPr>
        </p:nvSpPr>
        <p:spPr/>
      </p:sp>
      <p:sp>
        <p:nvSpPr>
          <p:cNvPr id="1048613" name="备注占位符 2"/>
          <p:cNvSpPr>
            <a:spLocks noGrp="1"/>
          </p:cNvSpPr>
          <p:nvPr>
            <p:ph type="body" idx="1"/>
          </p:nvPr>
        </p:nvSpPr>
        <p:spPr/>
        <p:txBody>
          <a:bodyPr/>
          <a:p>
            <a:endParaRPr altLang="en-US" lang="zh-CN"/>
          </a:p>
        </p:txBody>
      </p:sp>
      <p:sp>
        <p:nvSpPr>
          <p:cNvPr id="1048614"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67" name=""/>
        <p:cNvGrpSpPr/>
        <p:nvPr/>
      </p:nvGrpSpPr>
      <p:grpSpPr>
        <a:xfrm>
          <a:off x="0" y="0"/>
          <a:ext cx="0" cy="0"/>
          <a:chOff x="0" y="0"/>
          <a:chExt cx="0" cy="0"/>
        </a:xfrm>
      </p:grpSpPr>
      <p:sp>
        <p:nvSpPr>
          <p:cNvPr id="1048616" name="幻灯片图像占位符 1"/>
          <p:cNvSpPr>
            <a:spLocks noChangeAspect="1" noRot="1" noGrp="1"/>
          </p:cNvSpPr>
          <p:nvPr>
            <p:ph type="sldImg"/>
          </p:nvPr>
        </p:nvSpPr>
        <p:spPr/>
      </p:sp>
      <p:sp>
        <p:nvSpPr>
          <p:cNvPr id="1048617" name="备注占位符 2"/>
          <p:cNvSpPr>
            <a:spLocks noGrp="1"/>
          </p:cNvSpPr>
          <p:nvPr>
            <p:ph type="body" idx="1"/>
          </p:nvPr>
        </p:nvSpPr>
        <p:spPr/>
        <p:txBody>
          <a:bodyPr/>
          <a:p>
            <a:endParaRPr altLang="en-US" lang="zh-CN"/>
          </a:p>
        </p:txBody>
      </p:sp>
      <p:sp>
        <p:nvSpPr>
          <p:cNvPr id="1048618"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sp>
        <p:nvSpPr>
          <p:cNvPr id="1048620" name="幻灯片图像占位符 1"/>
          <p:cNvSpPr>
            <a:spLocks noChangeAspect="1" noRot="1" noGrp="1"/>
          </p:cNvSpPr>
          <p:nvPr>
            <p:ph type="sldImg"/>
          </p:nvPr>
        </p:nvSpPr>
        <p:spPr/>
      </p:sp>
      <p:sp>
        <p:nvSpPr>
          <p:cNvPr id="1048621" name="备注占位符 2"/>
          <p:cNvSpPr>
            <a:spLocks noGrp="1"/>
          </p:cNvSpPr>
          <p:nvPr>
            <p:ph type="body" idx="1"/>
          </p:nvPr>
        </p:nvSpPr>
        <p:spPr/>
        <p:txBody>
          <a:bodyPr/>
          <a:p>
            <a:endParaRPr altLang="en-US" lang="zh-CN"/>
          </a:p>
        </p:txBody>
      </p:sp>
      <p:sp>
        <p:nvSpPr>
          <p:cNvPr id="1048622"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73" name=""/>
        <p:cNvGrpSpPr/>
        <p:nvPr/>
      </p:nvGrpSpPr>
      <p:grpSpPr>
        <a:xfrm>
          <a:off x="0" y="0"/>
          <a:ext cx="0" cy="0"/>
          <a:chOff x="0" y="0"/>
          <a:chExt cx="0" cy="0"/>
        </a:xfrm>
      </p:grpSpPr>
      <p:sp>
        <p:nvSpPr>
          <p:cNvPr id="1048624" name="幻灯片图像占位符 1"/>
          <p:cNvSpPr>
            <a:spLocks noChangeAspect="1" noRot="1" noGrp="1"/>
          </p:cNvSpPr>
          <p:nvPr>
            <p:ph type="sldImg"/>
          </p:nvPr>
        </p:nvSpPr>
        <p:spPr/>
      </p:sp>
      <p:sp>
        <p:nvSpPr>
          <p:cNvPr id="1048625" name="备注占位符 2"/>
          <p:cNvSpPr>
            <a:spLocks noGrp="1"/>
          </p:cNvSpPr>
          <p:nvPr>
            <p:ph type="body" idx="1"/>
          </p:nvPr>
        </p:nvSpPr>
        <p:spPr/>
        <p:txBody>
          <a:bodyPr/>
          <a:p>
            <a:endParaRPr altLang="en-US" lang="zh-CN"/>
          </a:p>
        </p:txBody>
      </p:sp>
      <p:sp>
        <p:nvSpPr>
          <p:cNvPr id="1048626"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76" name=""/>
        <p:cNvGrpSpPr/>
        <p:nvPr/>
      </p:nvGrpSpPr>
      <p:grpSpPr>
        <a:xfrm>
          <a:off x="0" y="0"/>
          <a:ext cx="0" cy="0"/>
          <a:chOff x="0" y="0"/>
          <a:chExt cx="0" cy="0"/>
        </a:xfrm>
      </p:grpSpPr>
      <p:sp>
        <p:nvSpPr>
          <p:cNvPr id="1048628" name="幻灯片图像占位符 1"/>
          <p:cNvSpPr>
            <a:spLocks noChangeAspect="1" noRot="1" noGrp="1"/>
          </p:cNvSpPr>
          <p:nvPr>
            <p:ph type="sldImg"/>
          </p:nvPr>
        </p:nvSpPr>
        <p:spPr/>
      </p:sp>
      <p:sp>
        <p:nvSpPr>
          <p:cNvPr id="1048629" name="备注占位符 2"/>
          <p:cNvSpPr>
            <a:spLocks noGrp="1"/>
          </p:cNvSpPr>
          <p:nvPr>
            <p:ph type="body" idx="1"/>
          </p:nvPr>
        </p:nvSpPr>
        <p:spPr/>
        <p:txBody>
          <a:bodyPr/>
          <a:p>
            <a:endParaRPr altLang="en-US" lang="zh-CN"/>
          </a:p>
        </p:txBody>
      </p:sp>
      <p:sp>
        <p:nvSpPr>
          <p:cNvPr id="1048630"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79" name=""/>
        <p:cNvGrpSpPr/>
        <p:nvPr/>
      </p:nvGrpSpPr>
      <p:grpSpPr>
        <a:xfrm>
          <a:off x="0" y="0"/>
          <a:ext cx="0" cy="0"/>
          <a:chOff x="0" y="0"/>
          <a:chExt cx="0" cy="0"/>
        </a:xfrm>
      </p:grpSpPr>
      <p:sp>
        <p:nvSpPr>
          <p:cNvPr id="1048632" name="幻灯片图像占位符 1"/>
          <p:cNvSpPr>
            <a:spLocks noChangeAspect="1" noRot="1" noGrp="1"/>
          </p:cNvSpPr>
          <p:nvPr>
            <p:ph type="sldImg"/>
          </p:nvPr>
        </p:nvSpPr>
        <p:spPr/>
      </p:sp>
      <p:sp>
        <p:nvSpPr>
          <p:cNvPr id="1048633" name="备注占位符 2"/>
          <p:cNvSpPr>
            <a:spLocks noGrp="1"/>
          </p:cNvSpPr>
          <p:nvPr>
            <p:ph type="body" idx="1"/>
          </p:nvPr>
        </p:nvSpPr>
        <p:spPr/>
        <p:txBody>
          <a:bodyPr/>
          <a:p>
            <a:endParaRPr altLang="en-US" lang="zh-CN"/>
          </a:p>
        </p:txBody>
      </p:sp>
      <p:sp>
        <p:nvSpPr>
          <p:cNvPr id="1048634" name="灯片编号占位符 3"/>
          <p:cNvSpPr>
            <a:spLocks noGrp="1"/>
          </p:cNvSpPr>
          <p:nvPr>
            <p:ph type="sldNum" sz="quarter" idx="10"/>
          </p:nvPr>
        </p:nvSpPr>
        <p:spPr/>
        <p:txBody>
          <a:bodyPr/>
          <a:p>
            <a:fld id="{5190A391-0415-4AF4-AE01-011FA575D158}" type="slidenum">
              <a:rPr altLang="en-US" lang="zh-CN" smtClean="0"/>
            </a:fld>
            <a:endParaRPr altLang="en-US" 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标题幻灯片">
    <p:spTree>
      <p:nvGrpSpPr>
        <p:cNvPr id="51" name=""/>
        <p:cNvGrpSpPr/>
        <p:nvPr/>
      </p:nvGrpSpPr>
      <p:grpSpPr>
        <a:xfrm>
          <a:off x="0" y="0"/>
          <a:ext cx="0" cy="0"/>
          <a:chOff x="0" y="0"/>
          <a:chExt cx="0" cy="0"/>
        </a:xfrm>
      </p:grpSpPr>
      <p:sp>
        <p:nvSpPr>
          <p:cNvPr id="1048586" name="标题 1"/>
          <p:cNvSpPr>
            <a:spLocks noGrp="1"/>
          </p:cNvSpPr>
          <p:nvPr>
            <p:ph type="ctrTitle"/>
          </p:nvPr>
        </p:nvSpPr>
        <p:spPr>
          <a:xfrm>
            <a:off x="1524000" y="1122363"/>
            <a:ext cx="9144000" cy="2387600"/>
          </a:xfrm>
        </p:spPr>
        <p:txBody>
          <a:bodyPr anchor="b"/>
          <a:lstStyle>
            <a:lvl1pPr algn="ctr">
              <a:defRPr sz="6000"/>
            </a:lvl1pPr>
          </a:lstStyle>
          <a:p>
            <a:r>
              <a:rPr altLang="en-US" lang="zh-CN"/>
              <a:t>单击此处编辑母版标题样式</a:t>
            </a:r>
            <a:endParaRPr altLang="en-US" lang="zh-CN"/>
          </a:p>
        </p:txBody>
      </p:sp>
      <p:sp>
        <p:nvSpPr>
          <p:cNvPr id="1048587" name="副标题 2"/>
          <p:cNvSpPr>
            <a:spLocks noGrp="1"/>
          </p:cNvSpPr>
          <p:nvPr>
            <p:ph type="subTitle" idx="1" hasCustomPrompt="1"/>
          </p:nvPr>
        </p:nvSpPr>
        <p:spPr>
          <a:xfrm>
            <a:off x="1524000" y="3602038"/>
            <a:ext cx="9144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lang="zh-CN"/>
              <a:t>单击以编辑母版副标题样式</a:t>
            </a:r>
            <a:endParaRPr altLang="en-US" lang="zh-CN"/>
          </a:p>
        </p:txBody>
      </p:sp>
      <p:sp>
        <p:nvSpPr>
          <p:cNvPr id="1048588" name="日期占位符 3"/>
          <p:cNvSpPr>
            <a:spLocks noGrp="1"/>
          </p:cNvSpPr>
          <p:nvPr>
            <p:ph type="dt" sz="half" idx="10"/>
          </p:nvPr>
        </p:nvSpPr>
        <p:spPr/>
        <p:txBody>
          <a:bodyPr/>
          <a:p>
            <a:fld id="{159FFEB9-F90E-498F-A6D2-3E5615FA5034}" type="datetimeFigureOut">
              <a:rPr altLang="en-US" lang="zh-CN" smtClean="0"/>
            </a:fld>
            <a:endParaRPr altLang="en-US" lang="zh-CN"/>
          </a:p>
        </p:txBody>
      </p:sp>
      <p:sp>
        <p:nvSpPr>
          <p:cNvPr id="1048589" name="页脚占位符 4"/>
          <p:cNvSpPr>
            <a:spLocks noGrp="1"/>
          </p:cNvSpPr>
          <p:nvPr>
            <p:ph type="ftr" sz="quarter" idx="11"/>
          </p:nvPr>
        </p:nvSpPr>
        <p:spPr/>
        <p:txBody>
          <a:bodyPr/>
          <a:p>
            <a:endParaRPr altLang="en-US" lang="zh-CN"/>
          </a:p>
        </p:txBody>
      </p:sp>
      <p:sp>
        <p:nvSpPr>
          <p:cNvPr id="1048590" name="灯片编号占位符 5"/>
          <p:cNvSpPr>
            <a:spLocks noGrp="1"/>
          </p:cNvSpPr>
          <p:nvPr>
            <p:ph type="sldNum" sz="quarter" idx="12"/>
          </p:nvPr>
        </p:nvSpPr>
        <p:spPr/>
        <p:txBody>
          <a:bodyPr/>
          <a:p>
            <a:fld id="{5D8F69E5-BDB3-488A-9288-E817FF00F431}" type="slidenum">
              <a:rPr altLang="en-US" lang="zh-CN" smtClean="0"/>
            </a:fld>
            <a:endParaRPr altLang="en-US" lang="zh-CN"/>
          </a:p>
        </p:txBody>
      </p:sp>
    </p:spTree>
  </p:cSld>
  <p:clrMapOvr>
    <a:masterClrMapping/>
  </p:clrMapOvr>
  <p:transition spd="slow"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标题和竖排文字">
    <p:spTree>
      <p:nvGrpSpPr>
        <p:cNvPr id="158" name=""/>
        <p:cNvGrpSpPr/>
        <p:nvPr/>
      </p:nvGrpSpPr>
      <p:grpSpPr>
        <a:xfrm>
          <a:off x="0" y="0"/>
          <a:ext cx="0" cy="0"/>
          <a:chOff x="0" y="0"/>
          <a:chExt cx="0" cy="0"/>
        </a:xfrm>
      </p:grpSpPr>
      <p:sp>
        <p:nvSpPr>
          <p:cNvPr id="1048752" name="标题 1"/>
          <p:cNvSpPr>
            <a:spLocks noGrp="1"/>
          </p:cNvSpPr>
          <p:nvPr>
            <p:ph type="title"/>
          </p:nvPr>
        </p:nvSpPr>
        <p:spPr/>
        <p:txBody>
          <a:bodyPr/>
          <a:p>
            <a:r>
              <a:rPr altLang="en-US" lang="zh-CN"/>
              <a:t>单击此处编辑母版标题样式</a:t>
            </a:r>
            <a:endParaRPr altLang="en-US" lang="zh-CN"/>
          </a:p>
        </p:txBody>
      </p:sp>
      <p:sp>
        <p:nvSpPr>
          <p:cNvPr id="1048753" name="竖排文字占位符 2"/>
          <p:cNvSpPr>
            <a:spLocks noGrp="1"/>
          </p:cNvSpPr>
          <p:nvPr>
            <p:ph type="body" orient="vert" idx="1" hasCustomPrompt="1"/>
          </p:nvPr>
        </p:nvSpPr>
        <p:spPr/>
        <p:txBody>
          <a:bodyPr vert="eaVert"/>
          <a:p>
            <a:pPr lvl="0"/>
            <a:r>
              <a:rPr altLang="en-US" lang="zh-CN"/>
              <a:t>编辑母版文本样式</a:t>
            </a:r>
            <a:endParaRPr altLang="en-US" lang="zh-CN"/>
          </a:p>
          <a:p>
            <a:pPr lvl="1"/>
            <a:r>
              <a:rPr altLang="en-US" lang="zh-CN"/>
              <a:t>第二级</a:t>
            </a:r>
            <a:endParaRPr altLang="en-US" lang="zh-CN"/>
          </a:p>
          <a:p>
            <a:pPr lvl="2"/>
            <a:r>
              <a:rPr altLang="en-US" lang="zh-CN"/>
              <a:t>第三级</a:t>
            </a:r>
            <a:endParaRPr altLang="en-US" lang="zh-CN"/>
          </a:p>
          <a:p>
            <a:pPr lvl="3"/>
            <a:r>
              <a:rPr altLang="en-US" lang="zh-CN"/>
              <a:t>第四级</a:t>
            </a:r>
            <a:endParaRPr altLang="en-US" lang="zh-CN"/>
          </a:p>
          <a:p>
            <a:pPr lvl="4"/>
            <a:r>
              <a:rPr altLang="en-US" lang="zh-CN"/>
              <a:t>第五级</a:t>
            </a:r>
            <a:endParaRPr altLang="en-US" lang="zh-CN"/>
          </a:p>
        </p:txBody>
      </p:sp>
      <p:sp>
        <p:nvSpPr>
          <p:cNvPr id="1048754" name="日期占位符 3"/>
          <p:cNvSpPr>
            <a:spLocks noGrp="1"/>
          </p:cNvSpPr>
          <p:nvPr>
            <p:ph type="dt" sz="half" idx="10"/>
          </p:nvPr>
        </p:nvSpPr>
        <p:spPr/>
        <p:txBody>
          <a:bodyPr/>
          <a:p>
            <a:fld id="{159FFEB9-F90E-498F-A6D2-3E5615FA5034}" type="datetimeFigureOut">
              <a:rPr altLang="en-US" lang="zh-CN" smtClean="0"/>
            </a:fld>
            <a:endParaRPr altLang="en-US" lang="zh-CN"/>
          </a:p>
        </p:txBody>
      </p:sp>
      <p:sp>
        <p:nvSpPr>
          <p:cNvPr id="1048755" name="页脚占位符 4"/>
          <p:cNvSpPr>
            <a:spLocks noGrp="1"/>
          </p:cNvSpPr>
          <p:nvPr>
            <p:ph type="ftr" sz="quarter" idx="11"/>
          </p:nvPr>
        </p:nvSpPr>
        <p:spPr/>
        <p:txBody>
          <a:bodyPr/>
          <a:p>
            <a:endParaRPr altLang="en-US" lang="zh-CN"/>
          </a:p>
        </p:txBody>
      </p:sp>
      <p:sp>
        <p:nvSpPr>
          <p:cNvPr id="1048756" name="灯片编号占位符 5"/>
          <p:cNvSpPr>
            <a:spLocks noGrp="1"/>
          </p:cNvSpPr>
          <p:nvPr>
            <p:ph type="sldNum" sz="quarter" idx="12"/>
          </p:nvPr>
        </p:nvSpPr>
        <p:spPr/>
        <p:txBody>
          <a:bodyPr/>
          <a:p>
            <a:fld id="{5D8F69E5-BDB3-488A-9288-E817FF00F431}" type="slidenum">
              <a:rPr altLang="en-US" lang="zh-CN" smtClean="0"/>
            </a:fld>
            <a:endParaRPr altLang="en-US" lang="zh-CN"/>
          </a:p>
        </p:txBody>
      </p:sp>
    </p:spTree>
  </p:cSld>
  <p:clrMapOvr>
    <a:masterClrMapping/>
  </p:clrMapOvr>
  <p:transition spd="slow"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竖排标题与文本">
    <p:spTree>
      <p:nvGrpSpPr>
        <p:cNvPr id="156" name=""/>
        <p:cNvGrpSpPr/>
        <p:nvPr/>
      </p:nvGrpSpPr>
      <p:grpSpPr>
        <a:xfrm>
          <a:off x="0" y="0"/>
          <a:ext cx="0" cy="0"/>
          <a:chOff x="0" y="0"/>
          <a:chExt cx="0" cy="0"/>
        </a:xfrm>
      </p:grpSpPr>
      <p:sp>
        <p:nvSpPr>
          <p:cNvPr id="1048741" name="竖排标题 1"/>
          <p:cNvSpPr>
            <a:spLocks noGrp="1"/>
          </p:cNvSpPr>
          <p:nvPr>
            <p:ph type="title" orient="vert"/>
          </p:nvPr>
        </p:nvSpPr>
        <p:spPr>
          <a:xfrm>
            <a:off x="8724900" y="365125"/>
            <a:ext cx="2628900" cy="5811838"/>
          </a:xfrm>
        </p:spPr>
        <p:txBody>
          <a:bodyPr vert="eaVert"/>
          <a:p>
            <a:r>
              <a:rPr altLang="en-US" lang="zh-CN"/>
              <a:t>单击此处编辑母版标题样式</a:t>
            </a:r>
            <a:endParaRPr altLang="en-US" lang="zh-CN"/>
          </a:p>
        </p:txBody>
      </p:sp>
      <p:sp>
        <p:nvSpPr>
          <p:cNvPr id="1048742" name="竖排文字占位符 2"/>
          <p:cNvSpPr>
            <a:spLocks noGrp="1"/>
          </p:cNvSpPr>
          <p:nvPr>
            <p:ph type="body" orient="vert" idx="1" hasCustomPrompt="1"/>
          </p:nvPr>
        </p:nvSpPr>
        <p:spPr>
          <a:xfrm>
            <a:off x="838200" y="365125"/>
            <a:ext cx="7734300" cy="5811838"/>
          </a:xfrm>
        </p:spPr>
        <p:txBody>
          <a:bodyPr vert="eaVert"/>
          <a:p>
            <a:pPr lvl="0"/>
            <a:r>
              <a:rPr altLang="en-US" lang="zh-CN"/>
              <a:t>编辑母版文本样式</a:t>
            </a:r>
            <a:endParaRPr altLang="en-US" lang="zh-CN"/>
          </a:p>
          <a:p>
            <a:pPr lvl="1"/>
            <a:r>
              <a:rPr altLang="en-US" lang="zh-CN"/>
              <a:t>第二级</a:t>
            </a:r>
            <a:endParaRPr altLang="en-US" lang="zh-CN"/>
          </a:p>
          <a:p>
            <a:pPr lvl="2"/>
            <a:r>
              <a:rPr altLang="en-US" lang="zh-CN"/>
              <a:t>第三级</a:t>
            </a:r>
            <a:endParaRPr altLang="en-US" lang="zh-CN"/>
          </a:p>
          <a:p>
            <a:pPr lvl="3"/>
            <a:r>
              <a:rPr altLang="en-US" lang="zh-CN"/>
              <a:t>第四级</a:t>
            </a:r>
            <a:endParaRPr altLang="en-US" lang="zh-CN"/>
          </a:p>
          <a:p>
            <a:pPr lvl="4"/>
            <a:r>
              <a:rPr altLang="en-US" lang="zh-CN"/>
              <a:t>第五级</a:t>
            </a:r>
            <a:endParaRPr altLang="en-US" lang="zh-CN"/>
          </a:p>
        </p:txBody>
      </p:sp>
      <p:sp>
        <p:nvSpPr>
          <p:cNvPr id="1048743" name="日期占位符 3"/>
          <p:cNvSpPr>
            <a:spLocks noGrp="1"/>
          </p:cNvSpPr>
          <p:nvPr>
            <p:ph type="dt" sz="half" idx="10"/>
          </p:nvPr>
        </p:nvSpPr>
        <p:spPr/>
        <p:txBody>
          <a:bodyPr/>
          <a:p>
            <a:fld id="{159FFEB9-F90E-498F-A6D2-3E5615FA5034}" type="datetimeFigureOut">
              <a:rPr altLang="en-US" lang="zh-CN" smtClean="0"/>
            </a:fld>
            <a:endParaRPr altLang="en-US" lang="zh-CN"/>
          </a:p>
        </p:txBody>
      </p:sp>
      <p:sp>
        <p:nvSpPr>
          <p:cNvPr id="1048744" name="页脚占位符 4"/>
          <p:cNvSpPr>
            <a:spLocks noGrp="1"/>
          </p:cNvSpPr>
          <p:nvPr>
            <p:ph type="ftr" sz="quarter" idx="11"/>
          </p:nvPr>
        </p:nvSpPr>
        <p:spPr/>
        <p:txBody>
          <a:bodyPr/>
          <a:p>
            <a:endParaRPr altLang="en-US" lang="zh-CN"/>
          </a:p>
        </p:txBody>
      </p:sp>
      <p:sp>
        <p:nvSpPr>
          <p:cNvPr id="1048745" name="灯片编号占位符 5"/>
          <p:cNvSpPr>
            <a:spLocks noGrp="1"/>
          </p:cNvSpPr>
          <p:nvPr>
            <p:ph type="sldNum" sz="quarter" idx="12"/>
          </p:nvPr>
        </p:nvSpPr>
        <p:spPr/>
        <p:txBody>
          <a:bodyPr/>
          <a:p>
            <a:fld id="{5D8F69E5-BDB3-488A-9288-E817FF00F431}" type="slidenum">
              <a:rPr altLang="en-US" lang="zh-CN" smtClean="0"/>
            </a:fld>
            <a:endParaRPr altLang="en-US" lang="zh-CN"/>
          </a:p>
        </p:txBody>
      </p:sp>
    </p:spTree>
  </p:cSld>
  <p:clrMapOvr>
    <a:masterClrMapping/>
  </p:clrMapOvr>
  <p:transition spd="slow" advTm="300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标题和内容">
    <p:spTree>
      <p:nvGrpSpPr>
        <p:cNvPr id="55" name=""/>
        <p:cNvGrpSpPr/>
        <p:nvPr/>
      </p:nvGrpSpPr>
      <p:grpSpPr>
        <a:xfrm>
          <a:off x="0" y="0"/>
          <a:ext cx="0" cy="0"/>
          <a:chOff x="0" y="0"/>
          <a:chExt cx="0" cy="0"/>
        </a:xfrm>
      </p:grpSpPr>
      <p:sp>
        <p:nvSpPr>
          <p:cNvPr id="1048598" name="标题 1"/>
          <p:cNvSpPr>
            <a:spLocks noGrp="1"/>
          </p:cNvSpPr>
          <p:nvPr>
            <p:ph type="title"/>
          </p:nvPr>
        </p:nvSpPr>
        <p:spPr/>
        <p:txBody>
          <a:bodyPr/>
          <a:p>
            <a:r>
              <a:rPr altLang="en-US" lang="zh-CN"/>
              <a:t>单击此处编辑母版标题样式</a:t>
            </a:r>
            <a:endParaRPr altLang="en-US" lang="zh-CN"/>
          </a:p>
        </p:txBody>
      </p:sp>
      <p:sp>
        <p:nvSpPr>
          <p:cNvPr id="1048599" name="内容占位符 2"/>
          <p:cNvSpPr>
            <a:spLocks noGrp="1"/>
          </p:cNvSpPr>
          <p:nvPr>
            <p:ph idx="1" hasCustomPrompt="1"/>
          </p:nvPr>
        </p:nvSpPr>
        <p:spPr/>
        <p:txBody>
          <a:bodyPr/>
          <a:p>
            <a:pPr lvl="0"/>
            <a:r>
              <a:rPr altLang="en-US" lang="zh-CN"/>
              <a:t>编辑母版文本样式</a:t>
            </a:r>
            <a:endParaRPr altLang="en-US" lang="zh-CN"/>
          </a:p>
          <a:p>
            <a:pPr lvl="1"/>
            <a:r>
              <a:rPr altLang="en-US" lang="zh-CN"/>
              <a:t>第二级</a:t>
            </a:r>
            <a:endParaRPr altLang="en-US" lang="zh-CN"/>
          </a:p>
          <a:p>
            <a:pPr lvl="2"/>
            <a:r>
              <a:rPr altLang="en-US" lang="zh-CN"/>
              <a:t>第三级</a:t>
            </a:r>
            <a:endParaRPr altLang="en-US" lang="zh-CN"/>
          </a:p>
          <a:p>
            <a:pPr lvl="3"/>
            <a:r>
              <a:rPr altLang="en-US" lang="zh-CN"/>
              <a:t>第四级</a:t>
            </a:r>
            <a:endParaRPr altLang="en-US" lang="zh-CN"/>
          </a:p>
          <a:p>
            <a:pPr lvl="4"/>
            <a:r>
              <a:rPr altLang="en-US" lang="zh-CN"/>
              <a:t>第五级</a:t>
            </a:r>
            <a:endParaRPr altLang="en-US" lang="zh-CN"/>
          </a:p>
        </p:txBody>
      </p:sp>
      <p:sp>
        <p:nvSpPr>
          <p:cNvPr id="1048600" name="日期占位符 3"/>
          <p:cNvSpPr>
            <a:spLocks noGrp="1"/>
          </p:cNvSpPr>
          <p:nvPr>
            <p:ph type="dt" sz="half" idx="10"/>
          </p:nvPr>
        </p:nvSpPr>
        <p:spPr/>
        <p:txBody>
          <a:bodyPr/>
          <a:p>
            <a:fld id="{159FFEB9-F90E-498F-A6D2-3E5615FA5034}" type="datetimeFigureOut">
              <a:rPr altLang="en-US" lang="zh-CN" smtClean="0"/>
            </a:fld>
            <a:endParaRPr altLang="en-US" lang="zh-CN"/>
          </a:p>
        </p:txBody>
      </p:sp>
      <p:sp>
        <p:nvSpPr>
          <p:cNvPr id="1048601" name="页脚占位符 4"/>
          <p:cNvSpPr>
            <a:spLocks noGrp="1"/>
          </p:cNvSpPr>
          <p:nvPr>
            <p:ph type="ftr" sz="quarter" idx="11"/>
          </p:nvPr>
        </p:nvSpPr>
        <p:spPr/>
        <p:txBody>
          <a:bodyPr/>
          <a:p>
            <a:endParaRPr altLang="en-US" lang="zh-CN"/>
          </a:p>
        </p:txBody>
      </p:sp>
      <p:sp>
        <p:nvSpPr>
          <p:cNvPr id="1048602" name="灯片编号占位符 5"/>
          <p:cNvSpPr>
            <a:spLocks noGrp="1"/>
          </p:cNvSpPr>
          <p:nvPr>
            <p:ph type="sldNum" sz="quarter" idx="12"/>
          </p:nvPr>
        </p:nvSpPr>
        <p:spPr/>
        <p:txBody>
          <a:bodyPr/>
          <a:p>
            <a:fld id="{5D8F69E5-BDB3-488A-9288-E817FF00F431}" type="slidenum">
              <a:rPr altLang="en-US" lang="zh-CN" smtClean="0"/>
            </a:fld>
            <a:endParaRPr altLang="en-US" lang="zh-CN"/>
          </a:p>
        </p:txBody>
      </p:sp>
    </p:spTree>
  </p:cSld>
  <p:clrMapOvr>
    <a:masterClrMapping/>
  </p:clrMapOvr>
  <p:transition spd="slow" advTm="300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节标题">
    <p:spTree>
      <p:nvGrpSpPr>
        <p:cNvPr id="159" name=""/>
        <p:cNvGrpSpPr/>
        <p:nvPr/>
      </p:nvGrpSpPr>
      <p:grpSpPr>
        <a:xfrm>
          <a:off x="0" y="0"/>
          <a:ext cx="0" cy="0"/>
          <a:chOff x="0" y="0"/>
          <a:chExt cx="0" cy="0"/>
        </a:xfrm>
      </p:grpSpPr>
      <p:sp>
        <p:nvSpPr>
          <p:cNvPr id="1048757" name="标题 1"/>
          <p:cNvSpPr>
            <a:spLocks noGrp="1"/>
          </p:cNvSpPr>
          <p:nvPr>
            <p:ph type="title"/>
          </p:nvPr>
        </p:nvSpPr>
        <p:spPr>
          <a:xfrm>
            <a:off x="831850" y="1709738"/>
            <a:ext cx="10515600" cy="2852737"/>
          </a:xfrm>
        </p:spPr>
        <p:txBody>
          <a:bodyPr anchor="b"/>
          <a:lstStyle>
            <a:lvl1pPr>
              <a:defRPr sz="6000"/>
            </a:lvl1pPr>
          </a:lstStyle>
          <a:p>
            <a:r>
              <a:rPr altLang="en-US" lang="zh-CN"/>
              <a:t>单击此处编辑母版标题样式</a:t>
            </a:r>
            <a:endParaRPr altLang="en-US" lang="zh-CN"/>
          </a:p>
        </p:txBody>
      </p:sp>
      <p:sp>
        <p:nvSpPr>
          <p:cNvPr id="1048758" name="文本占位符 2"/>
          <p:cNvSpPr>
            <a:spLocks noGrp="1"/>
          </p:cNvSpPr>
          <p:nvPr>
            <p:ph type="body" idx="1" hasCustomPrompt="1"/>
          </p:nvPr>
        </p:nvSpPr>
        <p:spPr>
          <a:xfrm>
            <a:off x="831850" y="4589463"/>
            <a:ext cx="10515600" cy="1500187"/>
          </a:xfrm>
        </p:spPr>
        <p:txBody>
          <a:bodyPr/>
          <a:lstStyle>
            <a:lvl1pPr indent="0" marL="0">
              <a:buNone/>
              <a:defRPr sz="2400">
                <a:solidFill>
                  <a:schemeClr val="tx1">
                    <a:tint val="75000"/>
                  </a:schemeClr>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lang="zh-CN"/>
              <a:t>编辑母版文本样式</a:t>
            </a:r>
            <a:endParaRPr altLang="en-US" lang="zh-CN"/>
          </a:p>
        </p:txBody>
      </p:sp>
      <p:sp>
        <p:nvSpPr>
          <p:cNvPr id="1048759" name="日期占位符 3"/>
          <p:cNvSpPr>
            <a:spLocks noGrp="1"/>
          </p:cNvSpPr>
          <p:nvPr>
            <p:ph type="dt" sz="half" idx="10"/>
          </p:nvPr>
        </p:nvSpPr>
        <p:spPr/>
        <p:txBody>
          <a:bodyPr/>
          <a:p>
            <a:fld id="{159FFEB9-F90E-498F-A6D2-3E5615FA5034}" type="datetimeFigureOut">
              <a:rPr altLang="en-US" lang="zh-CN" smtClean="0"/>
            </a:fld>
            <a:endParaRPr altLang="en-US" lang="zh-CN"/>
          </a:p>
        </p:txBody>
      </p:sp>
      <p:sp>
        <p:nvSpPr>
          <p:cNvPr id="1048760" name="页脚占位符 4"/>
          <p:cNvSpPr>
            <a:spLocks noGrp="1"/>
          </p:cNvSpPr>
          <p:nvPr>
            <p:ph type="ftr" sz="quarter" idx="11"/>
          </p:nvPr>
        </p:nvSpPr>
        <p:spPr/>
        <p:txBody>
          <a:bodyPr/>
          <a:p>
            <a:endParaRPr altLang="en-US" lang="zh-CN"/>
          </a:p>
        </p:txBody>
      </p:sp>
      <p:sp>
        <p:nvSpPr>
          <p:cNvPr id="1048761" name="灯片编号占位符 5"/>
          <p:cNvSpPr>
            <a:spLocks noGrp="1"/>
          </p:cNvSpPr>
          <p:nvPr>
            <p:ph type="sldNum" sz="quarter" idx="12"/>
          </p:nvPr>
        </p:nvSpPr>
        <p:spPr/>
        <p:txBody>
          <a:bodyPr/>
          <a:p>
            <a:fld id="{5D8F69E5-BDB3-488A-9288-E817FF00F431}" type="slidenum">
              <a:rPr altLang="en-US" lang="zh-CN" smtClean="0"/>
            </a:fld>
            <a:endParaRPr altLang="en-US" lang="zh-CN"/>
          </a:p>
        </p:txBody>
      </p:sp>
    </p:spTree>
  </p:cSld>
  <p:clrMapOvr>
    <a:masterClrMapping/>
  </p:clrMapOvr>
  <p:transition spd="slow" advTm="300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两栏内容">
    <p:spTree>
      <p:nvGrpSpPr>
        <p:cNvPr id="160" name=""/>
        <p:cNvGrpSpPr/>
        <p:nvPr/>
      </p:nvGrpSpPr>
      <p:grpSpPr>
        <a:xfrm>
          <a:off x="0" y="0"/>
          <a:ext cx="0" cy="0"/>
          <a:chOff x="0" y="0"/>
          <a:chExt cx="0" cy="0"/>
        </a:xfrm>
      </p:grpSpPr>
      <p:sp>
        <p:nvSpPr>
          <p:cNvPr id="1048762" name="标题 1"/>
          <p:cNvSpPr>
            <a:spLocks noGrp="1"/>
          </p:cNvSpPr>
          <p:nvPr>
            <p:ph type="title"/>
          </p:nvPr>
        </p:nvSpPr>
        <p:spPr/>
        <p:txBody>
          <a:bodyPr/>
          <a:p>
            <a:r>
              <a:rPr altLang="en-US" lang="zh-CN"/>
              <a:t>单击此处编辑母版标题样式</a:t>
            </a:r>
            <a:endParaRPr altLang="en-US" lang="zh-CN"/>
          </a:p>
        </p:txBody>
      </p:sp>
      <p:sp>
        <p:nvSpPr>
          <p:cNvPr id="1048763" name="内容占位符 2"/>
          <p:cNvSpPr>
            <a:spLocks noGrp="1"/>
          </p:cNvSpPr>
          <p:nvPr>
            <p:ph sz="half" idx="1" hasCustomPrompt="1"/>
          </p:nvPr>
        </p:nvSpPr>
        <p:spPr>
          <a:xfrm>
            <a:off x="838200" y="1825625"/>
            <a:ext cx="5181600" cy="4351338"/>
          </a:xfrm>
        </p:spPr>
        <p:txBody>
          <a:bodyPr/>
          <a:p>
            <a:pPr lvl="0"/>
            <a:r>
              <a:rPr altLang="en-US" lang="zh-CN"/>
              <a:t>编辑母版文本样式</a:t>
            </a:r>
            <a:endParaRPr altLang="en-US" lang="zh-CN"/>
          </a:p>
          <a:p>
            <a:pPr lvl="1"/>
            <a:r>
              <a:rPr altLang="en-US" lang="zh-CN"/>
              <a:t>第二级</a:t>
            </a:r>
            <a:endParaRPr altLang="en-US" lang="zh-CN"/>
          </a:p>
          <a:p>
            <a:pPr lvl="2"/>
            <a:r>
              <a:rPr altLang="en-US" lang="zh-CN"/>
              <a:t>第三级</a:t>
            </a:r>
            <a:endParaRPr altLang="en-US" lang="zh-CN"/>
          </a:p>
          <a:p>
            <a:pPr lvl="3"/>
            <a:r>
              <a:rPr altLang="en-US" lang="zh-CN"/>
              <a:t>第四级</a:t>
            </a:r>
            <a:endParaRPr altLang="en-US" lang="zh-CN"/>
          </a:p>
          <a:p>
            <a:pPr lvl="4"/>
            <a:r>
              <a:rPr altLang="en-US" lang="zh-CN"/>
              <a:t>第五级</a:t>
            </a:r>
            <a:endParaRPr altLang="en-US" lang="zh-CN"/>
          </a:p>
        </p:txBody>
      </p:sp>
      <p:sp>
        <p:nvSpPr>
          <p:cNvPr id="1048764" name="内容占位符 3"/>
          <p:cNvSpPr>
            <a:spLocks noGrp="1"/>
          </p:cNvSpPr>
          <p:nvPr>
            <p:ph sz="half" idx="2" hasCustomPrompt="1"/>
          </p:nvPr>
        </p:nvSpPr>
        <p:spPr>
          <a:xfrm>
            <a:off x="6172200" y="1825625"/>
            <a:ext cx="5181600" cy="4351338"/>
          </a:xfrm>
        </p:spPr>
        <p:txBody>
          <a:bodyPr/>
          <a:p>
            <a:pPr lvl="0"/>
            <a:r>
              <a:rPr altLang="en-US" lang="zh-CN"/>
              <a:t>编辑母版文本样式</a:t>
            </a:r>
            <a:endParaRPr altLang="en-US" lang="zh-CN"/>
          </a:p>
          <a:p>
            <a:pPr lvl="1"/>
            <a:r>
              <a:rPr altLang="en-US" lang="zh-CN"/>
              <a:t>第二级</a:t>
            </a:r>
            <a:endParaRPr altLang="en-US" lang="zh-CN"/>
          </a:p>
          <a:p>
            <a:pPr lvl="2"/>
            <a:r>
              <a:rPr altLang="en-US" lang="zh-CN"/>
              <a:t>第三级</a:t>
            </a:r>
            <a:endParaRPr altLang="en-US" lang="zh-CN"/>
          </a:p>
          <a:p>
            <a:pPr lvl="3"/>
            <a:r>
              <a:rPr altLang="en-US" lang="zh-CN"/>
              <a:t>第四级</a:t>
            </a:r>
            <a:endParaRPr altLang="en-US" lang="zh-CN"/>
          </a:p>
          <a:p>
            <a:pPr lvl="4"/>
            <a:r>
              <a:rPr altLang="en-US" lang="zh-CN"/>
              <a:t>第五级</a:t>
            </a:r>
            <a:endParaRPr altLang="en-US" lang="zh-CN"/>
          </a:p>
        </p:txBody>
      </p:sp>
      <p:sp>
        <p:nvSpPr>
          <p:cNvPr id="1048765" name="日期占位符 4"/>
          <p:cNvSpPr>
            <a:spLocks noGrp="1"/>
          </p:cNvSpPr>
          <p:nvPr>
            <p:ph type="dt" sz="half" idx="10"/>
          </p:nvPr>
        </p:nvSpPr>
        <p:spPr/>
        <p:txBody>
          <a:bodyPr/>
          <a:p>
            <a:fld id="{159FFEB9-F90E-498F-A6D2-3E5615FA5034}" type="datetimeFigureOut">
              <a:rPr altLang="en-US" lang="zh-CN" smtClean="0"/>
            </a:fld>
            <a:endParaRPr altLang="en-US" lang="zh-CN"/>
          </a:p>
        </p:txBody>
      </p:sp>
      <p:sp>
        <p:nvSpPr>
          <p:cNvPr id="1048766" name="页脚占位符 5"/>
          <p:cNvSpPr>
            <a:spLocks noGrp="1"/>
          </p:cNvSpPr>
          <p:nvPr>
            <p:ph type="ftr" sz="quarter" idx="11"/>
          </p:nvPr>
        </p:nvSpPr>
        <p:spPr/>
        <p:txBody>
          <a:bodyPr/>
          <a:p>
            <a:endParaRPr altLang="en-US" lang="zh-CN"/>
          </a:p>
        </p:txBody>
      </p:sp>
      <p:sp>
        <p:nvSpPr>
          <p:cNvPr id="1048767" name="灯片编号占位符 6"/>
          <p:cNvSpPr>
            <a:spLocks noGrp="1"/>
          </p:cNvSpPr>
          <p:nvPr>
            <p:ph type="sldNum" sz="quarter" idx="12"/>
          </p:nvPr>
        </p:nvSpPr>
        <p:spPr/>
        <p:txBody>
          <a:bodyPr/>
          <a:p>
            <a:fld id="{5D8F69E5-BDB3-488A-9288-E817FF00F431}" type="slidenum">
              <a:rPr altLang="en-US" lang="zh-CN" smtClean="0"/>
            </a:fld>
            <a:endParaRPr altLang="en-US" lang="zh-CN"/>
          </a:p>
        </p:txBody>
      </p:sp>
    </p:spTree>
  </p:cSld>
  <p:clrMapOvr>
    <a:masterClrMapping/>
  </p:clrMapOvr>
  <p:transition spd="slow" advTm="300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比较">
    <p:spTree>
      <p:nvGrpSpPr>
        <p:cNvPr id="161" name=""/>
        <p:cNvGrpSpPr/>
        <p:nvPr/>
      </p:nvGrpSpPr>
      <p:grpSpPr>
        <a:xfrm>
          <a:off x="0" y="0"/>
          <a:ext cx="0" cy="0"/>
          <a:chOff x="0" y="0"/>
          <a:chExt cx="0" cy="0"/>
        </a:xfrm>
      </p:grpSpPr>
      <p:sp>
        <p:nvSpPr>
          <p:cNvPr id="1048768" name="标题 1"/>
          <p:cNvSpPr>
            <a:spLocks noGrp="1"/>
          </p:cNvSpPr>
          <p:nvPr>
            <p:ph type="title"/>
          </p:nvPr>
        </p:nvSpPr>
        <p:spPr>
          <a:xfrm>
            <a:off x="839788" y="365125"/>
            <a:ext cx="10515600" cy="1325563"/>
          </a:xfrm>
        </p:spPr>
        <p:txBody>
          <a:bodyPr/>
          <a:p>
            <a:r>
              <a:rPr altLang="en-US" lang="zh-CN"/>
              <a:t>单击此处编辑母版标题样式</a:t>
            </a:r>
            <a:endParaRPr altLang="en-US" lang="zh-CN"/>
          </a:p>
        </p:txBody>
      </p:sp>
      <p:sp>
        <p:nvSpPr>
          <p:cNvPr id="1048769" name="文本占位符 2"/>
          <p:cNvSpPr>
            <a:spLocks noGrp="1"/>
          </p:cNvSpPr>
          <p:nvPr>
            <p:ph type="body" idx="1" hasCustomPrompt="1"/>
          </p:nvPr>
        </p:nvSpPr>
        <p:spPr>
          <a:xfrm>
            <a:off x="839788" y="1681163"/>
            <a:ext cx="5157787"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lang="zh-CN"/>
              <a:t>编辑母版文本样式</a:t>
            </a:r>
            <a:endParaRPr altLang="en-US" lang="zh-CN"/>
          </a:p>
        </p:txBody>
      </p:sp>
      <p:sp>
        <p:nvSpPr>
          <p:cNvPr id="1048770" name="内容占位符 3"/>
          <p:cNvSpPr>
            <a:spLocks noGrp="1"/>
          </p:cNvSpPr>
          <p:nvPr>
            <p:ph sz="half" idx="2" hasCustomPrompt="1"/>
          </p:nvPr>
        </p:nvSpPr>
        <p:spPr>
          <a:xfrm>
            <a:off x="839788" y="2505075"/>
            <a:ext cx="5157787" cy="3684588"/>
          </a:xfrm>
        </p:spPr>
        <p:txBody>
          <a:bodyPr/>
          <a:p>
            <a:pPr lvl="0"/>
            <a:r>
              <a:rPr altLang="en-US" lang="zh-CN"/>
              <a:t>编辑母版文本样式</a:t>
            </a:r>
            <a:endParaRPr altLang="en-US" lang="zh-CN"/>
          </a:p>
          <a:p>
            <a:pPr lvl="1"/>
            <a:r>
              <a:rPr altLang="en-US" lang="zh-CN"/>
              <a:t>第二级</a:t>
            </a:r>
            <a:endParaRPr altLang="en-US" lang="zh-CN"/>
          </a:p>
          <a:p>
            <a:pPr lvl="2"/>
            <a:r>
              <a:rPr altLang="en-US" lang="zh-CN"/>
              <a:t>第三级</a:t>
            </a:r>
            <a:endParaRPr altLang="en-US" lang="zh-CN"/>
          </a:p>
          <a:p>
            <a:pPr lvl="3"/>
            <a:r>
              <a:rPr altLang="en-US" lang="zh-CN"/>
              <a:t>第四级</a:t>
            </a:r>
            <a:endParaRPr altLang="en-US" lang="zh-CN"/>
          </a:p>
          <a:p>
            <a:pPr lvl="4"/>
            <a:r>
              <a:rPr altLang="en-US" lang="zh-CN"/>
              <a:t>第五级</a:t>
            </a:r>
            <a:endParaRPr altLang="en-US" lang="zh-CN"/>
          </a:p>
        </p:txBody>
      </p:sp>
      <p:sp>
        <p:nvSpPr>
          <p:cNvPr id="1048771" name="文本占位符 4"/>
          <p:cNvSpPr>
            <a:spLocks noGrp="1"/>
          </p:cNvSpPr>
          <p:nvPr>
            <p:ph type="body" sz="quarter" idx="3" hasCustomPrompt="1"/>
          </p:nvPr>
        </p:nvSpPr>
        <p:spPr>
          <a:xfrm>
            <a:off x="6172200" y="1681163"/>
            <a:ext cx="5183188"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lang="zh-CN"/>
              <a:t>编辑母版文本样式</a:t>
            </a:r>
            <a:endParaRPr altLang="en-US" lang="zh-CN"/>
          </a:p>
        </p:txBody>
      </p:sp>
      <p:sp>
        <p:nvSpPr>
          <p:cNvPr id="1048772" name="内容占位符 5"/>
          <p:cNvSpPr>
            <a:spLocks noGrp="1"/>
          </p:cNvSpPr>
          <p:nvPr>
            <p:ph sz="quarter" idx="4" hasCustomPrompt="1"/>
          </p:nvPr>
        </p:nvSpPr>
        <p:spPr>
          <a:xfrm>
            <a:off x="6172200" y="2505075"/>
            <a:ext cx="5183188" cy="3684588"/>
          </a:xfrm>
        </p:spPr>
        <p:txBody>
          <a:bodyPr/>
          <a:p>
            <a:pPr lvl="0"/>
            <a:r>
              <a:rPr altLang="en-US" lang="zh-CN"/>
              <a:t>编辑母版文本样式</a:t>
            </a:r>
            <a:endParaRPr altLang="en-US" lang="zh-CN"/>
          </a:p>
          <a:p>
            <a:pPr lvl="1"/>
            <a:r>
              <a:rPr altLang="en-US" lang="zh-CN"/>
              <a:t>第二级</a:t>
            </a:r>
            <a:endParaRPr altLang="en-US" lang="zh-CN"/>
          </a:p>
          <a:p>
            <a:pPr lvl="2"/>
            <a:r>
              <a:rPr altLang="en-US" lang="zh-CN"/>
              <a:t>第三级</a:t>
            </a:r>
            <a:endParaRPr altLang="en-US" lang="zh-CN"/>
          </a:p>
          <a:p>
            <a:pPr lvl="3"/>
            <a:r>
              <a:rPr altLang="en-US" lang="zh-CN"/>
              <a:t>第四级</a:t>
            </a:r>
            <a:endParaRPr altLang="en-US" lang="zh-CN"/>
          </a:p>
          <a:p>
            <a:pPr lvl="4"/>
            <a:r>
              <a:rPr altLang="en-US" lang="zh-CN"/>
              <a:t>第五级</a:t>
            </a:r>
            <a:endParaRPr altLang="en-US" lang="zh-CN"/>
          </a:p>
        </p:txBody>
      </p:sp>
      <p:sp>
        <p:nvSpPr>
          <p:cNvPr id="1048773" name="日期占位符 6"/>
          <p:cNvSpPr>
            <a:spLocks noGrp="1"/>
          </p:cNvSpPr>
          <p:nvPr>
            <p:ph type="dt" sz="half" idx="10"/>
          </p:nvPr>
        </p:nvSpPr>
        <p:spPr/>
        <p:txBody>
          <a:bodyPr/>
          <a:p>
            <a:fld id="{159FFEB9-F90E-498F-A6D2-3E5615FA5034}" type="datetimeFigureOut">
              <a:rPr altLang="en-US" lang="zh-CN" smtClean="0"/>
            </a:fld>
            <a:endParaRPr altLang="en-US" lang="zh-CN"/>
          </a:p>
        </p:txBody>
      </p:sp>
      <p:sp>
        <p:nvSpPr>
          <p:cNvPr id="1048774" name="页脚占位符 7"/>
          <p:cNvSpPr>
            <a:spLocks noGrp="1"/>
          </p:cNvSpPr>
          <p:nvPr>
            <p:ph type="ftr" sz="quarter" idx="11"/>
          </p:nvPr>
        </p:nvSpPr>
        <p:spPr/>
        <p:txBody>
          <a:bodyPr/>
          <a:p>
            <a:endParaRPr altLang="en-US" lang="zh-CN"/>
          </a:p>
        </p:txBody>
      </p:sp>
      <p:sp>
        <p:nvSpPr>
          <p:cNvPr id="1048775" name="灯片编号占位符 8"/>
          <p:cNvSpPr>
            <a:spLocks noGrp="1"/>
          </p:cNvSpPr>
          <p:nvPr>
            <p:ph type="sldNum" sz="quarter" idx="12"/>
          </p:nvPr>
        </p:nvSpPr>
        <p:spPr/>
        <p:txBody>
          <a:bodyPr/>
          <a:p>
            <a:fld id="{5D8F69E5-BDB3-488A-9288-E817FF00F431}" type="slidenum">
              <a:rPr altLang="en-US" lang="zh-CN" smtClean="0"/>
            </a:fld>
            <a:endParaRPr altLang="en-US" lang="zh-CN"/>
          </a:p>
        </p:txBody>
      </p:sp>
    </p:spTree>
  </p:cSld>
  <p:clrMapOvr>
    <a:masterClrMapping/>
  </p:clrMapOvr>
  <p:transition spd="slow" advTm="300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仅标题">
    <p:spTree>
      <p:nvGrpSpPr>
        <p:cNvPr id="155" name=""/>
        <p:cNvGrpSpPr/>
        <p:nvPr/>
      </p:nvGrpSpPr>
      <p:grpSpPr>
        <a:xfrm>
          <a:off x="0" y="0"/>
          <a:ext cx="0" cy="0"/>
          <a:chOff x="0" y="0"/>
          <a:chExt cx="0" cy="0"/>
        </a:xfrm>
      </p:grpSpPr>
      <p:sp>
        <p:nvSpPr>
          <p:cNvPr id="1048737" name="标题 1"/>
          <p:cNvSpPr>
            <a:spLocks noGrp="1"/>
          </p:cNvSpPr>
          <p:nvPr>
            <p:ph type="title"/>
          </p:nvPr>
        </p:nvSpPr>
        <p:spPr/>
        <p:txBody>
          <a:bodyPr/>
          <a:p>
            <a:r>
              <a:rPr altLang="en-US" lang="zh-CN"/>
              <a:t>单击此处编辑母版标题样式</a:t>
            </a:r>
            <a:endParaRPr altLang="en-US" lang="zh-CN"/>
          </a:p>
        </p:txBody>
      </p:sp>
      <p:sp>
        <p:nvSpPr>
          <p:cNvPr id="1048738" name="日期占位符 2"/>
          <p:cNvSpPr>
            <a:spLocks noGrp="1"/>
          </p:cNvSpPr>
          <p:nvPr>
            <p:ph type="dt" sz="half" idx="10"/>
          </p:nvPr>
        </p:nvSpPr>
        <p:spPr/>
        <p:txBody>
          <a:bodyPr/>
          <a:p>
            <a:fld id="{159FFEB9-F90E-498F-A6D2-3E5615FA5034}" type="datetimeFigureOut">
              <a:rPr altLang="en-US" lang="zh-CN" smtClean="0"/>
            </a:fld>
            <a:endParaRPr altLang="en-US" lang="zh-CN"/>
          </a:p>
        </p:txBody>
      </p:sp>
      <p:sp>
        <p:nvSpPr>
          <p:cNvPr id="1048739" name="页脚占位符 3"/>
          <p:cNvSpPr>
            <a:spLocks noGrp="1"/>
          </p:cNvSpPr>
          <p:nvPr>
            <p:ph type="ftr" sz="quarter" idx="11"/>
          </p:nvPr>
        </p:nvSpPr>
        <p:spPr/>
        <p:txBody>
          <a:bodyPr/>
          <a:p>
            <a:endParaRPr altLang="en-US" lang="zh-CN"/>
          </a:p>
        </p:txBody>
      </p:sp>
      <p:sp>
        <p:nvSpPr>
          <p:cNvPr id="1048740" name="灯片编号占位符 4"/>
          <p:cNvSpPr>
            <a:spLocks noGrp="1"/>
          </p:cNvSpPr>
          <p:nvPr>
            <p:ph type="sldNum" sz="quarter" idx="12"/>
          </p:nvPr>
        </p:nvSpPr>
        <p:spPr/>
        <p:txBody>
          <a:bodyPr/>
          <a:p>
            <a:fld id="{5D8F69E5-BDB3-488A-9288-E817FF00F431}" type="slidenum">
              <a:rPr altLang="en-US" lang="zh-CN" smtClean="0"/>
            </a:fld>
            <a:endParaRPr altLang="en-US" lang="zh-CN"/>
          </a:p>
        </p:txBody>
      </p:sp>
    </p:spTree>
  </p:cSld>
  <p:clrMapOvr>
    <a:masterClrMapping/>
  </p:clrMapOvr>
  <p:transition spd="slow" advTm="300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空白">
    <p:spTree>
      <p:nvGrpSpPr>
        <p:cNvPr id="24" name=""/>
        <p:cNvGrpSpPr/>
        <p:nvPr/>
      </p:nvGrpSpPr>
      <p:grpSpPr>
        <a:xfrm>
          <a:off x="0" y="0"/>
          <a:ext cx="0" cy="0"/>
          <a:chOff x="0" y="0"/>
          <a:chExt cx="0" cy="0"/>
        </a:xfrm>
      </p:grpSpPr>
      <p:sp>
        <p:nvSpPr>
          <p:cNvPr id="1048581" name="日期占位符 1"/>
          <p:cNvSpPr>
            <a:spLocks noGrp="1"/>
          </p:cNvSpPr>
          <p:nvPr>
            <p:ph type="dt" sz="half" idx="10"/>
          </p:nvPr>
        </p:nvSpPr>
        <p:spPr/>
        <p:txBody>
          <a:bodyPr/>
          <a:p>
            <a:fld id="{159FFEB9-F90E-498F-A6D2-3E5615FA5034}" type="datetimeFigureOut">
              <a:rPr altLang="en-US" lang="zh-CN" smtClean="0"/>
            </a:fld>
            <a:endParaRPr altLang="en-US" lang="zh-CN"/>
          </a:p>
        </p:txBody>
      </p:sp>
      <p:sp>
        <p:nvSpPr>
          <p:cNvPr id="1048582" name="页脚占位符 2"/>
          <p:cNvSpPr>
            <a:spLocks noGrp="1"/>
          </p:cNvSpPr>
          <p:nvPr>
            <p:ph type="ftr" sz="quarter" idx="11"/>
          </p:nvPr>
        </p:nvSpPr>
        <p:spPr/>
        <p:txBody>
          <a:bodyPr/>
          <a:p>
            <a:endParaRPr altLang="en-US" lang="zh-CN"/>
          </a:p>
        </p:txBody>
      </p:sp>
      <p:sp>
        <p:nvSpPr>
          <p:cNvPr id="1048583" name="灯片编号占位符 3"/>
          <p:cNvSpPr>
            <a:spLocks noGrp="1"/>
          </p:cNvSpPr>
          <p:nvPr>
            <p:ph type="sldNum" sz="quarter" idx="12"/>
          </p:nvPr>
        </p:nvSpPr>
        <p:spPr/>
        <p:txBody>
          <a:bodyPr/>
          <a:p>
            <a:fld id="{5D8F69E5-BDB3-488A-9288-E817FF00F431}" type="slidenum">
              <a:rPr altLang="en-US" lang="zh-CN" smtClean="0"/>
            </a:fld>
            <a:endParaRPr altLang="en-US" lang="zh-CN"/>
          </a:p>
        </p:txBody>
      </p:sp>
    </p:spTree>
  </p:cSld>
  <p:clrMapOvr>
    <a:masterClrMapping/>
  </p:clrMapOvr>
  <p:transition spd="slow" advTm="300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内容与标题">
    <p:spTree>
      <p:nvGrpSpPr>
        <p:cNvPr id="162" name=""/>
        <p:cNvGrpSpPr/>
        <p:nvPr/>
      </p:nvGrpSpPr>
      <p:grpSpPr>
        <a:xfrm>
          <a:off x="0" y="0"/>
          <a:ext cx="0" cy="0"/>
          <a:chOff x="0" y="0"/>
          <a:chExt cx="0" cy="0"/>
        </a:xfrm>
      </p:grpSpPr>
      <p:sp>
        <p:nvSpPr>
          <p:cNvPr id="1048776" name="标题 1"/>
          <p:cNvSpPr>
            <a:spLocks noGrp="1"/>
          </p:cNvSpPr>
          <p:nvPr>
            <p:ph type="title"/>
          </p:nvPr>
        </p:nvSpPr>
        <p:spPr>
          <a:xfrm>
            <a:off x="839788" y="457200"/>
            <a:ext cx="3932237" cy="1600200"/>
          </a:xfrm>
        </p:spPr>
        <p:txBody>
          <a:bodyPr anchor="b"/>
          <a:lstStyle>
            <a:lvl1pPr>
              <a:defRPr sz="3200"/>
            </a:lvl1pPr>
          </a:lstStyle>
          <a:p>
            <a:r>
              <a:rPr altLang="en-US" lang="zh-CN"/>
              <a:t>单击此处编辑母版标题样式</a:t>
            </a:r>
            <a:endParaRPr altLang="en-US" lang="zh-CN"/>
          </a:p>
        </p:txBody>
      </p:sp>
      <p:sp>
        <p:nvSpPr>
          <p:cNvPr id="1048777"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altLang="en-US" lang="zh-CN"/>
              <a:t>编辑母版文本样式</a:t>
            </a:r>
            <a:endParaRPr altLang="en-US" lang="zh-CN"/>
          </a:p>
          <a:p>
            <a:pPr lvl="1"/>
            <a:r>
              <a:rPr altLang="en-US" lang="zh-CN"/>
              <a:t>第二级</a:t>
            </a:r>
            <a:endParaRPr altLang="en-US" lang="zh-CN"/>
          </a:p>
          <a:p>
            <a:pPr lvl="2"/>
            <a:r>
              <a:rPr altLang="en-US" lang="zh-CN"/>
              <a:t>第三级</a:t>
            </a:r>
            <a:endParaRPr altLang="en-US" lang="zh-CN"/>
          </a:p>
          <a:p>
            <a:pPr lvl="3"/>
            <a:r>
              <a:rPr altLang="en-US" lang="zh-CN"/>
              <a:t>第四级</a:t>
            </a:r>
            <a:endParaRPr altLang="en-US" lang="zh-CN"/>
          </a:p>
          <a:p>
            <a:pPr lvl="4"/>
            <a:r>
              <a:rPr altLang="en-US" lang="zh-CN"/>
              <a:t>第五级</a:t>
            </a:r>
            <a:endParaRPr altLang="en-US" lang="zh-CN"/>
          </a:p>
        </p:txBody>
      </p:sp>
      <p:sp>
        <p:nvSpPr>
          <p:cNvPr id="1048778" name="文本占位符 3"/>
          <p:cNvSpPr>
            <a:spLocks noGrp="1"/>
          </p:cNvSpPr>
          <p:nvPr>
            <p:ph type="body" sz="half" idx="2" hasCustomPrompt="1"/>
          </p:nvPr>
        </p:nvSpPr>
        <p:spPr>
          <a:xfrm>
            <a:off x="839788" y="2057400"/>
            <a:ext cx="393223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en-US" lang="zh-CN"/>
              <a:t>编辑母版文本样式</a:t>
            </a:r>
            <a:endParaRPr altLang="en-US" lang="zh-CN"/>
          </a:p>
        </p:txBody>
      </p:sp>
      <p:sp>
        <p:nvSpPr>
          <p:cNvPr id="1048779" name="日期占位符 4"/>
          <p:cNvSpPr>
            <a:spLocks noGrp="1"/>
          </p:cNvSpPr>
          <p:nvPr>
            <p:ph type="dt" sz="half" idx="10"/>
          </p:nvPr>
        </p:nvSpPr>
        <p:spPr/>
        <p:txBody>
          <a:bodyPr/>
          <a:p>
            <a:fld id="{159FFEB9-F90E-498F-A6D2-3E5615FA5034}" type="datetimeFigureOut">
              <a:rPr altLang="en-US" lang="zh-CN" smtClean="0"/>
            </a:fld>
            <a:endParaRPr altLang="en-US" lang="zh-CN"/>
          </a:p>
        </p:txBody>
      </p:sp>
      <p:sp>
        <p:nvSpPr>
          <p:cNvPr id="1048780" name="页脚占位符 5"/>
          <p:cNvSpPr>
            <a:spLocks noGrp="1"/>
          </p:cNvSpPr>
          <p:nvPr>
            <p:ph type="ftr" sz="quarter" idx="11"/>
          </p:nvPr>
        </p:nvSpPr>
        <p:spPr/>
        <p:txBody>
          <a:bodyPr/>
          <a:p>
            <a:endParaRPr altLang="en-US" lang="zh-CN"/>
          </a:p>
        </p:txBody>
      </p:sp>
      <p:sp>
        <p:nvSpPr>
          <p:cNvPr id="1048781" name="灯片编号占位符 6"/>
          <p:cNvSpPr>
            <a:spLocks noGrp="1"/>
          </p:cNvSpPr>
          <p:nvPr>
            <p:ph type="sldNum" sz="quarter" idx="12"/>
          </p:nvPr>
        </p:nvSpPr>
        <p:spPr/>
        <p:txBody>
          <a:bodyPr/>
          <a:p>
            <a:fld id="{5D8F69E5-BDB3-488A-9288-E817FF00F431}" type="slidenum">
              <a:rPr altLang="en-US" lang="zh-CN" smtClean="0"/>
            </a:fld>
            <a:endParaRPr altLang="en-US" lang="zh-CN"/>
          </a:p>
        </p:txBody>
      </p:sp>
    </p:spTree>
  </p:cSld>
  <p:clrMapOvr>
    <a:masterClrMapping/>
  </p:clrMapOvr>
  <p:transition spd="slow" advTm="300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图片与标题">
    <p:spTree>
      <p:nvGrpSpPr>
        <p:cNvPr id="157" name=""/>
        <p:cNvGrpSpPr/>
        <p:nvPr/>
      </p:nvGrpSpPr>
      <p:grpSpPr>
        <a:xfrm>
          <a:off x="0" y="0"/>
          <a:ext cx="0" cy="0"/>
          <a:chOff x="0" y="0"/>
          <a:chExt cx="0" cy="0"/>
        </a:xfrm>
      </p:grpSpPr>
      <p:sp>
        <p:nvSpPr>
          <p:cNvPr id="1048746" name="标题 1"/>
          <p:cNvSpPr>
            <a:spLocks noGrp="1"/>
          </p:cNvSpPr>
          <p:nvPr>
            <p:ph type="title"/>
          </p:nvPr>
        </p:nvSpPr>
        <p:spPr>
          <a:xfrm>
            <a:off x="839788" y="457200"/>
            <a:ext cx="3932237" cy="1600200"/>
          </a:xfrm>
        </p:spPr>
        <p:txBody>
          <a:bodyPr anchor="b"/>
          <a:lstStyle>
            <a:lvl1pPr>
              <a:defRPr sz="3200"/>
            </a:lvl1pPr>
          </a:lstStyle>
          <a:p>
            <a:r>
              <a:rPr altLang="en-US" lang="zh-CN"/>
              <a:t>单击此处编辑母版标题样式</a:t>
            </a:r>
            <a:endParaRPr altLang="en-US" lang="zh-CN"/>
          </a:p>
        </p:txBody>
      </p:sp>
      <p:sp>
        <p:nvSpPr>
          <p:cNvPr id="1048747" name="图片占位符 2"/>
          <p:cNvSpPr>
            <a:spLocks noGrp="1"/>
          </p:cNvSpPr>
          <p:nvPr>
            <p:ph type="pic" idx="1"/>
          </p:nvPr>
        </p:nvSpPr>
        <p:spPr>
          <a:xfrm>
            <a:off x="5183188" y="987425"/>
            <a:ext cx="6172200" cy="4873625"/>
          </a:xfrm>
        </p:spPr>
        <p:txBody>
          <a:bodyPr/>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altLang="en-US" lang="zh-CN"/>
          </a:p>
        </p:txBody>
      </p:sp>
      <p:sp>
        <p:nvSpPr>
          <p:cNvPr id="1048748" name="文本占位符 3"/>
          <p:cNvSpPr>
            <a:spLocks noGrp="1"/>
          </p:cNvSpPr>
          <p:nvPr>
            <p:ph type="body" sz="half" idx="2" hasCustomPrompt="1"/>
          </p:nvPr>
        </p:nvSpPr>
        <p:spPr>
          <a:xfrm>
            <a:off x="839788" y="2057400"/>
            <a:ext cx="393223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en-US" lang="zh-CN"/>
              <a:t>编辑母版文本样式</a:t>
            </a:r>
            <a:endParaRPr altLang="en-US" lang="zh-CN"/>
          </a:p>
        </p:txBody>
      </p:sp>
      <p:sp>
        <p:nvSpPr>
          <p:cNvPr id="1048749" name="日期占位符 4"/>
          <p:cNvSpPr>
            <a:spLocks noGrp="1"/>
          </p:cNvSpPr>
          <p:nvPr>
            <p:ph type="dt" sz="half" idx="10"/>
          </p:nvPr>
        </p:nvSpPr>
        <p:spPr/>
        <p:txBody>
          <a:bodyPr/>
          <a:p>
            <a:fld id="{159FFEB9-F90E-498F-A6D2-3E5615FA5034}" type="datetimeFigureOut">
              <a:rPr altLang="en-US" lang="zh-CN" smtClean="0"/>
            </a:fld>
            <a:endParaRPr altLang="en-US" lang="zh-CN"/>
          </a:p>
        </p:txBody>
      </p:sp>
      <p:sp>
        <p:nvSpPr>
          <p:cNvPr id="1048750" name="页脚占位符 5"/>
          <p:cNvSpPr>
            <a:spLocks noGrp="1"/>
          </p:cNvSpPr>
          <p:nvPr>
            <p:ph type="ftr" sz="quarter" idx="11"/>
          </p:nvPr>
        </p:nvSpPr>
        <p:spPr/>
        <p:txBody>
          <a:bodyPr/>
          <a:p>
            <a:endParaRPr altLang="en-US" lang="zh-CN"/>
          </a:p>
        </p:txBody>
      </p:sp>
      <p:sp>
        <p:nvSpPr>
          <p:cNvPr id="1048751" name="灯片编号占位符 6"/>
          <p:cNvSpPr>
            <a:spLocks noGrp="1"/>
          </p:cNvSpPr>
          <p:nvPr>
            <p:ph type="sldNum" sz="quarter" idx="12"/>
          </p:nvPr>
        </p:nvSpPr>
        <p:spPr/>
        <p:txBody>
          <a:bodyPr/>
          <a:p>
            <a:fld id="{5D8F69E5-BDB3-488A-9288-E817FF00F431}" type="slidenum">
              <a:rPr altLang="en-US" lang="zh-CN" smtClean="0"/>
            </a:fld>
            <a:endParaRPr altLang="en-US" lang="zh-CN"/>
          </a:p>
        </p:txBody>
      </p:sp>
    </p:spTree>
  </p:cSld>
  <p:clrMapOvr>
    <a:masterClrMapping/>
  </p:clrMapOvr>
  <p:transition spd="slow" advTm="3000"/>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image" Target="../media/image1.png"/><Relationship Id="rId1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2"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p:spPr>
        <p:txBody>
          <a:bodyPr anchor="ctr" bIns="45720" lIns="91440" rIns="91440" rtlCol="0" tIns="45720" vert="horz">
            <a:normAutofit/>
          </a:bodyPr>
          <a:p>
            <a:r>
              <a:rPr altLang="en-US" dirty="0" lang="zh-CN"/>
              <a:t>单击此处编辑母版标题样式</a:t>
            </a:r>
            <a:endParaRPr altLang="en-US" dirty="0" lang="zh-CN"/>
          </a:p>
        </p:txBody>
      </p:sp>
      <p:sp>
        <p:nvSpPr>
          <p:cNvPr id="1048577" name="文本占位符 2"/>
          <p:cNvSpPr>
            <a:spLocks noGrp="1"/>
          </p:cNvSpPr>
          <p:nvPr>
            <p:ph type="body" idx="1"/>
          </p:nvPr>
        </p:nvSpPr>
        <p:spPr>
          <a:xfrm>
            <a:off x="838200" y="1825625"/>
            <a:ext cx="10515600" cy="4351338"/>
          </a:xfrm>
          <a:prstGeom prst="rect"/>
        </p:spPr>
        <p:txBody>
          <a:bodyPr bIns="45720" lIns="91440" rIns="91440" rtlCol="0" tIns="45720" vert="horz">
            <a:normAutofit/>
          </a:bodyPr>
          <a:p>
            <a:pPr lvl="0"/>
            <a:r>
              <a:rPr altLang="en-US" dirty="0" lang="zh-CN"/>
              <a:t>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578" name="日期占位符 3"/>
          <p:cNvSpPr>
            <a:spLocks noGrp="1"/>
          </p:cNvSpPr>
          <p:nvPr>
            <p:ph type="dt" sz="half" idx="2"/>
          </p:nvPr>
        </p:nvSpPr>
        <p:spPr>
          <a:xfrm>
            <a:off x="838200" y="6356350"/>
            <a:ext cx="2743200" cy="365125"/>
          </a:xfrm>
          <a:prstGeom prst="rect"/>
        </p:spPr>
        <p:txBody>
          <a:bodyPr anchor="ctr" bIns="45720" lIns="91440" rIns="91440" rtlCol="0" tIns="45720" vert="horz"/>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159FFEB9-F90E-498F-A6D2-3E5615FA5034}" type="datetimeFigureOut">
              <a:rPr altLang="en-US" lang="zh-CN" smtClean="0"/>
            </a:fld>
            <a:endParaRPr altLang="en-US" dirty="0" lang="zh-CN"/>
          </a:p>
        </p:txBody>
      </p:sp>
      <p:sp>
        <p:nvSpPr>
          <p:cNvPr id="1048579" name="页脚占位符 4"/>
          <p:cNvSpPr>
            <a:spLocks noGrp="1"/>
          </p:cNvSpPr>
          <p:nvPr>
            <p:ph type="ftr" sz="quarter" idx="3"/>
          </p:nvPr>
        </p:nvSpPr>
        <p:spPr>
          <a:xfrm>
            <a:off x="4038600" y="6356350"/>
            <a:ext cx="4114800" cy="365125"/>
          </a:xfrm>
          <a:prstGeom prst="rect"/>
        </p:spPr>
        <p:txBody>
          <a:bodyPr anchor="ctr" bIns="45720" lIns="91440" rIns="91440" rtlCol="0" tIns="45720" vert="horz"/>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altLang="en-US" dirty="0" lang="zh-CN"/>
          </a:p>
        </p:txBody>
      </p:sp>
      <p:sp>
        <p:nvSpPr>
          <p:cNvPr id="1048580" name="灯片编号占位符 5"/>
          <p:cNvSpPr>
            <a:spLocks noGrp="1"/>
          </p:cNvSpPr>
          <p:nvPr>
            <p:ph type="sldNum" sz="quarter" idx="4"/>
          </p:nvPr>
        </p:nvSpPr>
        <p:spPr>
          <a:xfrm>
            <a:off x="8610600" y="6356350"/>
            <a:ext cx="2743200" cy="365125"/>
          </a:xfrm>
          <a:prstGeom prst="rect"/>
        </p:spPr>
        <p:txBody>
          <a:bodyPr anchor="ctr" bIns="45720" lIns="91440" rIns="91440" rtlCol="0" tIns="45720" vert="horz"/>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D8F69E5-BDB3-488A-9288-E817FF00F431}" type="slidenum">
              <a:rPr altLang="en-US" lang="zh-CN" smtClean="0"/>
            </a:fld>
            <a:endParaRPr altLang="en-US" dirty="0" lang="zh-CN"/>
          </a:p>
        </p:txBody>
      </p:sp>
      <p:pic>
        <p:nvPicPr>
          <p:cNvPr id="2097152" name="图片 7" descr="水印"/>
          <p:cNvPicPr>
            <a:picLocks noChangeAspect="1"/>
          </p:cNvPicPr>
          <p:nvPr userDrawn="1"/>
        </p:nvPicPr>
        <p:blipFill>
          <a:blip xmlns:r="http://schemas.openxmlformats.org/officeDocument/2006/relationships" r:embed="rId12"/>
          <a:stretch>
            <a:fillRect/>
          </a:stretch>
        </p:blipFill>
        <p:spPr>
          <a:xfrm>
            <a:off x="6915150" y="63500"/>
            <a:ext cx="5173345" cy="1674495"/>
          </a:xfrm>
          <a:prstGeom prst="rect"/>
        </p:spPr>
      </p:pic>
    </p:spTree>
  </p:cSld>
  <p:clrMap accent1="accent1" accent2="accent2" accent3="accent3" accent4="accent4" accent5="accent5" accent6="accent6" bg1="lt1" bg2="lt2" tx1="dk1" tx2="dk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3000"/>
  <p:txStyles>
    <p:titleStyle>
      <a:lvl1pPr algn="l" defTabSz="914400" eaLnBrk="1" hangingPunct="1" latinLnBrk="0" rtl="0">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1.png"/><Relationship Id="rId3"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8.xml"/><Relationship Id="rId3" Type="http://schemas.openxmlformats.org/officeDocument/2006/relationships/audio" Target="../media/media4.mp3"/><Relationship Id="rId4" Type="http://schemas.microsoft.com/office/2007/relationships/media" Target="../media/media4.mp3"/><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slideLayout" Target="../slideLayouts/slideLayout2.xml"/><Relationship Id="rId8"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9.xml"/><Relationship Id="rId3" Type="http://schemas.openxmlformats.org/officeDocument/2006/relationships/audio" Target="../media/media4.mp3"/><Relationship Id="rId4" Type="http://schemas.microsoft.com/office/2007/relationships/media" Target="../media/media4.mp3"/><Relationship Id="rId5" Type="http://schemas.openxmlformats.org/officeDocument/2006/relationships/image" Target="../media/image4.png"/><Relationship Id="rId6" Type="http://schemas.openxmlformats.org/officeDocument/2006/relationships/slideLayout" Target="../slideLayouts/slideLayout2.xml"/><Relationship Id="rId7"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10.xml"/><Relationship Id="rId3" Type="http://schemas.openxmlformats.org/officeDocument/2006/relationships/audio" Target="../media/media5.mp3"/><Relationship Id="rId4" Type="http://schemas.microsoft.com/office/2007/relationships/media" Target="../media/media5.mp3"/><Relationship Id="rId5" Type="http://schemas.openxmlformats.org/officeDocument/2006/relationships/image" Target="../media/image4.png"/><Relationship Id="rId6" Type="http://schemas.openxmlformats.org/officeDocument/2006/relationships/slideLayout" Target="../slideLayouts/slideLayout2.xml"/><Relationship Id="rId7"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11.xml"/><Relationship Id="rId3" Type="http://schemas.openxmlformats.org/officeDocument/2006/relationships/audio" Target="../media/media5.mp3"/><Relationship Id="rId4" Type="http://schemas.microsoft.com/office/2007/relationships/media" Target="../media/media5.mp3"/><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slideLayout" Target="../slideLayouts/slideLayout2.xml"/><Relationship Id="rId8"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12.xml"/><Relationship Id="rId3" Type="http://schemas.openxmlformats.org/officeDocument/2006/relationships/audio" Target="../media/media5.mp3"/><Relationship Id="rId4" Type="http://schemas.microsoft.com/office/2007/relationships/media" Target="../media/media5.mp3"/><Relationship Id="rId5" Type="http://schemas.openxmlformats.org/officeDocument/2006/relationships/image" Target="../media/image4.png"/><Relationship Id="rId6" Type="http://schemas.openxmlformats.org/officeDocument/2006/relationships/slideLayout" Target="../slideLayouts/slideLayout2.xml"/><Relationship Id="rId7"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13.xml"/><Relationship Id="rId3" Type="http://schemas.openxmlformats.org/officeDocument/2006/relationships/audio" Target="../media/media6.mp3"/><Relationship Id="rId4" Type="http://schemas.microsoft.com/office/2007/relationships/media" Target="../media/media6.mp3"/><Relationship Id="rId5" Type="http://schemas.openxmlformats.org/officeDocument/2006/relationships/image" Target="../media/image4.png"/><Relationship Id="rId6" Type="http://schemas.openxmlformats.org/officeDocument/2006/relationships/slideLayout" Target="../slideLayouts/slideLayout2.xml"/><Relationship Id="rId7"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14.xml"/><Relationship Id="rId3" Type="http://schemas.openxmlformats.org/officeDocument/2006/relationships/audio" Target="../media/media6.mp3"/><Relationship Id="rId4" Type="http://schemas.microsoft.com/office/2007/relationships/media" Target="../media/media6.mp3"/><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slideLayout" Target="../slideLayouts/slideLayout2.xml"/><Relationship Id="rId8"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15.xml"/><Relationship Id="rId3" Type="http://schemas.openxmlformats.org/officeDocument/2006/relationships/audio" Target="../media/media6.mp3"/><Relationship Id="rId4" Type="http://schemas.microsoft.com/office/2007/relationships/media" Target="../media/media6.mp3"/><Relationship Id="rId5" Type="http://schemas.openxmlformats.org/officeDocument/2006/relationships/image" Target="../media/image4.png"/><Relationship Id="rId6" Type="http://schemas.openxmlformats.org/officeDocument/2006/relationships/slideLayout" Target="../slideLayouts/slideLayout2.xml"/><Relationship Id="rId7"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16.xml"/><Relationship Id="rId3" Type="http://schemas.openxmlformats.org/officeDocument/2006/relationships/audio" Target="../media/media7.mp3"/><Relationship Id="rId4" Type="http://schemas.microsoft.com/office/2007/relationships/media" Target="../media/media7.mp3"/><Relationship Id="rId5" Type="http://schemas.openxmlformats.org/officeDocument/2006/relationships/image" Target="../media/image4.png"/><Relationship Id="rId6" Type="http://schemas.openxmlformats.org/officeDocument/2006/relationships/slideLayout" Target="../slideLayouts/slideLayout2.xml"/><Relationship Id="rId7"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17.xml"/><Relationship Id="rId3" Type="http://schemas.openxmlformats.org/officeDocument/2006/relationships/audio" Target="../media/media7.mp3"/><Relationship Id="rId4" Type="http://schemas.microsoft.com/office/2007/relationships/media" Target="../media/media7.mp3"/><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slideLayout" Target="../slideLayouts/slideLayout2.xml"/><Relationship Id="rId8"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audio" Target="../media/media1.wav"/><Relationship Id="rId3" Type="http://schemas.microsoft.com/office/2007/relationships/media" Target="../media/media1.wav"/><Relationship Id="rId4" Type="http://schemas.openxmlformats.org/officeDocument/2006/relationships/image" Target="../media/image4.png"/><Relationship Id="rId5" Type="http://schemas.openxmlformats.org/officeDocument/2006/relationships/slideLayout" Target="../slideLayouts/slideLayout1.xml"/><Relationship Id="rId6"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18.xml"/><Relationship Id="rId3" Type="http://schemas.openxmlformats.org/officeDocument/2006/relationships/audio" Target="../media/media7.mp3"/><Relationship Id="rId4" Type="http://schemas.microsoft.com/office/2007/relationships/media" Target="../media/media7.mp3"/><Relationship Id="rId5" Type="http://schemas.openxmlformats.org/officeDocument/2006/relationships/image" Target="../media/image4.png"/><Relationship Id="rId6" Type="http://schemas.openxmlformats.org/officeDocument/2006/relationships/slideLayout" Target="../slideLayouts/slideLayout2.xml"/><Relationship Id="rId7"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19.xml"/><Relationship Id="rId3" Type="http://schemas.openxmlformats.org/officeDocument/2006/relationships/audio" Target="../media/media8.mp3"/><Relationship Id="rId4" Type="http://schemas.microsoft.com/office/2007/relationships/media" Target="../media/media8.mp3"/><Relationship Id="rId5" Type="http://schemas.openxmlformats.org/officeDocument/2006/relationships/image" Target="../media/image4.png"/><Relationship Id="rId6" Type="http://schemas.openxmlformats.org/officeDocument/2006/relationships/slideLayout" Target="../slideLayouts/slideLayout2.xml"/><Relationship Id="rId7"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20.xml"/><Relationship Id="rId3" Type="http://schemas.openxmlformats.org/officeDocument/2006/relationships/audio" Target="../media/media8.mp3"/><Relationship Id="rId4" Type="http://schemas.microsoft.com/office/2007/relationships/media" Target="../media/media8.mp3"/><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slideLayout" Target="../slideLayouts/slideLayout2.xml"/><Relationship Id="rId8"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21.xml"/><Relationship Id="rId3" Type="http://schemas.openxmlformats.org/officeDocument/2006/relationships/audio" Target="../media/media8.mp3"/><Relationship Id="rId4" Type="http://schemas.microsoft.com/office/2007/relationships/media" Target="../media/media8.mp3"/><Relationship Id="rId5" Type="http://schemas.openxmlformats.org/officeDocument/2006/relationships/image" Target="../media/image4.png"/><Relationship Id="rId6" Type="http://schemas.openxmlformats.org/officeDocument/2006/relationships/slideLayout" Target="../slideLayouts/slideLayout2.xml"/><Relationship Id="rId7"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22.xml"/><Relationship Id="rId3" Type="http://schemas.openxmlformats.org/officeDocument/2006/relationships/audio" Target="../media/media9.mp3"/><Relationship Id="rId4" Type="http://schemas.microsoft.com/office/2007/relationships/media" Target="../media/media9.mp3"/><Relationship Id="rId5" Type="http://schemas.openxmlformats.org/officeDocument/2006/relationships/image" Target="../media/image4.png"/><Relationship Id="rId6" Type="http://schemas.openxmlformats.org/officeDocument/2006/relationships/slideLayout" Target="../slideLayouts/slideLayout2.xml"/><Relationship Id="rId7"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23.xml"/><Relationship Id="rId3" Type="http://schemas.openxmlformats.org/officeDocument/2006/relationships/audio" Target="../media/media9.mp3"/><Relationship Id="rId4" Type="http://schemas.microsoft.com/office/2007/relationships/media" Target="../media/media9.mp3"/><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slideLayout" Target="../slideLayouts/slideLayout2.xml"/><Relationship Id="rId8"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24.xml"/><Relationship Id="rId3" Type="http://schemas.openxmlformats.org/officeDocument/2006/relationships/audio" Target="../media/media9.mp3"/><Relationship Id="rId4" Type="http://schemas.microsoft.com/office/2007/relationships/media" Target="../media/media9.mp3"/><Relationship Id="rId5" Type="http://schemas.openxmlformats.org/officeDocument/2006/relationships/image" Target="../media/image4.png"/><Relationship Id="rId6" Type="http://schemas.openxmlformats.org/officeDocument/2006/relationships/slideLayout" Target="../slideLayouts/slideLayout2.xml"/><Relationship Id="rId7"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tags" Target="../tags/tag25.xml"/><Relationship Id="rId2" Type="http://schemas.openxmlformats.org/officeDocument/2006/relationships/audio" Target="../media/media10.mp3"/><Relationship Id="rId3" Type="http://schemas.microsoft.com/office/2007/relationships/media" Target="../media/media10.mp3"/><Relationship Id="rId4" Type="http://schemas.openxmlformats.org/officeDocument/2006/relationships/image" Target="../media/image4.png"/><Relationship Id="rId5" Type="http://schemas.openxmlformats.org/officeDocument/2006/relationships/slideLayout" Target="../slideLayouts/slideLayout2.xml"/><Relationship Id="rId6"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tags" Target="../tags/tag26.xml"/><Relationship Id="rId2" Type="http://schemas.openxmlformats.org/officeDocument/2006/relationships/audio" Target="../media/media10.mp3"/><Relationship Id="rId3" Type="http://schemas.microsoft.com/office/2007/relationships/media" Target="../media/media10.mp3"/><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slideLayout" Target="../slideLayouts/slideLayout2.xml"/><Relationship Id="rId7"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tags" Target="../tags/tag27.xml"/><Relationship Id="rId2" Type="http://schemas.openxmlformats.org/officeDocument/2006/relationships/audio" Target="../media/media10.mp3"/><Relationship Id="rId3" Type="http://schemas.microsoft.com/office/2007/relationships/media" Target="../media/media10.mp3"/><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slideLayout" Target="../slideLayouts/slideLayout2.xml"/><Relationship Id="rId7"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1.xml"/><Relationship Id="rId3" Type="http://schemas.openxmlformats.org/officeDocument/2006/relationships/audio" Target="../media/media2.mp3"/><Relationship Id="rId4" Type="http://schemas.microsoft.com/office/2007/relationships/media" Target="../media/media2.mp3"/><Relationship Id="rId5" Type="http://schemas.openxmlformats.org/officeDocument/2006/relationships/image" Target="../media/image4.png"/><Relationship Id="rId6" Type="http://schemas.openxmlformats.org/officeDocument/2006/relationships/slideLayout" Target="../slideLayouts/slideLayout2.xml"/><Relationship Id="rId7"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tags" Target="../tags/tag28.xml"/><Relationship Id="rId2" Type="http://schemas.openxmlformats.org/officeDocument/2006/relationships/audio" Target="../media/media10.mp3"/><Relationship Id="rId3" Type="http://schemas.microsoft.com/office/2007/relationships/media" Target="../media/media10.mp3"/><Relationship Id="rId4" Type="http://schemas.openxmlformats.org/officeDocument/2006/relationships/image" Target="../media/image4.png"/><Relationship Id="rId5" Type="http://schemas.openxmlformats.org/officeDocument/2006/relationships/slideLayout" Target="../slideLayouts/slideLayout2.xml"/><Relationship Id="rId6"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tags" Target="../tags/tag29.xml"/><Relationship Id="rId2" Type="http://schemas.openxmlformats.org/officeDocument/2006/relationships/image" Target="../media/image5.png"/><Relationship Id="rId3" Type="http://schemas.openxmlformats.org/officeDocument/2006/relationships/audio" Target="../media/media11.mp3"/><Relationship Id="rId4" Type="http://schemas.microsoft.com/office/2007/relationships/media" Target="../media/media11.mp3"/><Relationship Id="rId5" Type="http://schemas.openxmlformats.org/officeDocument/2006/relationships/image" Target="../media/image4.png"/><Relationship Id="rId6" Type="http://schemas.openxmlformats.org/officeDocument/2006/relationships/slideLayout" Target="../slideLayouts/slideLayout2.xml"/><Relationship Id="rId7"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tags" Target="../tags/tag30.xml"/><Relationship Id="rId2" Type="http://schemas.openxmlformats.org/officeDocument/2006/relationships/image" Target="../media/image5.png"/><Relationship Id="rId3" Type="http://schemas.openxmlformats.org/officeDocument/2006/relationships/audio" Target="../media/media11.mp3"/><Relationship Id="rId4" Type="http://schemas.microsoft.com/office/2007/relationships/media" Target="../media/media11.mp3"/><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slideLayout" Target="../slideLayouts/slideLayout2.xml"/><Relationship Id="rId8"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tags" Target="../tags/tag31.xml"/><Relationship Id="rId2" Type="http://schemas.openxmlformats.org/officeDocument/2006/relationships/image" Target="../media/image5.png"/><Relationship Id="rId3" Type="http://schemas.openxmlformats.org/officeDocument/2006/relationships/audio" Target="../media/media11.mp3"/><Relationship Id="rId4" Type="http://schemas.microsoft.com/office/2007/relationships/media" Target="../media/media11.mp3"/><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slideLayout" Target="../slideLayouts/slideLayout2.xml"/><Relationship Id="rId8"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tags" Target="../tags/tag32.xml"/><Relationship Id="rId2" Type="http://schemas.openxmlformats.org/officeDocument/2006/relationships/image" Target="../media/image5.png"/><Relationship Id="rId3" Type="http://schemas.openxmlformats.org/officeDocument/2006/relationships/audio" Target="../media/media11.mp3"/><Relationship Id="rId4" Type="http://schemas.microsoft.com/office/2007/relationships/media" Target="../media/media11.mp3"/><Relationship Id="rId5" Type="http://schemas.openxmlformats.org/officeDocument/2006/relationships/image" Target="../media/image4.png"/><Relationship Id="rId6" Type="http://schemas.openxmlformats.org/officeDocument/2006/relationships/slideLayout" Target="../slideLayouts/slideLayout2.xml"/><Relationship Id="rId7"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tags" Target="../tags/tag33.xml"/><Relationship Id="rId3" Type="http://schemas.openxmlformats.org/officeDocument/2006/relationships/tags" Target="../tags/tag34.xml"/><Relationship Id="rId4" Type="http://schemas.openxmlformats.org/officeDocument/2006/relationships/tags" Target="../tags/tag35.xml"/><Relationship Id="rId5" Type="http://schemas.openxmlformats.org/officeDocument/2006/relationships/slideLayout" Target="../slideLayouts/slideLayout2.xml"/><Relationship Id="rId6"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2.xml"/><Relationship Id="rId3" Type="http://schemas.openxmlformats.org/officeDocument/2006/relationships/audio" Target="../media/media2.mp3"/><Relationship Id="rId4" Type="http://schemas.microsoft.com/office/2007/relationships/media" Target="../media/media2.mp3"/><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slideLayout" Target="../slideLayouts/slideLayout2.xml"/><Relationship Id="rId8"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3.xml"/><Relationship Id="rId3" Type="http://schemas.openxmlformats.org/officeDocument/2006/relationships/audio" Target="../media/media2.mp3"/><Relationship Id="rId4" Type="http://schemas.microsoft.com/office/2007/relationships/media" Target="../media/media2.mp3"/><Relationship Id="rId5" Type="http://schemas.openxmlformats.org/officeDocument/2006/relationships/image" Target="../media/image4.png"/><Relationship Id="rId6" Type="http://schemas.openxmlformats.org/officeDocument/2006/relationships/slideLayout" Target="../slideLayouts/slideLayout2.xml"/><Relationship Id="rId7"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4.xml"/><Relationship Id="rId3" Type="http://schemas.openxmlformats.org/officeDocument/2006/relationships/audio" Target="../media/media3.mp3"/><Relationship Id="rId4" Type="http://schemas.microsoft.com/office/2007/relationships/media" Target="../media/media3.mp3"/><Relationship Id="rId5" Type="http://schemas.openxmlformats.org/officeDocument/2006/relationships/image" Target="../media/image4.png"/><Relationship Id="rId6" Type="http://schemas.openxmlformats.org/officeDocument/2006/relationships/slideLayout" Target="../slideLayouts/slideLayout2.xml"/><Relationship Id="rId7"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5.xml"/><Relationship Id="rId3" Type="http://schemas.openxmlformats.org/officeDocument/2006/relationships/image" Target="../media/image6.png"/><Relationship Id="rId4" Type="http://schemas.openxmlformats.org/officeDocument/2006/relationships/audio" Target="../media/media3.mp3"/><Relationship Id="rId5" Type="http://schemas.microsoft.com/office/2007/relationships/media" Target="../media/media3.mp3"/><Relationship Id="rId6" Type="http://schemas.openxmlformats.org/officeDocument/2006/relationships/image" Target="../media/image4.png"/><Relationship Id="rId7" Type="http://schemas.openxmlformats.org/officeDocument/2006/relationships/slideLayout" Target="../slideLayouts/slideLayout2.xml"/><Relationship Id="rId8"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6.xml"/><Relationship Id="rId3" Type="http://schemas.openxmlformats.org/officeDocument/2006/relationships/audio" Target="../media/media3.mp3"/><Relationship Id="rId4" Type="http://schemas.microsoft.com/office/2007/relationships/media" Target="../media/media3.mp3"/><Relationship Id="rId5" Type="http://schemas.openxmlformats.org/officeDocument/2006/relationships/image" Target="../media/image4.png"/><Relationship Id="rId6" Type="http://schemas.openxmlformats.org/officeDocument/2006/relationships/slideLayout" Target="../slideLayouts/slideLayout2.xml"/><Relationship Id="rId7"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tags" Target="../tags/tag7.xml"/><Relationship Id="rId3" Type="http://schemas.openxmlformats.org/officeDocument/2006/relationships/audio" Target="../media/media4.mp3"/><Relationship Id="rId4" Type="http://schemas.microsoft.com/office/2007/relationships/media" Target="../media/media4.mp3"/><Relationship Id="rId5" Type="http://schemas.openxmlformats.org/officeDocument/2006/relationships/image" Target="../media/image4.png"/><Relationship Id="rId6" Type="http://schemas.openxmlformats.org/officeDocument/2006/relationships/slideLayout" Target="../slideLayouts/slideLayout2.xml"/><Relationship Id="rId7"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25" name=""/>
        <p:cNvGrpSpPr/>
        <p:nvPr/>
      </p:nvGrpSpPr>
      <p:grpSpPr>
        <a:xfrm>
          <a:off x="0" y="0"/>
          <a:ext cx="0" cy="0"/>
          <a:chOff x="0" y="0"/>
          <a:chExt cx="0" cy="0"/>
        </a:xfrm>
      </p:grpSpPr>
      <p:sp>
        <p:nvSpPr>
          <p:cNvPr id="1048584" name="矩形 1"/>
          <p:cNvSpPr>
            <a:spLocks noChangeArrowheads="1"/>
          </p:cNvSpPr>
          <p:nvPr/>
        </p:nvSpPr>
        <p:spPr bwMode="auto">
          <a:xfrm>
            <a:off x="762000" y="1246505"/>
            <a:ext cx="6538595" cy="4866640"/>
          </a:xfrm>
          <a:prstGeom prst="rect"/>
          <a:noFill/>
          <a:ln>
            <a:noFill/>
          </a:ln>
        </p:spPr>
        <p:txBody>
          <a:bodyPr wrap="square">
            <a:spAutoFit/>
          </a:bodyPr>
          <a:lstStyle>
            <a:lvl1pPr>
              <a:spcBef>
                <a:spcPct val="20000"/>
              </a:spcBef>
              <a:buChar char="•"/>
              <a:defRPr sz="3200" kumimoji="1">
                <a:solidFill>
                  <a:schemeClr val="tx1"/>
                </a:solidFill>
                <a:latin typeface="Times New Roman" panose="02020603050405020304" pitchFamily="18" charset="0"/>
                <a:ea typeface="宋体" panose="02010600030101010101" pitchFamily="2" charset="-122"/>
              </a:defRPr>
            </a:lvl1pPr>
            <a:lvl2pPr indent="-285750" marL="742950">
              <a:spcBef>
                <a:spcPct val="20000"/>
              </a:spcBef>
              <a:buChar char="–"/>
              <a:defRPr sz="2800" kumimoji="1">
                <a:solidFill>
                  <a:schemeClr val="tx1"/>
                </a:solidFill>
                <a:latin typeface="Times New Roman" panose="02020603050405020304" pitchFamily="18" charset="0"/>
                <a:ea typeface="宋体" panose="02010600030101010101" pitchFamily="2" charset="-122"/>
              </a:defRPr>
            </a:lvl2pPr>
            <a:lvl3pPr indent="-228600" marL="1143000">
              <a:spcBef>
                <a:spcPct val="20000"/>
              </a:spcBef>
              <a:buChar char="•"/>
              <a:defRPr sz="2400" kumimoji="1">
                <a:solidFill>
                  <a:schemeClr val="tx1"/>
                </a:solidFill>
                <a:latin typeface="Times New Roman" panose="02020603050405020304" pitchFamily="18" charset="0"/>
                <a:ea typeface="宋体" panose="02010600030101010101" pitchFamily="2" charset="-122"/>
              </a:defRPr>
            </a:lvl3pPr>
            <a:lvl4pPr indent="-228600" marL="1600200">
              <a:spcBef>
                <a:spcPct val="20000"/>
              </a:spcBef>
              <a:buChar char="–"/>
              <a:defRPr sz="2000" kumimoji="1">
                <a:solidFill>
                  <a:schemeClr val="tx1"/>
                </a:solidFill>
                <a:latin typeface="Times New Roman" panose="02020603050405020304" pitchFamily="18" charset="0"/>
                <a:ea typeface="宋体" panose="02010600030101010101" pitchFamily="2" charset="-122"/>
              </a:defRPr>
            </a:lvl4pPr>
            <a:lvl5pPr indent="-228600" marL="2057400">
              <a:spcBef>
                <a:spcPct val="20000"/>
              </a:spcBef>
              <a:buChar char="»"/>
              <a:defRPr sz="2000" kumimoji="1">
                <a:solidFill>
                  <a:schemeClr val="tx1"/>
                </a:solidFill>
                <a:latin typeface="Times New Roman" panose="02020603050405020304" pitchFamily="18" charset="0"/>
                <a:ea typeface="宋体" panose="02010600030101010101" pitchFamily="2" charset="-122"/>
              </a:defRPr>
            </a:lvl5pPr>
            <a:lvl6pPr eaLnBrk="0" fontAlgn="base" hangingPunct="0" indent="-228600" marL="2514600">
              <a:spcBef>
                <a:spcPct val="20000"/>
              </a:spcBef>
              <a:spcAft>
                <a:spcPct val="0"/>
              </a:spcAft>
              <a:buChar char="»"/>
              <a:defRPr sz="2000" kumimoji="1">
                <a:solidFill>
                  <a:schemeClr val="tx1"/>
                </a:solidFill>
                <a:latin typeface="Times New Roman" panose="02020603050405020304" pitchFamily="18" charset="0"/>
                <a:ea typeface="宋体" panose="02010600030101010101" pitchFamily="2" charset="-122"/>
              </a:defRPr>
            </a:lvl6pPr>
            <a:lvl7pPr eaLnBrk="0" fontAlgn="base" hangingPunct="0" indent="-228600" marL="2971800">
              <a:spcBef>
                <a:spcPct val="20000"/>
              </a:spcBef>
              <a:spcAft>
                <a:spcPct val="0"/>
              </a:spcAft>
              <a:buChar char="»"/>
              <a:defRPr sz="2000" kumimoji="1">
                <a:solidFill>
                  <a:schemeClr val="tx1"/>
                </a:solidFill>
                <a:latin typeface="Times New Roman" panose="02020603050405020304" pitchFamily="18" charset="0"/>
                <a:ea typeface="宋体" panose="02010600030101010101" pitchFamily="2" charset="-122"/>
              </a:defRPr>
            </a:lvl7pPr>
            <a:lvl8pPr eaLnBrk="0" fontAlgn="base" hangingPunct="0" indent="-228600" marL="3429000">
              <a:spcBef>
                <a:spcPct val="20000"/>
              </a:spcBef>
              <a:spcAft>
                <a:spcPct val="0"/>
              </a:spcAft>
              <a:buChar char="»"/>
              <a:defRPr sz="2000" kumimoji="1">
                <a:solidFill>
                  <a:schemeClr val="tx1"/>
                </a:solidFill>
                <a:latin typeface="Times New Roman" panose="02020603050405020304" pitchFamily="18" charset="0"/>
                <a:ea typeface="宋体" panose="02010600030101010101" pitchFamily="2" charset="-122"/>
              </a:defRPr>
            </a:lvl8pPr>
            <a:lvl9pPr eaLnBrk="0" fontAlgn="base" hangingPunct="0" indent="-228600" marL="3886200">
              <a:spcBef>
                <a:spcPct val="20000"/>
              </a:spcBef>
              <a:spcAft>
                <a:spcPct val="0"/>
              </a:spcAft>
              <a:buChar char="»"/>
              <a:defRPr sz="2000" kumimoji="1">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altLang="en-US" b="1" sz="4000" lang="zh-CN">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altLang="zh-CN" b="1" sz="4000" lang="en-US">
              <a:solidFill>
                <a:srgbClr val="FF0000"/>
              </a:solidFill>
              <a:latin typeface="HelveticaNeue" panose="02000503000000020004" pitchFamily="2" charset="0"/>
            </a:endParaRPr>
          </a:p>
          <a:p>
            <a:pPr eaLnBrk="1" hangingPunct="1">
              <a:spcBef>
                <a:spcPct val="0"/>
              </a:spcBef>
              <a:buFontTx/>
              <a:buNone/>
            </a:pPr>
            <a:endParaRPr altLang="zh-CN" b="1" sz="4000" lang="en-US">
              <a:solidFill>
                <a:srgbClr val="FF0000"/>
              </a:solidFill>
              <a:latin typeface="HelveticaNeue" panose="02000503000000020004" pitchFamily="2" charset="0"/>
            </a:endParaRPr>
          </a:p>
          <a:p>
            <a:pPr eaLnBrk="1" hangingPunct="1">
              <a:spcBef>
                <a:spcPct val="0"/>
              </a:spcBef>
              <a:buFontTx/>
              <a:buNone/>
            </a:pPr>
            <a:r>
              <a:rPr altLang="en-US" b="1" sz="4000" lang="zh-CN">
                <a:solidFill>
                  <a:srgbClr val="FF0000"/>
                </a:solidFill>
                <a:latin typeface="HelveticaNeue" panose="02000503000000020004" pitchFamily="2" charset="0"/>
              </a:rPr>
              <a:t>更多教学资源请关注</a:t>
            </a:r>
            <a:endParaRPr altLang="zh-CN" b="1" sz="4000" lang="en-US">
              <a:solidFill>
                <a:srgbClr val="FF0000"/>
              </a:solidFill>
              <a:latin typeface="HelveticaNeue" panose="02000503000000020004" pitchFamily="2" charset="0"/>
            </a:endParaRPr>
          </a:p>
          <a:p>
            <a:pPr eaLnBrk="1" hangingPunct="1">
              <a:spcBef>
                <a:spcPct val="0"/>
              </a:spcBef>
              <a:buFontTx/>
              <a:buNone/>
            </a:pPr>
            <a:r>
              <a:rPr altLang="en-US" b="1" sz="4000" lang="zh-CN">
                <a:solidFill>
                  <a:srgbClr val="FF0000"/>
                </a:solidFill>
                <a:latin typeface="HelveticaNeue" panose="02000503000000020004" pitchFamily="2" charset="0"/>
              </a:rPr>
              <a:t>公众号：溯恩高中英语</a:t>
            </a:r>
            <a:endParaRPr altLang="en-US" b="1" sz="4000" lang="zh-CN">
              <a:solidFill>
                <a:srgbClr val="FF0000"/>
              </a:solidFill>
              <a:latin typeface="HelveticaNeue" panose="02000503000000020004" pitchFamily="2" charset="0"/>
            </a:endParaRPr>
          </a:p>
        </p:txBody>
      </p:sp>
      <p:pic>
        <p:nvPicPr>
          <p:cNvPr id="2097153" name="图片 2"/>
          <p:cNvPicPr>
            <a:picLocks noChangeAspect="1" noChangeArrowheads="1"/>
          </p:cNvPicPr>
          <p:nvPr/>
        </p:nvPicPr>
        <p:blipFill>
          <a:blip xmlns:r="http://schemas.openxmlformats.org/officeDocument/2006/relationships" r:embed="rId1"/>
          <a:srcRect/>
          <a:stretch>
            <a:fillRect/>
          </a:stretch>
        </p:blipFill>
        <p:spPr bwMode="auto">
          <a:xfrm>
            <a:off x="7271385" y="2273935"/>
            <a:ext cx="3359150" cy="3359150"/>
          </a:xfrm>
          <a:prstGeom prst="rect"/>
          <a:noFill/>
          <a:ln>
            <a:noFill/>
          </a:ln>
        </p:spPr>
      </p:pic>
      <p:sp>
        <p:nvSpPr>
          <p:cNvPr id="1048585" name="矩形 3"/>
          <p:cNvSpPr>
            <a:spLocks noChangeArrowheads="1"/>
          </p:cNvSpPr>
          <p:nvPr/>
        </p:nvSpPr>
        <p:spPr bwMode="auto">
          <a:xfrm>
            <a:off x="7311390" y="1616710"/>
            <a:ext cx="3603625" cy="706755"/>
          </a:xfrm>
          <a:prstGeom prst="rect"/>
          <a:noFill/>
          <a:ln>
            <a:noFill/>
          </a:ln>
        </p:spPr>
        <p:txBody>
          <a:bodyPr wrap="square">
            <a:spAutoFit/>
          </a:bodyPr>
          <a:lstStyle>
            <a:lvl1pPr>
              <a:spcBef>
                <a:spcPct val="20000"/>
              </a:spcBef>
              <a:buChar char="•"/>
              <a:defRPr sz="3200" kumimoji="1">
                <a:solidFill>
                  <a:schemeClr val="tx1"/>
                </a:solidFill>
                <a:latin typeface="Times New Roman" panose="02020603050405020304" pitchFamily="18" charset="0"/>
                <a:ea typeface="宋体" panose="02010600030101010101" pitchFamily="2" charset="-122"/>
              </a:defRPr>
            </a:lvl1pPr>
            <a:lvl2pPr indent="-285750" marL="742950">
              <a:spcBef>
                <a:spcPct val="20000"/>
              </a:spcBef>
              <a:buChar char="–"/>
              <a:defRPr sz="2800" kumimoji="1">
                <a:solidFill>
                  <a:schemeClr val="tx1"/>
                </a:solidFill>
                <a:latin typeface="Times New Roman" panose="02020603050405020304" pitchFamily="18" charset="0"/>
                <a:ea typeface="宋体" panose="02010600030101010101" pitchFamily="2" charset="-122"/>
              </a:defRPr>
            </a:lvl2pPr>
            <a:lvl3pPr indent="-228600" marL="1143000">
              <a:spcBef>
                <a:spcPct val="20000"/>
              </a:spcBef>
              <a:buChar char="•"/>
              <a:defRPr sz="2400" kumimoji="1">
                <a:solidFill>
                  <a:schemeClr val="tx1"/>
                </a:solidFill>
                <a:latin typeface="Times New Roman" panose="02020603050405020304" pitchFamily="18" charset="0"/>
                <a:ea typeface="宋体" panose="02010600030101010101" pitchFamily="2" charset="-122"/>
              </a:defRPr>
            </a:lvl3pPr>
            <a:lvl4pPr indent="-228600" marL="1600200">
              <a:spcBef>
                <a:spcPct val="20000"/>
              </a:spcBef>
              <a:buChar char="–"/>
              <a:defRPr sz="2000" kumimoji="1">
                <a:solidFill>
                  <a:schemeClr val="tx1"/>
                </a:solidFill>
                <a:latin typeface="Times New Roman" panose="02020603050405020304" pitchFamily="18" charset="0"/>
                <a:ea typeface="宋体" panose="02010600030101010101" pitchFamily="2" charset="-122"/>
              </a:defRPr>
            </a:lvl4pPr>
            <a:lvl5pPr indent="-228600" marL="2057400">
              <a:spcBef>
                <a:spcPct val="20000"/>
              </a:spcBef>
              <a:buChar char="»"/>
              <a:defRPr sz="2000" kumimoji="1">
                <a:solidFill>
                  <a:schemeClr val="tx1"/>
                </a:solidFill>
                <a:latin typeface="Times New Roman" panose="02020603050405020304" pitchFamily="18" charset="0"/>
                <a:ea typeface="宋体" panose="02010600030101010101" pitchFamily="2" charset="-122"/>
              </a:defRPr>
            </a:lvl5pPr>
            <a:lvl6pPr eaLnBrk="0" fontAlgn="base" hangingPunct="0" indent="-228600" marL="2514600">
              <a:spcBef>
                <a:spcPct val="20000"/>
              </a:spcBef>
              <a:spcAft>
                <a:spcPct val="0"/>
              </a:spcAft>
              <a:buChar char="»"/>
              <a:defRPr sz="2000" kumimoji="1">
                <a:solidFill>
                  <a:schemeClr val="tx1"/>
                </a:solidFill>
                <a:latin typeface="Times New Roman" panose="02020603050405020304" pitchFamily="18" charset="0"/>
                <a:ea typeface="宋体" panose="02010600030101010101" pitchFamily="2" charset="-122"/>
              </a:defRPr>
            </a:lvl6pPr>
            <a:lvl7pPr eaLnBrk="0" fontAlgn="base" hangingPunct="0" indent="-228600" marL="2971800">
              <a:spcBef>
                <a:spcPct val="20000"/>
              </a:spcBef>
              <a:spcAft>
                <a:spcPct val="0"/>
              </a:spcAft>
              <a:buChar char="»"/>
              <a:defRPr sz="2000" kumimoji="1">
                <a:solidFill>
                  <a:schemeClr val="tx1"/>
                </a:solidFill>
                <a:latin typeface="Times New Roman" panose="02020603050405020304" pitchFamily="18" charset="0"/>
                <a:ea typeface="宋体" panose="02010600030101010101" pitchFamily="2" charset="-122"/>
              </a:defRPr>
            </a:lvl7pPr>
            <a:lvl8pPr eaLnBrk="0" fontAlgn="base" hangingPunct="0" indent="-228600" marL="3429000">
              <a:spcBef>
                <a:spcPct val="20000"/>
              </a:spcBef>
              <a:spcAft>
                <a:spcPct val="0"/>
              </a:spcAft>
              <a:buChar char="»"/>
              <a:defRPr sz="2000" kumimoji="1">
                <a:solidFill>
                  <a:schemeClr val="tx1"/>
                </a:solidFill>
                <a:latin typeface="Times New Roman" panose="02020603050405020304" pitchFamily="18" charset="0"/>
                <a:ea typeface="宋体" panose="02010600030101010101" pitchFamily="2" charset="-122"/>
              </a:defRPr>
            </a:lvl8pPr>
            <a:lvl9pPr eaLnBrk="0" fontAlgn="base" hangingPunct="0" indent="-228600" marL="3886200">
              <a:spcBef>
                <a:spcPct val="20000"/>
              </a:spcBef>
              <a:spcAft>
                <a:spcPct val="0"/>
              </a:spcAft>
              <a:buChar char="»"/>
              <a:defRPr sz="2000" kumimoji="1">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altLang="en-US" b="1" sz="4000" lang="zh-CN">
                <a:latin typeface="华文新魏" panose="02010800040101010101" pitchFamily="2" charset="-122"/>
              </a:rPr>
              <a:t>知识产权声明</a:t>
            </a:r>
            <a:endParaRPr altLang="en-US" b="1" sz="4000" lang="zh-CN">
              <a:latin typeface="华文新魏" panose="02010800040101010101" pitchFamily="2" charset="-122"/>
            </a:endParaRPr>
          </a:p>
        </p:txBody>
      </p:sp>
      <p:pic>
        <p:nvPicPr>
          <p:cNvPr id="2097154" name="图片 7" descr="水印"/>
          <p:cNvPicPr>
            <a:picLocks noChangeAspect="1"/>
          </p:cNvPicPr>
          <p:nvPr userDrawn="1"/>
        </p:nvPicPr>
        <p:blipFill>
          <a:blip xmlns:r="http://schemas.openxmlformats.org/officeDocument/2006/relationships" r:embed="rId2"/>
          <a:stretch>
            <a:fillRect/>
          </a:stretch>
        </p:blipFill>
        <p:spPr>
          <a:xfrm>
            <a:off x="6915150" y="63500"/>
            <a:ext cx="5173345" cy="1674495"/>
          </a:xfrm>
          <a:prstGeom prst="rec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77" name=""/>
        <p:cNvGrpSpPr/>
        <p:nvPr/>
      </p:nvGrpSpPr>
      <p:grpSpPr>
        <a:xfrm>
          <a:off x="0" y="0"/>
          <a:ext cx="0" cy="0"/>
          <a:chOff x="0" y="0"/>
          <a:chExt cx="0" cy="0"/>
        </a:xfrm>
      </p:grpSpPr>
      <p:pic>
        <p:nvPicPr>
          <p:cNvPr id="2097180" name="图片 4"/>
          <p:cNvPicPr>
            <a:picLocks noChangeAspect="1"/>
          </p:cNvPicPr>
          <p:nvPr/>
        </p:nvPicPr>
        <p:blipFill>
          <a:blip xmlns:r="http://schemas.openxmlformats.org/officeDocument/2006/relationships" r:embed="rId1"/>
          <a:stretch>
            <a:fillRect/>
          </a:stretch>
        </p:blipFill>
        <p:spPr>
          <a:xfrm flipH="1">
            <a:off x="230841" y="112154"/>
            <a:ext cx="2198629" cy="6745846"/>
          </a:xfrm>
          <a:prstGeom prst="rect"/>
        </p:spPr>
      </p:pic>
      <p:sp>
        <p:nvSpPr>
          <p:cNvPr id="1048631" name="文本框 22"/>
          <p:cNvSpPr txBox="1"/>
          <p:nvPr>
            <p:custDataLst>
              <p:tags r:id="rId2"/>
            </p:custDataLst>
          </p:nvPr>
        </p:nvSpPr>
        <p:spPr>
          <a:xfrm>
            <a:off x="2592593" y="570156"/>
            <a:ext cx="9477487" cy="5304622"/>
          </a:xfrm>
          <a:prstGeom prst="rect"/>
          <a:noFill/>
        </p:spPr>
        <p:txBody>
          <a:bodyPr anchor="ctr">
            <a:normAutofit/>
          </a:bodyPr>
          <a:p>
            <a:r>
              <a:rPr altLang="zh-CN" b="1" dirty="0" sz="2800" lang="en-US"/>
              <a:t>Text 3	</a:t>
            </a:r>
            <a:r>
              <a:rPr altLang="en-US" b="1" dirty="0" sz="2800" lang="zh-CN">
                <a:solidFill>
                  <a:srgbClr val="0070C0"/>
                </a:solidFill>
              </a:rPr>
              <a:t>推理判断 </a:t>
            </a:r>
            <a:r>
              <a:rPr altLang="zh-CN" b="1" dirty="0" sz="2800" lang="en-US"/>
              <a:t>	</a:t>
            </a:r>
            <a:endParaRPr altLang="zh-CN" b="1" dirty="0" sz="2800" lang="zh-CN"/>
          </a:p>
          <a:p>
            <a:r>
              <a:rPr altLang="zh-CN" dirty="0" sz="2800" lang="en-US"/>
              <a:t>3.Where are the speakers?</a:t>
            </a:r>
            <a:endParaRPr altLang="zh-CN" dirty="0" sz="2800" lang="en-US"/>
          </a:p>
          <a:p>
            <a:endParaRPr altLang="zh-CN" dirty="0" sz="2800" lang="zh-CN"/>
          </a:p>
          <a:p>
            <a:r>
              <a:rPr altLang="zh-CN" dirty="0" sz="2800" lang="en-US"/>
              <a:t>  A. In a library.    </a:t>
            </a:r>
            <a:endParaRPr altLang="zh-CN" dirty="0" sz="2800" lang="en-US"/>
          </a:p>
          <a:p>
            <a:r>
              <a:rPr altLang="zh-CN" dirty="0" sz="2800" lang="en-US"/>
              <a:t>        </a:t>
            </a:r>
            <a:endParaRPr altLang="zh-CN" dirty="0" sz="2800" lang="en-US"/>
          </a:p>
          <a:p>
            <a:r>
              <a:rPr altLang="zh-CN" dirty="0" sz="2800" lang="en-US"/>
              <a:t>  B. In a store .  </a:t>
            </a:r>
            <a:endParaRPr altLang="zh-CN" dirty="0" sz="2800" lang="en-US"/>
          </a:p>
          <a:p>
            <a:r>
              <a:rPr altLang="zh-CN" dirty="0" sz="2800" lang="en-US"/>
              <a:t>        </a:t>
            </a:r>
            <a:endParaRPr altLang="zh-CN" dirty="0" sz="2800" lang="en-US"/>
          </a:p>
          <a:p>
            <a:r>
              <a:rPr altLang="zh-CN" dirty="0" sz="2800" lang="en-US"/>
              <a:t>  C. In a bank.</a:t>
            </a:r>
            <a:endParaRPr altLang="zh-CN" dirty="0" sz="2800" lang="zh-CN"/>
          </a:p>
        </p:txBody>
      </p:sp>
      <p:pic>
        <p:nvPicPr>
          <p:cNvPr id="2097181" name="图片 25"/>
          <p:cNvPicPr>
            <a:picLocks noChangeAspect="1"/>
          </p:cNvPicPr>
          <p:nvPr/>
        </p:nvPicPr>
        <p:blipFill>
          <a:blip xmlns:r="http://schemas.openxmlformats.org/officeDocument/2006/relationships" r:embed="rId1"/>
          <a:stretch>
            <a:fillRect/>
          </a:stretch>
        </p:blipFill>
        <p:spPr>
          <a:xfrm>
            <a:off x="1069156" y="2930455"/>
            <a:ext cx="1633859" cy="3927545"/>
          </a:xfrm>
          <a:prstGeom prst="rect"/>
        </p:spPr>
      </p:pic>
      <p:pic>
        <p:nvPicPr>
          <p:cNvPr id="2097182" name="2021年第一次山东听力音频-剪辑-2021010920325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5984838" y="4589427"/>
            <a:ext cx="609600" cy="609600"/>
          </a:xfrm>
          <a:prstGeom prst="rect"/>
        </p:spPr>
      </p:pic>
      <p:pic>
        <p:nvPicPr>
          <p:cNvPr id="2097183" name="图形 5" descr="蝴蝶 纯色填充"/>
          <p:cNvPicPr>
            <a:picLocks noChangeAspect="1"/>
          </p:cNvPicPr>
          <p:nvPr/>
        </p:nvPicPr>
        <p:blipFill>
          <a:blip xmlns:r="http://schemas.openxmlformats.org/officeDocument/2006/relationships" r:embed="rId6"/>
          <a:stretch>
            <a:fillRect/>
          </a:stretch>
        </p:blipFill>
        <p:spPr>
          <a:xfrm>
            <a:off x="2429470" y="2570677"/>
            <a:ext cx="914400" cy="9144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31"/>
                                        </p:tgtEl>
                                        <p:attrNameLst>
                                          <p:attrName>style.visibility</p:attrName>
                                        </p:attrNameLst>
                                      </p:cBhvr>
                                      <p:to>
                                        <p:strVal val="visible"/>
                                      </p:to>
                                    </p:set>
                                    <p:animEffect transition="in" filter="fade">
                                      <p:cBhvr>
                                        <p:cTn dur="500" id="7"/>
                                        <p:tgtEl>
                                          <p:spTgt spid="1048631"/>
                                        </p:tgtEl>
                                      </p:cBhvr>
                                    </p:animEffect>
                                    <p:anim calcmode="lin" valueType="num">
                                      <p:cBhvr>
                                        <p:cTn dur="500" fill="hold" id="8"/>
                                        <p:tgtEl>
                                          <p:spTgt spid="1048631"/>
                                        </p:tgtEl>
                                        <p:attrNameLst>
                                          <p:attrName>ppt_x</p:attrName>
                                        </p:attrNameLst>
                                      </p:cBhvr>
                                      <p:tavLst>
                                        <p:tav tm="0">
                                          <p:val>
                                            <p:strVal val="#ppt_x"/>
                                          </p:val>
                                        </p:tav>
                                        <p:tav tm="100000">
                                          <p:val>
                                            <p:strVal val="#ppt_x"/>
                                          </p:val>
                                        </p:tav>
                                      </p:tavLst>
                                    </p:anim>
                                    <p:anim calcmode="lin" valueType="num">
                                      <p:cBhvr>
                                        <p:cTn decel="100000" dur="450" fill="hold" id="9"/>
                                        <p:tgtEl>
                                          <p:spTgt spid="1048631"/>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31"/>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15528" fill="hold" id="14"/>
                                        <p:tgtEl>
                                          <p:spTgt spid="2097182"/>
                                        </p:tgtEl>
                                      </p:cBhvr>
                                    </p:cmd>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2" presetSubtype="4">
                                  <p:stCondLst>
                                    <p:cond delay="0"/>
                                  </p:stCondLst>
                                  <p:childTnLst>
                                    <p:set>
                                      <p:cBhvr>
                                        <p:cTn dur="1" fill="hold" id="18">
                                          <p:stCondLst>
                                            <p:cond delay="0"/>
                                          </p:stCondLst>
                                        </p:cTn>
                                        <p:tgtEl>
                                          <p:spTgt spid="2097183"/>
                                        </p:tgtEl>
                                        <p:attrNameLst>
                                          <p:attrName>style.visibility</p:attrName>
                                        </p:attrNameLst>
                                      </p:cBhvr>
                                      <p:to>
                                        <p:strVal val="visible"/>
                                      </p:to>
                                    </p:set>
                                    <p:anim calcmode="lin" valueType="num">
                                      <p:cBhvr additive="base">
                                        <p:cTn dur="500" fill="hold" id="19"/>
                                        <p:tgtEl>
                                          <p:spTgt spid="2097183"/>
                                        </p:tgtEl>
                                        <p:attrNameLst>
                                          <p:attrName>ppt_x</p:attrName>
                                        </p:attrNameLst>
                                      </p:cBhvr>
                                      <p:tavLst>
                                        <p:tav tm="0">
                                          <p:val>
                                            <p:strVal val="#ppt_x"/>
                                          </p:val>
                                        </p:tav>
                                        <p:tav tm="100000">
                                          <p:val>
                                            <p:strVal val="#ppt_x"/>
                                          </p:val>
                                        </p:tav>
                                      </p:tavLst>
                                    </p:anim>
                                    <p:anim calcmode="lin" valueType="num">
                                      <p:cBhvr additive="base">
                                        <p:cTn dur="500" fill="hold" id="20"/>
                                        <p:tgtEl>
                                          <p:spTgt spid="209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21">
                  <p:stCondLst>
                    <p:cond delay="indefinite"/>
                  </p:stCondLst>
                  <p:endCondLst>
                    <p:cond evt="onStopAudio" delay="0">
                      <p:tgtEl>
                        <p:sldTgt/>
                      </p:tgtEl>
                    </p:cond>
                  </p:endCondLst>
                </p:cTn>
                <p:tgtEl>
                  <p:spTgt spid="2097182"/>
                </p:tgtEl>
              </p:cMediaNode>
            </p:audio>
          </p:childTnLst>
        </p:cTn>
      </p:par>
    </p:tnLst>
    <p:bldLst>
      <p:bldP spid="10486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80" name=""/>
        <p:cNvGrpSpPr/>
        <p:nvPr/>
      </p:nvGrpSpPr>
      <p:grpSpPr>
        <a:xfrm>
          <a:off x="0" y="0"/>
          <a:ext cx="0" cy="0"/>
          <a:chOff x="0" y="0"/>
          <a:chExt cx="0" cy="0"/>
        </a:xfrm>
      </p:grpSpPr>
      <p:pic>
        <p:nvPicPr>
          <p:cNvPr id="2097184" name="图片 4"/>
          <p:cNvPicPr>
            <a:picLocks noChangeAspect="1"/>
          </p:cNvPicPr>
          <p:nvPr/>
        </p:nvPicPr>
        <p:blipFill>
          <a:blip xmlns:r="http://schemas.openxmlformats.org/officeDocument/2006/relationships" r:embed="rId1"/>
          <a:stretch>
            <a:fillRect/>
          </a:stretch>
        </p:blipFill>
        <p:spPr>
          <a:xfrm flipH="1">
            <a:off x="230841" y="112154"/>
            <a:ext cx="2198629" cy="6745846"/>
          </a:xfrm>
          <a:prstGeom prst="rect"/>
        </p:spPr>
      </p:pic>
      <p:sp>
        <p:nvSpPr>
          <p:cNvPr id="1048635" name="文本框 22"/>
          <p:cNvSpPr txBox="1"/>
          <p:nvPr>
            <p:custDataLst>
              <p:tags r:id="rId2"/>
            </p:custDataLst>
          </p:nvPr>
        </p:nvSpPr>
        <p:spPr>
          <a:xfrm>
            <a:off x="2592593" y="570156"/>
            <a:ext cx="9477487" cy="5304622"/>
          </a:xfrm>
          <a:prstGeom prst="rect"/>
          <a:noFill/>
        </p:spPr>
        <p:txBody>
          <a:bodyPr anchor="ctr">
            <a:normAutofit/>
          </a:bodyPr>
          <a:p>
            <a:r>
              <a:rPr altLang="zh-CN" b="1" dirty="0" sz="2800" lang="en-US"/>
              <a:t>Text 3	 	</a:t>
            </a:r>
            <a:r>
              <a:rPr altLang="zh-CN" b="1" dirty="0" sz="2800" lang="en-US" err="1"/>
              <a:t>逾期还书</a:t>
            </a:r>
            <a:endParaRPr altLang="zh-CN" b="1" dirty="0" sz="2800" lang="zh-CN"/>
          </a:p>
          <a:p>
            <a:r>
              <a:rPr altLang="zh-CN" dirty="0" sz="2800" lang="en-US"/>
              <a:t>M: Excuse me. I’m sorry tha</a:t>
            </a:r>
            <a:r>
              <a:rPr altLang="zh-CN" dirty="0" sz="2800" lang="en-US">
                <a:solidFill>
                  <a:srgbClr val="0070C0"/>
                </a:solidFill>
              </a:rPr>
              <a:t>t</a:t>
            </a:r>
            <a:r>
              <a:rPr altLang="zh-CN" dirty="0" sz="2800" lang="en-US"/>
              <a:t> </a:t>
            </a:r>
            <a:r>
              <a:rPr altLang="zh-CN" dirty="0" sz="2800" lang="en-US" u="sng">
                <a:solidFill>
                  <a:srgbClr val="00B050"/>
                </a:solidFill>
              </a:rPr>
              <a:t>this book was due </a:t>
            </a:r>
            <a:r>
              <a:rPr altLang="zh-CN" dirty="0" sz="2800" lang="en-US"/>
              <a:t>yesterday.</a:t>
            </a:r>
            <a:endParaRPr altLang="zh-CN" dirty="0" sz="2800" lang="zh-CN"/>
          </a:p>
          <a:p>
            <a:r>
              <a:rPr altLang="zh-CN" dirty="0" sz="2800" lang="en-US">
                <a:solidFill>
                  <a:srgbClr val="FF0000"/>
                </a:solidFill>
              </a:rPr>
              <a:t>W: </a:t>
            </a:r>
            <a:r>
              <a:rPr altLang="zh-CN" dirty="0" sz="2800" lang="en-US"/>
              <a:t>That’s okay. You know you nee</a:t>
            </a:r>
            <a:r>
              <a:rPr altLang="zh-CN" dirty="0" sz="2800" lang="en-US">
                <a:solidFill>
                  <a:srgbClr val="0070C0"/>
                </a:solidFill>
              </a:rPr>
              <a:t>d</a:t>
            </a:r>
            <a:r>
              <a:rPr altLang="zh-CN" dirty="0" sz="2800" lang="en-US"/>
              <a:t> to </a:t>
            </a:r>
            <a:r>
              <a:rPr altLang="zh-CN" dirty="0" sz="2800" lang="en-US" u="sng">
                <a:solidFill>
                  <a:srgbClr val="00B050"/>
                </a:solidFill>
              </a:rPr>
              <a:t>pay a fine </a:t>
            </a:r>
            <a:r>
              <a:rPr altLang="zh-CN" dirty="0" sz="2800" lang="en-US"/>
              <a:t>for that, </a:t>
            </a:r>
            <a:endParaRPr altLang="zh-CN" dirty="0" sz="2800" lang="en-US"/>
          </a:p>
          <a:p>
            <a:r>
              <a:rPr altLang="zh-CN" dirty="0" sz="2800" lang="en-US"/>
              <a:t>      right? That’s one dollar an</a:t>
            </a:r>
            <a:r>
              <a:rPr altLang="zh-CN" dirty="0" sz="2800" lang="en-US">
                <a:solidFill>
                  <a:srgbClr val="0070C0"/>
                </a:solidFill>
              </a:rPr>
              <a:t>d</a:t>
            </a:r>
            <a:r>
              <a:rPr altLang="zh-CN" dirty="0" sz="2800" lang="en-US"/>
              <a:t> fifty cents total.</a:t>
            </a:r>
            <a:endParaRPr altLang="zh-CN" dirty="0" sz="2800" lang="zh-CN"/>
          </a:p>
        </p:txBody>
      </p:sp>
      <p:pic>
        <p:nvPicPr>
          <p:cNvPr id="2097185" name="图片 25"/>
          <p:cNvPicPr>
            <a:picLocks noChangeAspect="1"/>
          </p:cNvPicPr>
          <p:nvPr/>
        </p:nvPicPr>
        <p:blipFill>
          <a:blip xmlns:r="http://schemas.openxmlformats.org/officeDocument/2006/relationships" r:embed="rId1"/>
          <a:stretch>
            <a:fillRect/>
          </a:stretch>
        </p:blipFill>
        <p:spPr>
          <a:xfrm>
            <a:off x="1069156" y="2930455"/>
            <a:ext cx="1633859" cy="3927545"/>
          </a:xfrm>
          <a:prstGeom prst="rect"/>
        </p:spPr>
      </p:pic>
      <p:pic>
        <p:nvPicPr>
          <p:cNvPr id="2097186" name="2021年第一次山东听力音频-剪辑-2021010920325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5984838" y="4589427"/>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35"/>
                                        </p:tgtEl>
                                        <p:attrNameLst>
                                          <p:attrName>style.visibility</p:attrName>
                                        </p:attrNameLst>
                                      </p:cBhvr>
                                      <p:to>
                                        <p:strVal val="visible"/>
                                      </p:to>
                                    </p:set>
                                    <p:animEffect transition="in" filter="fade">
                                      <p:cBhvr>
                                        <p:cTn dur="500" id="7"/>
                                        <p:tgtEl>
                                          <p:spTgt spid="1048635"/>
                                        </p:tgtEl>
                                      </p:cBhvr>
                                    </p:animEffect>
                                    <p:anim calcmode="lin" valueType="num">
                                      <p:cBhvr>
                                        <p:cTn dur="500" fill="hold" id="8"/>
                                        <p:tgtEl>
                                          <p:spTgt spid="1048635"/>
                                        </p:tgtEl>
                                        <p:attrNameLst>
                                          <p:attrName>ppt_x</p:attrName>
                                        </p:attrNameLst>
                                      </p:cBhvr>
                                      <p:tavLst>
                                        <p:tav tm="0">
                                          <p:val>
                                            <p:strVal val="#ppt_x"/>
                                          </p:val>
                                        </p:tav>
                                        <p:tav tm="100000">
                                          <p:val>
                                            <p:strVal val="#ppt_x"/>
                                          </p:val>
                                        </p:tav>
                                      </p:tavLst>
                                    </p:anim>
                                    <p:anim calcmode="lin" valueType="num">
                                      <p:cBhvr>
                                        <p:cTn decel="100000" dur="450" fill="hold" id="9"/>
                                        <p:tgtEl>
                                          <p:spTgt spid="1048635"/>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35"/>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15528" fill="hold" id="14"/>
                                        <p:tgtEl>
                                          <p:spTgt spid="209718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5">
                  <p:stCondLst>
                    <p:cond delay="indefinite"/>
                  </p:stCondLst>
                  <p:endCondLst>
                    <p:cond evt="onStopAudio" delay="0">
                      <p:tgtEl>
                        <p:sldTgt/>
                      </p:tgtEl>
                    </p:cond>
                  </p:endCondLst>
                </p:cTn>
                <p:tgtEl>
                  <p:spTgt spid="2097186"/>
                </p:tgtEl>
              </p:cMediaNode>
            </p:audio>
          </p:childTnLst>
        </p:cTn>
      </p:par>
    </p:tnLst>
    <p:bldLst>
      <p:bldP spid="10486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83" name=""/>
        <p:cNvGrpSpPr/>
        <p:nvPr/>
      </p:nvGrpSpPr>
      <p:grpSpPr>
        <a:xfrm>
          <a:off x="0" y="0"/>
          <a:ext cx="0" cy="0"/>
          <a:chOff x="0" y="0"/>
          <a:chExt cx="0" cy="0"/>
        </a:xfrm>
      </p:grpSpPr>
      <p:pic>
        <p:nvPicPr>
          <p:cNvPr id="2097187" name="图片 4"/>
          <p:cNvPicPr>
            <a:picLocks noChangeAspect="1"/>
          </p:cNvPicPr>
          <p:nvPr/>
        </p:nvPicPr>
        <p:blipFill>
          <a:blip xmlns:r="http://schemas.openxmlformats.org/officeDocument/2006/relationships" r:embed="rId1"/>
          <a:stretch>
            <a:fillRect/>
          </a:stretch>
        </p:blipFill>
        <p:spPr>
          <a:xfrm flipH="1">
            <a:off x="230841" y="112154"/>
            <a:ext cx="2198629" cy="6745846"/>
          </a:xfrm>
          <a:prstGeom prst="rect"/>
        </p:spPr>
      </p:pic>
      <p:sp>
        <p:nvSpPr>
          <p:cNvPr id="1048639" name="文本框 22"/>
          <p:cNvSpPr txBox="1"/>
          <p:nvPr>
            <p:custDataLst>
              <p:tags r:id="rId2"/>
            </p:custDataLst>
          </p:nvPr>
        </p:nvSpPr>
        <p:spPr>
          <a:xfrm>
            <a:off x="2703015" y="408791"/>
            <a:ext cx="9488985" cy="5304622"/>
          </a:xfrm>
          <a:prstGeom prst="rect"/>
          <a:noFill/>
        </p:spPr>
        <p:txBody>
          <a:bodyPr anchor="ctr">
            <a:normAutofit/>
          </a:bodyPr>
          <a:p>
            <a:r>
              <a:rPr altLang="zh-CN" b="1" dirty="0" sz="2800" lang="en-US"/>
              <a:t>Text 4	</a:t>
            </a:r>
            <a:endParaRPr altLang="zh-CN" b="1" dirty="0" sz="2800" lang="en-US"/>
          </a:p>
          <a:p>
            <a:r>
              <a:rPr altLang="zh-CN" dirty="0" sz="2800" lang="en-US"/>
              <a:t>M: Hello!</a:t>
            </a:r>
            <a:endParaRPr altLang="zh-CN" dirty="0" sz="2800" lang="zh-CN"/>
          </a:p>
          <a:p>
            <a:r>
              <a:rPr altLang="zh-CN" dirty="0" sz="2800" lang="en-US">
                <a:solidFill>
                  <a:srgbClr val="FF0000"/>
                </a:solidFill>
              </a:rPr>
              <a:t>W: </a:t>
            </a:r>
            <a:r>
              <a:rPr altLang="zh-CN" dirty="0" sz="2800" lang="en-US"/>
              <a:t>Can I help you with anything?</a:t>
            </a:r>
            <a:endParaRPr altLang="zh-CN" dirty="0" sz="2800" lang="zh-CN"/>
          </a:p>
          <a:p>
            <a:r>
              <a:rPr altLang="zh-CN" dirty="0" sz="2800" lang="en-US"/>
              <a:t>M: Er… Yes. I’m here to ________. I saw your ad about a</a:t>
            </a:r>
            <a:endParaRPr altLang="zh-CN" dirty="0" sz="2800" lang="en-US"/>
          </a:p>
          <a:p>
            <a:r>
              <a:rPr altLang="zh-CN" dirty="0" sz="2800" lang="en-US"/>
              <a:t>______________. </a:t>
            </a:r>
            <a:endParaRPr altLang="zh-CN" dirty="0" sz="2800" lang="en-US"/>
          </a:p>
          <a:p>
            <a:r>
              <a:rPr altLang="zh-CN" dirty="0" sz="2800" lang="en-US">
                <a:solidFill>
                  <a:srgbClr val="FF0000"/>
                </a:solidFill>
              </a:rPr>
              <a:t>W: </a:t>
            </a:r>
            <a:r>
              <a:rPr altLang="zh-CN" dirty="0" sz="2800" lang="en-US"/>
              <a:t>Oh, you’ve come to the wrong door.  The flat for rent is</a:t>
            </a:r>
            <a:endParaRPr altLang="zh-CN" dirty="0" sz="2800" lang="en-US"/>
          </a:p>
          <a:p>
            <a:r>
              <a:rPr altLang="zh-CN" dirty="0" sz="2800" lang="en-US"/>
              <a:t>      one floor up.</a:t>
            </a:r>
            <a:endParaRPr altLang="zh-CN" dirty="0" sz="2800" lang="zh-CN"/>
          </a:p>
          <a:p>
            <a:r>
              <a:rPr altLang="zh-CN" dirty="0" lang="en-US"/>
              <a:t> </a:t>
            </a:r>
            <a:endParaRPr altLang="zh-CN" dirty="0" lang="zh-CN"/>
          </a:p>
        </p:txBody>
      </p:sp>
      <p:pic>
        <p:nvPicPr>
          <p:cNvPr id="2097188" name="图片 25"/>
          <p:cNvPicPr>
            <a:picLocks noChangeAspect="1"/>
          </p:cNvPicPr>
          <p:nvPr/>
        </p:nvPicPr>
        <p:blipFill>
          <a:blip xmlns:r="http://schemas.openxmlformats.org/officeDocument/2006/relationships" r:embed="rId1"/>
          <a:stretch>
            <a:fillRect/>
          </a:stretch>
        </p:blipFill>
        <p:spPr>
          <a:xfrm>
            <a:off x="1069156" y="2930455"/>
            <a:ext cx="1633859" cy="3927545"/>
          </a:xfrm>
          <a:prstGeom prst="rect"/>
        </p:spPr>
      </p:pic>
      <p:pic>
        <p:nvPicPr>
          <p:cNvPr id="2097189" name="2021年第一次山东听力音频-剪辑-2021010920482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5525845" y="5533913"/>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39"/>
                                        </p:tgtEl>
                                        <p:attrNameLst>
                                          <p:attrName>style.visibility</p:attrName>
                                        </p:attrNameLst>
                                      </p:cBhvr>
                                      <p:to>
                                        <p:strVal val="visible"/>
                                      </p:to>
                                    </p:set>
                                    <p:animEffect transition="in" filter="fade">
                                      <p:cBhvr>
                                        <p:cTn dur="500" id="7"/>
                                        <p:tgtEl>
                                          <p:spTgt spid="1048639"/>
                                        </p:tgtEl>
                                      </p:cBhvr>
                                    </p:animEffect>
                                    <p:anim calcmode="lin" valueType="num">
                                      <p:cBhvr>
                                        <p:cTn dur="500" fill="hold" id="8"/>
                                        <p:tgtEl>
                                          <p:spTgt spid="1048639"/>
                                        </p:tgtEl>
                                        <p:attrNameLst>
                                          <p:attrName>ppt_x</p:attrName>
                                        </p:attrNameLst>
                                      </p:cBhvr>
                                      <p:tavLst>
                                        <p:tav tm="0">
                                          <p:val>
                                            <p:strVal val="#ppt_x"/>
                                          </p:val>
                                        </p:tav>
                                        <p:tav tm="100000">
                                          <p:val>
                                            <p:strVal val="#ppt_x"/>
                                          </p:val>
                                        </p:tav>
                                      </p:tavLst>
                                    </p:anim>
                                    <p:anim calcmode="lin" valueType="num">
                                      <p:cBhvr>
                                        <p:cTn decel="100000" dur="450" fill="hold" id="9"/>
                                        <p:tgtEl>
                                          <p:spTgt spid="1048639"/>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39"/>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1031647" fill="hold" id="14"/>
                                        <p:tgtEl>
                                          <p:spTgt spid="209718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5">
                  <p:stCondLst>
                    <p:cond delay="indefinite"/>
                  </p:stCondLst>
                  <p:endCondLst>
                    <p:cond evt="onStopAudio" delay="0">
                      <p:tgtEl>
                        <p:sldTgt/>
                      </p:tgtEl>
                    </p:cond>
                  </p:endCondLst>
                </p:cTn>
                <p:tgtEl>
                  <p:spTgt spid="2097189"/>
                </p:tgtEl>
              </p:cMediaNode>
            </p:audio>
          </p:childTnLst>
        </p:cTn>
      </p:par>
    </p:tnLst>
    <p:bldLst>
      <p:bldP spid="10486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86" name=""/>
        <p:cNvGrpSpPr/>
        <p:nvPr/>
      </p:nvGrpSpPr>
      <p:grpSpPr>
        <a:xfrm>
          <a:off x="0" y="0"/>
          <a:ext cx="0" cy="0"/>
          <a:chOff x="0" y="0"/>
          <a:chExt cx="0" cy="0"/>
        </a:xfrm>
      </p:grpSpPr>
      <p:pic>
        <p:nvPicPr>
          <p:cNvPr id="2097190" name="图片 4"/>
          <p:cNvPicPr>
            <a:picLocks noChangeAspect="1"/>
          </p:cNvPicPr>
          <p:nvPr/>
        </p:nvPicPr>
        <p:blipFill>
          <a:blip xmlns:r="http://schemas.openxmlformats.org/officeDocument/2006/relationships" r:embed="rId1"/>
          <a:stretch>
            <a:fillRect/>
          </a:stretch>
        </p:blipFill>
        <p:spPr>
          <a:xfrm flipH="1">
            <a:off x="230841" y="112154"/>
            <a:ext cx="2198629" cy="6745846"/>
          </a:xfrm>
          <a:prstGeom prst="rect"/>
        </p:spPr>
      </p:pic>
      <p:sp>
        <p:nvSpPr>
          <p:cNvPr id="1048643" name="文本框 22"/>
          <p:cNvSpPr txBox="1"/>
          <p:nvPr>
            <p:custDataLst>
              <p:tags r:id="rId2"/>
            </p:custDataLst>
          </p:nvPr>
        </p:nvSpPr>
        <p:spPr>
          <a:xfrm>
            <a:off x="2703015" y="408791"/>
            <a:ext cx="9488985" cy="5304622"/>
          </a:xfrm>
          <a:prstGeom prst="rect"/>
          <a:noFill/>
        </p:spPr>
        <p:txBody>
          <a:bodyPr anchor="ctr">
            <a:normAutofit/>
          </a:bodyPr>
          <a:p>
            <a:r>
              <a:rPr altLang="zh-CN" b="1" dirty="0" sz="2800" lang="en-US"/>
              <a:t>Text 4	</a:t>
            </a:r>
            <a:r>
              <a:rPr altLang="en-US" b="1" dirty="0" sz="2800" lang="zh-CN">
                <a:solidFill>
                  <a:srgbClr val="0070C0"/>
                </a:solidFill>
              </a:rPr>
              <a:t>细节题</a:t>
            </a:r>
            <a:endParaRPr altLang="zh-CN" b="1" dirty="0" sz="2800" lang="zh-CN">
              <a:solidFill>
                <a:srgbClr val="0070C0"/>
              </a:solidFill>
            </a:endParaRPr>
          </a:p>
          <a:p>
            <a:r>
              <a:rPr altLang="zh-CN" dirty="0" sz="2800" lang="en-US"/>
              <a:t> 4. Why is the man talking  to the woman?</a:t>
            </a:r>
            <a:endParaRPr altLang="zh-CN" dirty="0" sz="2800" lang="en-US"/>
          </a:p>
          <a:p>
            <a:endParaRPr altLang="zh-CN" dirty="0" sz="2800" lang="zh-CN"/>
          </a:p>
          <a:p>
            <a:r>
              <a:rPr altLang="zh-CN" dirty="0" sz="2800" lang="en-US"/>
              <a:t>  A. To fix the door .     </a:t>
            </a:r>
            <a:endParaRPr altLang="zh-CN" dirty="0" sz="2800" lang="en-US"/>
          </a:p>
          <a:p>
            <a:endParaRPr altLang="zh-CN" dirty="0" sz="2800" lang="en-US"/>
          </a:p>
          <a:p>
            <a:r>
              <a:rPr altLang="zh-CN" dirty="0" sz="2800" lang="en-US"/>
              <a:t>  B. To place an ad.  </a:t>
            </a:r>
            <a:endParaRPr altLang="zh-CN" dirty="0" sz="2800" lang="en-US"/>
          </a:p>
          <a:p>
            <a:r>
              <a:rPr altLang="zh-CN" dirty="0" sz="2800" lang="en-US"/>
              <a:t>    </a:t>
            </a:r>
            <a:endParaRPr altLang="zh-CN" dirty="0" sz="2800" lang="en-US"/>
          </a:p>
          <a:p>
            <a:r>
              <a:rPr altLang="zh-CN" dirty="0" sz="2800" lang="en-US"/>
              <a:t>  C. To see a flat.</a:t>
            </a:r>
            <a:endParaRPr altLang="zh-CN" dirty="0" sz="2800" lang="zh-CN"/>
          </a:p>
          <a:p>
            <a:endParaRPr altLang="zh-CN" dirty="0" lang="zh-CN"/>
          </a:p>
        </p:txBody>
      </p:sp>
      <p:pic>
        <p:nvPicPr>
          <p:cNvPr id="2097191" name="图片 25"/>
          <p:cNvPicPr>
            <a:picLocks noChangeAspect="1"/>
          </p:cNvPicPr>
          <p:nvPr/>
        </p:nvPicPr>
        <p:blipFill>
          <a:blip xmlns:r="http://schemas.openxmlformats.org/officeDocument/2006/relationships" r:embed="rId1"/>
          <a:stretch>
            <a:fillRect/>
          </a:stretch>
        </p:blipFill>
        <p:spPr>
          <a:xfrm>
            <a:off x="1069156" y="2930455"/>
            <a:ext cx="1633859" cy="3927545"/>
          </a:xfrm>
          <a:prstGeom prst="rect"/>
        </p:spPr>
      </p:pic>
      <p:pic>
        <p:nvPicPr>
          <p:cNvPr id="2097192" name="2021年第一次山东听力音频-剪辑-2021010920482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5525845" y="5533913"/>
            <a:ext cx="609600" cy="609600"/>
          </a:xfrm>
          <a:prstGeom prst="rect"/>
        </p:spPr>
      </p:pic>
      <p:pic>
        <p:nvPicPr>
          <p:cNvPr id="2097193" name="图形 5" descr="蝴蝶 纯色填充"/>
          <p:cNvPicPr>
            <a:picLocks noChangeAspect="1"/>
          </p:cNvPicPr>
          <p:nvPr/>
        </p:nvPicPr>
        <p:blipFill>
          <a:blip xmlns:r="http://schemas.openxmlformats.org/officeDocument/2006/relationships" r:embed="rId6" cstate="print"/>
          <a:stretch>
            <a:fillRect/>
          </a:stretch>
        </p:blipFill>
        <p:spPr>
          <a:xfrm>
            <a:off x="2559076" y="3979827"/>
            <a:ext cx="914400" cy="9144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43"/>
                                        </p:tgtEl>
                                        <p:attrNameLst>
                                          <p:attrName>style.visibility</p:attrName>
                                        </p:attrNameLst>
                                      </p:cBhvr>
                                      <p:to>
                                        <p:strVal val="visible"/>
                                      </p:to>
                                    </p:set>
                                    <p:animEffect transition="in" filter="fade">
                                      <p:cBhvr>
                                        <p:cTn dur="500" id="7"/>
                                        <p:tgtEl>
                                          <p:spTgt spid="1048643"/>
                                        </p:tgtEl>
                                      </p:cBhvr>
                                    </p:animEffect>
                                    <p:anim calcmode="lin" valueType="num">
                                      <p:cBhvr>
                                        <p:cTn dur="500" fill="hold" id="8"/>
                                        <p:tgtEl>
                                          <p:spTgt spid="1048643"/>
                                        </p:tgtEl>
                                        <p:attrNameLst>
                                          <p:attrName>ppt_x</p:attrName>
                                        </p:attrNameLst>
                                      </p:cBhvr>
                                      <p:tavLst>
                                        <p:tav tm="0">
                                          <p:val>
                                            <p:strVal val="#ppt_x"/>
                                          </p:val>
                                        </p:tav>
                                        <p:tav tm="100000">
                                          <p:val>
                                            <p:strVal val="#ppt_x"/>
                                          </p:val>
                                        </p:tav>
                                      </p:tavLst>
                                    </p:anim>
                                    <p:anim calcmode="lin" valueType="num">
                                      <p:cBhvr>
                                        <p:cTn decel="100000" dur="450" fill="hold" id="9"/>
                                        <p:tgtEl>
                                          <p:spTgt spid="1048643"/>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43"/>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1031647" fill="hold" id="14"/>
                                        <p:tgtEl>
                                          <p:spTgt spid="2097192"/>
                                        </p:tgtEl>
                                      </p:cBhvr>
                                    </p:cmd>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2" presetSubtype="4">
                                  <p:stCondLst>
                                    <p:cond delay="0"/>
                                  </p:stCondLst>
                                  <p:childTnLst>
                                    <p:set>
                                      <p:cBhvr>
                                        <p:cTn dur="1" fill="hold" id="18">
                                          <p:stCondLst>
                                            <p:cond delay="0"/>
                                          </p:stCondLst>
                                        </p:cTn>
                                        <p:tgtEl>
                                          <p:spTgt spid="2097193"/>
                                        </p:tgtEl>
                                        <p:attrNameLst>
                                          <p:attrName>style.visibility</p:attrName>
                                        </p:attrNameLst>
                                      </p:cBhvr>
                                      <p:to>
                                        <p:strVal val="visible"/>
                                      </p:to>
                                    </p:set>
                                    <p:anim calcmode="lin" valueType="num">
                                      <p:cBhvr additive="base">
                                        <p:cTn dur="500" fill="hold" id="19"/>
                                        <p:tgtEl>
                                          <p:spTgt spid="2097193"/>
                                        </p:tgtEl>
                                        <p:attrNameLst>
                                          <p:attrName>ppt_x</p:attrName>
                                        </p:attrNameLst>
                                      </p:cBhvr>
                                      <p:tavLst>
                                        <p:tav tm="0">
                                          <p:val>
                                            <p:strVal val="#ppt_x"/>
                                          </p:val>
                                        </p:tav>
                                        <p:tav tm="100000">
                                          <p:val>
                                            <p:strVal val="#ppt_x"/>
                                          </p:val>
                                        </p:tav>
                                      </p:tavLst>
                                    </p:anim>
                                    <p:anim calcmode="lin" valueType="num">
                                      <p:cBhvr additive="base">
                                        <p:cTn dur="500" fill="hold" id="20"/>
                                        <p:tgtEl>
                                          <p:spTgt spid="20971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21">
                  <p:stCondLst>
                    <p:cond delay="indefinite"/>
                  </p:stCondLst>
                  <p:endCondLst>
                    <p:cond evt="onStopAudio" delay="0">
                      <p:tgtEl>
                        <p:sldTgt/>
                      </p:tgtEl>
                    </p:cond>
                  </p:endCondLst>
                </p:cTn>
                <p:tgtEl>
                  <p:spTgt spid="2097192"/>
                </p:tgtEl>
              </p:cMediaNode>
            </p:audio>
          </p:childTnLst>
        </p:cTn>
      </p:par>
    </p:tnLst>
    <p:bldLst>
      <p:bldP spid="10486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89" name=""/>
        <p:cNvGrpSpPr/>
        <p:nvPr/>
      </p:nvGrpSpPr>
      <p:grpSpPr>
        <a:xfrm>
          <a:off x="0" y="0"/>
          <a:ext cx="0" cy="0"/>
          <a:chOff x="0" y="0"/>
          <a:chExt cx="0" cy="0"/>
        </a:xfrm>
      </p:grpSpPr>
      <p:pic>
        <p:nvPicPr>
          <p:cNvPr id="2097194" name="图片 4"/>
          <p:cNvPicPr>
            <a:picLocks noChangeAspect="1"/>
          </p:cNvPicPr>
          <p:nvPr/>
        </p:nvPicPr>
        <p:blipFill>
          <a:blip xmlns:r="http://schemas.openxmlformats.org/officeDocument/2006/relationships" r:embed="rId1"/>
          <a:stretch>
            <a:fillRect/>
          </a:stretch>
        </p:blipFill>
        <p:spPr>
          <a:xfrm flipH="1">
            <a:off x="230841" y="112154"/>
            <a:ext cx="2198629" cy="6745846"/>
          </a:xfrm>
          <a:prstGeom prst="rect"/>
        </p:spPr>
      </p:pic>
      <p:sp>
        <p:nvSpPr>
          <p:cNvPr id="1048647" name="文本框 22"/>
          <p:cNvSpPr txBox="1"/>
          <p:nvPr>
            <p:custDataLst>
              <p:tags r:id="rId2"/>
            </p:custDataLst>
          </p:nvPr>
        </p:nvSpPr>
        <p:spPr>
          <a:xfrm>
            <a:off x="2703015" y="408791"/>
            <a:ext cx="9488985" cy="5304622"/>
          </a:xfrm>
          <a:prstGeom prst="rect"/>
          <a:noFill/>
        </p:spPr>
        <p:txBody>
          <a:bodyPr anchor="ctr">
            <a:normAutofit/>
          </a:bodyPr>
          <a:p>
            <a:r>
              <a:rPr altLang="zh-CN" b="1" dirty="0" sz="2800" lang="en-US"/>
              <a:t>Text 4		</a:t>
            </a:r>
            <a:r>
              <a:rPr altLang="zh-CN" b="1" dirty="0" sz="2800" lang="en-US" err="1"/>
              <a:t>租房询问</a:t>
            </a:r>
            <a:endParaRPr altLang="zh-CN" b="1" dirty="0" sz="2800" lang="zh-CN"/>
          </a:p>
          <a:p>
            <a:r>
              <a:rPr altLang="zh-CN" dirty="0" sz="2800" lang="en-US"/>
              <a:t>M: Hello!</a:t>
            </a:r>
            <a:endParaRPr altLang="zh-CN" dirty="0" sz="2800" lang="zh-CN"/>
          </a:p>
          <a:p>
            <a:r>
              <a:rPr altLang="zh-CN" dirty="0" sz="2800" lang="en-US">
                <a:solidFill>
                  <a:srgbClr val="FF0000"/>
                </a:solidFill>
              </a:rPr>
              <a:t>W: </a:t>
            </a:r>
            <a:r>
              <a:rPr altLang="zh-CN" dirty="0" sz="2800" lang="en-US"/>
              <a:t>Ca</a:t>
            </a:r>
            <a:r>
              <a:rPr altLang="zh-CN" dirty="0" sz="2800" lang="en-US" u="sng">
                <a:solidFill>
                  <a:srgbClr val="FF0000"/>
                </a:solidFill>
              </a:rPr>
              <a:t>n I</a:t>
            </a:r>
            <a:r>
              <a:rPr altLang="zh-CN" dirty="0" sz="2800" lang="en-US"/>
              <a:t> hel</a:t>
            </a:r>
            <a:r>
              <a:rPr altLang="zh-CN" dirty="0" sz="2800" lang="en-US" u="sng">
                <a:solidFill>
                  <a:srgbClr val="FF0000"/>
                </a:solidFill>
              </a:rPr>
              <a:t>p you </a:t>
            </a:r>
            <a:r>
              <a:rPr altLang="zh-CN" dirty="0" sz="2800" lang="en-US"/>
              <a:t>with anything?</a:t>
            </a:r>
            <a:endParaRPr altLang="zh-CN" dirty="0" sz="2800" lang="zh-CN"/>
          </a:p>
          <a:p>
            <a:r>
              <a:rPr altLang="zh-CN" dirty="0" sz="2800" lang="en-US"/>
              <a:t>M: Er… Yes. I’m here to </a:t>
            </a:r>
            <a:r>
              <a:rPr altLang="zh-CN" dirty="0" sz="2800" lang="en-US" u="sng">
                <a:solidFill>
                  <a:srgbClr val="00B050"/>
                </a:solidFill>
              </a:rPr>
              <a:t>see the flat</a:t>
            </a:r>
            <a:r>
              <a:rPr altLang="zh-CN" dirty="0" sz="2800" lang="en-US"/>
              <a:t>. I saw your ad about </a:t>
            </a:r>
            <a:endParaRPr altLang="zh-CN" dirty="0" sz="2800" lang="en-US"/>
          </a:p>
          <a:p>
            <a:r>
              <a:rPr altLang="zh-CN" dirty="0" sz="2800" lang="en-US"/>
              <a:t>  </a:t>
            </a:r>
            <a:r>
              <a:rPr altLang="zh-CN" dirty="0" sz="2800" lang="en-US" u="sng">
                <a:solidFill>
                  <a:srgbClr val="00B050"/>
                </a:solidFill>
              </a:rPr>
              <a:t>a room for rent</a:t>
            </a:r>
            <a:r>
              <a:rPr altLang="zh-CN" dirty="0" sz="2800" lang="en-US"/>
              <a:t>. </a:t>
            </a:r>
            <a:endParaRPr altLang="zh-CN" dirty="0" sz="2800" lang="en-US"/>
          </a:p>
          <a:p>
            <a:r>
              <a:rPr altLang="zh-CN" dirty="0" sz="2800" lang="en-US">
                <a:solidFill>
                  <a:srgbClr val="FF0000"/>
                </a:solidFill>
              </a:rPr>
              <a:t>W: </a:t>
            </a:r>
            <a:r>
              <a:rPr altLang="zh-CN" dirty="0" sz="2800" lang="en-US"/>
              <a:t>Oh, you’ve come to the wrong door.  The flat for rent is</a:t>
            </a:r>
            <a:endParaRPr altLang="zh-CN" dirty="0" sz="2800" lang="en-US"/>
          </a:p>
          <a:p>
            <a:r>
              <a:rPr altLang="zh-CN" dirty="0" sz="2800" lang="en-US"/>
              <a:t>      one floor up.</a:t>
            </a:r>
            <a:endParaRPr altLang="zh-CN" dirty="0" sz="2800" lang="zh-CN"/>
          </a:p>
          <a:p>
            <a:r>
              <a:rPr altLang="zh-CN" dirty="0" lang="en-US"/>
              <a:t> </a:t>
            </a:r>
            <a:endParaRPr altLang="zh-CN" dirty="0" lang="zh-CN"/>
          </a:p>
        </p:txBody>
      </p:sp>
      <p:pic>
        <p:nvPicPr>
          <p:cNvPr id="2097195" name="图片 25"/>
          <p:cNvPicPr>
            <a:picLocks noChangeAspect="1"/>
          </p:cNvPicPr>
          <p:nvPr/>
        </p:nvPicPr>
        <p:blipFill>
          <a:blip xmlns:r="http://schemas.openxmlformats.org/officeDocument/2006/relationships" r:embed="rId1"/>
          <a:stretch>
            <a:fillRect/>
          </a:stretch>
        </p:blipFill>
        <p:spPr>
          <a:xfrm>
            <a:off x="1069156" y="2930455"/>
            <a:ext cx="1633859" cy="3927545"/>
          </a:xfrm>
          <a:prstGeom prst="rect"/>
        </p:spPr>
      </p:pic>
      <p:pic>
        <p:nvPicPr>
          <p:cNvPr id="2097196" name="2021年第一次山东听力音频-剪辑-2021010920482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5525845" y="5533913"/>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47"/>
                                        </p:tgtEl>
                                        <p:attrNameLst>
                                          <p:attrName>style.visibility</p:attrName>
                                        </p:attrNameLst>
                                      </p:cBhvr>
                                      <p:to>
                                        <p:strVal val="visible"/>
                                      </p:to>
                                    </p:set>
                                    <p:animEffect transition="in" filter="fade">
                                      <p:cBhvr>
                                        <p:cTn dur="500" id="7"/>
                                        <p:tgtEl>
                                          <p:spTgt spid="1048647"/>
                                        </p:tgtEl>
                                      </p:cBhvr>
                                    </p:animEffect>
                                    <p:anim calcmode="lin" valueType="num">
                                      <p:cBhvr>
                                        <p:cTn dur="500" fill="hold" id="8"/>
                                        <p:tgtEl>
                                          <p:spTgt spid="1048647"/>
                                        </p:tgtEl>
                                        <p:attrNameLst>
                                          <p:attrName>ppt_x</p:attrName>
                                        </p:attrNameLst>
                                      </p:cBhvr>
                                      <p:tavLst>
                                        <p:tav tm="0">
                                          <p:val>
                                            <p:strVal val="#ppt_x"/>
                                          </p:val>
                                        </p:tav>
                                        <p:tav tm="100000">
                                          <p:val>
                                            <p:strVal val="#ppt_x"/>
                                          </p:val>
                                        </p:tav>
                                      </p:tavLst>
                                    </p:anim>
                                    <p:anim calcmode="lin" valueType="num">
                                      <p:cBhvr>
                                        <p:cTn decel="100000" dur="450" fill="hold" id="9"/>
                                        <p:tgtEl>
                                          <p:spTgt spid="1048647"/>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47"/>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1031647" fill="hold" id="14"/>
                                        <p:tgtEl>
                                          <p:spTgt spid="209719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5">
                  <p:stCondLst>
                    <p:cond delay="indefinite"/>
                  </p:stCondLst>
                  <p:endCondLst>
                    <p:cond evt="onStopAudio" delay="0">
                      <p:tgtEl>
                        <p:sldTgt/>
                      </p:tgtEl>
                    </p:cond>
                  </p:endCondLst>
                </p:cTn>
                <p:tgtEl>
                  <p:spTgt spid="2097196"/>
                </p:tgtEl>
              </p:cMediaNode>
            </p:audio>
          </p:childTnLst>
        </p:cTn>
      </p:par>
    </p:tnLst>
    <p:bldLst>
      <p:bldP spid="10486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92" name=""/>
        <p:cNvGrpSpPr/>
        <p:nvPr/>
      </p:nvGrpSpPr>
      <p:grpSpPr>
        <a:xfrm>
          <a:off x="0" y="0"/>
          <a:ext cx="0" cy="0"/>
          <a:chOff x="0" y="0"/>
          <a:chExt cx="0" cy="0"/>
        </a:xfrm>
      </p:grpSpPr>
      <p:pic>
        <p:nvPicPr>
          <p:cNvPr id="2097197" name="图片 4"/>
          <p:cNvPicPr>
            <a:picLocks noChangeAspect="1"/>
          </p:cNvPicPr>
          <p:nvPr/>
        </p:nvPicPr>
        <p:blipFill>
          <a:blip xmlns:r="http://schemas.openxmlformats.org/officeDocument/2006/relationships" r:embed="rId1"/>
          <a:stretch>
            <a:fillRect/>
          </a:stretch>
        </p:blipFill>
        <p:spPr>
          <a:xfrm flipH="1">
            <a:off x="230841" y="112154"/>
            <a:ext cx="2198629" cy="6745846"/>
          </a:xfrm>
          <a:prstGeom prst="rect"/>
        </p:spPr>
      </p:pic>
      <p:sp>
        <p:nvSpPr>
          <p:cNvPr id="1048651" name="文本框 22"/>
          <p:cNvSpPr txBox="1"/>
          <p:nvPr>
            <p:custDataLst>
              <p:tags r:id="rId2"/>
            </p:custDataLst>
          </p:nvPr>
        </p:nvSpPr>
        <p:spPr>
          <a:xfrm>
            <a:off x="2703015" y="408791"/>
            <a:ext cx="9388580" cy="5304622"/>
          </a:xfrm>
          <a:prstGeom prst="rect"/>
          <a:noFill/>
        </p:spPr>
        <p:txBody>
          <a:bodyPr anchor="ctr">
            <a:normAutofit/>
          </a:bodyPr>
          <a:p>
            <a:r>
              <a:rPr altLang="zh-CN" b="1" dirty="0" sz="2800" lang="en-US"/>
              <a:t>Text 5		</a:t>
            </a:r>
            <a:endParaRPr altLang="zh-CN" b="1" dirty="0" sz="2800" lang="zh-CN"/>
          </a:p>
          <a:p>
            <a:r>
              <a:rPr altLang="zh-CN" dirty="0" sz="2800" lang="en-US"/>
              <a:t>M: Does your Grandma______________________?</a:t>
            </a:r>
            <a:endParaRPr altLang="zh-CN" dirty="0" sz="2800" lang="zh-CN"/>
          </a:p>
          <a:p>
            <a:r>
              <a:rPr altLang="zh-CN" dirty="0" sz="2800" lang="en-US">
                <a:solidFill>
                  <a:srgbClr val="FF0000"/>
                </a:solidFill>
              </a:rPr>
              <a:t>W</a:t>
            </a:r>
            <a:r>
              <a:rPr altLang="zh-CN" dirty="0" sz="2800" lang="en-US"/>
              <a:t>:____. She says she can take care of herself though her</a:t>
            </a:r>
            <a:endParaRPr altLang="zh-CN" dirty="0" sz="2800" lang="en-US"/>
          </a:p>
          <a:p>
            <a:r>
              <a:rPr altLang="zh-CN" dirty="0" sz="2800" lang="en-US"/>
              <a:t>     hearing is going. She loved to have her children go </a:t>
            </a:r>
            <a:endParaRPr altLang="zh-CN" dirty="0" sz="2800" lang="en-US"/>
          </a:p>
          <a:p>
            <a:r>
              <a:rPr altLang="zh-CN" dirty="0" sz="2800" lang="en-US"/>
              <a:t>     back and stay with her. But she wouldn’t come to live</a:t>
            </a:r>
            <a:endParaRPr altLang="zh-CN" dirty="0" sz="2800" lang="en-US"/>
          </a:p>
          <a:p>
            <a:r>
              <a:rPr altLang="zh-CN" dirty="0" sz="2800" lang="en-US"/>
              <a:t>     with us.</a:t>
            </a:r>
            <a:endParaRPr altLang="zh-CN" dirty="0" sz="2800" lang="zh-CN"/>
          </a:p>
          <a:p>
            <a:r>
              <a:rPr altLang="zh-CN" dirty="0" sz="2800" lang="en-US"/>
              <a:t>M: That’s________________________.</a:t>
            </a:r>
            <a:endParaRPr altLang="zh-CN" dirty="0" sz="2800" lang="zh-CN"/>
          </a:p>
        </p:txBody>
      </p:sp>
      <p:pic>
        <p:nvPicPr>
          <p:cNvPr id="2097198" name="图片 25"/>
          <p:cNvPicPr>
            <a:picLocks noChangeAspect="1"/>
          </p:cNvPicPr>
          <p:nvPr/>
        </p:nvPicPr>
        <p:blipFill>
          <a:blip xmlns:r="http://schemas.openxmlformats.org/officeDocument/2006/relationships" r:embed="rId1"/>
          <a:stretch>
            <a:fillRect/>
          </a:stretch>
        </p:blipFill>
        <p:spPr>
          <a:xfrm>
            <a:off x="1069156" y="2930455"/>
            <a:ext cx="1633859" cy="3927545"/>
          </a:xfrm>
          <a:prstGeom prst="rect"/>
        </p:spPr>
      </p:pic>
      <p:pic>
        <p:nvPicPr>
          <p:cNvPr id="2097199" name="2021年第一次山东听力音频-剪辑-2021010921021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5954993" y="5328276"/>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51"/>
                                        </p:tgtEl>
                                        <p:attrNameLst>
                                          <p:attrName>style.visibility</p:attrName>
                                        </p:attrNameLst>
                                      </p:cBhvr>
                                      <p:to>
                                        <p:strVal val="visible"/>
                                      </p:to>
                                    </p:set>
                                    <p:animEffect transition="in" filter="fade">
                                      <p:cBhvr>
                                        <p:cTn dur="500" id="7"/>
                                        <p:tgtEl>
                                          <p:spTgt spid="1048651"/>
                                        </p:tgtEl>
                                      </p:cBhvr>
                                    </p:animEffect>
                                    <p:anim calcmode="lin" valueType="num">
                                      <p:cBhvr>
                                        <p:cTn dur="500" fill="hold" id="8"/>
                                        <p:tgtEl>
                                          <p:spTgt spid="1048651"/>
                                        </p:tgtEl>
                                        <p:attrNameLst>
                                          <p:attrName>ppt_x</p:attrName>
                                        </p:attrNameLst>
                                      </p:cBhvr>
                                      <p:tavLst>
                                        <p:tav tm="0">
                                          <p:val>
                                            <p:strVal val="#ppt_x"/>
                                          </p:val>
                                        </p:tav>
                                        <p:tav tm="100000">
                                          <p:val>
                                            <p:strVal val="#ppt_x"/>
                                          </p:val>
                                        </p:tav>
                                      </p:tavLst>
                                    </p:anim>
                                    <p:anim calcmode="lin" valueType="num">
                                      <p:cBhvr>
                                        <p:cTn decel="100000" dur="450" fill="hold" id="9"/>
                                        <p:tgtEl>
                                          <p:spTgt spid="1048651"/>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51"/>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19103" fill="hold" id="14"/>
                                        <p:tgtEl>
                                          <p:spTgt spid="209719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5">
                  <p:stCondLst>
                    <p:cond delay="indefinite"/>
                  </p:stCondLst>
                  <p:endCondLst>
                    <p:cond evt="onStopAudio" delay="0">
                      <p:tgtEl>
                        <p:sldTgt/>
                      </p:tgtEl>
                    </p:cond>
                  </p:endCondLst>
                </p:cTn>
                <p:tgtEl>
                  <p:spTgt spid="2097199"/>
                </p:tgtEl>
              </p:cMediaNode>
            </p:audio>
          </p:childTnLst>
        </p:cTn>
      </p:par>
    </p:tnLst>
    <p:bldLst>
      <p:bldP spid="104865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95" name=""/>
        <p:cNvGrpSpPr/>
        <p:nvPr/>
      </p:nvGrpSpPr>
      <p:grpSpPr>
        <a:xfrm>
          <a:off x="0" y="0"/>
          <a:ext cx="0" cy="0"/>
          <a:chOff x="0" y="0"/>
          <a:chExt cx="0" cy="0"/>
        </a:xfrm>
      </p:grpSpPr>
      <p:pic>
        <p:nvPicPr>
          <p:cNvPr id="2097200" name="图片 4"/>
          <p:cNvPicPr>
            <a:picLocks noChangeAspect="1"/>
          </p:cNvPicPr>
          <p:nvPr/>
        </p:nvPicPr>
        <p:blipFill>
          <a:blip xmlns:r="http://schemas.openxmlformats.org/officeDocument/2006/relationships" r:embed="rId1"/>
          <a:stretch>
            <a:fillRect/>
          </a:stretch>
        </p:blipFill>
        <p:spPr>
          <a:xfrm flipH="1">
            <a:off x="230841" y="112154"/>
            <a:ext cx="2198629" cy="6745846"/>
          </a:xfrm>
          <a:prstGeom prst="rect"/>
        </p:spPr>
      </p:pic>
      <p:sp>
        <p:nvSpPr>
          <p:cNvPr id="1048655" name="文本框 22"/>
          <p:cNvSpPr txBox="1"/>
          <p:nvPr>
            <p:custDataLst>
              <p:tags r:id="rId2"/>
            </p:custDataLst>
          </p:nvPr>
        </p:nvSpPr>
        <p:spPr>
          <a:xfrm>
            <a:off x="2703015" y="408791"/>
            <a:ext cx="9388580" cy="5304622"/>
          </a:xfrm>
          <a:prstGeom prst="rect"/>
          <a:noFill/>
        </p:spPr>
        <p:txBody>
          <a:bodyPr anchor="ctr">
            <a:normAutofit/>
          </a:bodyPr>
          <a:p>
            <a:r>
              <a:rPr altLang="zh-CN" b="1" dirty="0" sz="2800" lang="en-US"/>
              <a:t>Text 5	</a:t>
            </a:r>
            <a:r>
              <a:rPr altLang="zh-CN" b="1" dirty="0" sz="2800" lang="en-US">
                <a:solidFill>
                  <a:srgbClr val="00B0F0"/>
                </a:solidFill>
              </a:rPr>
              <a:t>  </a:t>
            </a:r>
            <a:r>
              <a:rPr altLang="en-US" b="1" dirty="0" sz="2800" lang="zh-CN">
                <a:solidFill>
                  <a:srgbClr val="00B0F0"/>
                </a:solidFill>
              </a:rPr>
              <a:t>推理判断题</a:t>
            </a:r>
            <a:endParaRPr altLang="zh-CN" b="1" dirty="0" sz="2800" lang="en-US">
              <a:solidFill>
                <a:srgbClr val="00B0F0"/>
              </a:solidFill>
            </a:endParaRPr>
          </a:p>
          <a:p>
            <a:r>
              <a:rPr altLang="zh-CN" dirty="0" sz="2800" lang="en-US"/>
              <a:t>5. What would the woman’s grandma like to do ?</a:t>
            </a:r>
            <a:endParaRPr altLang="zh-CN" dirty="0" sz="2800" lang="zh-CN"/>
          </a:p>
          <a:p>
            <a:pPr indent="-514350" marL="514350">
              <a:buAutoNum type="alphaUcPeriod"/>
            </a:pPr>
            <a:r>
              <a:rPr altLang="zh-CN" dirty="0" sz="2800" lang="en-US"/>
              <a:t>Leave her hometown.  </a:t>
            </a:r>
            <a:endParaRPr altLang="zh-CN" dirty="0" sz="2800" lang="en-US"/>
          </a:p>
          <a:p>
            <a:r>
              <a:rPr altLang="zh-CN" dirty="0" sz="2800" lang="en-US"/>
              <a:t>               </a:t>
            </a:r>
            <a:endParaRPr altLang="zh-CN" dirty="0" sz="2800" lang="zh-CN"/>
          </a:p>
          <a:p>
            <a:r>
              <a:rPr altLang="zh-CN" dirty="0" sz="2800" lang="en-US"/>
              <a:t>B. Visit her children often.   </a:t>
            </a:r>
            <a:endParaRPr altLang="zh-CN" dirty="0" sz="2800" lang="en-US"/>
          </a:p>
          <a:p>
            <a:r>
              <a:rPr altLang="zh-CN" dirty="0" sz="2800" lang="en-US"/>
              <a:t>   </a:t>
            </a:r>
            <a:endParaRPr altLang="zh-CN" dirty="0" sz="2800" lang="zh-CN"/>
          </a:p>
          <a:p>
            <a:r>
              <a:rPr altLang="zh-CN" dirty="0" sz="2800" lang="en-US"/>
              <a:t>C. Live in her own home .</a:t>
            </a:r>
            <a:endParaRPr altLang="zh-CN" dirty="0" sz="2800" lang="zh-CN"/>
          </a:p>
          <a:p>
            <a:endParaRPr altLang="zh-CN" b="1" dirty="0" sz="2800" lang="zh-CN"/>
          </a:p>
        </p:txBody>
      </p:sp>
      <p:pic>
        <p:nvPicPr>
          <p:cNvPr id="2097201" name="图片 25"/>
          <p:cNvPicPr>
            <a:picLocks noChangeAspect="1"/>
          </p:cNvPicPr>
          <p:nvPr/>
        </p:nvPicPr>
        <p:blipFill>
          <a:blip xmlns:r="http://schemas.openxmlformats.org/officeDocument/2006/relationships" r:embed="rId1"/>
          <a:stretch>
            <a:fillRect/>
          </a:stretch>
        </p:blipFill>
        <p:spPr>
          <a:xfrm>
            <a:off x="1069156" y="2930455"/>
            <a:ext cx="1633859" cy="3927545"/>
          </a:xfrm>
          <a:prstGeom prst="rect"/>
        </p:spPr>
      </p:pic>
      <p:pic>
        <p:nvPicPr>
          <p:cNvPr id="2097202" name="2021年第一次山东听力音频-剪辑-2021010921021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5954993" y="5328276"/>
            <a:ext cx="609600" cy="609600"/>
          </a:xfrm>
          <a:prstGeom prst="rect"/>
        </p:spPr>
      </p:pic>
      <p:pic>
        <p:nvPicPr>
          <p:cNvPr id="2097203" name="图形 5" descr="蝴蝶 纯色填充"/>
          <p:cNvPicPr>
            <a:picLocks noChangeAspect="1"/>
          </p:cNvPicPr>
          <p:nvPr/>
        </p:nvPicPr>
        <p:blipFill>
          <a:blip xmlns:r="http://schemas.openxmlformats.org/officeDocument/2006/relationships" r:embed="rId6" cstate="print"/>
          <a:stretch>
            <a:fillRect/>
          </a:stretch>
        </p:blipFill>
        <p:spPr>
          <a:xfrm>
            <a:off x="2398480" y="3757659"/>
            <a:ext cx="914400" cy="9144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55"/>
                                        </p:tgtEl>
                                        <p:attrNameLst>
                                          <p:attrName>style.visibility</p:attrName>
                                        </p:attrNameLst>
                                      </p:cBhvr>
                                      <p:to>
                                        <p:strVal val="visible"/>
                                      </p:to>
                                    </p:set>
                                    <p:animEffect transition="in" filter="fade">
                                      <p:cBhvr>
                                        <p:cTn dur="500" id="7"/>
                                        <p:tgtEl>
                                          <p:spTgt spid="1048655"/>
                                        </p:tgtEl>
                                      </p:cBhvr>
                                    </p:animEffect>
                                    <p:anim calcmode="lin" valueType="num">
                                      <p:cBhvr>
                                        <p:cTn dur="500" fill="hold" id="8"/>
                                        <p:tgtEl>
                                          <p:spTgt spid="1048655"/>
                                        </p:tgtEl>
                                        <p:attrNameLst>
                                          <p:attrName>ppt_x</p:attrName>
                                        </p:attrNameLst>
                                      </p:cBhvr>
                                      <p:tavLst>
                                        <p:tav tm="0">
                                          <p:val>
                                            <p:strVal val="#ppt_x"/>
                                          </p:val>
                                        </p:tav>
                                        <p:tav tm="100000">
                                          <p:val>
                                            <p:strVal val="#ppt_x"/>
                                          </p:val>
                                        </p:tav>
                                      </p:tavLst>
                                    </p:anim>
                                    <p:anim calcmode="lin" valueType="num">
                                      <p:cBhvr>
                                        <p:cTn decel="100000" dur="450" fill="hold" id="9"/>
                                        <p:tgtEl>
                                          <p:spTgt spid="1048655"/>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55"/>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19103" fill="hold" id="14"/>
                                        <p:tgtEl>
                                          <p:spTgt spid="2097202"/>
                                        </p:tgtEl>
                                      </p:cBhvr>
                                    </p:cmd>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2" presetSubtype="4">
                                  <p:stCondLst>
                                    <p:cond delay="0"/>
                                  </p:stCondLst>
                                  <p:childTnLst>
                                    <p:set>
                                      <p:cBhvr>
                                        <p:cTn dur="1" fill="hold" id="18">
                                          <p:stCondLst>
                                            <p:cond delay="0"/>
                                          </p:stCondLst>
                                        </p:cTn>
                                        <p:tgtEl>
                                          <p:spTgt spid="2097203"/>
                                        </p:tgtEl>
                                        <p:attrNameLst>
                                          <p:attrName>style.visibility</p:attrName>
                                        </p:attrNameLst>
                                      </p:cBhvr>
                                      <p:to>
                                        <p:strVal val="visible"/>
                                      </p:to>
                                    </p:set>
                                    <p:anim calcmode="lin" valueType="num">
                                      <p:cBhvr additive="base">
                                        <p:cTn dur="500" fill="hold" id="19"/>
                                        <p:tgtEl>
                                          <p:spTgt spid="2097203"/>
                                        </p:tgtEl>
                                        <p:attrNameLst>
                                          <p:attrName>ppt_x</p:attrName>
                                        </p:attrNameLst>
                                      </p:cBhvr>
                                      <p:tavLst>
                                        <p:tav tm="0">
                                          <p:val>
                                            <p:strVal val="#ppt_x"/>
                                          </p:val>
                                        </p:tav>
                                        <p:tav tm="100000">
                                          <p:val>
                                            <p:strVal val="#ppt_x"/>
                                          </p:val>
                                        </p:tav>
                                      </p:tavLst>
                                    </p:anim>
                                    <p:anim calcmode="lin" valueType="num">
                                      <p:cBhvr additive="base">
                                        <p:cTn dur="500" fill="hold" id="20"/>
                                        <p:tgtEl>
                                          <p:spTgt spid="20972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21">
                  <p:stCondLst>
                    <p:cond delay="indefinite"/>
                  </p:stCondLst>
                  <p:endCondLst>
                    <p:cond evt="onStopAudio" delay="0">
                      <p:tgtEl>
                        <p:sldTgt/>
                      </p:tgtEl>
                    </p:cond>
                  </p:endCondLst>
                </p:cTn>
                <p:tgtEl>
                  <p:spTgt spid="2097202"/>
                </p:tgtEl>
              </p:cMediaNode>
            </p:audio>
          </p:childTnLst>
        </p:cTn>
      </p:par>
    </p:tnLst>
    <p:bldLst>
      <p:bldP spid="104865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98" name=""/>
        <p:cNvGrpSpPr/>
        <p:nvPr/>
      </p:nvGrpSpPr>
      <p:grpSpPr>
        <a:xfrm>
          <a:off x="0" y="0"/>
          <a:ext cx="0" cy="0"/>
          <a:chOff x="0" y="0"/>
          <a:chExt cx="0" cy="0"/>
        </a:xfrm>
      </p:grpSpPr>
      <p:pic>
        <p:nvPicPr>
          <p:cNvPr id="2097204" name="图片 4"/>
          <p:cNvPicPr>
            <a:picLocks noChangeAspect="1"/>
          </p:cNvPicPr>
          <p:nvPr/>
        </p:nvPicPr>
        <p:blipFill>
          <a:blip xmlns:r="http://schemas.openxmlformats.org/officeDocument/2006/relationships" r:embed="rId1"/>
          <a:stretch>
            <a:fillRect/>
          </a:stretch>
        </p:blipFill>
        <p:spPr>
          <a:xfrm flipH="1">
            <a:off x="230841" y="112154"/>
            <a:ext cx="2198629" cy="6745846"/>
          </a:xfrm>
          <a:prstGeom prst="rect"/>
        </p:spPr>
      </p:pic>
      <p:sp>
        <p:nvSpPr>
          <p:cNvPr id="1048659" name="文本框 22"/>
          <p:cNvSpPr txBox="1"/>
          <p:nvPr>
            <p:custDataLst>
              <p:tags r:id="rId2"/>
            </p:custDataLst>
          </p:nvPr>
        </p:nvSpPr>
        <p:spPr>
          <a:xfrm>
            <a:off x="2703015" y="418218"/>
            <a:ext cx="9388580" cy="5304622"/>
          </a:xfrm>
          <a:prstGeom prst="rect"/>
          <a:noFill/>
        </p:spPr>
        <p:txBody>
          <a:bodyPr anchor="ctr">
            <a:normAutofit/>
          </a:bodyPr>
          <a:p>
            <a:r>
              <a:rPr altLang="zh-CN" b="1" dirty="0" sz="2800" lang="en-US"/>
              <a:t>Text 5		</a:t>
            </a:r>
            <a:r>
              <a:rPr altLang="zh-CN" b="1" dirty="0" sz="2800" lang="en-US" err="1"/>
              <a:t>谈论家人</a:t>
            </a:r>
            <a:endParaRPr altLang="zh-CN" b="1" dirty="0" sz="2800" lang="zh-CN"/>
          </a:p>
          <a:p>
            <a:r>
              <a:rPr altLang="zh-CN" dirty="0" sz="2800" lang="en-US"/>
              <a:t>M: Does your Grandma </a:t>
            </a:r>
            <a:r>
              <a:rPr altLang="zh-CN" dirty="0" sz="2800" lang="en-US" u="sng">
                <a:solidFill>
                  <a:srgbClr val="00B050"/>
                </a:solidFill>
              </a:rPr>
              <a:t>still live in your hometown</a:t>
            </a:r>
            <a:r>
              <a:rPr altLang="zh-CN" dirty="0" sz="2800" lang="en-US">
                <a:solidFill>
                  <a:srgbClr val="00B050"/>
                </a:solidFill>
              </a:rPr>
              <a:t>?</a:t>
            </a:r>
            <a:endParaRPr altLang="zh-CN" dirty="0" sz="2800" lang="zh-CN">
              <a:solidFill>
                <a:srgbClr val="00B050"/>
              </a:solidFill>
            </a:endParaRPr>
          </a:p>
          <a:p>
            <a:r>
              <a:rPr altLang="zh-CN" dirty="0" sz="2800" lang="en-US">
                <a:solidFill>
                  <a:srgbClr val="FF0000"/>
                </a:solidFill>
              </a:rPr>
              <a:t>W</a:t>
            </a:r>
            <a:r>
              <a:rPr altLang="zh-CN" dirty="0" sz="2800" lang="en-US"/>
              <a:t>:</a:t>
            </a:r>
            <a:r>
              <a:rPr altLang="zh-CN" dirty="0" sz="2800" lang="en-US" u="sng">
                <a:solidFill>
                  <a:srgbClr val="00B050"/>
                </a:solidFill>
              </a:rPr>
              <a:t>yes</a:t>
            </a:r>
            <a:r>
              <a:rPr altLang="zh-CN" dirty="0" sz="2800" lang="en-US"/>
              <a:t>. She says she can take care of herself though her</a:t>
            </a:r>
            <a:endParaRPr altLang="zh-CN" dirty="0" sz="2800" lang="en-US"/>
          </a:p>
          <a:p>
            <a:r>
              <a:rPr altLang="zh-CN" dirty="0" sz="2800" lang="en-US"/>
              <a:t>     hearing is going. She lov</a:t>
            </a:r>
            <a:r>
              <a:rPr altLang="zh-CN" dirty="0" sz="2800" lang="en-US">
                <a:solidFill>
                  <a:srgbClr val="0070C0"/>
                </a:solidFill>
              </a:rPr>
              <a:t>ed</a:t>
            </a:r>
            <a:r>
              <a:rPr altLang="zh-CN" dirty="0" sz="2800" lang="en-US"/>
              <a:t> to have her children go </a:t>
            </a:r>
            <a:endParaRPr altLang="zh-CN" dirty="0" sz="2800" lang="en-US"/>
          </a:p>
          <a:p>
            <a:r>
              <a:rPr altLang="zh-CN" dirty="0" sz="2800" lang="en-US"/>
              <a:t>     back an</a:t>
            </a:r>
            <a:r>
              <a:rPr altLang="zh-CN" dirty="0" sz="2800" lang="en-US">
                <a:solidFill>
                  <a:srgbClr val="0070C0"/>
                </a:solidFill>
              </a:rPr>
              <a:t>d</a:t>
            </a:r>
            <a:r>
              <a:rPr altLang="zh-CN" dirty="0" sz="2800" lang="en-US"/>
              <a:t> stay with her. Bu</a:t>
            </a:r>
            <a:r>
              <a:rPr altLang="zh-CN" dirty="0" sz="2800" lang="en-US">
                <a:solidFill>
                  <a:srgbClr val="0070C0"/>
                </a:solidFill>
              </a:rPr>
              <a:t>t</a:t>
            </a:r>
            <a:r>
              <a:rPr altLang="zh-CN" dirty="0" sz="2800" lang="en-US"/>
              <a:t> she wouldn</a:t>
            </a:r>
            <a:r>
              <a:rPr altLang="zh-CN" dirty="0" sz="2800" lang="en-US">
                <a:solidFill>
                  <a:srgbClr val="0070C0"/>
                </a:solidFill>
              </a:rPr>
              <a:t>’t</a:t>
            </a:r>
            <a:r>
              <a:rPr altLang="zh-CN" dirty="0" sz="2800" lang="en-US"/>
              <a:t> come to live</a:t>
            </a:r>
            <a:endParaRPr altLang="zh-CN" dirty="0" sz="2800" lang="en-US"/>
          </a:p>
          <a:p>
            <a:r>
              <a:rPr altLang="zh-CN" dirty="0" sz="2800" lang="en-US"/>
              <a:t>     wi</a:t>
            </a:r>
            <a:r>
              <a:rPr altLang="zh-CN" dirty="0" sz="2800" lang="en-US" u="sng">
                <a:solidFill>
                  <a:srgbClr val="FF0000"/>
                </a:solidFill>
              </a:rPr>
              <a:t>th u</a:t>
            </a:r>
            <a:r>
              <a:rPr altLang="zh-CN" dirty="0" sz="2800" lang="en-US"/>
              <a:t>s.</a:t>
            </a:r>
            <a:endParaRPr altLang="zh-CN" dirty="0" sz="2800" lang="zh-CN"/>
          </a:p>
          <a:p>
            <a:r>
              <a:rPr altLang="zh-CN" dirty="0" sz="2800" lang="en-US"/>
              <a:t>M: That’s </a:t>
            </a:r>
            <a:r>
              <a:rPr altLang="zh-CN" dirty="0" sz="2800" lang="en-US" u="sng">
                <a:solidFill>
                  <a:srgbClr val="00B050"/>
                </a:solidFill>
              </a:rPr>
              <a:t>typical of people of her age</a:t>
            </a:r>
            <a:r>
              <a:rPr altLang="zh-CN" dirty="0" sz="2800" lang="en-US"/>
              <a:t>.</a:t>
            </a:r>
            <a:endParaRPr altLang="zh-CN" dirty="0" sz="2800" lang="zh-CN"/>
          </a:p>
        </p:txBody>
      </p:sp>
      <p:pic>
        <p:nvPicPr>
          <p:cNvPr id="2097205" name="图片 25"/>
          <p:cNvPicPr>
            <a:picLocks noChangeAspect="1"/>
          </p:cNvPicPr>
          <p:nvPr/>
        </p:nvPicPr>
        <p:blipFill>
          <a:blip xmlns:r="http://schemas.openxmlformats.org/officeDocument/2006/relationships" r:embed="rId1"/>
          <a:stretch>
            <a:fillRect/>
          </a:stretch>
        </p:blipFill>
        <p:spPr>
          <a:xfrm>
            <a:off x="1069156" y="2930455"/>
            <a:ext cx="1633859" cy="3927545"/>
          </a:xfrm>
          <a:prstGeom prst="rect"/>
        </p:spPr>
      </p:pic>
      <p:pic>
        <p:nvPicPr>
          <p:cNvPr id="2097206" name="2021年第一次山东听力音频-剪辑-2021010921021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5954993" y="5328276"/>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59"/>
                                        </p:tgtEl>
                                        <p:attrNameLst>
                                          <p:attrName>style.visibility</p:attrName>
                                        </p:attrNameLst>
                                      </p:cBhvr>
                                      <p:to>
                                        <p:strVal val="visible"/>
                                      </p:to>
                                    </p:set>
                                    <p:animEffect transition="in" filter="fade">
                                      <p:cBhvr>
                                        <p:cTn dur="500" id="7"/>
                                        <p:tgtEl>
                                          <p:spTgt spid="1048659"/>
                                        </p:tgtEl>
                                      </p:cBhvr>
                                    </p:animEffect>
                                    <p:anim calcmode="lin" valueType="num">
                                      <p:cBhvr>
                                        <p:cTn dur="500" fill="hold" id="8"/>
                                        <p:tgtEl>
                                          <p:spTgt spid="1048659"/>
                                        </p:tgtEl>
                                        <p:attrNameLst>
                                          <p:attrName>ppt_x</p:attrName>
                                        </p:attrNameLst>
                                      </p:cBhvr>
                                      <p:tavLst>
                                        <p:tav tm="0">
                                          <p:val>
                                            <p:strVal val="#ppt_x"/>
                                          </p:val>
                                        </p:tav>
                                        <p:tav tm="100000">
                                          <p:val>
                                            <p:strVal val="#ppt_x"/>
                                          </p:val>
                                        </p:tav>
                                      </p:tavLst>
                                    </p:anim>
                                    <p:anim calcmode="lin" valueType="num">
                                      <p:cBhvr>
                                        <p:cTn decel="100000" dur="450" fill="hold" id="9"/>
                                        <p:tgtEl>
                                          <p:spTgt spid="1048659"/>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59"/>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19103" fill="hold" id="14"/>
                                        <p:tgtEl>
                                          <p:spTgt spid="209720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5">
                  <p:stCondLst>
                    <p:cond delay="indefinite"/>
                  </p:stCondLst>
                  <p:endCondLst>
                    <p:cond evt="onStopAudio" delay="0">
                      <p:tgtEl>
                        <p:sldTgt/>
                      </p:tgtEl>
                    </p:cond>
                  </p:endCondLst>
                </p:cTn>
                <p:tgtEl>
                  <p:spTgt spid="2097206"/>
                </p:tgtEl>
              </p:cMediaNode>
            </p:audio>
          </p:childTnLst>
        </p:cTn>
      </p:par>
    </p:tnLst>
    <p:bldLst>
      <p:bldP spid="10486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01" name=""/>
        <p:cNvGrpSpPr/>
        <p:nvPr/>
      </p:nvGrpSpPr>
      <p:grpSpPr>
        <a:xfrm>
          <a:off x="0" y="0"/>
          <a:ext cx="0" cy="0"/>
          <a:chOff x="0" y="0"/>
          <a:chExt cx="0" cy="0"/>
        </a:xfrm>
      </p:grpSpPr>
      <p:pic>
        <p:nvPicPr>
          <p:cNvPr id="2097207" name="图片 4"/>
          <p:cNvPicPr>
            <a:picLocks noChangeAspect="1"/>
          </p:cNvPicPr>
          <p:nvPr/>
        </p:nvPicPr>
        <p:blipFill>
          <a:blip xmlns:r="http://schemas.openxmlformats.org/officeDocument/2006/relationships" r:embed="rId1"/>
          <a:stretch>
            <a:fillRect/>
          </a:stretch>
        </p:blipFill>
        <p:spPr>
          <a:xfrm flipH="1">
            <a:off x="230840" y="112154"/>
            <a:ext cx="1479625" cy="6745846"/>
          </a:xfrm>
          <a:prstGeom prst="rect"/>
        </p:spPr>
      </p:pic>
      <p:sp>
        <p:nvSpPr>
          <p:cNvPr id="1048663" name="文本框 22"/>
          <p:cNvSpPr txBox="1"/>
          <p:nvPr>
            <p:custDataLst>
              <p:tags r:id="rId2"/>
            </p:custDataLst>
          </p:nvPr>
        </p:nvSpPr>
        <p:spPr>
          <a:xfrm>
            <a:off x="2086984" y="408791"/>
            <a:ext cx="10105016" cy="5304622"/>
          </a:xfrm>
          <a:prstGeom prst="rect"/>
          <a:noFill/>
        </p:spPr>
        <p:txBody>
          <a:bodyPr anchor="ctr">
            <a:normAutofit/>
          </a:bodyPr>
          <a:p>
            <a:r>
              <a:rPr altLang="zh-CN" b="1" dirty="0" sz="2800" lang="en-US"/>
              <a:t>Text 6	</a:t>
            </a:r>
            <a:endParaRPr altLang="zh-CN" b="1" dirty="0" sz="2800" lang="zh-CN"/>
          </a:p>
          <a:p>
            <a:r>
              <a:rPr altLang="zh-CN" dirty="0" sz="2800" lang="en-US"/>
              <a:t>M: Come on._____________. We promised_______________. </a:t>
            </a:r>
            <a:r>
              <a:rPr altLang="zh-CN" dirty="0" sz="2800" lang="en-US">
                <a:solidFill>
                  <a:srgbClr val="FF0000"/>
                </a:solidFill>
              </a:rPr>
              <a:t>W</a:t>
            </a:r>
            <a:r>
              <a:rPr altLang="zh-CN" dirty="0" sz="2800" lang="en-US"/>
              <a:t>: Just hold your horses. What’s the hurry anyway?</a:t>
            </a:r>
            <a:endParaRPr altLang="zh-CN" dirty="0" sz="2800" lang="zh-CN"/>
          </a:p>
          <a:p>
            <a:r>
              <a:rPr altLang="zh-CN" dirty="0" sz="2800" lang="en-US"/>
              <a:t>M: Well, I’ve to _________and __________________first. </a:t>
            </a:r>
            <a:endParaRPr altLang="zh-CN" dirty="0" sz="2800" lang="en-US"/>
          </a:p>
          <a:p>
            <a:r>
              <a:rPr altLang="zh-CN" dirty="0" sz="2800" lang="en-US">
                <a:solidFill>
                  <a:srgbClr val="FF0000"/>
                </a:solidFill>
              </a:rPr>
              <a:t>W</a:t>
            </a:r>
            <a:r>
              <a:rPr altLang="zh-CN" dirty="0" sz="2800" lang="en-US"/>
              <a:t>: That won’t take long.</a:t>
            </a:r>
            <a:endParaRPr altLang="zh-CN" dirty="0" sz="2800" lang="zh-CN"/>
          </a:p>
          <a:p>
            <a:r>
              <a:rPr altLang="zh-CN" dirty="0" sz="2800" lang="en-US"/>
              <a:t>M: Well, it won’t if there is no line there. </a:t>
            </a:r>
            <a:endParaRPr altLang="zh-CN" dirty="0" sz="2800" lang="en-US"/>
          </a:p>
          <a:p>
            <a:r>
              <a:rPr altLang="zh-CN" dirty="0" sz="2800" lang="en-US">
                <a:solidFill>
                  <a:srgbClr val="FF0000"/>
                </a:solidFill>
              </a:rPr>
              <a:t>W</a:t>
            </a:r>
            <a:r>
              <a:rPr altLang="zh-CN" dirty="0" sz="2800" lang="en-US"/>
              <a:t>: But I’m not quite ready.</a:t>
            </a:r>
            <a:endParaRPr altLang="zh-CN" dirty="0" sz="2800" lang="zh-CN"/>
          </a:p>
          <a:p>
            <a:r>
              <a:rPr altLang="zh-CN" dirty="0" sz="2800" lang="en-US"/>
              <a:t>M: I’ll give you_______________. Then I’m _____________</a:t>
            </a:r>
            <a:endParaRPr altLang="zh-CN" dirty="0" sz="2800" lang="en-US"/>
          </a:p>
          <a:p>
            <a:r>
              <a:rPr altLang="zh-CN" dirty="0" sz="2800" lang="en-US">
                <a:solidFill>
                  <a:srgbClr val="FF0000"/>
                </a:solidFill>
              </a:rPr>
              <a:t>W</a:t>
            </a:r>
            <a:r>
              <a:rPr altLang="zh-CN" dirty="0" sz="2800" lang="en-US"/>
              <a:t>: You wouldn’t do that to me.</a:t>
            </a:r>
            <a:endParaRPr altLang="zh-CN" dirty="0" sz="2800" lang="zh-CN"/>
          </a:p>
          <a:p>
            <a:r>
              <a:rPr altLang="zh-CN" dirty="0" sz="2800" lang="en-US"/>
              <a:t>M: Oh, yes, I would.</a:t>
            </a:r>
            <a:endParaRPr altLang="zh-CN" dirty="0" sz="2800" lang="zh-CN"/>
          </a:p>
        </p:txBody>
      </p:sp>
      <p:pic>
        <p:nvPicPr>
          <p:cNvPr id="2097208" name="图片 25"/>
          <p:cNvPicPr>
            <a:picLocks noChangeAspect="1"/>
          </p:cNvPicPr>
          <p:nvPr/>
        </p:nvPicPr>
        <p:blipFill>
          <a:blip xmlns:r="http://schemas.openxmlformats.org/officeDocument/2006/relationships" r:embed="rId1"/>
          <a:stretch>
            <a:fillRect/>
          </a:stretch>
        </p:blipFill>
        <p:spPr>
          <a:xfrm>
            <a:off x="1069157" y="2930455"/>
            <a:ext cx="931766" cy="3927545"/>
          </a:xfrm>
          <a:prstGeom prst="rect"/>
        </p:spPr>
      </p:pic>
      <p:pic>
        <p:nvPicPr>
          <p:cNvPr id="2097209" name="2021年第一次山东听力音频-剪辑-2021010921071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5486400" y="5713413"/>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63"/>
                                        </p:tgtEl>
                                        <p:attrNameLst>
                                          <p:attrName>style.visibility</p:attrName>
                                        </p:attrNameLst>
                                      </p:cBhvr>
                                      <p:to>
                                        <p:strVal val="visible"/>
                                      </p:to>
                                    </p:set>
                                    <p:animEffect transition="in" filter="fade">
                                      <p:cBhvr>
                                        <p:cTn dur="500" id="7"/>
                                        <p:tgtEl>
                                          <p:spTgt spid="1048663"/>
                                        </p:tgtEl>
                                      </p:cBhvr>
                                    </p:animEffect>
                                    <p:anim calcmode="lin" valueType="num">
                                      <p:cBhvr>
                                        <p:cTn dur="500" fill="hold" id="8"/>
                                        <p:tgtEl>
                                          <p:spTgt spid="1048663"/>
                                        </p:tgtEl>
                                        <p:attrNameLst>
                                          <p:attrName>ppt_x</p:attrName>
                                        </p:attrNameLst>
                                      </p:cBhvr>
                                      <p:tavLst>
                                        <p:tav tm="0">
                                          <p:val>
                                            <p:strVal val="#ppt_x"/>
                                          </p:val>
                                        </p:tav>
                                        <p:tav tm="100000">
                                          <p:val>
                                            <p:strVal val="#ppt_x"/>
                                          </p:val>
                                        </p:tav>
                                      </p:tavLst>
                                    </p:anim>
                                    <p:anim calcmode="lin" valueType="num">
                                      <p:cBhvr>
                                        <p:cTn decel="100000" dur="450" fill="hold" id="9"/>
                                        <p:tgtEl>
                                          <p:spTgt spid="1048663"/>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63"/>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28117" fill="hold" id="14"/>
                                        <p:tgtEl>
                                          <p:spTgt spid="209720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5">
                  <p:stCondLst>
                    <p:cond delay="indefinite"/>
                  </p:stCondLst>
                  <p:endCondLst>
                    <p:cond evt="onStopAudio" delay="0">
                      <p:tgtEl>
                        <p:sldTgt/>
                      </p:tgtEl>
                    </p:cond>
                  </p:endCondLst>
                </p:cTn>
                <p:tgtEl>
                  <p:spTgt spid="2097209"/>
                </p:tgtEl>
              </p:cMediaNode>
            </p:audio>
          </p:childTnLst>
        </p:cTn>
      </p:par>
    </p:tnLst>
    <p:bldLst>
      <p:bldP spid="104866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pic>
        <p:nvPicPr>
          <p:cNvPr id="2097210" name="图片 4"/>
          <p:cNvPicPr>
            <a:picLocks noChangeAspect="1"/>
          </p:cNvPicPr>
          <p:nvPr/>
        </p:nvPicPr>
        <p:blipFill>
          <a:blip xmlns:r="http://schemas.openxmlformats.org/officeDocument/2006/relationships" r:embed="rId1"/>
          <a:stretch>
            <a:fillRect/>
          </a:stretch>
        </p:blipFill>
        <p:spPr>
          <a:xfrm flipH="1">
            <a:off x="230840" y="112154"/>
            <a:ext cx="1479625" cy="6745846"/>
          </a:xfrm>
          <a:prstGeom prst="rect"/>
        </p:spPr>
      </p:pic>
      <p:sp>
        <p:nvSpPr>
          <p:cNvPr id="1048667" name="文本框 22"/>
          <p:cNvSpPr txBox="1"/>
          <p:nvPr>
            <p:custDataLst>
              <p:tags r:id="rId2"/>
            </p:custDataLst>
          </p:nvPr>
        </p:nvSpPr>
        <p:spPr>
          <a:xfrm>
            <a:off x="2086984" y="408791"/>
            <a:ext cx="10105016" cy="5304622"/>
          </a:xfrm>
          <a:prstGeom prst="rect"/>
          <a:noFill/>
        </p:spPr>
        <p:txBody>
          <a:bodyPr anchor="ctr">
            <a:normAutofit fontScale="96429" lnSpcReduction="10000"/>
          </a:bodyPr>
          <a:p>
            <a:r>
              <a:rPr altLang="zh-CN" b="1" dirty="0" sz="2800" lang="en-US"/>
              <a:t>Text 6	</a:t>
            </a:r>
            <a:r>
              <a:rPr altLang="en-US" b="1" dirty="0" sz="2800" lang="zh-CN">
                <a:solidFill>
                  <a:srgbClr val="0070C0"/>
                </a:solidFill>
              </a:rPr>
              <a:t>推理判断</a:t>
            </a:r>
            <a:r>
              <a:rPr altLang="zh-CN" b="1" dirty="0" sz="2800" lang="en-US"/>
              <a:t>	</a:t>
            </a:r>
            <a:endParaRPr altLang="zh-CN" b="1" dirty="0" sz="2800" lang="zh-CN"/>
          </a:p>
          <a:p>
            <a:r>
              <a:rPr altLang="zh-CN" dirty="0" sz="2800" lang="en-US"/>
              <a:t>6. Where does the conversation probably take place?</a:t>
            </a:r>
            <a:endParaRPr altLang="zh-CN" dirty="0" sz="2800" lang="zh-CN"/>
          </a:p>
          <a:p>
            <a:r>
              <a:rPr altLang="zh-CN" dirty="0" sz="2800" lang="en-US"/>
              <a:t>  A. In a office.</a:t>
            </a:r>
            <a:endParaRPr altLang="zh-CN" dirty="0" sz="2800" lang="en-US"/>
          </a:p>
          <a:p>
            <a:r>
              <a:rPr altLang="zh-CN" dirty="0" sz="2800" lang="en-US"/>
              <a:t>          </a:t>
            </a:r>
            <a:endParaRPr altLang="zh-CN" dirty="0" sz="2800" lang="en-US"/>
          </a:p>
          <a:p>
            <a:r>
              <a:rPr altLang="zh-CN" dirty="0" sz="2800" lang="en-US"/>
              <a:t>  B. At home .    </a:t>
            </a:r>
            <a:endParaRPr altLang="zh-CN" dirty="0" sz="2800" lang="en-US"/>
          </a:p>
          <a:p>
            <a:r>
              <a:rPr altLang="zh-CN" dirty="0" sz="2800" lang="en-US"/>
              <a:t>       </a:t>
            </a:r>
            <a:endParaRPr altLang="zh-CN" dirty="0" sz="2800" lang="en-US"/>
          </a:p>
          <a:p>
            <a:r>
              <a:rPr altLang="zh-CN" dirty="0" sz="2800" lang="en-US"/>
              <a:t> C. At a gas station .</a:t>
            </a:r>
            <a:endParaRPr altLang="zh-CN" dirty="0" sz="2800" lang="en-US"/>
          </a:p>
          <a:p>
            <a:endParaRPr altLang="zh-CN" dirty="0" sz="2800" lang="zh-CN"/>
          </a:p>
          <a:p>
            <a:r>
              <a:rPr altLang="zh-CN" dirty="0" sz="2800" lang="en-US"/>
              <a:t>7. What does the man sound ?</a:t>
            </a:r>
            <a:endParaRPr altLang="zh-CN" dirty="0" sz="2800" lang="zh-CN"/>
          </a:p>
          <a:p>
            <a:r>
              <a:rPr altLang="zh-CN" dirty="0" sz="2800" lang="en-US"/>
              <a:t>  A. impatient.   </a:t>
            </a:r>
            <a:r>
              <a:rPr altLang="en-US" dirty="0" sz="2800" lang="zh-CN"/>
              <a:t>不耐烦的 </a:t>
            </a:r>
            <a:r>
              <a:rPr altLang="zh-CN" dirty="0" sz="2800" lang="en-US"/>
              <a:t>  </a:t>
            </a:r>
            <a:endParaRPr altLang="zh-CN" dirty="0" sz="2800" lang="en-US"/>
          </a:p>
          <a:p>
            <a:r>
              <a:rPr altLang="zh-CN" dirty="0" sz="2800" lang="en-US"/>
              <a:t>             </a:t>
            </a:r>
            <a:endParaRPr altLang="zh-CN" dirty="0" sz="2800" lang="en-US"/>
          </a:p>
          <a:p>
            <a:r>
              <a:rPr altLang="zh-CN" dirty="0" sz="2800" lang="en-US"/>
              <a:t> B.  Confused    </a:t>
            </a:r>
            <a:r>
              <a:rPr altLang="en-US" dirty="0" sz="2800" lang="zh-CN"/>
              <a:t>疑惑的</a:t>
            </a:r>
            <a:endParaRPr altLang="zh-CN" dirty="0" sz="2800" lang="en-US"/>
          </a:p>
          <a:p>
            <a:r>
              <a:rPr altLang="zh-CN" dirty="0" sz="2800" lang="en-US"/>
              <a:t>   </a:t>
            </a:r>
            <a:endParaRPr altLang="zh-CN" dirty="0" sz="2800" lang="en-US"/>
          </a:p>
          <a:p>
            <a:r>
              <a:rPr altLang="zh-CN" dirty="0" sz="2800" lang="en-US"/>
              <a:t> C.  Humorous   </a:t>
            </a:r>
            <a:r>
              <a:rPr altLang="en-US" dirty="0" sz="2800" lang="zh-CN"/>
              <a:t>幽默</a:t>
            </a:r>
            <a:r>
              <a:rPr altLang="en-US" dirty="0" sz="2800" lang="zh-CN"/>
              <a:t>的</a:t>
            </a:r>
            <a:r>
              <a:rPr altLang="en-US" dirty="0" sz="2800" lang="zh-CN"/>
              <a:t> </a:t>
            </a:r>
            <a:endParaRPr altLang="zh-CN" dirty="0" sz="2800" lang="zh-CN"/>
          </a:p>
        </p:txBody>
      </p:sp>
      <p:pic>
        <p:nvPicPr>
          <p:cNvPr id="2097211" name="图片 25"/>
          <p:cNvPicPr>
            <a:picLocks noChangeAspect="1"/>
          </p:cNvPicPr>
          <p:nvPr/>
        </p:nvPicPr>
        <p:blipFill>
          <a:blip xmlns:r="http://schemas.openxmlformats.org/officeDocument/2006/relationships" r:embed="rId1"/>
          <a:stretch>
            <a:fillRect/>
          </a:stretch>
        </p:blipFill>
        <p:spPr>
          <a:xfrm>
            <a:off x="1069157" y="2930455"/>
            <a:ext cx="931766" cy="3927545"/>
          </a:xfrm>
          <a:prstGeom prst="rect"/>
        </p:spPr>
      </p:pic>
      <p:pic>
        <p:nvPicPr>
          <p:cNvPr id="2097212" name="2021年第一次山东听力音频-剪辑-2021010921071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9380668" y="5713413"/>
            <a:ext cx="609600" cy="609600"/>
          </a:xfrm>
          <a:prstGeom prst="rect"/>
        </p:spPr>
      </p:pic>
      <p:pic>
        <p:nvPicPr>
          <p:cNvPr id="2097213" name="图形 5" descr="蝴蝶 纯色填充"/>
          <p:cNvPicPr>
            <a:picLocks noChangeAspect="1"/>
          </p:cNvPicPr>
          <p:nvPr/>
        </p:nvPicPr>
        <p:blipFill>
          <a:blip xmlns:r="http://schemas.openxmlformats.org/officeDocument/2006/relationships" r:embed="rId6" cstate="print"/>
          <a:stretch>
            <a:fillRect/>
          </a:stretch>
        </p:blipFill>
        <p:spPr>
          <a:xfrm>
            <a:off x="1877207" y="966682"/>
            <a:ext cx="914400" cy="914400"/>
          </a:xfrm>
          <a:prstGeom prst="rect"/>
        </p:spPr>
      </p:pic>
      <p:pic>
        <p:nvPicPr>
          <p:cNvPr id="2097214" name="图形 6" descr="蝴蝶 纯色填充"/>
          <p:cNvPicPr>
            <a:picLocks noChangeAspect="1"/>
          </p:cNvPicPr>
          <p:nvPr/>
        </p:nvPicPr>
        <p:blipFill>
          <a:blip xmlns:r="http://schemas.openxmlformats.org/officeDocument/2006/relationships" r:embed="rId6" cstate="print"/>
          <a:stretch>
            <a:fillRect/>
          </a:stretch>
        </p:blipFill>
        <p:spPr>
          <a:xfrm>
            <a:off x="1957891" y="3532984"/>
            <a:ext cx="914400" cy="9144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67"/>
                                        </p:tgtEl>
                                        <p:attrNameLst>
                                          <p:attrName>style.visibility</p:attrName>
                                        </p:attrNameLst>
                                      </p:cBhvr>
                                      <p:to>
                                        <p:strVal val="visible"/>
                                      </p:to>
                                    </p:set>
                                    <p:animEffect transition="in" filter="fade">
                                      <p:cBhvr>
                                        <p:cTn dur="500" id="7"/>
                                        <p:tgtEl>
                                          <p:spTgt spid="1048667"/>
                                        </p:tgtEl>
                                      </p:cBhvr>
                                    </p:animEffect>
                                    <p:anim calcmode="lin" valueType="num">
                                      <p:cBhvr>
                                        <p:cTn dur="500" fill="hold" id="8"/>
                                        <p:tgtEl>
                                          <p:spTgt spid="1048667"/>
                                        </p:tgtEl>
                                        <p:attrNameLst>
                                          <p:attrName>ppt_x</p:attrName>
                                        </p:attrNameLst>
                                      </p:cBhvr>
                                      <p:tavLst>
                                        <p:tav tm="0">
                                          <p:val>
                                            <p:strVal val="#ppt_x"/>
                                          </p:val>
                                        </p:tav>
                                        <p:tav tm="100000">
                                          <p:val>
                                            <p:strVal val="#ppt_x"/>
                                          </p:val>
                                        </p:tav>
                                      </p:tavLst>
                                    </p:anim>
                                    <p:anim calcmode="lin" valueType="num">
                                      <p:cBhvr>
                                        <p:cTn decel="100000" dur="450" fill="hold" id="9"/>
                                        <p:tgtEl>
                                          <p:spTgt spid="1048667"/>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67"/>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28117" fill="hold" id="14"/>
                                        <p:tgtEl>
                                          <p:spTgt spid="2097212"/>
                                        </p:tgtEl>
                                      </p:cBhvr>
                                    </p:cmd>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2" presetSubtype="4">
                                  <p:stCondLst>
                                    <p:cond delay="0"/>
                                  </p:stCondLst>
                                  <p:childTnLst>
                                    <p:set>
                                      <p:cBhvr>
                                        <p:cTn dur="1" fill="hold" id="18">
                                          <p:stCondLst>
                                            <p:cond delay="0"/>
                                          </p:stCondLst>
                                        </p:cTn>
                                        <p:tgtEl>
                                          <p:spTgt spid="2097213"/>
                                        </p:tgtEl>
                                        <p:attrNameLst>
                                          <p:attrName>style.visibility</p:attrName>
                                        </p:attrNameLst>
                                      </p:cBhvr>
                                      <p:to>
                                        <p:strVal val="visible"/>
                                      </p:to>
                                    </p:set>
                                    <p:anim calcmode="lin" valueType="num">
                                      <p:cBhvr additive="base">
                                        <p:cTn dur="500" fill="hold" id="19"/>
                                        <p:tgtEl>
                                          <p:spTgt spid="2097213"/>
                                        </p:tgtEl>
                                        <p:attrNameLst>
                                          <p:attrName>ppt_x</p:attrName>
                                        </p:attrNameLst>
                                      </p:cBhvr>
                                      <p:tavLst>
                                        <p:tav tm="0">
                                          <p:val>
                                            <p:strVal val="#ppt_x"/>
                                          </p:val>
                                        </p:tav>
                                        <p:tav tm="100000">
                                          <p:val>
                                            <p:strVal val="#ppt_x"/>
                                          </p:val>
                                        </p:tav>
                                      </p:tavLst>
                                    </p:anim>
                                    <p:anim calcmode="lin" valueType="num">
                                      <p:cBhvr additive="base">
                                        <p:cTn dur="500" fill="hold" id="20"/>
                                        <p:tgtEl>
                                          <p:spTgt spid="2097213"/>
                                        </p:tgtEl>
                                        <p:attrNameLst>
                                          <p:attrName>ppt_y</p:attrName>
                                        </p:attrNameLst>
                                      </p:cBhvr>
                                      <p:tavLst>
                                        <p:tav tm="0">
                                          <p:val>
                                            <p:strVal val="1+#ppt_h/2"/>
                                          </p:val>
                                        </p:tav>
                                        <p:tav tm="100000">
                                          <p:val>
                                            <p:strVal val="#ppt_y"/>
                                          </p:val>
                                        </p:tav>
                                      </p:tavLst>
                                    </p:anim>
                                  </p:childTnLst>
                                </p:cTn>
                              </p:par>
                            </p:childTnLst>
                          </p:cTn>
                        </p:par>
                      </p:childTnLst>
                    </p:cTn>
                  </p:par>
                  <p:par>
                    <p:cTn fill="hold" id="21">
                      <p:stCondLst>
                        <p:cond delay="indefinite"/>
                      </p:stCondLst>
                      <p:childTnLst>
                        <p:par>
                          <p:cTn fill="hold" id="22">
                            <p:stCondLst>
                              <p:cond delay="0"/>
                            </p:stCondLst>
                            <p:childTnLst>
                              <p:par>
                                <p:cTn fill="hold" id="23" nodeType="clickEffect" presetClass="entr" presetID="2" presetSubtype="4">
                                  <p:stCondLst>
                                    <p:cond delay="0"/>
                                  </p:stCondLst>
                                  <p:childTnLst>
                                    <p:set>
                                      <p:cBhvr>
                                        <p:cTn dur="1" fill="hold" id="24">
                                          <p:stCondLst>
                                            <p:cond delay="0"/>
                                          </p:stCondLst>
                                        </p:cTn>
                                        <p:tgtEl>
                                          <p:spTgt spid="2097214"/>
                                        </p:tgtEl>
                                        <p:attrNameLst>
                                          <p:attrName>style.visibility</p:attrName>
                                        </p:attrNameLst>
                                      </p:cBhvr>
                                      <p:to>
                                        <p:strVal val="visible"/>
                                      </p:to>
                                    </p:set>
                                    <p:anim calcmode="lin" valueType="num">
                                      <p:cBhvr additive="base">
                                        <p:cTn dur="500" fill="hold" id="25"/>
                                        <p:tgtEl>
                                          <p:spTgt spid="2097214"/>
                                        </p:tgtEl>
                                        <p:attrNameLst>
                                          <p:attrName>ppt_x</p:attrName>
                                        </p:attrNameLst>
                                      </p:cBhvr>
                                      <p:tavLst>
                                        <p:tav tm="0">
                                          <p:val>
                                            <p:strVal val="#ppt_x"/>
                                          </p:val>
                                        </p:tav>
                                        <p:tav tm="100000">
                                          <p:val>
                                            <p:strVal val="#ppt_x"/>
                                          </p:val>
                                        </p:tav>
                                      </p:tavLst>
                                    </p:anim>
                                    <p:anim calcmode="lin" valueType="num">
                                      <p:cBhvr additive="base">
                                        <p:cTn dur="500" fill="hold" id="26"/>
                                        <p:tgtEl>
                                          <p:spTgt spid="20972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27">
                  <p:stCondLst>
                    <p:cond delay="indefinite"/>
                  </p:stCondLst>
                  <p:endCondLst>
                    <p:cond evt="onStopAudio" delay="0">
                      <p:tgtEl>
                        <p:sldTgt/>
                      </p:tgtEl>
                    </p:cond>
                  </p:endCondLst>
                </p:cTn>
                <p:tgtEl>
                  <p:spTgt spid="2097212"/>
                </p:tgtEl>
              </p:cMediaNode>
            </p:audio>
          </p:childTnLst>
        </p:cTn>
      </p:par>
    </p:tnLst>
    <p:bldLst>
      <p:bldP spid="10486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52" name=""/>
        <p:cNvGrpSpPr/>
        <p:nvPr/>
      </p:nvGrpSpPr>
      <p:grpSpPr>
        <a:xfrm>
          <a:off x="0" y="0"/>
          <a:ext cx="0" cy="0"/>
          <a:chOff x="0" y="0"/>
          <a:chExt cx="0" cy="0"/>
        </a:xfrm>
      </p:grpSpPr>
      <p:sp>
        <p:nvSpPr>
          <p:cNvPr id="1048591" name="矩形: 圆角 1"/>
          <p:cNvSpPr/>
          <p:nvPr/>
        </p:nvSpPr>
        <p:spPr>
          <a:xfrm>
            <a:off x="4983480" y="4269105"/>
            <a:ext cx="6271895" cy="40005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dirty="0" lang="zh-CN">
              <a:latin typeface="印品黑体" panose="00000500000000000000" pitchFamily="2" charset="-122"/>
              <a:ea typeface="印品黑体" panose="00000500000000000000" pitchFamily="2" charset="-122"/>
            </a:endParaRPr>
          </a:p>
        </p:txBody>
      </p:sp>
      <p:sp>
        <p:nvSpPr>
          <p:cNvPr id="1048592" name="文本框 5"/>
          <p:cNvSpPr txBox="1"/>
          <p:nvPr/>
        </p:nvSpPr>
        <p:spPr>
          <a:xfrm>
            <a:off x="2943225" y="1249680"/>
            <a:ext cx="8826500" cy="2086610"/>
          </a:xfrm>
          <a:prstGeom prst="rect"/>
          <a:noFill/>
        </p:spPr>
        <p:txBody>
          <a:bodyPr rtlCol="0" wrap="square">
            <a:spAutoFit/>
          </a:bodyPr>
          <a:p>
            <a:pPr algn="ctr" fontAlgn="auto">
              <a:lnSpc>
                <a:spcPts val="7780"/>
              </a:lnSpc>
            </a:pPr>
            <a:r>
              <a:rPr altLang="en-US" b="1" dirty="0" sz="4400" lang="zh-CN">
                <a:latin typeface="印品黑体" panose="00000500000000000000" pitchFamily="2" charset="-122"/>
                <a:ea typeface="印品黑体" panose="00000500000000000000" pitchFamily="2" charset="-122"/>
              </a:rPr>
              <a:t>2021山东新高考</a:t>
            </a:r>
            <a:endParaRPr altLang="en-US" b="1" dirty="0" sz="4400" lang="zh-CN">
              <a:latin typeface="印品黑体" panose="00000500000000000000" pitchFamily="2" charset="-122"/>
              <a:ea typeface="印品黑体" panose="00000500000000000000" pitchFamily="2" charset="-122"/>
            </a:endParaRPr>
          </a:p>
          <a:p>
            <a:pPr algn="ctr" fontAlgn="auto">
              <a:lnSpc>
                <a:spcPts val="7780"/>
              </a:lnSpc>
            </a:pPr>
            <a:r>
              <a:rPr altLang="en-US" b="1" dirty="0" sz="6600" lang="zh-CN">
                <a:latin typeface="印品黑体" panose="00000500000000000000" pitchFamily="2" charset="-122"/>
                <a:ea typeface="印品黑体" panose="00000500000000000000" pitchFamily="2" charset="-122"/>
              </a:rPr>
              <a:t>第一次听力试题精听</a:t>
            </a:r>
            <a:r>
              <a:rPr altLang="en-US" b="1" dirty="0" sz="5400" lang="zh-CN">
                <a:latin typeface="印品黑体" panose="00000500000000000000" pitchFamily="2" charset="-122"/>
                <a:ea typeface="印品黑体" panose="00000500000000000000" pitchFamily="2" charset="-122"/>
              </a:rPr>
              <a:t> </a:t>
            </a:r>
            <a:endParaRPr altLang="en-US" b="1" dirty="0" sz="5400" lang="zh-CN">
              <a:latin typeface="印品黑体" panose="00000500000000000000" pitchFamily="2" charset="-122"/>
              <a:ea typeface="印品黑体" panose="00000500000000000000" pitchFamily="2" charset="-122"/>
            </a:endParaRPr>
          </a:p>
        </p:txBody>
      </p:sp>
      <p:pic>
        <p:nvPicPr>
          <p:cNvPr id="2097155" name="图片 9"/>
          <p:cNvPicPr>
            <a:picLocks noChangeAspect="1"/>
          </p:cNvPicPr>
          <p:nvPr/>
        </p:nvPicPr>
        <p:blipFill rotWithShape="1">
          <a:blip xmlns:r="http://schemas.openxmlformats.org/officeDocument/2006/relationships" r:embed="rId1"/>
          <a:srcRect r="39992"/>
          <a:stretch>
            <a:fillRect/>
          </a:stretch>
        </p:blipFill>
        <p:spPr>
          <a:xfrm flipH="1">
            <a:off x="0" y="9423"/>
            <a:ext cx="2797532" cy="6839687"/>
          </a:xfrm>
          <a:prstGeom prst="rect"/>
        </p:spPr>
      </p:pic>
      <p:sp>
        <p:nvSpPr>
          <p:cNvPr id="1048593" name="矩形: 圆角 2"/>
          <p:cNvSpPr/>
          <p:nvPr/>
        </p:nvSpPr>
        <p:spPr>
          <a:xfrm>
            <a:off x="9403534" y="4269370"/>
            <a:ext cx="1328057" cy="400110"/>
          </a:xfrm>
          <a:prstGeom prst="roundRect">
            <a:avLst>
              <a:gd name="adj" fmla="val 465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dirty="0" lang="zh-CN">
              <a:latin typeface="印品黑体" panose="00000500000000000000" pitchFamily="2" charset="-122"/>
              <a:ea typeface="印品黑体" panose="00000500000000000000" pitchFamily="2" charset="-122"/>
            </a:endParaRPr>
          </a:p>
        </p:txBody>
      </p:sp>
      <p:sp>
        <p:nvSpPr>
          <p:cNvPr id="1048594" name="文本框 11"/>
          <p:cNvSpPr txBox="1"/>
          <p:nvPr/>
        </p:nvSpPr>
        <p:spPr>
          <a:xfrm>
            <a:off x="5120005" y="4269105"/>
            <a:ext cx="5481955" cy="398780"/>
          </a:xfrm>
          <a:prstGeom prst="rect"/>
          <a:noFill/>
        </p:spPr>
        <p:txBody>
          <a:bodyPr rtlCol="0" wrap="square">
            <a:spAutoFit/>
          </a:bodyPr>
          <a:p>
            <a:pPr algn="dist"/>
            <a:r>
              <a:rPr altLang="en-US" dirty="0" sz="2000" lang="zh-CN">
                <a:solidFill>
                  <a:schemeClr val="bg1"/>
                </a:solidFill>
                <a:latin typeface="印品黑体" panose="00000500000000000000" pitchFamily="2" charset="-122"/>
                <a:ea typeface="印品黑体" panose="00000500000000000000" pitchFamily="2" charset="-122"/>
              </a:rPr>
              <a:t>温州市平阳县佳诚高级中学  </a:t>
            </a:r>
            <a:r>
              <a:rPr altLang="en-US" dirty="0" sz="2000" lang="zh-CN">
                <a:solidFill>
                  <a:srgbClr val="FF0000"/>
                </a:solidFill>
                <a:latin typeface="印品黑体" panose="00000500000000000000" pitchFamily="2" charset="-122"/>
                <a:ea typeface="印品黑体" panose="00000500000000000000" pitchFamily="2" charset="-122"/>
              </a:rPr>
              <a:t>焦海滨</a:t>
            </a:r>
            <a:endParaRPr altLang="en-US" dirty="0" sz="2000" lang="zh-CN">
              <a:solidFill>
                <a:srgbClr val="FF0000"/>
              </a:solidFill>
              <a:latin typeface="印品黑体" panose="00000500000000000000" pitchFamily="2" charset="-122"/>
              <a:ea typeface="印品黑体" panose="00000500000000000000" pitchFamily="2" charset="-122"/>
            </a:endParaRPr>
          </a:p>
        </p:txBody>
      </p:sp>
      <p:pic>
        <p:nvPicPr>
          <p:cNvPr id="2097156" name="清新欢乐节奏流行进取电音乐" hidden="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xmlns:r="http://schemas.openxmlformats.org/officeDocument/2006/relationships" r:embed="rId4"/>
          <a:stretch>
            <a:fillRect/>
          </a:stretch>
        </p:blipFill>
        <p:spPr>
          <a:xfrm>
            <a:off x="-761567" y="6248400"/>
            <a:ext cx="609600" cy="609600"/>
          </a:xfrm>
          <a:prstGeom prst="rect"/>
        </p:spPr>
      </p:pic>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3000" p14:dur="4400">
        <p14:honeycomb/>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afterEffect" presetClass="mediacall" presetID="1" presetSubtype="0">
                                  <p:stCondLst>
                                    <p:cond delay="0"/>
                                  </p:stCondLst>
                                  <p:childTnLst>
                                    <p:cmd type="call" cmd="playFrom(0.0)">
                                      <p:cBhvr>
                                        <p:cTn dur="1" fill="hold" id="6"/>
                                        <p:tgtEl>
                                          <p:spTgt spid="2097156"/>
                                        </p:tgtEl>
                                      </p:cBhvr>
                                    </p:cmd>
                                  </p:childTnLst>
                                </p:cTn>
                              </p:par>
                              <p:par>
                                <p:cTn fill="hold" grpId="0" id="7" nodeType="withEffect" presetClass="entr" presetID="41" presetSubtype="0">
                                  <p:stCondLst>
                                    <p:cond delay="0"/>
                                  </p:stCondLst>
                                  <p:iterate type="lt">
                                    <p:tmPct val="10000"/>
                                  </p:iterate>
                                  <p:childTnLst>
                                    <p:set>
                                      <p:cBhvr>
                                        <p:cTn dur="1" fill="hold" id="8">
                                          <p:stCondLst>
                                            <p:cond delay="0"/>
                                          </p:stCondLst>
                                        </p:cTn>
                                        <p:tgtEl>
                                          <p:spTgt spid="1048592"/>
                                        </p:tgtEl>
                                        <p:attrNameLst>
                                          <p:attrName>style.visibility</p:attrName>
                                        </p:attrNameLst>
                                      </p:cBhvr>
                                      <p:to>
                                        <p:strVal val="visible"/>
                                      </p:to>
                                    </p:set>
                                    <p:anim calcmode="lin" valueType="num">
                                      <p:cBhvr>
                                        <p:cTn dur="500" fill="hold" id="9"/>
                                        <p:tgtEl>
                                          <p:spTgt spid="1048592"/>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10"/>
                                        <p:tgtEl>
                                          <p:spTgt spid="1048592"/>
                                        </p:tgtEl>
                                        <p:attrNameLst>
                                          <p:attrName>ppt_y</p:attrName>
                                        </p:attrNameLst>
                                      </p:cBhvr>
                                      <p:tavLst>
                                        <p:tav tm="0">
                                          <p:val>
                                            <p:strVal val="#ppt_y"/>
                                          </p:val>
                                        </p:tav>
                                        <p:tav tm="100000">
                                          <p:val>
                                            <p:strVal val="#ppt_y"/>
                                          </p:val>
                                        </p:tav>
                                      </p:tavLst>
                                    </p:anim>
                                    <p:anim calcmode="lin" valueType="num">
                                      <p:cBhvr>
                                        <p:cTn dur="500" fill="hold" id="11"/>
                                        <p:tgtEl>
                                          <p:spTgt spid="1048592"/>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12"/>
                                        <p:tgtEl>
                                          <p:spTgt spid="1048592"/>
                                        </p:tgtEl>
                                        <p:attrNameLst>
                                          <p:attrName>ppt_w</p:attrName>
                                        </p:attrNameLst>
                                      </p:cBhvr>
                                      <p:tavLst>
                                        <p:tav tm="0">
                                          <p:val>
                                            <p:strVal val="#ppt_w/10"/>
                                          </p:val>
                                        </p:tav>
                                        <p:tav tm="50000">
                                          <p:val>
                                            <p:strVal val="#ppt_w+.01"/>
                                          </p:val>
                                        </p:tav>
                                        <p:tav tm="100000">
                                          <p:val>
                                            <p:strVal val="#ppt_w"/>
                                          </p:val>
                                        </p:tav>
                                      </p:tavLst>
                                    </p:anim>
                                    <p:animEffect transition="in" filter="fade">
                                      <p:cBhvr>
                                        <p:cTn dur="500" id="13" tmFilter="0,0; .5, 1; 1, 1"/>
                                        <p:tgtEl>
                                          <p:spTgt spid="1048592"/>
                                        </p:tgtEl>
                                      </p:cBhvr>
                                    </p:animEffect>
                                  </p:childTnLst>
                                </p:cTn>
                              </p:par>
                            </p:childTnLst>
                          </p:cTn>
                        </p:par>
                        <p:par>
                          <p:cTn fill="hold" id="14">
                            <p:stCondLst>
                              <p:cond delay="1399"/>
                            </p:stCondLst>
                            <p:childTnLst>
                              <p:par>
                                <p:cTn fill="hold" grpId="0" id="15" nodeType="afterEffect" presetClass="entr" presetID="10" presetSubtype="0">
                                  <p:stCondLst>
                                    <p:cond delay="0"/>
                                  </p:stCondLst>
                                  <p:childTnLst>
                                    <p:set>
                                      <p:cBhvr>
                                        <p:cTn dur="1" fill="hold" id="16">
                                          <p:stCondLst>
                                            <p:cond delay="0"/>
                                          </p:stCondLst>
                                        </p:cTn>
                                        <p:tgtEl>
                                          <p:spTgt spid="1048591"/>
                                        </p:tgtEl>
                                        <p:attrNameLst>
                                          <p:attrName>style.visibility</p:attrName>
                                        </p:attrNameLst>
                                      </p:cBhvr>
                                      <p:to>
                                        <p:strVal val="visible"/>
                                      </p:to>
                                    </p:set>
                                    <p:animEffect transition="in" filter="fade">
                                      <p:cBhvr>
                                        <p:cTn dur="500" id="17"/>
                                        <p:tgtEl>
                                          <p:spTgt spid="1048591"/>
                                        </p:tgtEl>
                                      </p:cBhvr>
                                    </p:animEffect>
                                  </p:childTnLst>
                                </p:cTn>
                              </p:par>
                            </p:childTnLst>
                          </p:cTn>
                        </p:par>
                        <p:par>
                          <p:cTn fill="hold" id="18">
                            <p:stCondLst>
                              <p:cond delay="1899"/>
                            </p:stCondLst>
                            <p:childTnLst>
                              <p:par>
                                <p:cTn fill="hold" grpId="0" id="19" nodeType="afterEffect" presetClass="entr" presetID="10" presetSubtype="0">
                                  <p:stCondLst>
                                    <p:cond delay="0"/>
                                  </p:stCondLst>
                                  <p:childTnLst>
                                    <p:set>
                                      <p:cBhvr>
                                        <p:cTn dur="1" fill="hold" id="20">
                                          <p:stCondLst>
                                            <p:cond delay="0"/>
                                          </p:stCondLst>
                                        </p:cTn>
                                        <p:tgtEl>
                                          <p:spTgt spid="1048593"/>
                                        </p:tgtEl>
                                        <p:attrNameLst>
                                          <p:attrName>style.visibility</p:attrName>
                                        </p:attrNameLst>
                                      </p:cBhvr>
                                      <p:to>
                                        <p:strVal val="visible"/>
                                      </p:to>
                                    </p:set>
                                    <p:animEffect transition="in" filter="fade">
                                      <p:cBhvr>
                                        <p:cTn dur="500" id="21"/>
                                        <p:tgtEl>
                                          <p:spTgt spid="1048593"/>
                                        </p:tgtEl>
                                      </p:cBhvr>
                                    </p:animEffect>
                                  </p:childTnLst>
                                </p:cTn>
                              </p:par>
                            </p:childTnLst>
                          </p:cTn>
                        </p:par>
                        <p:par>
                          <p:cTn fill="hold" id="22">
                            <p:stCondLst>
                              <p:cond delay="2399"/>
                            </p:stCondLst>
                            <p:childTnLst>
                              <p:par>
                                <p:cTn fill="hold" grpId="0" id="23" nodeType="afterEffect" presetClass="entr" presetID="10" presetSubtype="0">
                                  <p:stCondLst>
                                    <p:cond delay="0"/>
                                  </p:stCondLst>
                                  <p:childTnLst>
                                    <p:set>
                                      <p:cBhvr>
                                        <p:cTn dur="1" fill="hold" id="24">
                                          <p:stCondLst>
                                            <p:cond delay="0"/>
                                          </p:stCondLst>
                                        </p:cTn>
                                        <p:tgtEl>
                                          <p:spTgt spid="1048594"/>
                                        </p:tgtEl>
                                        <p:attrNameLst>
                                          <p:attrName>style.visibility</p:attrName>
                                        </p:attrNameLst>
                                      </p:cBhvr>
                                      <p:to>
                                        <p:strVal val="visible"/>
                                      </p:to>
                                    </p:set>
                                    <p:animEffect transition="in" filter="fade">
                                      <p:cBhvr>
                                        <p:cTn dur="500" id="25"/>
                                        <p:tgtEl>
                                          <p:spTgt spid="10485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vol="80000">
                <p:cTn display="0" fill="hold" id="26">
                  <p:stCondLst>
                    <p:cond delay="indefinite"/>
                  </p:stCondLst>
                  <p:endCondLst>
                    <p:cond evt="onStopAudio" delay="0">
                      <p:tgtEl>
                        <p:sldTgt/>
                      </p:tgtEl>
                    </p:cond>
                  </p:endCondLst>
                </p:cTn>
                <p:tgtEl>
                  <p:spTgt spid="2097156"/>
                </p:tgtEl>
              </p:cMediaNode>
            </p:audio>
          </p:childTnLst>
        </p:cTn>
      </p:par>
    </p:tnLst>
    <p:bldLst>
      <p:bldP spid="1048591" grpId="0" bldLvl="0" animBg="1"/>
      <p:bldP spid="1048592" grpId="0"/>
      <p:bldP spid="1048593" grpId="0" bldLvl="0" animBg="1"/>
      <p:bldP spid="10485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07" name=""/>
        <p:cNvGrpSpPr/>
        <p:nvPr/>
      </p:nvGrpSpPr>
      <p:grpSpPr>
        <a:xfrm>
          <a:off x="0" y="0"/>
          <a:ext cx="0" cy="0"/>
          <a:chOff x="0" y="0"/>
          <a:chExt cx="0" cy="0"/>
        </a:xfrm>
      </p:grpSpPr>
      <p:pic>
        <p:nvPicPr>
          <p:cNvPr id="2097215" name="图片 4"/>
          <p:cNvPicPr>
            <a:picLocks noChangeAspect="1"/>
          </p:cNvPicPr>
          <p:nvPr/>
        </p:nvPicPr>
        <p:blipFill>
          <a:blip xmlns:r="http://schemas.openxmlformats.org/officeDocument/2006/relationships" r:embed="rId1"/>
          <a:stretch>
            <a:fillRect/>
          </a:stretch>
        </p:blipFill>
        <p:spPr>
          <a:xfrm flipH="1">
            <a:off x="230840" y="112154"/>
            <a:ext cx="1479625" cy="6745846"/>
          </a:xfrm>
          <a:prstGeom prst="rect"/>
        </p:spPr>
      </p:pic>
      <p:sp>
        <p:nvSpPr>
          <p:cNvPr id="1048671" name="文本框 22"/>
          <p:cNvSpPr txBox="1"/>
          <p:nvPr>
            <p:custDataLst>
              <p:tags r:id="rId2"/>
            </p:custDataLst>
          </p:nvPr>
        </p:nvSpPr>
        <p:spPr>
          <a:xfrm>
            <a:off x="2086984" y="408791"/>
            <a:ext cx="10105016" cy="5304622"/>
          </a:xfrm>
          <a:prstGeom prst="rect"/>
          <a:noFill/>
        </p:spPr>
        <p:txBody>
          <a:bodyPr anchor="ctr">
            <a:normAutofit/>
          </a:bodyPr>
          <a:p>
            <a:r>
              <a:rPr altLang="zh-CN" b="1" dirty="0" sz="2800" lang="en-US"/>
              <a:t>Text 6	</a:t>
            </a:r>
            <a:r>
              <a:rPr altLang="zh-CN" b="1" dirty="0" sz="2800" lang="en-US" err="1"/>
              <a:t>催促出行</a:t>
            </a:r>
            <a:endParaRPr altLang="zh-CN" b="1" dirty="0" sz="2800" lang="zh-CN"/>
          </a:p>
          <a:p>
            <a:r>
              <a:rPr altLang="zh-CN" dirty="0" sz="2800" lang="en-US"/>
              <a:t>M: Co</a:t>
            </a:r>
            <a:r>
              <a:rPr altLang="zh-CN" dirty="0" sz="2800" lang="en-US" u="sng">
                <a:solidFill>
                  <a:srgbClr val="FF0000"/>
                </a:solidFill>
              </a:rPr>
              <a:t>me on</a:t>
            </a:r>
            <a:r>
              <a:rPr altLang="zh-CN" dirty="0" sz="2800" lang="en-US"/>
              <a:t>. </a:t>
            </a:r>
            <a:r>
              <a:rPr altLang="zh-CN" dirty="0" sz="2800" lang="en-US" u="sng">
                <a:solidFill>
                  <a:srgbClr val="00B050"/>
                </a:solidFill>
              </a:rPr>
              <a:t>It’s time to go</a:t>
            </a:r>
            <a:r>
              <a:rPr altLang="zh-CN" dirty="0" sz="2800" lang="en-US"/>
              <a:t>. We promis</a:t>
            </a:r>
            <a:r>
              <a:rPr altLang="zh-CN" dirty="0" sz="2800" lang="en-US">
                <a:solidFill>
                  <a:srgbClr val="0070C0"/>
                </a:solidFill>
              </a:rPr>
              <a:t>ed</a:t>
            </a:r>
            <a:r>
              <a:rPr altLang="zh-CN" dirty="0" sz="2800" lang="en-US"/>
              <a:t> </a:t>
            </a:r>
            <a:r>
              <a:rPr altLang="zh-CN" dirty="0" sz="2800" lang="en-US" u="sng">
                <a:solidFill>
                  <a:srgbClr val="00B050"/>
                </a:solidFill>
              </a:rPr>
              <a:t>Mom no</a:t>
            </a:r>
            <a:r>
              <a:rPr altLang="zh-CN" dirty="0" sz="2800" lang="en-US" u="sng">
                <a:solidFill>
                  <a:srgbClr val="0070C0"/>
                </a:solidFill>
              </a:rPr>
              <a:t>t</a:t>
            </a:r>
            <a:r>
              <a:rPr altLang="zh-CN" dirty="0" sz="2800" lang="en-US" u="sng">
                <a:solidFill>
                  <a:srgbClr val="00B050"/>
                </a:solidFill>
              </a:rPr>
              <a:t> to be late</a:t>
            </a:r>
            <a:r>
              <a:rPr altLang="zh-CN" dirty="0" sz="2800" lang="en-US"/>
              <a:t>. </a:t>
            </a:r>
            <a:r>
              <a:rPr altLang="zh-CN" dirty="0" sz="2800" lang="en-US">
                <a:solidFill>
                  <a:srgbClr val="FF0000"/>
                </a:solidFill>
              </a:rPr>
              <a:t>W</a:t>
            </a:r>
            <a:r>
              <a:rPr altLang="zh-CN" dirty="0" sz="2800" lang="en-US"/>
              <a:t>: Jus</a:t>
            </a:r>
            <a:r>
              <a:rPr altLang="zh-CN" dirty="0" sz="2800" lang="en-US">
                <a:solidFill>
                  <a:srgbClr val="0070C0"/>
                </a:solidFill>
              </a:rPr>
              <a:t>t</a:t>
            </a:r>
            <a:r>
              <a:rPr altLang="zh-CN" dirty="0" sz="2800" lang="en-US"/>
              <a:t> hol</a:t>
            </a:r>
            <a:r>
              <a:rPr altLang="zh-CN" dirty="0" sz="2800" lang="en-US" u="sng">
                <a:solidFill>
                  <a:srgbClr val="FF0000"/>
                </a:solidFill>
              </a:rPr>
              <a:t>d your </a:t>
            </a:r>
            <a:r>
              <a:rPr altLang="zh-CN" dirty="0" sz="2800" lang="en-US"/>
              <a:t>horses. What’s the hurry anyway?</a:t>
            </a:r>
            <a:endParaRPr altLang="zh-CN" dirty="0" sz="2800" lang="zh-CN"/>
          </a:p>
          <a:p>
            <a:r>
              <a:rPr altLang="zh-CN" dirty="0" sz="2800" lang="en-US"/>
              <a:t>M: Well, I’ve to </a:t>
            </a:r>
            <a:r>
              <a:rPr altLang="zh-CN" dirty="0" sz="2800" lang="en-US" u="sng">
                <a:solidFill>
                  <a:srgbClr val="00B050"/>
                </a:solidFill>
              </a:rPr>
              <a:t>ge</a:t>
            </a:r>
            <a:r>
              <a:rPr altLang="zh-CN" dirty="0" sz="2800" lang="en-US" u="sng">
                <a:solidFill>
                  <a:srgbClr val="0070C0"/>
                </a:solidFill>
              </a:rPr>
              <a:t>t</a:t>
            </a:r>
            <a:r>
              <a:rPr altLang="zh-CN" dirty="0" sz="2800" lang="en-US" u="sng">
                <a:solidFill>
                  <a:srgbClr val="00B050"/>
                </a:solidFill>
              </a:rPr>
              <a:t> to stop </a:t>
            </a:r>
            <a:r>
              <a:rPr altLang="zh-CN" dirty="0" sz="2800" lang="en-US"/>
              <a:t>an</a:t>
            </a:r>
            <a:r>
              <a:rPr altLang="zh-CN" dirty="0" sz="2800" lang="en-US">
                <a:solidFill>
                  <a:srgbClr val="0070C0"/>
                </a:solidFill>
              </a:rPr>
              <a:t>d</a:t>
            </a:r>
            <a:r>
              <a:rPr altLang="zh-CN" dirty="0" sz="2800" lang="en-US"/>
              <a:t> </a:t>
            </a:r>
            <a:r>
              <a:rPr altLang="zh-CN" dirty="0" sz="2800" lang="en-US" u="sng">
                <a:solidFill>
                  <a:srgbClr val="00B050"/>
                </a:solidFill>
              </a:rPr>
              <a:t>pu</a:t>
            </a:r>
            <a:r>
              <a:rPr altLang="zh-CN" dirty="0" sz="2800" lang="en-US" u="sng">
                <a:solidFill>
                  <a:srgbClr val="0070C0"/>
                </a:solidFill>
              </a:rPr>
              <a:t>t</a:t>
            </a:r>
            <a:r>
              <a:rPr altLang="zh-CN" dirty="0" sz="2800" lang="en-US" u="sng">
                <a:solidFill>
                  <a:srgbClr val="00B050"/>
                </a:solidFill>
              </a:rPr>
              <a:t> gas in the car </a:t>
            </a:r>
            <a:r>
              <a:rPr altLang="zh-CN" dirty="0" sz="2800" lang="en-US"/>
              <a:t>first. </a:t>
            </a:r>
            <a:endParaRPr altLang="zh-CN" dirty="0" sz="2800" lang="en-US"/>
          </a:p>
          <a:p>
            <a:r>
              <a:rPr altLang="zh-CN" dirty="0" sz="2800" lang="en-US">
                <a:solidFill>
                  <a:srgbClr val="FF0000"/>
                </a:solidFill>
              </a:rPr>
              <a:t>W</a:t>
            </a:r>
            <a:r>
              <a:rPr altLang="zh-CN" dirty="0" sz="2800" lang="en-US"/>
              <a:t>: Tha</a:t>
            </a:r>
            <a:r>
              <a:rPr altLang="zh-CN" dirty="0" sz="2800" lang="en-US">
                <a:solidFill>
                  <a:srgbClr val="0070C0"/>
                </a:solidFill>
              </a:rPr>
              <a:t>t</a:t>
            </a:r>
            <a:r>
              <a:rPr altLang="zh-CN" dirty="0" sz="2800" lang="en-US"/>
              <a:t> won</a:t>
            </a:r>
            <a:r>
              <a:rPr altLang="zh-CN" dirty="0" sz="2800" lang="en-US">
                <a:solidFill>
                  <a:srgbClr val="0070C0"/>
                </a:solidFill>
              </a:rPr>
              <a:t>’t</a:t>
            </a:r>
            <a:r>
              <a:rPr altLang="zh-CN" dirty="0" sz="2800" lang="en-US"/>
              <a:t> take long.</a:t>
            </a:r>
            <a:endParaRPr altLang="zh-CN" dirty="0" sz="2800" lang="zh-CN"/>
          </a:p>
          <a:p>
            <a:r>
              <a:rPr altLang="zh-CN" dirty="0" sz="2800" lang="en-US"/>
              <a:t>M: Well, it won’t if there is no line there. </a:t>
            </a:r>
            <a:endParaRPr altLang="zh-CN" dirty="0" sz="2800" lang="en-US"/>
          </a:p>
          <a:p>
            <a:r>
              <a:rPr altLang="zh-CN" dirty="0" sz="2800" lang="en-US">
                <a:solidFill>
                  <a:srgbClr val="FF0000"/>
                </a:solidFill>
              </a:rPr>
              <a:t>W</a:t>
            </a:r>
            <a:r>
              <a:rPr altLang="zh-CN" dirty="0" sz="2800" lang="en-US"/>
              <a:t>: Bu</a:t>
            </a:r>
            <a:r>
              <a:rPr altLang="zh-CN" dirty="0" sz="2800" lang="en-US">
                <a:solidFill>
                  <a:srgbClr val="0070C0"/>
                </a:solidFill>
              </a:rPr>
              <a:t>t</a:t>
            </a:r>
            <a:r>
              <a:rPr altLang="zh-CN" dirty="0" sz="2800" lang="en-US"/>
              <a:t> I’m no</a:t>
            </a:r>
            <a:r>
              <a:rPr altLang="zh-CN" dirty="0" sz="2800" lang="en-US">
                <a:solidFill>
                  <a:srgbClr val="0070C0"/>
                </a:solidFill>
              </a:rPr>
              <a:t>t</a:t>
            </a:r>
            <a:r>
              <a:rPr altLang="zh-CN" dirty="0" sz="2800" lang="en-US"/>
              <a:t> quite ready.</a:t>
            </a:r>
            <a:endParaRPr altLang="zh-CN" dirty="0" sz="2800" lang="zh-CN"/>
          </a:p>
          <a:p>
            <a:r>
              <a:rPr altLang="zh-CN" dirty="0" sz="2800" lang="en-US"/>
              <a:t>M: I’ll give you </a:t>
            </a:r>
            <a:r>
              <a:rPr altLang="zh-CN" dirty="0" sz="2800" lang="en-US" u="sng">
                <a:solidFill>
                  <a:srgbClr val="00B050"/>
                </a:solidFill>
              </a:rPr>
              <a:t>five more minutes</a:t>
            </a:r>
            <a:r>
              <a:rPr altLang="zh-CN" dirty="0" sz="2800" lang="en-US"/>
              <a:t>. Then I’m </a:t>
            </a:r>
            <a:r>
              <a:rPr altLang="zh-CN" dirty="0" sz="2800" lang="en-US" u="sng">
                <a:solidFill>
                  <a:srgbClr val="00B050"/>
                </a:solidFill>
              </a:rPr>
              <a:t>going on without</a:t>
            </a:r>
            <a:endParaRPr altLang="zh-CN" dirty="0" sz="2800" lang="en-US" u="sng">
              <a:solidFill>
                <a:srgbClr val="00B050"/>
              </a:solidFill>
            </a:endParaRPr>
          </a:p>
          <a:p>
            <a:r>
              <a:rPr altLang="zh-CN" dirty="0" sz="2800" lang="en-US" u="sng">
                <a:solidFill>
                  <a:srgbClr val="00B050"/>
                </a:solidFill>
              </a:rPr>
              <a:t>     you. </a:t>
            </a:r>
            <a:endParaRPr altLang="zh-CN" dirty="0" sz="2800" lang="en-US" u="sng">
              <a:solidFill>
                <a:srgbClr val="00B050"/>
              </a:solidFill>
            </a:endParaRPr>
          </a:p>
          <a:p>
            <a:r>
              <a:rPr altLang="zh-CN" dirty="0" sz="2800" lang="en-US">
                <a:solidFill>
                  <a:srgbClr val="FF0000"/>
                </a:solidFill>
              </a:rPr>
              <a:t>W:</a:t>
            </a:r>
            <a:r>
              <a:rPr altLang="zh-CN" dirty="0" sz="2800" lang="en-US"/>
              <a:t> You wouldn</a:t>
            </a:r>
            <a:r>
              <a:rPr altLang="zh-CN" dirty="0" sz="2800" lang="en-US">
                <a:solidFill>
                  <a:srgbClr val="0070C0"/>
                </a:solidFill>
              </a:rPr>
              <a:t>’t</a:t>
            </a:r>
            <a:r>
              <a:rPr altLang="zh-CN" dirty="0" sz="2800" lang="en-US"/>
              <a:t> do tha</a:t>
            </a:r>
            <a:r>
              <a:rPr altLang="zh-CN" dirty="0" sz="2800" lang="en-US">
                <a:solidFill>
                  <a:srgbClr val="0070C0"/>
                </a:solidFill>
              </a:rPr>
              <a:t>t</a:t>
            </a:r>
            <a:r>
              <a:rPr altLang="zh-CN" dirty="0" sz="2800" lang="en-US"/>
              <a:t> to me.</a:t>
            </a:r>
            <a:endParaRPr altLang="zh-CN" dirty="0" sz="2800" lang="zh-CN"/>
          </a:p>
          <a:p>
            <a:r>
              <a:rPr altLang="zh-CN" dirty="0" sz="2800" lang="en-US"/>
              <a:t>M: Oh, yes, I would.</a:t>
            </a:r>
            <a:endParaRPr altLang="zh-CN" dirty="0" sz="2800" lang="zh-CN"/>
          </a:p>
        </p:txBody>
      </p:sp>
      <p:pic>
        <p:nvPicPr>
          <p:cNvPr id="2097216" name="图片 25"/>
          <p:cNvPicPr>
            <a:picLocks noChangeAspect="1"/>
          </p:cNvPicPr>
          <p:nvPr/>
        </p:nvPicPr>
        <p:blipFill>
          <a:blip xmlns:r="http://schemas.openxmlformats.org/officeDocument/2006/relationships" r:embed="rId1"/>
          <a:stretch>
            <a:fillRect/>
          </a:stretch>
        </p:blipFill>
        <p:spPr>
          <a:xfrm>
            <a:off x="1069157" y="2930455"/>
            <a:ext cx="931766" cy="3927545"/>
          </a:xfrm>
          <a:prstGeom prst="rect"/>
        </p:spPr>
      </p:pic>
      <p:pic>
        <p:nvPicPr>
          <p:cNvPr id="2097217" name="2021年第一次山东听力音频-剪辑-2021010921071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5486400" y="5713413"/>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71"/>
                                        </p:tgtEl>
                                        <p:attrNameLst>
                                          <p:attrName>style.visibility</p:attrName>
                                        </p:attrNameLst>
                                      </p:cBhvr>
                                      <p:to>
                                        <p:strVal val="visible"/>
                                      </p:to>
                                    </p:set>
                                    <p:animEffect transition="in" filter="fade">
                                      <p:cBhvr>
                                        <p:cTn dur="500" id="7"/>
                                        <p:tgtEl>
                                          <p:spTgt spid="1048671"/>
                                        </p:tgtEl>
                                      </p:cBhvr>
                                    </p:animEffect>
                                    <p:anim calcmode="lin" valueType="num">
                                      <p:cBhvr>
                                        <p:cTn dur="500" fill="hold" id="8"/>
                                        <p:tgtEl>
                                          <p:spTgt spid="1048671"/>
                                        </p:tgtEl>
                                        <p:attrNameLst>
                                          <p:attrName>ppt_x</p:attrName>
                                        </p:attrNameLst>
                                      </p:cBhvr>
                                      <p:tavLst>
                                        <p:tav tm="0">
                                          <p:val>
                                            <p:strVal val="#ppt_x"/>
                                          </p:val>
                                        </p:tav>
                                        <p:tav tm="100000">
                                          <p:val>
                                            <p:strVal val="#ppt_x"/>
                                          </p:val>
                                        </p:tav>
                                      </p:tavLst>
                                    </p:anim>
                                    <p:anim calcmode="lin" valueType="num">
                                      <p:cBhvr>
                                        <p:cTn decel="100000" dur="450" fill="hold" id="9"/>
                                        <p:tgtEl>
                                          <p:spTgt spid="1048671"/>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71"/>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28117" fill="hold" id="14"/>
                                        <p:tgtEl>
                                          <p:spTgt spid="20972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5">
                  <p:stCondLst>
                    <p:cond delay="indefinite"/>
                  </p:stCondLst>
                  <p:endCondLst>
                    <p:cond evt="onStopAudio" delay="0">
                      <p:tgtEl>
                        <p:sldTgt/>
                      </p:tgtEl>
                    </p:cond>
                  </p:endCondLst>
                </p:cTn>
                <p:tgtEl>
                  <p:spTgt spid="2097217"/>
                </p:tgtEl>
              </p:cMediaNode>
            </p:audio>
          </p:childTnLst>
        </p:cTn>
      </p:par>
    </p:tnLst>
    <p:bldLst>
      <p:bldP spid="10486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10" name=""/>
        <p:cNvGrpSpPr/>
        <p:nvPr/>
      </p:nvGrpSpPr>
      <p:grpSpPr>
        <a:xfrm>
          <a:off x="0" y="0"/>
          <a:ext cx="0" cy="0"/>
          <a:chOff x="0" y="0"/>
          <a:chExt cx="0" cy="0"/>
        </a:xfrm>
      </p:grpSpPr>
      <p:pic>
        <p:nvPicPr>
          <p:cNvPr id="2097218" name="图片 4"/>
          <p:cNvPicPr>
            <a:picLocks noChangeAspect="1"/>
          </p:cNvPicPr>
          <p:nvPr/>
        </p:nvPicPr>
        <p:blipFill>
          <a:blip xmlns:r="http://schemas.openxmlformats.org/officeDocument/2006/relationships" r:embed="rId1"/>
          <a:stretch>
            <a:fillRect/>
          </a:stretch>
        </p:blipFill>
        <p:spPr>
          <a:xfrm flipH="1">
            <a:off x="230841" y="112154"/>
            <a:ext cx="1189168" cy="6745846"/>
          </a:xfrm>
          <a:prstGeom prst="rect"/>
        </p:spPr>
      </p:pic>
      <p:sp>
        <p:nvSpPr>
          <p:cNvPr id="1048675" name="文本框 22"/>
          <p:cNvSpPr txBox="1"/>
          <p:nvPr>
            <p:custDataLst>
              <p:tags r:id="rId2"/>
            </p:custDataLst>
          </p:nvPr>
        </p:nvSpPr>
        <p:spPr>
          <a:xfrm>
            <a:off x="1882589" y="408791"/>
            <a:ext cx="10198250" cy="5304622"/>
          </a:xfrm>
          <a:prstGeom prst="rect"/>
          <a:noFill/>
        </p:spPr>
        <p:txBody>
          <a:bodyPr anchor="ctr">
            <a:normAutofit/>
          </a:bodyPr>
          <a:p>
            <a:r>
              <a:rPr altLang="zh-CN" b="1" dirty="0" sz="2800" lang="en-US"/>
              <a:t>Text 7	</a:t>
            </a:r>
            <a:endParaRPr altLang="zh-CN" b="1" dirty="0" sz="2800" lang="zh-CN"/>
          </a:p>
          <a:p>
            <a:r>
              <a:rPr altLang="zh-CN" dirty="0" sz="2800" lang="en-US"/>
              <a:t>M: Hello, Sophia!</a:t>
            </a:r>
            <a:endParaRPr altLang="zh-CN" dirty="0" sz="2800" lang="zh-CN"/>
          </a:p>
          <a:p>
            <a:r>
              <a:rPr altLang="zh-CN" dirty="0" sz="2800" lang="en-US">
                <a:solidFill>
                  <a:srgbClr val="FF0000"/>
                </a:solidFill>
              </a:rPr>
              <a:t>W</a:t>
            </a:r>
            <a:r>
              <a:rPr altLang="zh-CN" dirty="0" sz="2800" lang="en-US"/>
              <a:t>: Simon, I owe you an apology. I______________________</a:t>
            </a:r>
            <a:endParaRPr altLang="zh-CN" dirty="0" sz="2800" lang="en-US"/>
          </a:p>
          <a:p>
            <a:r>
              <a:rPr altLang="zh-CN" dirty="0" sz="2800" lang="en-US"/>
              <a:t>     and ___the party suddenly. You know, I was in such a hurry </a:t>
            </a:r>
            <a:endParaRPr altLang="zh-CN" dirty="0" sz="2800" lang="en-US"/>
          </a:p>
          <a:p>
            <a:r>
              <a:rPr altLang="zh-CN" dirty="0" sz="2800" lang="en-US"/>
              <a:t>     that I nearly knocked over the table with glasses of wine.</a:t>
            </a:r>
            <a:endParaRPr altLang="zh-CN" dirty="0" sz="2800" lang="zh-CN"/>
          </a:p>
          <a:p>
            <a:r>
              <a:rPr altLang="zh-CN" dirty="0" sz="2800" lang="en-US"/>
              <a:t>M: Oh, forget it. </a:t>
            </a:r>
            <a:r>
              <a:rPr altLang="zh-CN" dirty="0" sz="2800" lang="en-US" err="1"/>
              <a:t>Jashar</a:t>
            </a:r>
            <a:r>
              <a:rPr altLang="zh-CN" dirty="0" sz="2800" lang="en-US"/>
              <a:t> told me your dad_______________. </a:t>
            </a:r>
            <a:endParaRPr altLang="zh-CN" dirty="0" sz="2800" lang="en-US"/>
          </a:p>
          <a:p>
            <a:r>
              <a:rPr altLang="zh-CN" dirty="0" sz="2800" lang="en-US"/>
              <a:t>    How is he now?</a:t>
            </a:r>
            <a:endParaRPr altLang="zh-CN" dirty="0" sz="2800" lang="zh-CN"/>
          </a:p>
          <a:p>
            <a:r>
              <a:rPr altLang="zh-CN" dirty="0" sz="2800" lang="en-US">
                <a:solidFill>
                  <a:srgbClr val="FF0000"/>
                </a:solidFill>
              </a:rPr>
              <a:t>W</a:t>
            </a:r>
            <a:r>
              <a:rPr altLang="zh-CN" dirty="0" sz="2800" lang="en-US"/>
              <a:t>: Much better. He hurt his knee in his office and he’s now at</a:t>
            </a:r>
            <a:endParaRPr altLang="zh-CN" dirty="0" sz="2800" lang="en-US"/>
          </a:p>
          <a:p>
            <a:r>
              <a:rPr altLang="zh-CN" dirty="0" sz="2800" lang="en-US"/>
              <a:t>     home. He will have his last appointment with the doctor next</a:t>
            </a:r>
            <a:endParaRPr altLang="zh-CN" dirty="0" sz="2800" lang="en-US"/>
          </a:p>
          <a:p>
            <a:r>
              <a:rPr altLang="zh-CN" dirty="0" sz="2800" lang="en-US"/>
              <a:t>    Monday. I guess he’ll be able to get back to work soon.</a:t>
            </a:r>
            <a:endParaRPr altLang="zh-CN" dirty="0" sz="2800" lang="zh-CN"/>
          </a:p>
        </p:txBody>
      </p:sp>
      <p:pic>
        <p:nvPicPr>
          <p:cNvPr id="2097219" name="图片 25"/>
          <p:cNvPicPr>
            <a:picLocks noChangeAspect="1"/>
          </p:cNvPicPr>
          <p:nvPr/>
        </p:nvPicPr>
        <p:blipFill>
          <a:blip xmlns:r="http://schemas.openxmlformats.org/officeDocument/2006/relationships" r:embed="rId1"/>
          <a:stretch>
            <a:fillRect/>
          </a:stretch>
        </p:blipFill>
        <p:spPr>
          <a:xfrm>
            <a:off x="1069157" y="2930455"/>
            <a:ext cx="695098" cy="3927545"/>
          </a:xfrm>
          <a:prstGeom prst="rect"/>
        </p:spPr>
      </p:pic>
      <p:pic>
        <p:nvPicPr>
          <p:cNvPr id="2097220" name="2021年第一次山东听力音频-剪辑-2021010921112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4696348" y="5745686"/>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75"/>
                                        </p:tgtEl>
                                        <p:attrNameLst>
                                          <p:attrName>style.visibility</p:attrName>
                                        </p:attrNameLst>
                                      </p:cBhvr>
                                      <p:to>
                                        <p:strVal val="visible"/>
                                      </p:to>
                                    </p:set>
                                    <p:animEffect transition="in" filter="fade">
                                      <p:cBhvr>
                                        <p:cTn dur="500" id="7"/>
                                        <p:tgtEl>
                                          <p:spTgt spid="1048675"/>
                                        </p:tgtEl>
                                      </p:cBhvr>
                                    </p:animEffect>
                                    <p:anim calcmode="lin" valueType="num">
                                      <p:cBhvr>
                                        <p:cTn dur="500" fill="hold" id="8"/>
                                        <p:tgtEl>
                                          <p:spTgt spid="1048675"/>
                                        </p:tgtEl>
                                        <p:attrNameLst>
                                          <p:attrName>ppt_x</p:attrName>
                                        </p:attrNameLst>
                                      </p:cBhvr>
                                      <p:tavLst>
                                        <p:tav tm="0">
                                          <p:val>
                                            <p:strVal val="#ppt_x"/>
                                          </p:val>
                                        </p:tav>
                                        <p:tav tm="100000">
                                          <p:val>
                                            <p:strVal val="#ppt_x"/>
                                          </p:val>
                                        </p:tav>
                                      </p:tavLst>
                                    </p:anim>
                                    <p:anim calcmode="lin" valueType="num">
                                      <p:cBhvr>
                                        <p:cTn decel="100000" dur="450" fill="hold" id="9"/>
                                        <p:tgtEl>
                                          <p:spTgt spid="1048675"/>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75"/>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35771" fill="hold" id="14"/>
                                        <p:tgtEl>
                                          <p:spTgt spid="20972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5">
                  <p:stCondLst>
                    <p:cond delay="indefinite"/>
                  </p:stCondLst>
                  <p:endCondLst>
                    <p:cond evt="onStopAudio" delay="0">
                      <p:tgtEl>
                        <p:sldTgt/>
                      </p:tgtEl>
                    </p:cond>
                  </p:endCondLst>
                </p:cTn>
                <p:tgtEl>
                  <p:spTgt spid="2097220"/>
                </p:tgtEl>
              </p:cMediaNode>
            </p:audio>
          </p:childTnLst>
        </p:cTn>
      </p:par>
    </p:tnLst>
    <p:bldLst>
      <p:bldP spid="104867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13" name=""/>
        <p:cNvGrpSpPr/>
        <p:nvPr/>
      </p:nvGrpSpPr>
      <p:grpSpPr>
        <a:xfrm>
          <a:off x="0" y="0"/>
          <a:ext cx="0" cy="0"/>
          <a:chOff x="0" y="0"/>
          <a:chExt cx="0" cy="0"/>
        </a:xfrm>
      </p:grpSpPr>
      <p:pic>
        <p:nvPicPr>
          <p:cNvPr id="2097221" name="图片 4"/>
          <p:cNvPicPr>
            <a:picLocks noChangeAspect="1"/>
          </p:cNvPicPr>
          <p:nvPr/>
        </p:nvPicPr>
        <p:blipFill>
          <a:blip xmlns:r="http://schemas.openxmlformats.org/officeDocument/2006/relationships" r:embed="rId1"/>
          <a:stretch>
            <a:fillRect/>
          </a:stretch>
        </p:blipFill>
        <p:spPr>
          <a:xfrm flipH="1">
            <a:off x="230841" y="112154"/>
            <a:ext cx="1189168" cy="6745846"/>
          </a:xfrm>
          <a:prstGeom prst="rect"/>
        </p:spPr>
      </p:pic>
      <p:sp>
        <p:nvSpPr>
          <p:cNvPr id="1048679" name="文本框 22"/>
          <p:cNvSpPr txBox="1"/>
          <p:nvPr>
            <p:custDataLst>
              <p:tags r:id="rId2"/>
            </p:custDataLst>
          </p:nvPr>
        </p:nvSpPr>
        <p:spPr>
          <a:xfrm>
            <a:off x="1882589" y="408791"/>
            <a:ext cx="10198250" cy="5304622"/>
          </a:xfrm>
          <a:prstGeom prst="rect"/>
          <a:noFill/>
        </p:spPr>
        <p:txBody>
          <a:bodyPr anchor="ctr">
            <a:normAutofit fontScale="96429" lnSpcReduction="10000"/>
          </a:bodyPr>
          <a:p>
            <a:r>
              <a:rPr altLang="zh-CN" b="1" dirty="0" sz="2800" lang="en-US"/>
              <a:t>Text 7	</a:t>
            </a:r>
            <a:r>
              <a:rPr altLang="en-US" b="1" dirty="0" sz="2800" lang="zh-CN">
                <a:solidFill>
                  <a:srgbClr val="0070C0"/>
                </a:solidFill>
              </a:rPr>
              <a:t>细节理解题 </a:t>
            </a:r>
            <a:endParaRPr altLang="zh-CN" b="1" dirty="0" sz="2800" lang="en-US">
              <a:solidFill>
                <a:srgbClr val="0070C0"/>
              </a:solidFill>
            </a:endParaRPr>
          </a:p>
          <a:p>
            <a:r>
              <a:rPr altLang="zh-CN" dirty="0" sz="2800" lang="en-US"/>
              <a:t>8. Why does  Sophia  apologize to Simon?</a:t>
            </a:r>
            <a:endParaRPr altLang="zh-CN" dirty="0" sz="2800" lang="zh-CN"/>
          </a:p>
          <a:p>
            <a:r>
              <a:rPr altLang="zh-CN" dirty="0" sz="2800" lang="en-US"/>
              <a:t>  A. For leaving without saying goodbye. </a:t>
            </a:r>
            <a:endParaRPr altLang="zh-CN" dirty="0" sz="2800" lang="en-US"/>
          </a:p>
          <a:p>
            <a:r>
              <a:rPr altLang="zh-CN" dirty="0" sz="2800" lang="en-US"/>
              <a:t>           </a:t>
            </a:r>
            <a:endParaRPr altLang="zh-CN" dirty="0" sz="2800" lang="zh-CN"/>
          </a:p>
          <a:p>
            <a:r>
              <a:rPr altLang="zh-CN" dirty="0" sz="2800" lang="en-US"/>
              <a:t>  B. For breaking the wine glasses.  </a:t>
            </a:r>
            <a:endParaRPr altLang="zh-CN" dirty="0" sz="2800" lang="en-US"/>
          </a:p>
          <a:p>
            <a:r>
              <a:rPr altLang="zh-CN" dirty="0" sz="2800" lang="en-US"/>
              <a:t>      </a:t>
            </a:r>
            <a:endParaRPr altLang="zh-CN" dirty="0" sz="2800" lang="zh-CN"/>
          </a:p>
          <a:p>
            <a:r>
              <a:rPr altLang="zh-CN" dirty="0" sz="2800" lang="en-US"/>
              <a:t>  C. For being late for the party.</a:t>
            </a:r>
            <a:endParaRPr altLang="zh-CN" dirty="0" sz="2800" lang="en-US"/>
          </a:p>
          <a:p>
            <a:endParaRPr altLang="zh-CN" dirty="0" sz="2800" lang="zh-CN"/>
          </a:p>
          <a:p>
            <a:r>
              <a:rPr altLang="zh-CN" dirty="0" sz="2800" lang="en-US"/>
              <a:t>9. What happened to Sophia’s father ?</a:t>
            </a:r>
            <a:endParaRPr altLang="zh-CN" dirty="0" sz="2800" lang="zh-CN"/>
          </a:p>
          <a:p>
            <a:r>
              <a:rPr altLang="zh-CN" dirty="0" sz="2800" lang="en-US"/>
              <a:t>  A. He lost his job.       </a:t>
            </a:r>
            <a:endParaRPr altLang="zh-CN" dirty="0" sz="2800" lang="en-US"/>
          </a:p>
          <a:p>
            <a:r>
              <a:rPr altLang="zh-CN" dirty="0" sz="2800" lang="en-US"/>
              <a:t> </a:t>
            </a:r>
            <a:endParaRPr altLang="zh-CN" dirty="0" sz="2800" lang="en-US"/>
          </a:p>
          <a:p>
            <a:r>
              <a:rPr altLang="zh-CN" dirty="0" sz="2800" lang="en-US"/>
              <a:t> B. He had an accident.   </a:t>
            </a:r>
            <a:endParaRPr altLang="zh-CN" dirty="0" sz="2800" lang="en-US"/>
          </a:p>
          <a:p>
            <a:r>
              <a:rPr altLang="zh-CN" dirty="0" sz="2800" lang="en-US"/>
              <a:t> </a:t>
            </a:r>
            <a:endParaRPr altLang="zh-CN" dirty="0" sz="2800" lang="en-US"/>
          </a:p>
          <a:p>
            <a:r>
              <a:rPr altLang="zh-CN" dirty="0" sz="2800" lang="en-US"/>
              <a:t> C. He missed a meeting .</a:t>
            </a:r>
            <a:endParaRPr altLang="zh-CN" dirty="0" sz="2800" lang="zh-CN"/>
          </a:p>
          <a:p>
            <a:endParaRPr altLang="zh-CN" b="1" dirty="0" sz="2800" lang="zh-CN"/>
          </a:p>
        </p:txBody>
      </p:sp>
      <p:pic>
        <p:nvPicPr>
          <p:cNvPr id="2097222" name="图片 25"/>
          <p:cNvPicPr>
            <a:picLocks noChangeAspect="1"/>
          </p:cNvPicPr>
          <p:nvPr/>
        </p:nvPicPr>
        <p:blipFill>
          <a:blip xmlns:r="http://schemas.openxmlformats.org/officeDocument/2006/relationships" r:embed="rId1"/>
          <a:stretch>
            <a:fillRect/>
          </a:stretch>
        </p:blipFill>
        <p:spPr>
          <a:xfrm>
            <a:off x="1069157" y="2930455"/>
            <a:ext cx="695098" cy="3927545"/>
          </a:xfrm>
          <a:prstGeom prst="rect"/>
        </p:spPr>
      </p:pic>
      <p:pic>
        <p:nvPicPr>
          <p:cNvPr id="2097223" name="2021年第一次山东听力音频-剪辑-2021010921112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9806231" y="5839609"/>
            <a:ext cx="609600" cy="609600"/>
          </a:xfrm>
          <a:prstGeom prst="rect"/>
        </p:spPr>
      </p:pic>
      <p:pic>
        <p:nvPicPr>
          <p:cNvPr id="2097224" name="图形 5" descr="蝴蝶 纯色填充"/>
          <p:cNvPicPr>
            <a:picLocks noChangeAspect="1"/>
          </p:cNvPicPr>
          <p:nvPr/>
        </p:nvPicPr>
        <p:blipFill>
          <a:blip xmlns:r="http://schemas.openxmlformats.org/officeDocument/2006/relationships" r:embed="rId6" cstate="print"/>
          <a:stretch>
            <a:fillRect/>
          </a:stretch>
        </p:blipFill>
        <p:spPr>
          <a:xfrm>
            <a:off x="1678194" y="869826"/>
            <a:ext cx="914400" cy="914400"/>
          </a:xfrm>
          <a:prstGeom prst="rect"/>
        </p:spPr>
      </p:pic>
      <p:pic>
        <p:nvPicPr>
          <p:cNvPr id="2097225" name="图形 6" descr="蝴蝶 纯色填充"/>
          <p:cNvPicPr>
            <a:picLocks noChangeAspect="1"/>
          </p:cNvPicPr>
          <p:nvPr/>
        </p:nvPicPr>
        <p:blipFill>
          <a:blip xmlns:r="http://schemas.openxmlformats.org/officeDocument/2006/relationships" r:embed="rId6" cstate="print"/>
          <a:stretch>
            <a:fillRect/>
          </a:stretch>
        </p:blipFill>
        <p:spPr>
          <a:xfrm>
            <a:off x="1764255" y="4048980"/>
            <a:ext cx="914400" cy="9144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79"/>
                                        </p:tgtEl>
                                        <p:attrNameLst>
                                          <p:attrName>style.visibility</p:attrName>
                                        </p:attrNameLst>
                                      </p:cBhvr>
                                      <p:to>
                                        <p:strVal val="visible"/>
                                      </p:to>
                                    </p:set>
                                    <p:animEffect transition="in" filter="fade">
                                      <p:cBhvr>
                                        <p:cTn dur="500" id="7"/>
                                        <p:tgtEl>
                                          <p:spTgt spid="1048679"/>
                                        </p:tgtEl>
                                      </p:cBhvr>
                                    </p:animEffect>
                                    <p:anim calcmode="lin" valueType="num">
                                      <p:cBhvr>
                                        <p:cTn dur="500" fill="hold" id="8"/>
                                        <p:tgtEl>
                                          <p:spTgt spid="1048679"/>
                                        </p:tgtEl>
                                        <p:attrNameLst>
                                          <p:attrName>ppt_x</p:attrName>
                                        </p:attrNameLst>
                                      </p:cBhvr>
                                      <p:tavLst>
                                        <p:tav tm="0">
                                          <p:val>
                                            <p:strVal val="#ppt_x"/>
                                          </p:val>
                                        </p:tav>
                                        <p:tav tm="100000">
                                          <p:val>
                                            <p:strVal val="#ppt_x"/>
                                          </p:val>
                                        </p:tav>
                                      </p:tavLst>
                                    </p:anim>
                                    <p:anim calcmode="lin" valueType="num">
                                      <p:cBhvr>
                                        <p:cTn decel="100000" dur="450" fill="hold" id="9"/>
                                        <p:tgtEl>
                                          <p:spTgt spid="1048679"/>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79"/>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35771" fill="hold" id="14"/>
                                        <p:tgtEl>
                                          <p:spTgt spid="2097223"/>
                                        </p:tgtEl>
                                      </p:cBhvr>
                                    </p:cmd>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2" presetSubtype="4">
                                  <p:stCondLst>
                                    <p:cond delay="0"/>
                                  </p:stCondLst>
                                  <p:childTnLst>
                                    <p:set>
                                      <p:cBhvr>
                                        <p:cTn dur="1" fill="hold" id="18">
                                          <p:stCondLst>
                                            <p:cond delay="0"/>
                                          </p:stCondLst>
                                        </p:cTn>
                                        <p:tgtEl>
                                          <p:spTgt spid="2097224"/>
                                        </p:tgtEl>
                                        <p:attrNameLst>
                                          <p:attrName>style.visibility</p:attrName>
                                        </p:attrNameLst>
                                      </p:cBhvr>
                                      <p:to>
                                        <p:strVal val="visible"/>
                                      </p:to>
                                    </p:set>
                                    <p:anim calcmode="lin" valueType="num">
                                      <p:cBhvr additive="base">
                                        <p:cTn dur="500" fill="hold" id="19"/>
                                        <p:tgtEl>
                                          <p:spTgt spid="2097224"/>
                                        </p:tgtEl>
                                        <p:attrNameLst>
                                          <p:attrName>ppt_x</p:attrName>
                                        </p:attrNameLst>
                                      </p:cBhvr>
                                      <p:tavLst>
                                        <p:tav tm="0">
                                          <p:val>
                                            <p:strVal val="#ppt_x"/>
                                          </p:val>
                                        </p:tav>
                                        <p:tav tm="100000">
                                          <p:val>
                                            <p:strVal val="#ppt_x"/>
                                          </p:val>
                                        </p:tav>
                                      </p:tavLst>
                                    </p:anim>
                                    <p:anim calcmode="lin" valueType="num">
                                      <p:cBhvr additive="base">
                                        <p:cTn dur="500" fill="hold" id="20"/>
                                        <p:tgtEl>
                                          <p:spTgt spid="2097224"/>
                                        </p:tgtEl>
                                        <p:attrNameLst>
                                          <p:attrName>ppt_y</p:attrName>
                                        </p:attrNameLst>
                                      </p:cBhvr>
                                      <p:tavLst>
                                        <p:tav tm="0">
                                          <p:val>
                                            <p:strVal val="1+#ppt_h/2"/>
                                          </p:val>
                                        </p:tav>
                                        <p:tav tm="100000">
                                          <p:val>
                                            <p:strVal val="#ppt_y"/>
                                          </p:val>
                                        </p:tav>
                                      </p:tavLst>
                                    </p:anim>
                                  </p:childTnLst>
                                </p:cTn>
                              </p:par>
                            </p:childTnLst>
                          </p:cTn>
                        </p:par>
                      </p:childTnLst>
                    </p:cTn>
                  </p:par>
                  <p:par>
                    <p:cTn fill="hold" id="21">
                      <p:stCondLst>
                        <p:cond delay="indefinite"/>
                      </p:stCondLst>
                      <p:childTnLst>
                        <p:par>
                          <p:cTn fill="hold" id="22">
                            <p:stCondLst>
                              <p:cond delay="0"/>
                            </p:stCondLst>
                            <p:childTnLst>
                              <p:par>
                                <p:cTn fill="hold" id="23" nodeType="clickEffect" presetClass="entr" presetID="2" presetSubtype="4">
                                  <p:stCondLst>
                                    <p:cond delay="0"/>
                                  </p:stCondLst>
                                  <p:childTnLst>
                                    <p:set>
                                      <p:cBhvr>
                                        <p:cTn dur="1" fill="hold" id="24">
                                          <p:stCondLst>
                                            <p:cond delay="0"/>
                                          </p:stCondLst>
                                        </p:cTn>
                                        <p:tgtEl>
                                          <p:spTgt spid="2097225"/>
                                        </p:tgtEl>
                                        <p:attrNameLst>
                                          <p:attrName>style.visibility</p:attrName>
                                        </p:attrNameLst>
                                      </p:cBhvr>
                                      <p:to>
                                        <p:strVal val="visible"/>
                                      </p:to>
                                    </p:set>
                                    <p:anim calcmode="lin" valueType="num">
                                      <p:cBhvr additive="base">
                                        <p:cTn dur="500" fill="hold" id="25"/>
                                        <p:tgtEl>
                                          <p:spTgt spid="2097225"/>
                                        </p:tgtEl>
                                        <p:attrNameLst>
                                          <p:attrName>ppt_x</p:attrName>
                                        </p:attrNameLst>
                                      </p:cBhvr>
                                      <p:tavLst>
                                        <p:tav tm="0">
                                          <p:val>
                                            <p:strVal val="#ppt_x"/>
                                          </p:val>
                                        </p:tav>
                                        <p:tav tm="100000">
                                          <p:val>
                                            <p:strVal val="#ppt_x"/>
                                          </p:val>
                                        </p:tav>
                                      </p:tavLst>
                                    </p:anim>
                                    <p:anim calcmode="lin" valueType="num">
                                      <p:cBhvr additive="base">
                                        <p:cTn dur="500" fill="hold" id="26"/>
                                        <p:tgtEl>
                                          <p:spTgt spid="20972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27">
                  <p:stCondLst>
                    <p:cond delay="indefinite"/>
                  </p:stCondLst>
                  <p:endCondLst>
                    <p:cond evt="onStopAudio" delay="0">
                      <p:tgtEl>
                        <p:sldTgt/>
                      </p:tgtEl>
                    </p:cond>
                  </p:endCondLst>
                </p:cTn>
                <p:tgtEl>
                  <p:spTgt spid="2097223"/>
                </p:tgtEl>
              </p:cMediaNode>
            </p:audio>
          </p:childTnLst>
        </p:cTn>
      </p:par>
    </p:tnLst>
    <p:bldLst>
      <p:bldP spid="104867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16" name=""/>
        <p:cNvGrpSpPr/>
        <p:nvPr/>
      </p:nvGrpSpPr>
      <p:grpSpPr>
        <a:xfrm>
          <a:off x="0" y="0"/>
          <a:ext cx="0" cy="0"/>
          <a:chOff x="0" y="0"/>
          <a:chExt cx="0" cy="0"/>
        </a:xfrm>
      </p:grpSpPr>
      <p:pic>
        <p:nvPicPr>
          <p:cNvPr id="2097226" name="图片 4"/>
          <p:cNvPicPr>
            <a:picLocks noChangeAspect="1"/>
          </p:cNvPicPr>
          <p:nvPr/>
        </p:nvPicPr>
        <p:blipFill>
          <a:blip xmlns:r="http://schemas.openxmlformats.org/officeDocument/2006/relationships" r:embed="rId1"/>
          <a:stretch>
            <a:fillRect/>
          </a:stretch>
        </p:blipFill>
        <p:spPr>
          <a:xfrm flipH="1">
            <a:off x="230841" y="112154"/>
            <a:ext cx="1189168" cy="6745846"/>
          </a:xfrm>
          <a:prstGeom prst="rect"/>
        </p:spPr>
      </p:pic>
      <p:sp>
        <p:nvSpPr>
          <p:cNvPr id="1048683" name="文本框 22"/>
          <p:cNvSpPr txBox="1"/>
          <p:nvPr>
            <p:custDataLst>
              <p:tags r:id="rId2"/>
            </p:custDataLst>
          </p:nvPr>
        </p:nvSpPr>
        <p:spPr>
          <a:xfrm>
            <a:off x="1882589" y="408791"/>
            <a:ext cx="10198250" cy="5304622"/>
          </a:xfrm>
          <a:prstGeom prst="rect"/>
          <a:noFill/>
        </p:spPr>
        <p:txBody>
          <a:bodyPr anchor="ctr">
            <a:normAutofit/>
          </a:bodyPr>
          <a:p>
            <a:r>
              <a:rPr altLang="zh-CN" b="1" dirty="0" sz="2800" lang="en-US"/>
              <a:t>Text 7	</a:t>
            </a:r>
            <a:r>
              <a:rPr altLang="zh-CN" b="1" dirty="0" sz="2800" lang="en-US" err="1"/>
              <a:t>表达歉意</a:t>
            </a:r>
            <a:endParaRPr altLang="zh-CN" b="1" dirty="0" sz="2800" lang="zh-CN"/>
          </a:p>
          <a:p>
            <a:r>
              <a:rPr altLang="zh-CN" dirty="0" sz="2800" lang="en-US"/>
              <a:t>M: Hello, Sophia!</a:t>
            </a:r>
            <a:endParaRPr altLang="zh-CN" dirty="0" sz="2800" lang="zh-CN"/>
          </a:p>
          <a:p>
            <a:r>
              <a:rPr altLang="zh-CN" dirty="0" sz="2800" lang="en-US">
                <a:solidFill>
                  <a:srgbClr val="FF0000"/>
                </a:solidFill>
              </a:rPr>
              <a:t>W:</a:t>
            </a:r>
            <a:r>
              <a:rPr altLang="zh-CN" dirty="0" sz="2800" lang="en-US"/>
              <a:t> Simon, I owe you a</a:t>
            </a:r>
            <a:r>
              <a:rPr altLang="zh-CN" dirty="0" sz="2800" lang="en-US" u="sng">
                <a:solidFill>
                  <a:srgbClr val="FF0000"/>
                </a:solidFill>
              </a:rPr>
              <a:t>n a</a:t>
            </a:r>
            <a:r>
              <a:rPr altLang="zh-CN" dirty="0" sz="2800" lang="en-US"/>
              <a:t>pology. I </a:t>
            </a:r>
            <a:r>
              <a:rPr altLang="zh-CN" dirty="0" sz="2800" lang="en-US" u="sng">
                <a:solidFill>
                  <a:srgbClr val="00B050"/>
                </a:solidFill>
              </a:rPr>
              <a:t>shouldn’</a:t>
            </a:r>
            <a:r>
              <a:rPr altLang="zh-CN" dirty="0" sz="2800" lang="en-US" u="sng">
                <a:solidFill>
                  <a:srgbClr val="0070C0"/>
                </a:solidFill>
              </a:rPr>
              <a:t>t</a:t>
            </a:r>
            <a:r>
              <a:rPr altLang="zh-CN" dirty="0" sz="2800" lang="en-US" u="sng">
                <a:solidFill>
                  <a:srgbClr val="00B050"/>
                </a:solidFill>
              </a:rPr>
              <a:t> have sai</a:t>
            </a:r>
            <a:r>
              <a:rPr altLang="zh-CN" dirty="0" sz="2800" lang="en-US" u="sng">
                <a:solidFill>
                  <a:srgbClr val="0070C0"/>
                </a:solidFill>
              </a:rPr>
              <a:t>d</a:t>
            </a:r>
            <a:r>
              <a:rPr altLang="zh-CN" dirty="0" sz="2800" lang="en-US" u="sng">
                <a:solidFill>
                  <a:srgbClr val="00B050"/>
                </a:solidFill>
              </a:rPr>
              <a:t> nothing</a:t>
            </a:r>
            <a:endParaRPr altLang="zh-CN" dirty="0" sz="2800" lang="en-US" u="sng">
              <a:solidFill>
                <a:srgbClr val="00B050"/>
              </a:solidFill>
            </a:endParaRPr>
          </a:p>
          <a:p>
            <a:r>
              <a:rPr altLang="zh-CN" dirty="0" sz="2800" lang="en-US">
                <a:solidFill>
                  <a:srgbClr val="00B050"/>
                </a:solidFill>
              </a:rPr>
              <a:t>    </a:t>
            </a:r>
            <a:r>
              <a:rPr altLang="zh-CN" dirty="0" sz="2800" lang="en-US" u="sng">
                <a:solidFill>
                  <a:srgbClr val="00B050"/>
                </a:solidFill>
              </a:rPr>
              <a:t> an</a:t>
            </a:r>
            <a:r>
              <a:rPr altLang="zh-CN" dirty="0" sz="2800" lang="en-US" u="sng">
                <a:solidFill>
                  <a:srgbClr val="0070C0"/>
                </a:solidFill>
              </a:rPr>
              <a:t>d</a:t>
            </a:r>
            <a:r>
              <a:rPr altLang="zh-CN" dirty="0" sz="2800" lang="en-US" u="sng">
                <a:solidFill>
                  <a:srgbClr val="00B050"/>
                </a:solidFill>
              </a:rPr>
              <a:t> lef</a:t>
            </a:r>
            <a:r>
              <a:rPr altLang="zh-CN" dirty="0" sz="2800" lang="en-US" u="sng">
                <a:solidFill>
                  <a:srgbClr val="0070C0"/>
                </a:solidFill>
              </a:rPr>
              <a:t>t</a:t>
            </a:r>
            <a:r>
              <a:rPr altLang="zh-CN" dirty="0" sz="2800" lang="en-US"/>
              <a:t> the party suddenly. You know, I wa</a:t>
            </a:r>
            <a:r>
              <a:rPr altLang="zh-CN" dirty="0" sz="2800" lang="en-US" u="sng">
                <a:solidFill>
                  <a:srgbClr val="FF0000"/>
                </a:solidFill>
              </a:rPr>
              <a:t>s in </a:t>
            </a:r>
            <a:r>
              <a:rPr altLang="zh-CN" dirty="0" sz="2800" lang="en-US"/>
              <a:t>su</a:t>
            </a:r>
            <a:r>
              <a:rPr altLang="zh-CN" dirty="0" sz="2800" lang="en-US">
                <a:solidFill>
                  <a:srgbClr val="FF0000"/>
                </a:solidFill>
              </a:rPr>
              <a:t>ch a</a:t>
            </a:r>
            <a:r>
              <a:rPr altLang="zh-CN" dirty="0" sz="2800" lang="en-US"/>
              <a:t> hurry </a:t>
            </a:r>
            <a:endParaRPr altLang="zh-CN" dirty="0" sz="2800" lang="en-US"/>
          </a:p>
          <a:p>
            <a:r>
              <a:rPr altLang="zh-CN" dirty="0" sz="2800" lang="en-US"/>
              <a:t>     tha</a:t>
            </a:r>
            <a:r>
              <a:rPr altLang="zh-CN" dirty="0" sz="2800" lang="en-US">
                <a:solidFill>
                  <a:srgbClr val="0070C0"/>
                </a:solidFill>
              </a:rPr>
              <a:t>t</a:t>
            </a:r>
            <a:r>
              <a:rPr altLang="zh-CN" dirty="0" sz="2800" lang="en-US"/>
              <a:t> I nearly knock</a:t>
            </a:r>
            <a:r>
              <a:rPr altLang="zh-CN" dirty="0" sz="2800" lang="en-US">
                <a:solidFill>
                  <a:srgbClr val="0070C0"/>
                </a:solidFill>
              </a:rPr>
              <a:t>ed</a:t>
            </a:r>
            <a:r>
              <a:rPr altLang="zh-CN" dirty="0" sz="2800" lang="en-US"/>
              <a:t> over the table with glasse</a:t>
            </a:r>
            <a:r>
              <a:rPr altLang="zh-CN" dirty="0" sz="2800" lang="en-US" u="sng">
                <a:solidFill>
                  <a:srgbClr val="FF0000"/>
                </a:solidFill>
              </a:rPr>
              <a:t>s of </a:t>
            </a:r>
            <a:r>
              <a:rPr altLang="zh-CN" dirty="0" sz="2800" lang="en-US"/>
              <a:t>wine.</a:t>
            </a:r>
            <a:endParaRPr altLang="zh-CN" dirty="0" sz="2800" lang="zh-CN"/>
          </a:p>
          <a:p>
            <a:r>
              <a:rPr altLang="zh-CN" dirty="0" sz="2800" lang="en-US"/>
              <a:t>M: Oh, forge</a:t>
            </a:r>
            <a:r>
              <a:rPr altLang="zh-CN" dirty="0" sz="2800" lang="en-US" u="sng">
                <a:solidFill>
                  <a:srgbClr val="FF0000"/>
                </a:solidFill>
              </a:rPr>
              <a:t>t i</a:t>
            </a:r>
            <a:r>
              <a:rPr altLang="zh-CN" dirty="0" sz="2800" lang="en-US"/>
              <a:t>t. </a:t>
            </a:r>
            <a:r>
              <a:rPr altLang="zh-CN" dirty="0" sz="2800" lang="en-US" err="1"/>
              <a:t>Jashar</a:t>
            </a:r>
            <a:r>
              <a:rPr altLang="zh-CN" dirty="0" sz="2800" lang="en-US"/>
              <a:t> tol</a:t>
            </a:r>
            <a:r>
              <a:rPr altLang="zh-CN" dirty="0" sz="2800" lang="en-US">
                <a:solidFill>
                  <a:srgbClr val="0070C0"/>
                </a:solidFill>
              </a:rPr>
              <a:t>d</a:t>
            </a:r>
            <a:r>
              <a:rPr altLang="zh-CN" dirty="0" sz="2800" lang="en-US"/>
              <a:t> me your da</a:t>
            </a:r>
            <a:r>
              <a:rPr altLang="zh-CN" dirty="0" sz="2800" lang="en-US">
                <a:solidFill>
                  <a:srgbClr val="0070C0"/>
                </a:solidFill>
              </a:rPr>
              <a:t>d</a:t>
            </a:r>
            <a:r>
              <a:rPr altLang="zh-CN" dirty="0" sz="2800" lang="en-US"/>
              <a:t> </a:t>
            </a:r>
            <a:r>
              <a:rPr altLang="zh-CN" dirty="0" sz="2800" lang="en-US" u="sng">
                <a:solidFill>
                  <a:srgbClr val="00B050"/>
                </a:solidFill>
              </a:rPr>
              <a:t>had a</a:t>
            </a:r>
            <a:r>
              <a:rPr altLang="zh-CN" dirty="0" sz="2800" lang="en-US" u="sng">
                <a:solidFill>
                  <a:srgbClr val="FF0000"/>
                </a:solidFill>
              </a:rPr>
              <a:t>n a</a:t>
            </a:r>
            <a:r>
              <a:rPr altLang="zh-CN" dirty="0" sz="2800" lang="en-US" u="sng">
                <a:solidFill>
                  <a:srgbClr val="00B050"/>
                </a:solidFill>
              </a:rPr>
              <a:t>ccident</a:t>
            </a:r>
            <a:r>
              <a:rPr altLang="zh-CN" dirty="0" sz="2800" lang="en-US"/>
              <a:t>. </a:t>
            </a:r>
            <a:endParaRPr altLang="zh-CN" dirty="0" sz="2800" lang="en-US"/>
          </a:p>
          <a:p>
            <a:r>
              <a:rPr altLang="zh-CN" dirty="0" sz="2800" lang="en-US"/>
              <a:t>    How is he now?</a:t>
            </a:r>
            <a:endParaRPr altLang="zh-CN" dirty="0" sz="2800" lang="zh-CN"/>
          </a:p>
          <a:p>
            <a:r>
              <a:rPr altLang="zh-CN" dirty="0" sz="2800" lang="en-US">
                <a:solidFill>
                  <a:srgbClr val="FF0000"/>
                </a:solidFill>
              </a:rPr>
              <a:t>W:</a:t>
            </a:r>
            <a:r>
              <a:rPr altLang="zh-CN" dirty="0" sz="2800" lang="en-US"/>
              <a:t> Much better. He hur</a:t>
            </a:r>
            <a:r>
              <a:rPr altLang="zh-CN" dirty="0" sz="2800" lang="en-US">
                <a:solidFill>
                  <a:srgbClr val="0070C0"/>
                </a:solidFill>
              </a:rPr>
              <a:t>t </a:t>
            </a:r>
            <a:r>
              <a:rPr altLang="zh-CN" dirty="0" sz="2800" lang="en-US"/>
              <a:t>his knee in his office an</a:t>
            </a:r>
            <a:r>
              <a:rPr altLang="zh-CN" dirty="0" sz="2800" lang="en-US">
                <a:solidFill>
                  <a:srgbClr val="0070C0"/>
                </a:solidFill>
              </a:rPr>
              <a:t>d</a:t>
            </a:r>
            <a:r>
              <a:rPr altLang="zh-CN" dirty="0" sz="2800" lang="en-US"/>
              <a:t> he’s now a</a:t>
            </a:r>
            <a:r>
              <a:rPr altLang="zh-CN" dirty="0" sz="2800" lang="en-US">
                <a:solidFill>
                  <a:srgbClr val="0070C0"/>
                </a:solidFill>
              </a:rPr>
              <a:t>t</a:t>
            </a:r>
            <a:endParaRPr altLang="zh-CN" dirty="0" sz="2800" lang="en-US">
              <a:solidFill>
                <a:srgbClr val="0070C0"/>
              </a:solidFill>
            </a:endParaRPr>
          </a:p>
          <a:p>
            <a:r>
              <a:rPr altLang="zh-CN" dirty="0" sz="2800" lang="en-US"/>
              <a:t>     home. He will have his las</a:t>
            </a:r>
            <a:r>
              <a:rPr altLang="zh-CN" dirty="0" sz="2800" lang="en-US">
                <a:solidFill>
                  <a:srgbClr val="0070C0"/>
                </a:solidFill>
              </a:rPr>
              <a:t>t</a:t>
            </a:r>
            <a:r>
              <a:rPr altLang="zh-CN" dirty="0" sz="2800" lang="en-US"/>
              <a:t> appointmen</a:t>
            </a:r>
            <a:r>
              <a:rPr altLang="zh-CN" dirty="0" sz="2800" lang="en-US">
                <a:solidFill>
                  <a:srgbClr val="0070C0"/>
                </a:solidFill>
              </a:rPr>
              <a:t>t</a:t>
            </a:r>
            <a:r>
              <a:rPr altLang="zh-CN" dirty="0" sz="2800" lang="en-US"/>
              <a:t> with the doctor nex</a:t>
            </a:r>
            <a:r>
              <a:rPr altLang="zh-CN" dirty="0" sz="2800" lang="en-US">
                <a:solidFill>
                  <a:srgbClr val="0070C0"/>
                </a:solidFill>
              </a:rPr>
              <a:t>t</a:t>
            </a:r>
            <a:endParaRPr altLang="zh-CN" dirty="0" sz="2800" lang="en-US">
              <a:solidFill>
                <a:srgbClr val="0070C0"/>
              </a:solidFill>
            </a:endParaRPr>
          </a:p>
          <a:p>
            <a:r>
              <a:rPr altLang="zh-CN" dirty="0" sz="2800" lang="en-US"/>
              <a:t>    Monday. I guess he’ll be able to ge</a:t>
            </a:r>
            <a:r>
              <a:rPr altLang="zh-CN" dirty="0" sz="2800" lang="en-US">
                <a:solidFill>
                  <a:srgbClr val="0070C0"/>
                </a:solidFill>
              </a:rPr>
              <a:t>t</a:t>
            </a:r>
            <a:r>
              <a:rPr altLang="zh-CN" dirty="0" sz="2800" lang="en-US"/>
              <a:t> back to wor</a:t>
            </a:r>
            <a:r>
              <a:rPr altLang="zh-CN" dirty="0" sz="2800" lang="en-US">
                <a:solidFill>
                  <a:srgbClr val="0070C0"/>
                </a:solidFill>
              </a:rPr>
              <a:t>k</a:t>
            </a:r>
            <a:r>
              <a:rPr altLang="zh-CN" dirty="0" sz="2800" lang="en-US"/>
              <a:t> soon.</a:t>
            </a:r>
            <a:endParaRPr altLang="zh-CN" dirty="0" sz="2800" lang="zh-CN"/>
          </a:p>
        </p:txBody>
      </p:sp>
      <p:pic>
        <p:nvPicPr>
          <p:cNvPr id="2097227" name="图片 25"/>
          <p:cNvPicPr>
            <a:picLocks noChangeAspect="1"/>
          </p:cNvPicPr>
          <p:nvPr/>
        </p:nvPicPr>
        <p:blipFill>
          <a:blip xmlns:r="http://schemas.openxmlformats.org/officeDocument/2006/relationships" r:embed="rId1"/>
          <a:stretch>
            <a:fillRect/>
          </a:stretch>
        </p:blipFill>
        <p:spPr>
          <a:xfrm>
            <a:off x="1069157" y="2930455"/>
            <a:ext cx="695098" cy="3927545"/>
          </a:xfrm>
          <a:prstGeom prst="rect"/>
        </p:spPr>
      </p:pic>
      <p:pic>
        <p:nvPicPr>
          <p:cNvPr id="2097228" name="2021年第一次山东听力音频-剪辑-2021010921112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4696348" y="5745686"/>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83"/>
                                        </p:tgtEl>
                                        <p:attrNameLst>
                                          <p:attrName>style.visibility</p:attrName>
                                        </p:attrNameLst>
                                      </p:cBhvr>
                                      <p:to>
                                        <p:strVal val="visible"/>
                                      </p:to>
                                    </p:set>
                                    <p:animEffect transition="in" filter="fade">
                                      <p:cBhvr>
                                        <p:cTn dur="500" id="7"/>
                                        <p:tgtEl>
                                          <p:spTgt spid="1048683"/>
                                        </p:tgtEl>
                                      </p:cBhvr>
                                    </p:animEffect>
                                    <p:anim calcmode="lin" valueType="num">
                                      <p:cBhvr>
                                        <p:cTn dur="500" fill="hold" id="8"/>
                                        <p:tgtEl>
                                          <p:spTgt spid="1048683"/>
                                        </p:tgtEl>
                                        <p:attrNameLst>
                                          <p:attrName>ppt_x</p:attrName>
                                        </p:attrNameLst>
                                      </p:cBhvr>
                                      <p:tavLst>
                                        <p:tav tm="0">
                                          <p:val>
                                            <p:strVal val="#ppt_x"/>
                                          </p:val>
                                        </p:tav>
                                        <p:tav tm="100000">
                                          <p:val>
                                            <p:strVal val="#ppt_x"/>
                                          </p:val>
                                        </p:tav>
                                      </p:tavLst>
                                    </p:anim>
                                    <p:anim calcmode="lin" valueType="num">
                                      <p:cBhvr>
                                        <p:cTn decel="100000" dur="450" fill="hold" id="9"/>
                                        <p:tgtEl>
                                          <p:spTgt spid="1048683"/>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83"/>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35771" fill="hold" id="14"/>
                                        <p:tgtEl>
                                          <p:spTgt spid="20972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5">
                  <p:stCondLst>
                    <p:cond delay="indefinite"/>
                  </p:stCondLst>
                  <p:endCondLst>
                    <p:cond evt="onStopAudio" delay="0">
                      <p:tgtEl>
                        <p:sldTgt/>
                      </p:tgtEl>
                    </p:cond>
                  </p:endCondLst>
                </p:cTn>
                <p:tgtEl>
                  <p:spTgt spid="2097228"/>
                </p:tgtEl>
              </p:cMediaNode>
            </p:audio>
          </p:childTnLst>
        </p:cTn>
      </p:par>
    </p:tnLst>
    <p:bldLst>
      <p:bldP spid="104868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19" name=""/>
        <p:cNvGrpSpPr/>
        <p:nvPr/>
      </p:nvGrpSpPr>
      <p:grpSpPr>
        <a:xfrm>
          <a:off x="0" y="0"/>
          <a:ext cx="0" cy="0"/>
          <a:chOff x="0" y="0"/>
          <a:chExt cx="0" cy="0"/>
        </a:xfrm>
      </p:grpSpPr>
      <p:pic>
        <p:nvPicPr>
          <p:cNvPr id="2097229" name="图片 4"/>
          <p:cNvPicPr>
            <a:picLocks noChangeAspect="1"/>
          </p:cNvPicPr>
          <p:nvPr/>
        </p:nvPicPr>
        <p:blipFill>
          <a:blip xmlns:r="http://schemas.openxmlformats.org/officeDocument/2006/relationships" r:embed="rId1"/>
          <a:stretch>
            <a:fillRect/>
          </a:stretch>
        </p:blipFill>
        <p:spPr>
          <a:xfrm flipH="1">
            <a:off x="230840" y="112154"/>
            <a:ext cx="748105" cy="6745846"/>
          </a:xfrm>
          <a:prstGeom prst="rect"/>
        </p:spPr>
      </p:pic>
      <p:sp>
        <p:nvSpPr>
          <p:cNvPr id="1048687" name="文本框 22"/>
          <p:cNvSpPr txBox="1"/>
          <p:nvPr>
            <p:custDataLst>
              <p:tags r:id="rId2"/>
            </p:custDataLst>
          </p:nvPr>
        </p:nvSpPr>
        <p:spPr>
          <a:xfrm>
            <a:off x="1495313" y="0"/>
            <a:ext cx="10696687" cy="6857999"/>
          </a:xfrm>
          <a:prstGeom prst="rect"/>
          <a:noFill/>
        </p:spPr>
        <p:txBody>
          <a:bodyPr anchor="ctr">
            <a:noAutofit/>
          </a:bodyPr>
          <a:p>
            <a:r>
              <a:rPr altLang="zh-CN" b="1" dirty="0" sz="2800" lang="en-US"/>
              <a:t>Text 8		</a:t>
            </a:r>
            <a:endParaRPr altLang="zh-CN" b="1" dirty="0" sz="2800" lang="zh-CN"/>
          </a:p>
          <a:p>
            <a:r>
              <a:rPr altLang="zh-CN" dirty="0" sz="2800" lang="en-US">
                <a:solidFill>
                  <a:srgbClr val="FF0000"/>
                </a:solidFill>
              </a:rPr>
              <a:t>W: </a:t>
            </a:r>
            <a:r>
              <a:rPr altLang="zh-CN" dirty="0" sz="2800" lang="en-US"/>
              <a:t>Hi Jim. How are you?</a:t>
            </a:r>
            <a:endParaRPr altLang="zh-CN" dirty="0" sz="2800" lang="zh-CN"/>
          </a:p>
          <a:p>
            <a:r>
              <a:rPr altLang="zh-CN" dirty="0" sz="2800" lang="en-US"/>
              <a:t>M: Hi Tracy. Why are you carrying so much books? Do you need any help?</a:t>
            </a:r>
            <a:endParaRPr altLang="zh-CN" dirty="0" sz="2800" lang="zh-CN"/>
          </a:p>
          <a:p>
            <a:r>
              <a:rPr altLang="zh-CN" dirty="0" sz="2800" lang="en-US">
                <a:solidFill>
                  <a:srgbClr val="FF0000"/>
                </a:solidFill>
              </a:rPr>
              <a:t>W: </a:t>
            </a:r>
            <a:r>
              <a:rPr altLang="zh-CN" dirty="0" sz="2800" lang="en-US"/>
              <a:t>No, thanks. I’m going to the library to return them. It’s not far away. I’ve just finished _____________for my world history class. How are you doing?</a:t>
            </a:r>
            <a:endParaRPr altLang="zh-CN" dirty="0" sz="2800" lang="zh-CN"/>
          </a:p>
          <a:p>
            <a:r>
              <a:rPr altLang="zh-CN" dirty="0" sz="2800" lang="en-US"/>
              <a:t>M: Not bad. Very busy, though. I just got off work. I’m about to get something to eat. </a:t>
            </a:r>
            <a:endParaRPr altLang="zh-CN" dirty="0" sz="2800" lang="en-US"/>
          </a:p>
          <a:p>
            <a:r>
              <a:rPr altLang="zh-CN" dirty="0" sz="2800" lang="en-US">
                <a:solidFill>
                  <a:srgbClr val="FF0000"/>
                </a:solidFill>
              </a:rPr>
              <a:t>W: </a:t>
            </a:r>
            <a:r>
              <a:rPr altLang="zh-CN" dirty="0" sz="2800" lang="en-US"/>
              <a:t>I hear you’ve changed your job. Where are you working now?</a:t>
            </a:r>
            <a:endParaRPr altLang="zh-CN" dirty="0" sz="2800" lang="zh-CN"/>
          </a:p>
          <a:p>
            <a:r>
              <a:rPr altLang="zh-CN" dirty="0" sz="2800" lang="en-US"/>
              <a:t>M: ABC Company as a computer programmer. It’s a good job but a bit difficult for me now. It____________________.</a:t>
            </a:r>
            <a:endParaRPr altLang="zh-CN" dirty="0" sz="2800" lang="zh-CN"/>
          </a:p>
          <a:p>
            <a:r>
              <a:rPr altLang="zh-CN" dirty="0" sz="2800" lang="en-US">
                <a:solidFill>
                  <a:srgbClr val="FF0000"/>
                </a:solidFill>
              </a:rPr>
              <a:t>W: </a:t>
            </a:r>
            <a:r>
              <a:rPr altLang="zh-CN" dirty="0" sz="2800" lang="en-US"/>
              <a:t>Well, I’m sure you can manage. Now I’d better___________ _______________.</a:t>
            </a:r>
            <a:br>
              <a:rPr altLang="zh-CN" dirty="0" sz="2800" lang="en-US"/>
            </a:br>
            <a:r>
              <a:rPr altLang="zh-CN" dirty="0" sz="2800" lang="en-US"/>
              <a:t>M:_____. It’s great seeing you again.</a:t>
            </a:r>
            <a:endParaRPr altLang="zh-CN" dirty="0" sz="2800" lang="zh-CN"/>
          </a:p>
        </p:txBody>
      </p:sp>
      <p:pic>
        <p:nvPicPr>
          <p:cNvPr id="2097230" name="图片 25"/>
          <p:cNvPicPr>
            <a:picLocks noChangeAspect="1"/>
          </p:cNvPicPr>
          <p:nvPr/>
        </p:nvPicPr>
        <p:blipFill>
          <a:blip xmlns:r="http://schemas.openxmlformats.org/officeDocument/2006/relationships" r:embed="rId1"/>
          <a:stretch>
            <a:fillRect/>
          </a:stretch>
        </p:blipFill>
        <p:spPr>
          <a:xfrm>
            <a:off x="860612" y="2930455"/>
            <a:ext cx="634701" cy="3927545"/>
          </a:xfrm>
          <a:prstGeom prst="rect"/>
        </p:spPr>
      </p:pic>
      <p:pic>
        <p:nvPicPr>
          <p:cNvPr id="2097231" name="2021年第一次山东听力音频-剪辑-2021010921184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8728037" y="109465"/>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87"/>
                                        </p:tgtEl>
                                        <p:attrNameLst>
                                          <p:attrName>style.visibility</p:attrName>
                                        </p:attrNameLst>
                                      </p:cBhvr>
                                      <p:to>
                                        <p:strVal val="visible"/>
                                      </p:to>
                                    </p:set>
                                    <p:animEffect transition="in" filter="fade">
                                      <p:cBhvr>
                                        <p:cTn dur="500" id="7"/>
                                        <p:tgtEl>
                                          <p:spTgt spid="1048687"/>
                                        </p:tgtEl>
                                      </p:cBhvr>
                                    </p:animEffect>
                                    <p:anim calcmode="lin" valueType="num">
                                      <p:cBhvr>
                                        <p:cTn dur="500" fill="hold" id="8"/>
                                        <p:tgtEl>
                                          <p:spTgt spid="1048687"/>
                                        </p:tgtEl>
                                        <p:attrNameLst>
                                          <p:attrName>ppt_x</p:attrName>
                                        </p:attrNameLst>
                                      </p:cBhvr>
                                      <p:tavLst>
                                        <p:tav tm="0">
                                          <p:val>
                                            <p:strVal val="#ppt_x"/>
                                          </p:val>
                                        </p:tav>
                                        <p:tav tm="100000">
                                          <p:val>
                                            <p:strVal val="#ppt_x"/>
                                          </p:val>
                                        </p:tav>
                                      </p:tavLst>
                                    </p:anim>
                                    <p:anim calcmode="lin" valueType="num">
                                      <p:cBhvr>
                                        <p:cTn decel="100000" dur="450" fill="hold" id="9"/>
                                        <p:tgtEl>
                                          <p:spTgt spid="1048687"/>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87"/>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49594" fill="hold" id="14"/>
                                        <p:tgtEl>
                                          <p:spTgt spid="20972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5">
                  <p:stCondLst>
                    <p:cond delay="indefinite"/>
                  </p:stCondLst>
                  <p:endCondLst>
                    <p:cond evt="onStopAudio" delay="0">
                      <p:tgtEl>
                        <p:sldTgt/>
                      </p:tgtEl>
                    </p:cond>
                  </p:endCondLst>
                </p:cTn>
                <p:tgtEl>
                  <p:spTgt spid="2097231"/>
                </p:tgtEl>
              </p:cMediaNode>
            </p:audio>
          </p:childTnLst>
        </p:cTn>
      </p:par>
    </p:tnLst>
    <p:bldLst>
      <p:bldP spid="104868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22" name=""/>
        <p:cNvGrpSpPr/>
        <p:nvPr/>
      </p:nvGrpSpPr>
      <p:grpSpPr>
        <a:xfrm>
          <a:off x="0" y="0"/>
          <a:ext cx="0" cy="0"/>
          <a:chOff x="0" y="0"/>
          <a:chExt cx="0" cy="0"/>
        </a:xfrm>
      </p:grpSpPr>
      <p:pic>
        <p:nvPicPr>
          <p:cNvPr id="2097232" name="图片 4"/>
          <p:cNvPicPr>
            <a:picLocks noChangeAspect="1"/>
          </p:cNvPicPr>
          <p:nvPr/>
        </p:nvPicPr>
        <p:blipFill>
          <a:blip xmlns:r="http://schemas.openxmlformats.org/officeDocument/2006/relationships" r:embed="rId1"/>
          <a:stretch>
            <a:fillRect/>
          </a:stretch>
        </p:blipFill>
        <p:spPr>
          <a:xfrm flipH="1">
            <a:off x="230840" y="112154"/>
            <a:ext cx="748105" cy="6745846"/>
          </a:xfrm>
          <a:prstGeom prst="rect"/>
        </p:spPr>
      </p:pic>
      <p:sp>
        <p:nvSpPr>
          <p:cNvPr id="1048691" name="文本框 22"/>
          <p:cNvSpPr txBox="1"/>
          <p:nvPr>
            <p:custDataLst>
              <p:tags r:id="rId2"/>
            </p:custDataLst>
          </p:nvPr>
        </p:nvSpPr>
        <p:spPr>
          <a:xfrm>
            <a:off x="1495313" y="0"/>
            <a:ext cx="10696687" cy="6857999"/>
          </a:xfrm>
          <a:prstGeom prst="rect"/>
          <a:noFill/>
        </p:spPr>
        <p:txBody>
          <a:bodyPr anchor="ctr">
            <a:noAutofit/>
          </a:bodyPr>
          <a:p>
            <a:r>
              <a:rPr altLang="zh-CN" b="1" dirty="0" sz="2800" lang="en-US"/>
              <a:t>Text 8		</a:t>
            </a:r>
            <a:endParaRPr altLang="zh-CN" b="1" dirty="0" sz="2800" lang="en-US"/>
          </a:p>
          <a:p>
            <a:r>
              <a:rPr altLang="zh-CN" dirty="0" sz="2800" lang="en-US"/>
              <a:t>10.What is Tracy?</a:t>
            </a:r>
            <a:r>
              <a:rPr altLang="en-US" dirty="0" sz="2800" lang="zh-CN"/>
              <a:t>推理题 </a:t>
            </a:r>
            <a:endParaRPr altLang="zh-CN" dirty="0" sz="2800" lang="zh-CN"/>
          </a:p>
          <a:p>
            <a:r>
              <a:rPr altLang="zh-CN" dirty="0" sz="2800" lang="en-US"/>
              <a:t>  A. A student.                   </a:t>
            </a:r>
            <a:endParaRPr altLang="zh-CN" dirty="0" sz="2800" lang="en-US"/>
          </a:p>
          <a:p>
            <a:r>
              <a:rPr altLang="zh-CN" dirty="0" sz="2800" lang="en-US"/>
              <a:t> B. A librarian.  </a:t>
            </a:r>
            <a:endParaRPr altLang="zh-CN" dirty="0" sz="2800" lang="en-US"/>
          </a:p>
          <a:p>
            <a:r>
              <a:rPr altLang="zh-CN" dirty="0" sz="2800" lang="en-US"/>
              <a:t> C. A programmer.</a:t>
            </a:r>
            <a:endParaRPr altLang="zh-CN" dirty="0" sz="2800" lang="zh-CN"/>
          </a:p>
          <a:p>
            <a:r>
              <a:rPr altLang="zh-CN" dirty="0" sz="2800" lang="en-US"/>
              <a:t>11. What does Jim think of his job? </a:t>
            </a:r>
            <a:r>
              <a:rPr altLang="en-US" dirty="0" sz="2800" lang="zh-CN"/>
              <a:t>同义转述 </a:t>
            </a:r>
            <a:endParaRPr altLang="zh-CN" dirty="0" sz="2800" lang="zh-CN"/>
          </a:p>
          <a:p>
            <a:r>
              <a:rPr altLang="zh-CN" dirty="0" sz="2800" lang="en-US"/>
              <a:t>  A. Enjoyable.   </a:t>
            </a:r>
            <a:r>
              <a:rPr altLang="en-US" dirty="0" sz="2800" lang="zh-CN"/>
              <a:t> </a:t>
            </a:r>
            <a:r>
              <a:rPr altLang="zh-CN" dirty="0" sz="2800" lang="en-US"/>
              <a:t>      </a:t>
            </a:r>
            <a:endParaRPr altLang="zh-CN" dirty="0" sz="2800" lang="en-US"/>
          </a:p>
          <a:p>
            <a:r>
              <a:rPr altLang="zh-CN" dirty="0" sz="2800" lang="en-US"/>
              <a:t> B.  Demanding . </a:t>
            </a:r>
            <a:r>
              <a:rPr altLang="en-US" dirty="0" sz="2800" lang="zh-CN"/>
              <a:t>很费心的</a:t>
            </a:r>
            <a:r>
              <a:rPr altLang="zh-CN" dirty="0" sz="2800" lang="en-US"/>
              <a:t>      </a:t>
            </a:r>
            <a:endParaRPr altLang="zh-CN" dirty="0" sz="2800" lang="en-US"/>
          </a:p>
          <a:p>
            <a:r>
              <a:rPr altLang="zh-CN" dirty="0" sz="2800" lang="en-US"/>
              <a:t> C.  Boring .</a:t>
            </a:r>
            <a:endParaRPr altLang="zh-CN" dirty="0" sz="2800" lang="zh-CN"/>
          </a:p>
          <a:p>
            <a:r>
              <a:rPr altLang="zh-CN" dirty="0" sz="2800" lang="en-US"/>
              <a:t>12. What is Jim probably going to do ? </a:t>
            </a:r>
            <a:r>
              <a:rPr altLang="en-US" dirty="0" sz="2800" lang="zh-CN"/>
              <a:t>细节题 </a:t>
            </a:r>
            <a:endParaRPr altLang="zh-CN" dirty="0" sz="2800" lang="zh-CN"/>
          </a:p>
          <a:p>
            <a:r>
              <a:rPr altLang="zh-CN" dirty="0" sz="2800" lang="en-US"/>
              <a:t>  A. Meet a friend .     </a:t>
            </a:r>
            <a:endParaRPr altLang="zh-CN" dirty="0" sz="2800" lang="en-US"/>
          </a:p>
          <a:p>
            <a:r>
              <a:rPr altLang="zh-CN" dirty="0" sz="2800" lang="en-US"/>
              <a:t> B.  Eating something .     </a:t>
            </a:r>
            <a:endParaRPr altLang="zh-CN" dirty="0" sz="2800" lang="en-US"/>
          </a:p>
          <a:p>
            <a:r>
              <a:rPr altLang="zh-CN" dirty="0" sz="2800" lang="en-US"/>
              <a:t> C.  See his boss.</a:t>
            </a:r>
            <a:endParaRPr altLang="zh-CN" dirty="0" sz="2800" lang="zh-CN"/>
          </a:p>
          <a:p>
            <a:endParaRPr altLang="zh-CN" b="1" dirty="0" sz="2800" lang="zh-CN"/>
          </a:p>
        </p:txBody>
      </p:sp>
      <p:pic>
        <p:nvPicPr>
          <p:cNvPr id="2097233" name="图片 25"/>
          <p:cNvPicPr>
            <a:picLocks noChangeAspect="1"/>
          </p:cNvPicPr>
          <p:nvPr/>
        </p:nvPicPr>
        <p:blipFill>
          <a:blip xmlns:r="http://schemas.openxmlformats.org/officeDocument/2006/relationships" r:embed="rId1"/>
          <a:stretch>
            <a:fillRect/>
          </a:stretch>
        </p:blipFill>
        <p:spPr>
          <a:xfrm>
            <a:off x="860612" y="2930455"/>
            <a:ext cx="634701" cy="3927545"/>
          </a:xfrm>
          <a:prstGeom prst="rect"/>
        </p:spPr>
      </p:pic>
      <p:pic>
        <p:nvPicPr>
          <p:cNvPr id="2097234" name="2021年第一次山东听力音频-剪辑-2021010921184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8728037" y="109465"/>
            <a:ext cx="609600" cy="609600"/>
          </a:xfrm>
          <a:prstGeom prst="rect"/>
        </p:spPr>
      </p:pic>
      <p:pic>
        <p:nvPicPr>
          <p:cNvPr id="2097235" name="图形 5" descr="蝴蝶 纯色填充"/>
          <p:cNvPicPr>
            <a:picLocks noChangeAspect="1"/>
          </p:cNvPicPr>
          <p:nvPr/>
        </p:nvPicPr>
        <p:blipFill>
          <a:blip xmlns:r="http://schemas.openxmlformats.org/officeDocument/2006/relationships" r:embed="rId6" cstate="print"/>
          <a:stretch>
            <a:fillRect/>
          </a:stretch>
        </p:blipFill>
        <p:spPr>
          <a:xfrm>
            <a:off x="1366837" y="1031435"/>
            <a:ext cx="914400" cy="914400"/>
          </a:xfrm>
          <a:prstGeom prst="rect"/>
        </p:spPr>
      </p:pic>
      <p:pic>
        <p:nvPicPr>
          <p:cNvPr id="2097236" name="图形 6" descr="蝴蝶 纯色填充"/>
          <p:cNvPicPr>
            <a:picLocks noChangeAspect="1"/>
          </p:cNvPicPr>
          <p:nvPr/>
        </p:nvPicPr>
        <p:blipFill>
          <a:blip xmlns:r="http://schemas.openxmlformats.org/officeDocument/2006/relationships" r:embed="rId6" cstate="print"/>
          <a:stretch>
            <a:fillRect/>
          </a:stretch>
        </p:blipFill>
        <p:spPr>
          <a:xfrm>
            <a:off x="1348097" y="3247214"/>
            <a:ext cx="914400" cy="914400"/>
          </a:xfrm>
          <a:prstGeom prst="rect"/>
        </p:spPr>
      </p:pic>
      <p:pic>
        <p:nvPicPr>
          <p:cNvPr id="2097237" name="图形 7" descr="蝴蝶 纯色填充"/>
          <p:cNvPicPr>
            <a:picLocks noChangeAspect="1"/>
          </p:cNvPicPr>
          <p:nvPr/>
        </p:nvPicPr>
        <p:blipFill>
          <a:blip xmlns:r="http://schemas.openxmlformats.org/officeDocument/2006/relationships" r:embed="rId6" cstate="print"/>
          <a:stretch>
            <a:fillRect/>
          </a:stretch>
        </p:blipFill>
        <p:spPr>
          <a:xfrm>
            <a:off x="1421705" y="4925998"/>
            <a:ext cx="914400" cy="9144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91"/>
                                        </p:tgtEl>
                                        <p:attrNameLst>
                                          <p:attrName>style.visibility</p:attrName>
                                        </p:attrNameLst>
                                      </p:cBhvr>
                                      <p:to>
                                        <p:strVal val="visible"/>
                                      </p:to>
                                    </p:set>
                                    <p:animEffect transition="in" filter="fade">
                                      <p:cBhvr>
                                        <p:cTn dur="500" id="7"/>
                                        <p:tgtEl>
                                          <p:spTgt spid="1048691"/>
                                        </p:tgtEl>
                                      </p:cBhvr>
                                    </p:animEffect>
                                    <p:anim calcmode="lin" valueType="num">
                                      <p:cBhvr>
                                        <p:cTn dur="500" fill="hold" id="8"/>
                                        <p:tgtEl>
                                          <p:spTgt spid="1048691"/>
                                        </p:tgtEl>
                                        <p:attrNameLst>
                                          <p:attrName>ppt_x</p:attrName>
                                        </p:attrNameLst>
                                      </p:cBhvr>
                                      <p:tavLst>
                                        <p:tav tm="0">
                                          <p:val>
                                            <p:strVal val="#ppt_x"/>
                                          </p:val>
                                        </p:tav>
                                        <p:tav tm="100000">
                                          <p:val>
                                            <p:strVal val="#ppt_x"/>
                                          </p:val>
                                        </p:tav>
                                      </p:tavLst>
                                    </p:anim>
                                    <p:anim calcmode="lin" valueType="num">
                                      <p:cBhvr>
                                        <p:cTn decel="100000" dur="450" fill="hold" id="9"/>
                                        <p:tgtEl>
                                          <p:spTgt spid="1048691"/>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91"/>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49594" fill="hold" id="14"/>
                                        <p:tgtEl>
                                          <p:spTgt spid="2097234"/>
                                        </p:tgtEl>
                                      </p:cBhvr>
                                    </p:cmd>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2" presetSubtype="4">
                                  <p:stCondLst>
                                    <p:cond delay="0"/>
                                  </p:stCondLst>
                                  <p:childTnLst>
                                    <p:set>
                                      <p:cBhvr>
                                        <p:cTn dur="1" fill="hold" id="18">
                                          <p:stCondLst>
                                            <p:cond delay="0"/>
                                          </p:stCondLst>
                                        </p:cTn>
                                        <p:tgtEl>
                                          <p:spTgt spid="2097235"/>
                                        </p:tgtEl>
                                        <p:attrNameLst>
                                          <p:attrName>style.visibility</p:attrName>
                                        </p:attrNameLst>
                                      </p:cBhvr>
                                      <p:to>
                                        <p:strVal val="visible"/>
                                      </p:to>
                                    </p:set>
                                    <p:anim calcmode="lin" valueType="num">
                                      <p:cBhvr additive="base">
                                        <p:cTn dur="500" fill="hold" id="19"/>
                                        <p:tgtEl>
                                          <p:spTgt spid="2097235"/>
                                        </p:tgtEl>
                                        <p:attrNameLst>
                                          <p:attrName>ppt_x</p:attrName>
                                        </p:attrNameLst>
                                      </p:cBhvr>
                                      <p:tavLst>
                                        <p:tav tm="0">
                                          <p:val>
                                            <p:strVal val="#ppt_x"/>
                                          </p:val>
                                        </p:tav>
                                        <p:tav tm="100000">
                                          <p:val>
                                            <p:strVal val="#ppt_x"/>
                                          </p:val>
                                        </p:tav>
                                      </p:tavLst>
                                    </p:anim>
                                    <p:anim calcmode="lin" valueType="num">
                                      <p:cBhvr additive="base">
                                        <p:cTn dur="500" fill="hold" id="20"/>
                                        <p:tgtEl>
                                          <p:spTgt spid="2097235"/>
                                        </p:tgtEl>
                                        <p:attrNameLst>
                                          <p:attrName>ppt_y</p:attrName>
                                        </p:attrNameLst>
                                      </p:cBhvr>
                                      <p:tavLst>
                                        <p:tav tm="0">
                                          <p:val>
                                            <p:strVal val="1+#ppt_h/2"/>
                                          </p:val>
                                        </p:tav>
                                        <p:tav tm="100000">
                                          <p:val>
                                            <p:strVal val="#ppt_y"/>
                                          </p:val>
                                        </p:tav>
                                      </p:tavLst>
                                    </p:anim>
                                  </p:childTnLst>
                                </p:cTn>
                              </p:par>
                            </p:childTnLst>
                          </p:cTn>
                        </p:par>
                      </p:childTnLst>
                    </p:cTn>
                  </p:par>
                  <p:par>
                    <p:cTn fill="hold" id="21">
                      <p:stCondLst>
                        <p:cond delay="indefinite"/>
                      </p:stCondLst>
                      <p:childTnLst>
                        <p:par>
                          <p:cTn fill="hold" id="22">
                            <p:stCondLst>
                              <p:cond delay="0"/>
                            </p:stCondLst>
                            <p:childTnLst>
                              <p:par>
                                <p:cTn fill="hold" id="23" nodeType="clickEffect" presetClass="entr" presetID="2" presetSubtype="4">
                                  <p:stCondLst>
                                    <p:cond delay="0"/>
                                  </p:stCondLst>
                                  <p:childTnLst>
                                    <p:set>
                                      <p:cBhvr>
                                        <p:cTn dur="1" fill="hold" id="24">
                                          <p:stCondLst>
                                            <p:cond delay="0"/>
                                          </p:stCondLst>
                                        </p:cTn>
                                        <p:tgtEl>
                                          <p:spTgt spid="2097236"/>
                                        </p:tgtEl>
                                        <p:attrNameLst>
                                          <p:attrName>style.visibility</p:attrName>
                                        </p:attrNameLst>
                                      </p:cBhvr>
                                      <p:to>
                                        <p:strVal val="visible"/>
                                      </p:to>
                                    </p:set>
                                    <p:anim calcmode="lin" valueType="num">
                                      <p:cBhvr additive="base">
                                        <p:cTn dur="500" fill="hold" id="25"/>
                                        <p:tgtEl>
                                          <p:spTgt spid="2097236"/>
                                        </p:tgtEl>
                                        <p:attrNameLst>
                                          <p:attrName>ppt_x</p:attrName>
                                        </p:attrNameLst>
                                      </p:cBhvr>
                                      <p:tavLst>
                                        <p:tav tm="0">
                                          <p:val>
                                            <p:strVal val="#ppt_x"/>
                                          </p:val>
                                        </p:tav>
                                        <p:tav tm="100000">
                                          <p:val>
                                            <p:strVal val="#ppt_x"/>
                                          </p:val>
                                        </p:tav>
                                      </p:tavLst>
                                    </p:anim>
                                    <p:anim calcmode="lin" valueType="num">
                                      <p:cBhvr additive="base">
                                        <p:cTn dur="500" fill="hold" id="26"/>
                                        <p:tgtEl>
                                          <p:spTgt spid="2097236"/>
                                        </p:tgtEl>
                                        <p:attrNameLst>
                                          <p:attrName>ppt_y</p:attrName>
                                        </p:attrNameLst>
                                      </p:cBhvr>
                                      <p:tavLst>
                                        <p:tav tm="0">
                                          <p:val>
                                            <p:strVal val="1+#ppt_h/2"/>
                                          </p:val>
                                        </p:tav>
                                        <p:tav tm="100000">
                                          <p:val>
                                            <p:strVal val="#ppt_y"/>
                                          </p:val>
                                        </p:tav>
                                      </p:tavLst>
                                    </p:anim>
                                  </p:childTnLst>
                                </p:cTn>
                              </p:par>
                            </p:childTnLst>
                          </p:cTn>
                        </p:par>
                      </p:childTnLst>
                    </p:cTn>
                  </p:par>
                  <p:par>
                    <p:cTn fill="hold" id="27">
                      <p:stCondLst>
                        <p:cond delay="indefinite"/>
                      </p:stCondLst>
                      <p:childTnLst>
                        <p:par>
                          <p:cTn fill="hold" id="28">
                            <p:stCondLst>
                              <p:cond delay="0"/>
                            </p:stCondLst>
                            <p:childTnLst>
                              <p:par>
                                <p:cTn fill="hold" id="29" nodeType="clickEffect" presetClass="entr" presetID="2" presetSubtype="4">
                                  <p:stCondLst>
                                    <p:cond delay="0"/>
                                  </p:stCondLst>
                                  <p:childTnLst>
                                    <p:set>
                                      <p:cBhvr>
                                        <p:cTn dur="1" fill="hold" id="30">
                                          <p:stCondLst>
                                            <p:cond delay="0"/>
                                          </p:stCondLst>
                                        </p:cTn>
                                        <p:tgtEl>
                                          <p:spTgt spid="2097237"/>
                                        </p:tgtEl>
                                        <p:attrNameLst>
                                          <p:attrName>style.visibility</p:attrName>
                                        </p:attrNameLst>
                                      </p:cBhvr>
                                      <p:to>
                                        <p:strVal val="visible"/>
                                      </p:to>
                                    </p:set>
                                    <p:anim calcmode="lin" valueType="num">
                                      <p:cBhvr additive="base">
                                        <p:cTn dur="500" fill="hold" id="31"/>
                                        <p:tgtEl>
                                          <p:spTgt spid="2097237"/>
                                        </p:tgtEl>
                                        <p:attrNameLst>
                                          <p:attrName>ppt_x</p:attrName>
                                        </p:attrNameLst>
                                      </p:cBhvr>
                                      <p:tavLst>
                                        <p:tav tm="0">
                                          <p:val>
                                            <p:strVal val="#ppt_x"/>
                                          </p:val>
                                        </p:tav>
                                        <p:tav tm="100000">
                                          <p:val>
                                            <p:strVal val="#ppt_x"/>
                                          </p:val>
                                        </p:tav>
                                      </p:tavLst>
                                    </p:anim>
                                    <p:anim calcmode="lin" valueType="num">
                                      <p:cBhvr additive="base">
                                        <p:cTn dur="500" fill="hold" id="32"/>
                                        <p:tgtEl>
                                          <p:spTgt spid="20972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33">
                  <p:stCondLst>
                    <p:cond delay="indefinite"/>
                  </p:stCondLst>
                  <p:endCondLst>
                    <p:cond evt="onStopAudio" delay="0">
                      <p:tgtEl>
                        <p:sldTgt/>
                      </p:tgtEl>
                    </p:cond>
                  </p:endCondLst>
                </p:cTn>
                <p:tgtEl>
                  <p:spTgt spid="2097234"/>
                </p:tgtEl>
              </p:cMediaNode>
            </p:audio>
          </p:childTnLst>
        </p:cTn>
      </p:par>
    </p:tnLst>
    <p:bldLst>
      <p:bldP spid="104869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25" name=""/>
        <p:cNvGrpSpPr/>
        <p:nvPr/>
      </p:nvGrpSpPr>
      <p:grpSpPr>
        <a:xfrm>
          <a:off x="0" y="0"/>
          <a:ext cx="0" cy="0"/>
          <a:chOff x="0" y="0"/>
          <a:chExt cx="0" cy="0"/>
        </a:xfrm>
      </p:grpSpPr>
      <p:pic>
        <p:nvPicPr>
          <p:cNvPr id="2097238" name="图片 4"/>
          <p:cNvPicPr>
            <a:picLocks noChangeAspect="1"/>
          </p:cNvPicPr>
          <p:nvPr/>
        </p:nvPicPr>
        <p:blipFill>
          <a:blip xmlns:r="http://schemas.openxmlformats.org/officeDocument/2006/relationships" r:embed="rId1"/>
          <a:stretch>
            <a:fillRect/>
          </a:stretch>
        </p:blipFill>
        <p:spPr>
          <a:xfrm flipH="1">
            <a:off x="230840" y="112154"/>
            <a:ext cx="748105" cy="6745846"/>
          </a:xfrm>
          <a:prstGeom prst="rect"/>
        </p:spPr>
      </p:pic>
      <p:sp>
        <p:nvSpPr>
          <p:cNvPr id="1048695" name="文本框 22"/>
          <p:cNvSpPr txBox="1"/>
          <p:nvPr>
            <p:custDataLst>
              <p:tags r:id="rId2"/>
            </p:custDataLst>
          </p:nvPr>
        </p:nvSpPr>
        <p:spPr>
          <a:xfrm>
            <a:off x="978945" y="0"/>
            <a:ext cx="11213055" cy="6857999"/>
          </a:xfrm>
          <a:prstGeom prst="rect"/>
          <a:noFill/>
        </p:spPr>
        <p:txBody>
          <a:bodyPr anchor="ctr">
            <a:noAutofit/>
          </a:bodyPr>
          <a:p>
            <a:r>
              <a:rPr altLang="zh-CN" b="1" dirty="0" sz="2800" lang="en-US"/>
              <a:t>Text 8		</a:t>
            </a:r>
            <a:r>
              <a:rPr altLang="zh-CN" b="1" dirty="0" sz="2800" lang="en-US" err="1"/>
              <a:t>朋友偶遇</a:t>
            </a:r>
            <a:endParaRPr altLang="zh-CN" b="1" dirty="0" sz="2800" lang="zh-CN"/>
          </a:p>
          <a:p>
            <a:r>
              <a:rPr altLang="zh-CN" dirty="0" sz="2800" lang="en-US">
                <a:solidFill>
                  <a:srgbClr val="FF0000"/>
                </a:solidFill>
              </a:rPr>
              <a:t>W:</a:t>
            </a:r>
            <a:r>
              <a:rPr altLang="zh-CN" dirty="0" sz="2800" lang="en-US"/>
              <a:t> Hi Jim. How are you?</a:t>
            </a:r>
            <a:endParaRPr altLang="zh-CN" dirty="0" sz="2800" lang="zh-CN"/>
          </a:p>
          <a:p>
            <a:r>
              <a:rPr altLang="zh-CN" dirty="0" sz="2800" lang="en-US"/>
              <a:t>M: Hi Tracy. Why are you carrying so many books? Do you need any</a:t>
            </a:r>
            <a:endParaRPr altLang="zh-CN" dirty="0" sz="2800" lang="en-US"/>
          </a:p>
          <a:p>
            <a:r>
              <a:rPr altLang="zh-CN" dirty="0" sz="2800" lang="en-US"/>
              <a:t>     help?</a:t>
            </a:r>
            <a:endParaRPr altLang="zh-CN" dirty="0" sz="2800" lang="zh-CN"/>
          </a:p>
          <a:p>
            <a:r>
              <a:rPr altLang="zh-CN" dirty="0" sz="2800" lang="en-US">
                <a:solidFill>
                  <a:srgbClr val="FF0000"/>
                </a:solidFill>
              </a:rPr>
              <a:t>W:</a:t>
            </a:r>
            <a:r>
              <a:rPr altLang="zh-CN" dirty="0" sz="2800" lang="en-US"/>
              <a:t> No, thanks. I’m going to the library to return them. It’s not far away.</a:t>
            </a:r>
            <a:endParaRPr altLang="zh-CN" dirty="0" sz="2800" lang="en-US"/>
          </a:p>
          <a:p>
            <a:r>
              <a:rPr altLang="zh-CN" dirty="0" sz="2800" lang="en-US"/>
              <a:t>      I’ve jus</a:t>
            </a:r>
            <a:r>
              <a:rPr altLang="zh-CN" dirty="0" sz="2800" lang="en-US">
                <a:solidFill>
                  <a:srgbClr val="0070C0"/>
                </a:solidFill>
              </a:rPr>
              <a:t>t </a:t>
            </a:r>
            <a:r>
              <a:rPr altLang="zh-CN" dirty="0" sz="2800" lang="en-US"/>
              <a:t>finish</a:t>
            </a:r>
            <a:r>
              <a:rPr altLang="zh-CN" dirty="0" sz="2800" lang="en-US">
                <a:solidFill>
                  <a:srgbClr val="0070C0"/>
                </a:solidFill>
              </a:rPr>
              <a:t>ed</a:t>
            </a:r>
            <a:r>
              <a:rPr altLang="zh-CN" dirty="0" sz="2800" lang="en-US"/>
              <a:t> </a:t>
            </a:r>
            <a:r>
              <a:rPr altLang="zh-CN" dirty="0" sz="2800" lang="en-US" u="sng">
                <a:solidFill>
                  <a:srgbClr val="00B050"/>
                </a:solidFill>
              </a:rPr>
              <a:t>my term paper </a:t>
            </a:r>
            <a:r>
              <a:rPr altLang="zh-CN" dirty="0" sz="2800" lang="en-US"/>
              <a:t>for my worl</a:t>
            </a:r>
            <a:r>
              <a:rPr altLang="zh-CN" dirty="0" sz="2800" lang="en-US">
                <a:solidFill>
                  <a:srgbClr val="0070C0"/>
                </a:solidFill>
              </a:rPr>
              <a:t>d</a:t>
            </a:r>
            <a:r>
              <a:rPr altLang="zh-CN" dirty="0" sz="2800" lang="en-US"/>
              <a:t> history class. How</a:t>
            </a:r>
            <a:endParaRPr altLang="zh-CN" dirty="0" sz="2800" lang="en-US"/>
          </a:p>
          <a:p>
            <a:r>
              <a:rPr altLang="zh-CN" dirty="0" sz="2800" lang="en-US"/>
              <a:t>      are you doing?</a:t>
            </a:r>
            <a:endParaRPr altLang="zh-CN" dirty="0" sz="2800" lang="zh-CN"/>
          </a:p>
          <a:p>
            <a:r>
              <a:rPr altLang="zh-CN" dirty="0" sz="2800" lang="en-US"/>
              <a:t>M: No</a:t>
            </a:r>
            <a:r>
              <a:rPr altLang="zh-CN" dirty="0" sz="2800" lang="en-US">
                <a:solidFill>
                  <a:srgbClr val="0070C0"/>
                </a:solidFill>
              </a:rPr>
              <a:t>t</a:t>
            </a:r>
            <a:r>
              <a:rPr altLang="zh-CN" dirty="0" sz="2800" lang="en-US"/>
              <a:t> ba</a:t>
            </a:r>
            <a:r>
              <a:rPr altLang="zh-CN" dirty="0" sz="2800" lang="en-US">
                <a:solidFill>
                  <a:srgbClr val="0070C0"/>
                </a:solidFill>
              </a:rPr>
              <a:t>d</a:t>
            </a:r>
            <a:r>
              <a:rPr altLang="zh-CN" dirty="0" sz="2800" lang="en-US"/>
              <a:t>. Very busy, though. I just go</a:t>
            </a:r>
            <a:r>
              <a:rPr altLang="zh-CN" dirty="0" sz="2800" lang="en-US" u="sng">
                <a:solidFill>
                  <a:srgbClr val="FF0000"/>
                </a:solidFill>
              </a:rPr>
              <a:t>t off </a:t>
            </a:r>
            <a:r>
              <a:rPr altLang="zh-CN" dirty="0" sz="2800" lang="en-US"/>
              <a:t>work. I’m abou</a:t>
            </a:r>
            <a:r>
              <a:rPr altLang="zh-CN" dirty="0" sz="2800" lang="en-US">
                <a:solidFill>
                  <a:srgbClr val="0070C0"/>
                </a:solidFill>
              </a:rPr>
              <a:t>t</a:t>
            </a:r>
            <a:r>
              <a:rPr altLang="zh-CN" dirty="0" sz="2800" lang="en-US"/>
              <a:t> to ge</a:t>
            </a:r>
            <a:r>
              <a:rPr altLang="zh-CN" dirty="0" sz="2800" lang="en-US">
                <a:solidFill>
                  <a:srgbClr val="0070C0"/>
                </a:solidFill>
              </a:rPr>
              <a:t>t</a:t>
            </a:r>
            <a:endParaRPr altLang="zh-CN" dirty="0" sz="2800" lang="en-US">
              <a:solidFill>
                <a:srgbClr val="0070C0"/>
              </a:solidFill>
            </a:endParaRPr>
          </a:p>
          <a:p>
            <a:r>
              <a:rPr altLang="zh-CN" dirty="0" sz="2800" lang="en-US"/>
              <a:t>     something to eat. </a:t>
            </a:r>
            <a:endParaRPr altLang="zh-CN" dirty="0" sz="2800" lang="en-US"/>
          </a:p>
          <a:p>
            <a:r>
              <a:rPr altLang="zh-CN" dirty="0" sz="2800" lang="en-US">
                <a:solidFill>
                  <a:srgbClr val="FF0000"/>
                </a:solidFill>
              </a:rPr>
              <a:t>W:</a:t>
            </a:r>
            <a:r>
              <a:rPr altLang="zh-CN" dirty="0" sz="2800" lang="en-US"/>
              <a:t> I hear you’ve chang</a:t>
            </a:r>
            <a:r>
              <a:rPr altLang="zh-CN" dirty="0" sz="2800" lang="en-US">
                <a:solidFill>
                  <a:srgbClr val="0070C0"/>
                </a:solidFill>
              </a:rPr>
              <a:t>ed</a:t>
            </a:r>
            <a:r>
              <a:rPr altLang="zh-CN" dirty="0" sz="2800" lang="en-US"/>
              <a:t> your job. Where are you working now?</a:t>
            </a:r>
            <a:endParaRPr altLang="zh-CN" dirty="0" sz="2800" lang="zh-CN"/>
          </a:p>
          <a:p>
            <a:r>
              <a:rPr altLang="zh-CN" dirty="0" sz="2800" lang="en-US"/>
              <a:t>M: ABC Company a</a:t>
            </a:r>
            <a:r>
              <a:rPr altLang="zh-CN" dirty="0" sz="2800" lang="en-US" u="sng">
                <a:solidFill>
                  <a:srgbClr val="FF0000"/>
                </a:solidFill>
              </a:rPr>
              <a:t>s a</a:t>
            </a:r>
            <a:r>
              <a:rPr altLang="zh-CN" dirty="0" sz="2800" lang="en-US"/>
              <a:t> computer programmer. I</a:t>
            </a:r>
            <a:r>
              <a:rPr altLang="zh-CN" dirty="0" sz="2800" lang="en-US" u="sng">
                <a:solidFill>
                  <a:srgbClr val="FF0000"/>
                </a:solidFill>
              </a:rPr>
              <a:t>t’s a</a:t>
            </a:r>
            <a:r>
              <a:rPr altLang="zh-CN" dirty="0" sz="2800" lang="en-US"/>
              <a:t> goo</a:t>
            </a:r>
            <a:r>
              <a:rPr altLang="zh-CN" dirty="0" sz="2800" lang="en-US">
                <a:solidFill>
                  <a:srgbClr val="0070C0"/>
                </a:solidFill>
              </a:rPr>
              <a:t>d</a:t>
            </a:r>
            <a:r>
              <a:rPr altLang="zh-CN" dirty="0" sz="2800" lang="en-US"/>
              <a:t> job bu</a:t>
            </a:r>
            <a:r>
              <a:rPr altLang="zh-CN" dirty="0" sz="2800" lang="en-US" u="sng">
                <a:solidFill>
                  <a:srgbClr val="FF0000"/>
                </a:solidFill>
              </a:rPr>
              <a:t>t a</a:t>
            </a:r>
            <a:r>
              <a:rPr altLang="zh-CN" dirty="0" sz="2800" lang="en-US"/>
              <a:t> bi</a:t>
            </a:r>
            <a:r>
              <a:rPr altLang="zh-CN" dirty="0" sz="2800" lang="en-US">
                <a:solidFill>
                  <a:srgbClr val="0070C0"/>
                </a:solidFill>
              </a:rPr>
              <a:t>t</a:t>
            </a:r>
            <a:endParaRPr altLang="zh-CN" dirty="0" sz="2800" lang="en-US">
              <a:solidFill>
                <a:srgbClr val="0070C0"/>
              </a:solidFill>
            </a:endParaRPr>
          </a:p>
          <a:p>
            <a:r>
              <a:rPr altLang="zh-CN" dirty="0" sz="2800" lang="en-US"/>
              <a:t>    difficult for me now. </a:t>
            </a:r>
            <a:r>
              <a:rPr altLang="zh-CN" dirty="0" sz="2800" lang="en-US" u="sng">
                <a:solidFill>
                  <a:srgbClr val="00B050"/>
                </a:solidFill>
              </a:rPr>
              <a:t>It requires a lot of work</a:t>
            </a:r>
            <a:r>
              <a:rPr altLang="zh-CN" dirty="0" sz="2800" lang="en-US">
                <a:solidFill>
                  <a:srgbClr val="00B050"/>
                </a:solidFill>
              </a:rPr>
              <a:t>.</a:t>
            </a:r>
            <a:endParaRPr altLang="zh-CN" dirty="0" sz="2800" lang="zh-CN">
              <a:solidFill>
                <a:srgbClr val="00B050"/>
              </a:solidFill>
            </a:endParaRPr>
          </a:p>
          <a:p>
            <a:r>
              <a:rPr altLang="zh-CN" dirty="0" sz="2800" lang="en-US">
                <a:solidFill>
                  <a:srgbClr val="FF0000"/>
                </a:solidFill>
              </a:rPr>
              <a:t>W</a:t>
            </a:r>
            <a:r>
              <a:rPr altLang="zh-CN" dirty="0" sz="2800" lang="en-US"/>
              <a:t>: Well, I’m sure you can manage. Now I’d better </a:t>
            </a:r>
            <a:r>
              <a:rPr altLang="zh-CN" dirty="0" sz="2800" lang="en-US" u="sng">
                <a:solidFill>
                  <a:srgbClr val="00B050"/>
                </a:solidFill>
              </a:rPr>
              <a:t>let you go an</a:t>
            </a:r>
            <a:r>
              <a:rPr altLang="zh-CN" dirty="0" sz="2800" lang="en-US" u="sng">
                <a:solidFill>
                  <a:srgbClr val="0070C0"/>
                </a:solidFill>
              </a:rPr>
              <a:t>d</a:t>
            </a:r>
            <a:r>
              <a:rPr altLang="zh-CN" dirty="0" sz="2800" lang="en-US" u="sng">
                <a:solidFill>
                  <a:srgbClr val="00B050"/>
                </a:solidFill>
              </a:rPr>
              <a:t>  ge</a:t>
            </a:r>
            <a:r>
              <a:rPr altLang="zh-CN" dirty="0" sz="2800" lang="en-US" u="sng">
                <a:solidFill>
                  <a:srgbClr val="0070C0"/>
                </a:solidFill>
              </a:rPr>
              <a:t>t</a:t>
            </a:r>
            <a:endParaRPr altLang="zh-CN" dirty="0" sz="2800" lang="en-US" u="sng">
              <a:solidFill>
                <a:srgbClr val="0070C0"/>
              </a:solidFill>
            </a:endParaRPr>
          </a:p>
          <a:p>
            <a:r>
              <a:rPr altLang="zh-CN" dirty="0" sz="2800" lang="en-US">
                <a:solidFill>
                  <a:srgbClr val="0070C0"/>
                </a:solidFill>
              </a:rPr>
              <a:t>     </a:t>
            </a:r>
            <a:r>
              <a:rPr altLang="zh-CN" dirty="0" sz="2800" lang="en-US" u="sng">
                <a:solidFill>
                  <a:srgbClr val="00B050"/>
                </a:solidFill>
              </a:rPr>
              <a:t> some  food. </a:t>
            </a:r>
            <a:endParaRPr altLang="zh-CN" dirty="0" sz="2800" lang="en-US" u="sng">
              <a:solidFill>
                <a:srgbClr val="00B050"/>
              </a:solidFill>
            </a:endParaRPr>
          </a:p>
          <a:p>
            <a:r>
              <a:rPr altLang="zh-CN" dirty="0" sz="2800" lang="en-US"/>
              <a:t>M: </a:t>
            </a:r>
            <a:r>
              <a:rPr altLang="zh-CN" dirty="0" sz="2800" lang="en-US" u="sng">
                <a:solidFill>
                  <a:srgbClr val="00B050"/>
                </a:solidFill>
              </a:rPr>
              <a:t>Yeah</a:t>
            </a:r>
            <a:r>
              <a:rPr altLang="zh-CN" dirty="0" sz="2800" lang="en-US">
                <a:solidFill>
                  <a:srgbClr val="00B050"/>
                </a:solidFill>
              </a:rPr>
              <a:t>. </a:t>
            </a:r>
            <a:r>
              <a:rPr altLang="zh-CN" dirty="0" sz="2800" lang="en-US"/>
              <a:t>It’s grea</a:t>
            </a:r>
            <a:r>
              <a:rPr altLang="zh-CN" dirty="0" sz="2800" lang="en-US">
                <a:solidFill>
                  <a:srgbClr val="0070C0"/>
                </a:solidFill>
              </a:rPr>
              <a:t>t</a:t>
            </a:r>
            <a:r>
              <a:rPr altLang="zh-CN" dirty="0" sz="2800" lang="en-US"/>
              <a:t> seeing you again.</a:t>
            </a:r>
            <a:endParaRPr altLang="zh-CN" dirty="0" sz="2800" lang="zh-CN"/>
          </a:p>
        </p:txBody>
      </p:sp>
      <p:pic>
        <p:nvPicPr>
          <p:cNvPr id="2097239" name="2021年第一次山东听力音频-剪辑-2021010921184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8663491" y="5749963"/>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95"/>
                                        </p:tgtEl>
                                        <p:attrNameLst>
                                          <p:attrName>style.visibility</p:attrName>
                                        </p:attrNameLst>
                                      </p:cBhvr>
                                      <p:to>
                                        <p:strVal val="visible"/>
                                      </p:to>
                                    </p:set>
                                    <p:animEffect transition="in" filter="fade">
                                      <p:cBhvr>
                                        <p:cTn dur="500" id="7"/>
                                        <p:tgtEl>
                                          <p:spTgt spid="1048695"/>
                                        </p:tgtEl>
                                      </p:cBhvr>
                                    </p:animEffect>
                                    <p:anim calcmode="lin" valueType="num">
                                      <p:cBhvr>
                                        <p:cTn dur="500" fill="hold" id="8"/>
                                        <p:tgtEl>
                                          <p:spTgt spid="1048695"/>
                                        </p:tgtEl>
                                        <p:attrNameLst>
                                          <p:attrName>ppt_x</p:attrName>
                                        </p:attrNameLst>
                                      </p:cBhvr>
                                      <p:tavLst>
                                        <p:tav tm="0">
                                          <p:val>
                                            <p:strVal val="#ppt_x"/>
                                          </p:val>
                                        </p:tav>
                                        <p:tav tm="100000">
                                          <p:val>
                                            <p:strVal val="#ppt_x"/>
                                          </p:val>
                                        </p:tav>
                                      </p:tavLst>
                                    </p:anim>
                                    <p:anim calcmode="lin" valueType="num">
                                      <p:cBhvr>
                                        <p:cTn decel="100000" dur="450" fill="hold" id="9"/>
                                        <p:tgtEl>
                                          <p:spTgt spid="1048695"/>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95"/>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49594" fill="hold" id="14"/>
                                        <p:tgtEl>
                                          <p:spTgt spid="20972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5">
                  <p:stCondLst>
                    <p:cond delay="indefinite"/>
                  </p:stCondLst>
                  <p:endCondLst>
                    <p:cond evt="onStopAudio" delay="0">
                      <p:tgtEl>
                        <p:sldTgt/>
                      </p:tgtEl>
                    </p:cond>
                  </p:endCondLst>
                </p:cTn>
                <p:tgtEl>
                  <p:spTgt spid="2097239"/>
                </p:tgtEl>
              </p:cMediaNode>
            </p:audio>
          </p:childTnLst>
        </p:cTn>
      </p:par>
    </p:tnLst>
    <p:bldLst>
      <p:bldP spid="104869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28" name=""/>
        <p:cNvGrpSpPr/>
        <p:nvPr/>
      </p:nvGrpSpPr>
      <p:grpSpPr>
        <a:xfrm>
          <a:off x="0" y="0"/>
          <a:ext cx="0" cy="0"/>
          <a:chOff x="0" y="0"/>
          <a:chExt cx="0" cy="0"/>
        </a:xfrm>
      </p:grpSpPr>
      <p:sp>
        <p:nvSpPr>
          <p:cNvPr id="1048699" name="文本框 22"/>
          <p:cNvSpPr txBox="1"/>
          <p:nvPr>
            <p:custDataLst>
              <p:tags r:id="rId1"/>
            </p:custDataLst>
          </p:nvPr>
        </p:nvSpPr>
        <p:spPr>
          <a:xfrm>
            <a:off x="1" y="112154"/>
            <a:ext cx="12192000" cy="6745846"/>
          </a:xfrm>
          <a:prstGeom prst="rect"/>
          <a:noFill/>
        </p:spPr>
        <p:txBody>
          <a:bodyPr anchor="ctr">
            <a:noAutofit/>
          </a:bodyPr>
          <a:p>
            <a:r>
              <a:rPr altLang="zh-CN" b="1" dirty="0" sz="2400" lang="en-US"/>
              <a:t>Text 9 186 词 </a:t>
            </a:r>
            <a:endParaRPr altLang="zh-CN" b="1" dirty="0" sz="2400" lang="en-US"/>
          </a:p>
          <a:p>
            <a:r>
              <a:rPr altLang="zh-CN" dirty="0" sz="2400" lang="en-US" u="sng">
                <a:solidFill>
                  <a:srgbClr val="FF0000"/>
                </a:solidFill>
              </a:rPr>
              <a:t>W: </a:t>
            </a:r>
            <a:r>
              <a:rPr altLang="zh-CN" dirty="0" sz="2400" lang="en-US"/>
              <a:t>Good evening. This is Meeting Artists. __________today is James </a:t>
            </a:r>
            <a:r>
              <a:rPr altLang="zh-CN" dirty="0" sz="2400" lang="en-US" err="1"/>
              <a:t>Patric</a:t>
            </a:r>
            <a:r>
              <a:rPr altLang="zh-CN" dirty="0" sz="2400" lang="en-US"/>
              <a:t> Comb, the happy artist. Mr. Comb is famous for his colorful murals that is pictures painted on the wall. Welcome Happy. _________is curious about how you got your name.</a:t>
            </a:r>
            <a:endParaRPr altLang="zh-CN" dirty="0" sz="2400" lang="zh-CN"/>
          </a:p>
          <a:p>
            <a:r>
              <a:rPr altLang="zh-CN" dirty="0" sz="2400" lang="en-US" u="sng"/>
              <a:t>M:</a:t>
            </a:r>
            <a:r>
              <a:rPr altLang="zh-CN" dirty="0" sz="2400" lang="en-US"/>
              <a:t>  _________are JP. In________, they’re pronounced “ha-pay”. And my Mexican friends called me so when we were in Mexico.</a:t>
            </a:r>
            <a:endParaRPr altLang="zh-CN" dirty="0" sz="2400" lang="zh-CN"/>
          </a:p>
          <a:p>
            <a:r>
              <a:rPr altLang="zh-CN" dirty="0" sz="2400" lang="en-US" u="sng">
                <a:solidFill>
                  <a:srgbClr val="FF0000"/>
                </a:solidFill>
              </a:rPr>
              <a:t>W: </a:t>
            </a:r>
            <a:r>
              <a:rPr altLang="zh-CN" dirty="0" sz="2400" lang="en-US"/>
              <a:t>____________ you to become_________?</a:t>
            </a:r>
            <a:endParaRPr altLang="zh-CN" dirty="0" sz="2400" lang="zh-CN"/>
          </a:p>
          <a:p>
            <a:r>
              <a:rPr altLang="zh-CN" dirty="0" sz="2400" lang="en-US" u="sng"/>
              <a:t>M: </a:t>
            </a:r>
            <a:r>
              <a:rPr altLang="zh-CN" dirty="0" sz="2400" lang="en-US"/>
              <a:t>__________was an oil painting artist. He used to work in the living room. One day when I was six, I put some paint and </a:t>
            </a:r>
            <a:r>
              <a:rPr altLang="zh-CN" dirty="0" sz="2400" lang="en-US" err="1"/>
              <a:t>wanna</a:t>
            </a:r>
            <a:r>
              <a:rPr altLang="zh-CN" dirty="0" sz="2400" lang="en-US"/>
              <a:t> his painting when he was out. First, he was mad. Then he left. That was all it took to make me an artist.</a:t>
            </a:r>
            <a:endParaRPr altLang="zh-CN" dirty="0" sz="2400" lang="zh-CN"/>
          </a:p>
          <a:p>
            <a:r>
              <a:rPr altLang="zh-CN" dirty="0" sz="2400" lang="en-US" u="sng">
                <a:solidFill>
                  <a:srgbClr val="FF0000"/>
                </a:solidFill>
              </a:rPr>
              <a:t>W: </a:t>
            </a:r>
            <a:r>
              <a:rPr altLang="zh-CN" dirty="0" sz="2400" lang="en-US"/>
              <a:t>How do you describe your work?</a:t>
            </a:r>
            <a:endParaRPr altLang="zh-CN" dirty="0" sz="2400" lang="zh-CN"/>
          </a:p>
          <a:p>
            <a:r>
              <a:rPr altLang="zh-CN" dirty="0" sz="2400" lang="en-US" u="sng"/>
              <a:t>M: </a:t>
            </a:r>
            <a:r>
              <a:rPr altLang="zh-CN" dirty="0" sz="2400" lang="en-US"/>
              <a:t>My work speaks to the five-year </a:t>
            </a:r>
            <a:r>
              <a:rPr altLang="zh-CN" dirty="0" sz="2400" lang="en-US" err="1"/>
              <a:t>olds</a:t>
            </a:r>
            <a:r>
              <a:rPr altLang="zh-CN" dirty="0" sz="2400" lang="en-US"/>
              <a:t> in all of us that we become experienced when we grow up. We’re always__________________. We all want to_________.</a:t>
            </a:r>
            <a:endParaRPr altLang="zh-CN" dirty="0" sz="2400" lang="zh-CN"/>
          </a:p>
          <a:p>
            <a:r>
              <a:rPr altLang="zh-CN" dirty="0" sz="2400" lang="en-US" u="sng">
                <a:solidFill>
                  <a:srgbClr val="FF0000"/>
                </a:solidFill>
              </a:rPr>
              <a:t>W: </a:t>
            </a:r>
            <a:r>
              <a:rPr altLang="zh-CN" dirty="0" sz="2400" lang="en-US"/>
              <a:t>That’s a unique idea, which is__________________. Thank you very much for coming Happy and for bringing us so much happiness.</a:t>
            </a:r>
            <a:endParaRPr altLang="zh-CN" dirty="0" sz="2400" lang="zh-CN"/>
          </a:p>
        </p:txBody>
      </p:sp>
      <p:pic>
        <p:nvPicPr>
          <p:cNvPr id="2097240" name="2021年第一次山东听力音频-剪辑-2021010921280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xmlns:r="http://schemas.openxmlformats.org/officeDocument/2006/relationships" r:embed="rId4"/>
          <a:stretch>
            <a:fillRect/>
          </a:stretch>
        </p:blipFill>
        <p:spPr>
          <a:xfrm>
            <a:off x="6482117" y="0"/>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99"/>
                                        </p:tgtEl>
                                        <p:attrNameLst>
                                          <p:attrName>style.visibility</p:attrName>
                                        </p:attrNameLst>
                                      </p:cBhvr>
                                      <p:to>
                                        <p:strVal val="visible"/>
                                      </p:to>
                                    </p:set>
                                    <p:animEffect transition="in" filter="fade">
                                      <p:cBhvr>
                                        <p:cTn dur="500" id="7"/>
                                        <p:tgtEl>
                                          <p:spTgt spid="1048699"/>
                                        </p:tgtEl>
                                      </p:cBhvr>
                                    </p:animEffect>
                                    <p:anim calcmode="lin" valueType="num">
                                      <p:cBhvr>
                                        <p:cTn dur="500" fill="hold" id="8"/>
                                        <p:tgtEl>
                                          <p:spTgt spid="1048699"/>
                                        </p:tgtEl>
                                        <p:attrNameLst>
                                          <p:attrName>ppt_x</p:attrName>
                                        </p:attrNameLst>
                                      </p:cBhvr>
                                      <p:tavLst>
                                        <p:tav tm="0">
                                          <p:val>
                                            <p:strVal val="#ppt_x"/>
                                          </p:val>
                                        </p:tav>
                                        <p:tav tm="100000">
                                          <p:val>
                                            <p:strVal val="#ppt_x"/>
                                          </p:val>
                                        </p:tav>
                                      </p:tavLst>
                                    </p:anim>
                                    <p:anim calcmode="lin" valueType="num">
                                      <p:cBhvr>
                                        <p:cTn decel="100000" dur="450" fill="hold" id="9"/>
                                        <p:tgtEl>
                                          <p:spTgt spid="1048699"/>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99"/>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79229" fill="hold" id="14"/>
                                        <p:tgtEl>
                                          <p:spTgt spid="20972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5">
                  <p:stCondLst>
                    <p:cond delay="indefinite"/>
                  </p:stCondLst>
                  <p:endCondLst>
                    <p:cond evt="onStopAudio" delay="0">
                      <p:tgtEl>
                        <p:sldTgt/>
                      </p:tgtEl>
                    </p:cond>
                  </p:endCondLst>
                </p:cTn>
                <p:tgtEl>
                  <p:spTgt spid="2097240"/>
                </p:tgtEl>
              </p:cMediaNode>
            </p:audio>
          </p:childTnLst>
        </p:cTn>
      </p:par>
    </p:tnLst>
    <p:bldLst>
      <p:bldP spid="104869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31" name=""/>
        <p:cNvGrpSpPr/>
        <p:nvPr/>
      </p:nvGrpSpPr>
      <p:grpSpPr>
        <a:xfrm>
          <a:off x="0" y="0"/>
          <a:ext cx="0" cy="0"/>
          <a:chOff x="0" y="0"/>
          <a:chExt cx="0" cy="0"/>
        </a:xfrm>
      </p:grpSpPr>
      <p:sp>
        <p:nvSpPr>
          <p:cNvPr id="1048703" name="文本框 22"/>
          <p:cNvSpPr txBox="1"/>
          <p:nvPr>
            <p:custDataLst>
              <p:tags r:id="rId1"/>
            </p:custDataLst>
          </p:nvPr>
        </p:nvSpPr>
        <p:spPr>
          <a:xfrm>
            <a:off x="1" y="112154"/>
            <a:ext cx="12192000" cy="6745846"/>
          </a:xfrm>
          <a:prstGeom prst="rect"/>
          <a:noFill/>
        </p:spPr>
        <p:txBody>
          <a:bodyPr anchor="ctr">
            <a:noAutofit/>
          </a:bodyPr>
          <a:p>
            <a:r>
              <a:rPr altLang="zh-CN" b="1" dirty="0" sz="2400" lang="en-US"/>
              <a:t>Text 9      </a:t>
            </a:r>
            <a:r>
              <a:rPr altLang="zh-CN" b="1" dirty="0" sz="2400" lang="en-US" err="1"/>
              <a:t>采访知名艺术家</a:t>
            </a:r>
            <a:endParaRPr altLang="zh-CN" b="1" dirty="0" sz="2400" lang="en-US"/>
          </a:p>
          <a:p>
            <a:r>
              <a:rPr altLang="zh-CN" dirty="0" sz="2800" lang="en-US"/>
              <a:t>13. What is the woman doing? </a:t>
            </a:r>
            <a:r>
              <a:rPr altLang="en-US" dirty="0" sz="2800" lang="zh-CN"/>
              <a:t>推理题 </a:t>
            </a:r>
            <a:endParaRPr altLang="zh-CN" dirty="0" sz="2800" lang="zh-CN"/>
          </a:p>
          <a:p>
            <a:r>
              <a:rPr altLang="zh-CN" dirty="0" sz="2800" lang="en-US"/>
              <a:t>  A. She’s interpreting a painting .</a:t>
            </a:r>
            <a:r>
              <a:rPr altLang="zh-CN" dirty="0" sz="2800" lang="en-US">
                <a:solidFill>
                  <a:srgbClr val="FF0000"/>
                </a:solidFill>
              </a:rPr>
              <a:t> Interpret </a:t>
            </a:r>
            <a:r>
              <a:rPr altLang="en-US" dirty="0" sz="2800" lang="zh-CN">
                <a:solidFill>
                  <a:srgbClr val="FF0000"/>
                </a:solidFill>
              </a:rPr>
              <a:t>解释，说明  </a:t>
            </a:r>
            <a:endParaRPr altLang="zh-CN" dirty="0" sz="2800" lang="en-US">
              <a:solidFill>
                <a:srgbClr val="FF0000"/>
              </a:solidFill>
            </a:endParaRPr>
          </a:p>
          <a:p>
            <a:endParaRPr altLang="zh-CN" dirty="0" sz="2800" lang="en-US"/>
          </a:p>
          <a:p>
            <a:r>
              <a:rPr altLang="zh-CN" dirty="0" sz="2800" lang="en-US"/>
              <a:t>  B. She’s chairing a meeting .</a:t>
            </a:r>
            <a:endParaRPr altLang="zh-CN" dirty="0" sz="2800" lang="en-US"/>
          </a:p>
          <a:p>
            <a:r>
              <a:rPr altLang="zh-CN" dirty="0" sz="2800" lang="en-US"/>
              <a:t> </a:t>
            </a:r>
            <a:endParaRPr altLang="zh-CN" dirty="0" sz="2800" lang="en-US"/>
          </a:p>
          <a:p>
            <a:r>
              <a:rPr altLang="zh-CN" dirty="0" sz="2800" lang="en-US"/>
              <a:t>  C. She’s hosting a program.</a:t>
            </a:r>
            <a:endParaRPr altLang="zh-CN" dirty="0" sz="2800" lang="zh-CN"/>
          </a:p>
          <a:p>
            <a:r>
              <a:rPr altLang="zh-CN" dirty="0" sz="2800" lang="en-US"/>
              <a:t>14. How did Kuhn get the name “Happy”? </a:t>
            </a:r>
            <a:r>
              <a:rPr altLang="en-US" dirty="0" sz="2800" lang="zh-CN"/>
              <a:t>细节题 </a:t>
            </a:r>
            <a:endParaRPr altLang="zh-CN" dirty="0" sz="2800" lang="zh-CN"/>
          </a:p>
          <a:p>
            <a:r>
              <a:rPr altLang="zh-CN" dirty="0" sz="2800" lang="en-US"/>
              <a:t>  A. From an oil painting .     </a:t>
            </a:r>
            <a:endParaRPr altLang="zh-CN" dirty="0" sz="2800" lang="en-US"/>
          </a:p>
          <a:p>
            <a:r>
              <a:rPr altLang="zh-CN" dirty="0" sz="2800" lang="en-US"/>
              <a:t>     </a:t>
            </a:r>
            <a:endParaRPr altLang="zh-CN" dirty="0" sz="2800" lang="zh-CN"/>
          </a:p>
          <a:p>
            <a:r>
              <a:rPr altLang="zh-CN" dirty="0" sz="2800" lang="en-US"/>
              <a:t>  B. From a city in Mexico.</a:t>
            </a:r>
            <a:endParaRPr altLang="zh-CN" dirty="0" sz="2800" lang="en-US"/>
          </a:p>
          <a:p>
            <a:endParaRPr altLang="zh-CN" dirty="0" sz="2800" lang="zh-CN"/>
          </a:p>
          <a:p>
            <a:r>
              <a:rPr altLang="zh-CN" dirty="0" sz="2800" lang="en-US"/>
              <a:t>  C. From his initials in Spanish . </a:t>
            </a:r>
            <a:endParaRPr altLang="zh-CN" dirty="0" sz="2800" lang="zh-CN"/>
          </a:p>
          <a:p>
            <a:r>
              <a:rPr altLang="zh-CN" b="1" dirty="0" sz="2400" lang="en-US"/>
              <a:t> </a:t>
            </a:r>
            <a:endParaRPr altLang="zh-CN" b="1" dirty="0" sz="2400" lang="zh-CN"/>
          </a:p>
        </p:txBody>
      </p:sp>
      <p:pic>
        <p:nvPicPr>
          <p:cNvPr id="2097241" name="2021年第一次山东听力音频-剪辑-2021010921280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xmlns:r="http://schemas.openxmlformats.org/officeDocument/2006/relationships" r:embed="rId4"/>
          <a:stretch>
            <a:fillRect/>
          </a:stretch>
        </p:blipFill>
        <p:spPr>
          <a:xfrm>
            <a:off x="6482117" y="0"/>
            <a:ext cx="609600" cy="609600"/>
          </a:xfrm>
          <a:prstGeom prst="rect"/>
        </p:spPr>
      </p:pic>
      <p:pic>
        <p:nvPicPr>
          <p:cNvPr id="2097242" name="图形 3" descr="蝴蝶 纯色填充"/>
          <p:cNvPicPr>
            <a:picLocks noChangeAspect="1"/>
          </p:cNvPicPr>
          <p:nvPr/>
        </p:nvPicPr>
        <p:blipFill>
          <a:blip xmlns:r="http://schemas.openxmlformats.org/officeDocument/2006/relationships" r:embed="rId5" cstate="print"/>
          <a:stretch>
            <a:fillRect/>
          </a:stretch>
        </p:blipFill>
        <p:spPr>
          <a:xfrm>
            <a:off x="-141008" y="2805057"/>
            <a:ext cx="914400" cy="914400"/>
          </a:xfrm>
          <a:prstGeom prst="rect"/>
        </p:spPr>
      </p:pic>
      <p:pic>
        <p:nvPicPr>
          <p:cNvPr id="2097243" name="图形 4" descr="蝴蝶 纯色填充"/>
          <p:cNvPicPr>
            <a:picLocks noChangeAspect="1"/>
          </p:cNvPicPr>
          <p:nvPr/>
        </p:nvPicPr>
        <p:blipFill>
          <a:blip xmlns:r="http://schemas.openxmlformats.org/officeDocument/2006/relationships" r:embed="rId5" cstate="print"/>
          <a:stretch>
            <a:fillRect/>
          </a:stretch>
        </p:blipFill>
        <p:spPr>
          <a:xfrm>
            <a:off x="-141008" y="5388637"/>
            <a:ext cx="914400" cy="9144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703"/>
                                        </p:tgtEl>
                                        <p:attrNameLst>
                                          <p:attrName>style.visibility</p:attrName>
                                        </p:attrNameLst>
                                      </p:cBhvr>
                                      <p:to>
                                        <p:strVal val="visible"/>
                                      </p:to>
                                    </p:set>
                                    <p:animEffect transition="in" filter="fade">
                                      <p:cBhvr>
                                        <p:cTn dur="500" id="7"/>
                                        <p:tgtEl>
                                          <p:spTgt spid="1048703"/>
                                        </p:tgtEl>
                                      </p:cBhvr>
                                    </p:animEffect>
                                    <p:anim calcmode="lin" valueType="num">
                                      <p:cBhvr>
                                        <p:cTn dur="500" fill="hold" id="8"/>
                                        <p:tgtEl>
                                          <p:spTgt spid="1048703"/>
                                        </p:tgtEl>
                                        <p:attrNameLst>
                                          <p:attrName>ppt_x</p:attrName>
                                        </p:attrNameLst>
                                      </p:cBhvr>
                                      <p:tavLst>
                                        <p:tav tm="0">
                                          <p:val>
                                            <p:strVal val="#ppt_x"/>
                                          </p:val>
                                        </p:tav>
                                        <p:tav tm="100000">
                                          <p:val>
                                            <p:strVal val="#ppt_x"/>
                                          </p:val>
                                        </p:tav>
                                      </p:tavLst>
                                    </p:anim>
                                    <p:anim calcmode="lin" valueType="num">
                                      <p:cBhvr>
                                        <p:cTn decel="100000" dur="450" fill="hold" id="9"/>
                                        <p:tgtEl>
                                          <p:spTgt spid="1048703"/>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703"/>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79229" fill="hold" id="14"/>
                                        <p:tgtEl>
                                          <p:spTgt spid="2097241"/>
                                        </p:tgtEl>
                                      </p:cBhvr>
                                    </p:cmd>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2" presetSubtype="4">
                                  <p:stCondLst>
                                    <p:cond delay="0"/>
                                  </p:stCondLst>
                                  <p:childTnLst>
                                    <p:set>
                                      <p:cBhvr>
                                        <p:cTn dur="1" fill="hold" id="18">
                                          <p:stCondLst>
                                            <p:cond delay="0"/>
                                          </p:stCondLst>
                                        </p:cTn>
                                        <p:tgtEl>
                                          <p:spTgt spid="2097242"/>
                                        </p:tgtEl>
                                        <p:attrNameLst>
                                          <p:attrName>style.visibility</p:attrName>
                                        </p:attrNameLst>
                                      </p:cBhvr>
                                      <p:to>
                                        <p:strVal val="visible"/>
                                      </p:to>
                                    </p:set>
                                    <p:anim calcmode="lin" valueType="num">
                                      <p:cBhvr additive="base">
                                        <p:cTn dur="500" fill="hold" id="19"/>
                                        <p:tgtEl>
                                          <p:spTgt spid="2097242"/>
                                        </p:tgtEl>
                                        <p:attrNameLst>
                                          <p:attrName>ppt_x</p:attrName>
                                        </p:attrNameLst>
                                      </p:cBhvr>
                                      <p:tavLst>
                                        <p:tav tm="0">
                                          <p:val>
                                            <p:strVal val="#ppt_x"/>
                                          </p:val>
                                        </p:tav>
                                        <p:tav tm="100000">
                                          <p:val>
                                            <p:strVal val="#ppt_x"/>
                                          </p:val>
                                        </p:tav>
                                      </p:tavLst>
                                    </p:anim>
                                    <p:anim calcmode="lin" valueType="num">
                                      <p:cBhvr additive="base">
                                        <p:cTn dur="500" fill="hold" id="20"/>
                                        <p:tgtEl>
                                          <p:spTgt spid="2097242"/>
                                        </p:tgtEl>
                                        <p:attrNameLst>
                                          <p:attrName>ppt_y</p:attrName>
                                        </p:attrNameLst>
                                      </p:cBhvr>
                                      <p:tavLst>
                                        <p:tav tm="0">
                                          <p:val>
                                            <p:strVal val="1+#ppt_h/2"/>
                                          </p:val>
                                        </p:tav>
                                        <p:tav tm="100000">
                                          <p:val>
                                            <p:strVal val="#ppt_y"/>
                                          </p:val>
                                        </p:tav>
                                      </p:tavLst>
                                    </p:anim>
                                  </p:childTnLst>
                                </p:cTn>
                              </p:par>
                            </p:childTnLst>
                          </p:cTn>
                        </p:par>
                      </p:childTnLst>
                    </p:cTn>
                  </p:par>
                  <p:par>
                    <p:cTn fill="hold" id="21">
                      <p:stCondLst>
                        <p:cond delay="indefinite"/>
                      </p:stCondLst>
                      <p:childTnLst>
                        <p:par>
                          <p:cTn fill="hold" id="22">
                            <p:stCondLst>
                              <p:cond delay="0"/>
                            </p:stCondLst>
                            <p:childTnLst>
                              <p:par>
                                <p:cTn fill="hold" id="23" nodeType="clickEffect" presetClass="entr" presetID="2" presetSubtype="4">
                                  <p:stCondLst>
                                    <p:cond delay="0"/>
                                  </p:stCondLst>
                                  <p:childTnLst>
                                    <p:set>
                                      <p:cBhvr>
                                        <p:cTn dur="1" fill="hold" id="24">
                                          <p:stCondLst>
                                            <p:cond delay="0"/>
                                          </p:stCondLst>
                                        </p:cTn>
                                        <p:tgtEl>
                                          <p:spTgt spid="2097243"/>
                                        </p:tgtEl>
                                        <p:attrNameLst>
                                          <p:attrName>style.visibility</p:attrName>
                                        </p:attrNameLst>
                                      </p:cBhvr>
                                      <p:to>
                                        <p:strVal val="visible"/>
                                      </p:to>
                                    </p:set>
                                    <p:anim calcmode="lin" valueType="num">
                                      <p:cBhvr additive="base">
                                        <p:cTn dur="500" fill="hold" id="25"/>
                                        <p:tgtEl>
                                          <p:spTgt spid="2097243"/>
                                        </p:tgtEl>
                                        <p:attrNameLst>
                                          <p:attrName>ppt_x</p:attrName>
                                        </p:attrNameLst>
                                      </p:cBhvr>
                                      <p:tavLst>
                                        <p:tav tm="0">
                                          <p:val>
                                            <p:strVal val="#ppt_x"/>
                                          </p:val>
                                        </p:tav>
                                        <p:tav tm="100000">
                                          <p:val>
                                            <p:strVal val="#ppt_x"/>
                                          </p:val>
                                        </p:tav>
                                      </p:tavLst>
                                    </p:anim>
                                    <p:anim calcmode="lin" valueType="num">
                                      <p:cBhvr additive="base">
                                        <p:cTn dur="500" fill="hold" id="26"/>
                                        <p:tgtEl>
                                          <p:spTgt spid="2097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27">
                  <p:stCondLst>
                    <p:cond delay="indefinite"/>
                  </p:stCondLst>
                  <p:endCondLst>
                    <p:cond evt="onStopAudio" delay="0">
                      <p:tgtEl>
                        <p:sldTgt/>
                      </p:tgtEl>
                    </p:cond>
                  </p:endCondLst>
                </p:cTn>
                <p:tgtEl>
                  <p:spTgt spid="2097241"/>
                </p:tgtEl>
              </p:cMediaNode>
            </p:audio>
          </p:childTnLst>
        </p:cTn>
      </p:par>
    </p:tnLst>
    <p:bldLst>
      <p:bldP spid="104870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34" name=""/>
        <p:cNvGrpSpPr/>
        <p:nvPr/>
      </p:nvGrpSpPr>
      <p:grpSpPr>
        <a:xfrm>
          <a:off x="0" y="0"/>
          <a:ext cx="0" cy="0"/>
          <a:chOff x="0" y="0"/>
          <a:chExt cx="0" cy="0"/>
        </a:xfrm>
      </p:grpSpPr>
      <p:sp>
        <p:nvSpPr>
          <p:cNvPr id="1048707" name="文本框 22"/>
          <p:cNvSpPr txBox="1"/>
          <p:nvPr>
            <p:custDataLst>
              <p:tags r:id="rId1"/>
            </p:custDataLst>
          </p:nvPr>
        </p:nvSpPr>
        <p:spPr>
          <a:xfrm>
            <a:off x="1" y="112154"/>
            <a:ext cx="12192000" cy="6745846"/>
          </a:xfrm>
          <a:prstGeom prst="rect"/>
          <a:noFill/>
        </p:spPr>
        <p:txBody>
          <a:bodyPr anchor="ctr">
            <a:noAutofit/>
          </a:bodyPr>
          <a:p>
            <a:r>
              <a:rPr altLang="zh-CN" b="1" dirty="0" sz="2400" lang="en-US"/>
              <a:t>Text 9      </a:t>
            </a:r>
            <a:r>
              <a:rPr altLang="zh-CN" b="1" dirty="0" sz="2400" lang="en-US" err="1"/>
              <a:t>采访知名艺术家</a:t>
            </a:r>
            <a:endParaRPr altLang="zh-CN" b="1" dirty="0" sz="2400" lang="en-US"/>
          </a:p>
          <a:p>
            <a:r>
              <a:rPr altLang="zh-CN" dirty="0" sz="2800" lang="en-US"/>
              <a:t>15. Who discovered Kuhn’s artistic talent? </a:t>
            </a:r>
            <a:r>
              <a:rPr altLang="en-US" dirty="0" sz="2800" lang="zh-CN"/>
              <a:t>推理题 </a:t>
            </a:r>
            <a:endParaRPr altLang="zh-CN" dirty="0" sz="2800" lang="zh-CN"/>
          </a:p>
          <a:p>
            <a:r>
              <a:rPr altLang="zh-CN" dirty="0" sz="2800" lang="en-US"/>
              <a:t>  A. His childhood friend.</a:t>
            </a:r>
            <a:endParaRPr altLang="zh-CN" dirty="0" sz="2800" lang="en-US"/>
          </a:p>
          <a:p>
            <a:r>
              <a:rPr altLang="zh-CN" dirty="0" sz="2800" lang="en-US"/>
              <a:t>     </a:t>
            </a:r>
            <a:endParaRPr altLang="zh-CN" dirty="0" sz="2800" lang="en-US"/>
          </a:p>
          <a:p>
            <a:r>
              <a:rPr altLang="zh-CN" dirty="0" sz="2800" lang="en-US"/>
              <a:t> B. His father.    </a:t>
            </a:r>
            <a:endParaRPr altLang="zh-CN" dirty="0" sz="2800" lang="en-US"/>
          </a:p>
          <a:p>
            <a:r>
              <a:rPr altLang="zh-CN" dirty="0" sz="2800" lang="en-US"/>
              <a:t>   </a:t>
            </a:r>
            <a:endParaRPr altLang="zh-CN" dirty="0" sz="2800" lang="en-US"/>
          </a:p>
          <a:p>
            <a:r>
              <a:rPr altLang="zh-CN" dirty="0" sz="2800" lang="en-US"/>
              <a:t> C. A woman artist .</a:t>
            </a:r>
            <a:endParaRPr altLang="zh-CN" dirty="0" sz="2800" lang="zh-CN"/>
          </a:p>
          <a:p>
            <a:r>
              <a:rPr altLang="zh-CN" dirty="0" sz="2800" lang="en-US"/>
              <a:t>16.What makes Kuhn art special?  </a:t>
            </a:r>
            <a:r>
              <a:rPr altLang="en-US" dirty="0" sz="2800" lang="zh-CN"/>
              <a:t>推理题 </a:t>
            </a:r>
            <a:endParaRPr altLang="zh-CN" dirty="0" sz="2800" lang="zh-CN"/>
          </a:p>
          <a:p>
            <a:r>
              <a:rPr altLang="zh-CN" dirty="0" sz="2800" lang="en-US"/>
              <a:t>  A. His focus on life of the aged .      </a:t>
            </a:r>
            <a:endParaRPr altLang="zh-CN" dirty="0" sz="2800" lang="en-US"/>
          </a:p>
          <a:p>
            <a:endParaRPr altLang="zh-CN" dirty="0" sz="2800" lang="en-US"/>
          </a:p>
          <a:p>
            <a:r>
              <a:rPr altLang="zh-CN" dirty="0" sz="2800" lang="en-US"/>
              <a:t> B. His Unique use of bright </a:t>
            </a:r>
            <a:r>
              <a:rPr altLang="zh-CN" dirty="0" sz="2800" lang="en-US" err="1"/>
              <a:t>colours</a:t>
            </a:r>
            <a:r>
              <a:rPr altLang="zh-CN" dirty="0" sz="2800" lang="en-US"/>
              <a:t>.  </a:t>
            </a:r>
            <a:r>
              <a:rPr altLang="en-US" dirty="0" sz="2800" lang="zh-CN"/>
              <a:t>独特的风格  </a:t>
            </a:r>
            <a:endParaRPr altLang="zh-CN" dirty="0" sz="2800" lang="en-US"/>
          </a:p>
          <a:p>
            <a:endParaRPr altLang="zh-CN" dirty="0" sz="2800" lang="en-US"/>
          </a:p>
          <a:p>
            <a:r>
              <a:rPr altLang="zh-CN" dirty="0" sz="2800" lang="en-US"/>
              <a:t> C. His expression of childlike innocence.</a:t>
            </a:r>
            <a:r>
              <a:rPr altLang="en-US" dirty="0" sz="2800" lang="zh-CN"/>
              <a:t>童心  </a:t>
            </a:r>
            <a:endParaRPr altLang="zh-CN" dirty="0" sz="2800" lang="zh-CN"/>
          </a:p>
          <a:p>
            <a:r>
              <a:rPr altLang="zh-CN" b="1" dirty="0" sz="2400" lang="en-US"/>
              <a:t> </a:t>
            </a:r>
            <a:endParaRPr altLang="zh-CN" b="1" dirty="0" sz="2400" lang="zh-CN"/>
          </a:p>
        </p:txBody>
      </p:sp>
      <p:pic>
        <p:nvPicPr>
          <p:cNvPr id="2097244" name="2021年第一次山东听力音频-剪辑-2021010921280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xmlns:r="http://schemas.openxmlformats.org/officeDocument/2006/relationships" r:embed="rId4"/>
          <a:stretch>
            <a:fillRect/>
          </a:stretch>
        </p:blipFill>
        <p:spPr>
          <a:xfrm>
            <a:off x="6482117" y="0"/>
            <a:ext cx="609600" cy="609600"/>
          </a:xfrm>
          <a:prstGeom prst="rect"/>
        </p:spPr>
      </p:pic>
      <p:pic>
        <p:nvPicPr>
          <p:cNvPr id="2097245" name="图形 5" descr="蝴蝶 纯色填充"/>
          <p:cNvPicPr>
            <a:picLocks noChangeAspect="1"/>
          </p:cNvPicPr>
          <p:nvPr/>
        </p:nvPicPr>
        <p:blipFill>
          <a:blip xmlns:r="http://schemas.openxmlformats.org/officeDocument/2006/relationships" r:embed="rId5" cstate="print"/>
          <a:stretch>
            <a:fillRect/>
          </a:stretch>
        </p:blipFill>
        <p:spPr>
          <a:xfrm>
            <a:off x="-157144" y="1977079"/>
            <a:ext cx="914400" cy="914400"/>
          </a:xfrm>
          <a:prstGeom prst="rect"/>
        </p:spPr>
      </p:pic>
      <p:pic>
        <p:nvPicPr>
          <p:cNvPr id="2097246" name="图形 6" descr="蝴蝶 纯色填充"/>
          <p:cNvPicPr>
            <a:picLocks noChangeAspect="1"/>
          </p:cNvPicPr>
          <p:nvPr/>
        </p:nvPicPr>
        <p:blipFill>
          <a:blip xmlns:r="http://schemas.openxmlformats.org/officeDocument/2006/relationships" r:embed="rId5" cstate="print"/>
          <a:stretch>
            <a:fillRect/>
          </a:stretch>
        </p:blipFill>
        <p:spPr>
          <a:xfrm>
            <a:off x="-157144" y="5331939"/>
            <a:ext cx="914400" cy="9144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707"/>
                                        </p:tgtEl>
                                        <p:attrNameLst>
                                          <p:attrName>style.visibility</p:attrName>
                                        </p:attrNameLst>
                                      </p:cBhvr>
                                      <p:to>
                                        <p:strVal val="visible"/>
                                      </p:to>
                                    </p:set>
                                    <p:animEffect transition="in" filter="fade">
                                      <p:cBhvr>
                                        <p:cTn dur="500" id="7"/>
                                        <p:tgtEl>
                                          <p:spTgt spid="1048707"/>
                                        </p:tgtEl>
                                      </p:cBhvr>
                                    </p:animEffect>
                                    <p:anim calcmode="lin" valueType="num">
                                      <p:cBhvr>
                                        <p:cTn dur="500" fill="hold" id="8"/>
                                        <p:tgtEl>
                                          <p:spTgt spid="1048707"/>
                                        </p:tgtEl>
                                        <p:attrNameLst>
                                          <p:attrName>ppt_x</p:attrName>
                                        </p:attrNameLst>
                                      </p:cBhvr>
                                      <p:tavLst>
                                        <p:tav tm="0">
                                          <p:val>
                                            <p:strVal val="#ppt_x"/>
                                          </p:val>
                                        </p:tav>
                                        <p:tav tm="100000">
                                          <p:val>
                                            <p:strVal val="#ppt_x"/>
                                          </p:val>
                                        </p:tav>
                                      </p:tavLst>
                                    </p:anim>
                                    <p:anim calcmode="lin" valueType="num">
                                      <p:cBhvr>
                                        <p:cTn decel="100000" dur="450" fill="hold" id="9"/>
                                        <p:tgtEl>
                                          <p:spTgt spid="1048707"/>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707"/>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79229" fill="hold" id="14"/>
                                        <p:tgtEl>
                                          <p:spTgt spid="2097244"/>
                                        </p:tgtEl>
                                      </p:cBhvr>
                                    </p:cmd>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2" presetSubtype="4">
                                  <p:stCondLst>
                                    <p:cond delay="0"/>
                                  </p:stCondLst>
                                  <p:childTnLst>
                                    <p:set>
                                      <p:cBhvr>
                                        <p:cTn dur="1" fill="hold" id="18">
                                          <p:stCondLst>
                                            <p:cond delay="0"/>
                                          </p:stCondLst>
                                        </p:cTn>
                                        <p:tgtEl>
                                          <p:spTgt spid="2097245"/>
                                        </p:tgtEl>
                                        <p:attrNameLst>
                                          <p:attrName>style.visibility</p:attrName>
                                        </p:attrNameLst>
                                      </p:cBhvr>
                                      <p:to>
                                        <p:strVal val="visible"/>
                                      </p:to>
                                    </p:set>
                                    <p:anim calcmode="lin" valueType="num">
                                      <p:cBhvr additive="base">
                                        <p:cTn dur="500" fill="hold" id="19"/>
                                        <p:tgtEl>
                                          <p:spTgt spid="2097245"/>
                                        </p:tgtEl>
                                        <p:attrNameLst>
                                          <p:attrName>ppt_x</p:attrName>
                                        </p:attrNameLst>
                                      </p:cBhvr>
                                      <p:tavLst>
                                        <p:tav tm="0">
                                          <p:val>
                                            <p:strVal val="#ppt_x"/>
                                          </p:val>
                                        </p:tav>
                                        <p:tav tm="100000">
                                          <p:val>
                                            <p:strVal val="#ppt_x"/>
                                          </p:val>
                                        </p:tav>
                                      </p:tavLst>
                                    </p:anim>
                                    <p:anim calcmode="lin" valueType="num">
                                      <p:cBhvr additive="base">
                                        <p:cTn dur="500" fill="hold" id="20"/>
                                        <p:tgtEl>
                                          <p:spTgt spid="2097245"/>
                                        </p:tgtEl>
                                        <p:attrNameLst>
                                          <p:attrName>ppt_y</p:attrName>
                                        </p:attrNameLst>
                                      </p:cBhvr>
                                      <p:tavLst>
                                        <p:tav tm="0">
                                          <p:val>
                                            <p:strVal val="1+#ppt_h/2"/>
                                          </p:val>
                                        </p:tav>
                                        <p:tav tm="100000">
                                          <p:val>
                                            <p:strVal val="#ppt_y"/>
                                          </p:val>
                                        </p:tav>
                                      </p:tavLst>
                                    </p:anim>
                                  </p:childTnLst>
                                </p:cTn>
                              </p:par>
                            </p:childTnLst>
                          </p:cTn>
                        </p:par>
                      </p:childTnLst>
                    </p:cTn>
                  </p:par>
                  <p:par>
                    <p:cTn fill="hold" id="21">
                      <p:stCondLst>
                        <p:cond delay="indefinite"/>
                      </p:stCondLst>
                      <p:childTnLst>
                        <p:par>
                          <p:cTn fill="hold" id="22">
                            <p:stCondLst>
                              <p:cond delay="0"/>
                            </p:stCondLst>
                            <p:childTnLst>
                              <p:par>
                                <p:cTn fill="hold" id="23" nodeType="clickEffect" presetClass="entr" presetID="2" presetSubtype="4">
                                  <p:stCondLst>
                                    <p:cond delay="0"/>
                                  </p:stCondLst>
                                  <p:childTnLst>
                                    <p:set>
                                      <p:cBhvr>
                                        <p:cTn dur="1" fill="hold" id="24">
                                          <p:stCondLst>
                                            <p:cond delay="0"/>
                                          </p:stCondLst>
                                        </p:cTn>
                                        <p:tgtEl>
                                          <p:spTgt spid="2097246"/>
                                        </p:tgtEl>
                                        <p:attrNameLst>
                                          <p:attrName>style.visibility</p:attrName>
                                        </p:attrNameLst>
                                      </p:cBhvr>
                                      <p:to>
                                        <p:strVal val="visible"/>
                                      </p:to>
                                    </p:set>
                                    <p:anim calcmode="lin" valueType="num">
                                      <p:cBhvr additive="base">
                                        <p:cTn dur="500" fill="hold" id="25"/>
                                        <p:tgtEl>
                                          <p:spTgt spid="2097246"/>
                                        </p:tgtEl>
                                        <p:attrNameLst>
                                          <p:attrName>ppt_x</p:attrName>
                                        </p:attrNameLst>
                                      </p:cBhvr>
                                      <p:tavLst>
                                        <p:tav tm="0">
                                          <p:val>
                                            <p:strVal val="#ppt_x"/>
                                          </p:val>
                                        </p:tav>
                                        <p:tav tm="100000">
                                          <p:val>
                                            <p:strVal val="#ppt_x"/>
                                          </p:val>
                                        </p:tav>
                                      </p:tavLst>
                                    </p:anim>
                                    <p:anim calcmode="lin" valueType="num">
                                      <p:cBhvr additive="base">
                                        <p:cTn dur="500" fill="hold" id="26"/>
                                        <p:tgtEl>
                                          <p:spTgt spid="2097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27">
                  <p:stCondLst>
                    <p:cond delay="indefinite"/>
                  </p:stCondLst>
                  <p:endCondLst>
                    <p:cond evt="onStopAudio" delay="0">
                      <p:tgtEl>
                        <p:sldTgt/>
                      </p:tgtEl>
                    </p:cond>
                  </p:endCondLst>
                </p:cTn>
                <p:tgtEl>
                  <p:spTgt spid="2097244"/>
                </p:tgtEl>
              </p:cMediaNode>
            </p:audio>
          </p:childTnLst>
        </p:cTn>
      </p:par>
    </p:tnLst>
    <p:bldLst>
      <p:bldP spid="104870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56" name=""/>
        <p:cNvGrpSpPr/>
        <p:nvPr/>
      </p:nvGrpSpPr>
      <p:grpSpPr>
        <a:xfrm>
          <a:off x="0" y="0"/>
          <a:ext cx="0" cy="0"/>
          <a:chOff x="0" y="0"/>
          <a:chExt cx="0" cy="0"/>
        </a:xfrm>
      </p:grpSpPr>
      <p:pic>
        <p:nvPicPr>
          <p:cNvPr id="2097157" name="图片 4"/>
          <p:cNvPicPr>
            <a:picLocks noChangeAspect="1"/>
          </p:cNvPicPr>
          <p:nvPr/>
        </p:nvPicPr>
        <p:blipFill>
          <a:blip xmlns:r="http://schemas.openxmlformats.org/officeDocument/2006/relationships" r:embed="rId1"/>
          <a:stretch>
            <a:fillRect/>
          </a:stretch>
        </p:blipFill>
        <p:spPr>
          <a:xfrm flipH="1">
            <a:off x="230841" y="112154"/>
            <a:ext cx="2198629" cy="6745846"/>
          </a:xfrm>
          <a:prstGeom prst="rect"/>
        </p:spPr>
      </p:pic>
      <p:sp>
        <p:nvSpPr>
          <p:cNvPr id="1048603" name="文本框 22"/>
          <p:cNvSpPr txBox="1"/>
          <p:nvPr>
            <p:custDataLst>
              <p:tags r:id="rId2"/>
            </p:custDataLst>
          </p:nvPr>
        </p:nvSpPr>
        <p:spPr>
          <a:xfrm>
            <a:off x="2703015" y="408791"/>
            <a:ext cx="9488985" cy="5304622"/>
          </a:xfrm>
          <a:prstGeom prst="rect"/>
          <a:noFill/>
        </p:spPr>
        <p:txBody>
          <a:bodyPr anchor="ctr">
            <a:normAutofit/>
          </a:bodyPr>
          <a:p>
            <a:r>
              <a:rPr altLang="zh-CN" b="1" dirty="0" sz="2800" lang="en-US"/>
              <a:t>Text 1	</a:t>
            </a:r>
            <a:endParaRPr altLang="zh-CN" b="1" dirty="0" sz="2800" lang="en-US"/>
          </a:p>
          <a:p>
            <a:r>
              <a:rPr altLang="zh-CN" dirty="0" sz="2800" lang="en-US"/>
              <a:t>M: Hi Sally! This is Joe.</a:t>
            </a:r>
            <a:endParaRPr altLang="zh-CN" dirty="0" sz="2800" lang="zh-CN"/>
          </a:p>
          <a:p>
            <a:r>
              <a:rPr altLang="zh-CN" dirty="0" sz="2800" lang="en-US">
                <a:solidFill>
                  <a:srgbClr val="FF0000"/>
                </a:solidFill>
              </a:rPr>
              <a:t>W: </a:t>
            </a:r>
            <a:r>
              <a:rPr altLang="zh-CN" dirty="0" sz="2800" lang="en-US"/>
              <a:t>Hi Joe!</a:t>
            </a:r>
            <a:endParaRPr altLang="zh-CN" dirty="0" sz="2800" lang="zh-CN"/>
          </a:p>
          <a:p>
            <a:r>
              <a:rPr altLang="zh-CN" dirty="0" sz="2800" lang="en-US"/>
              <a:t>M: We’re __________________ for Susanna this Friday.</a:t>
            </a:r>
            <a:endParaRPr altLang="zh-CN" dirty="0" sz="2800" lang="en-US"/>
          </a:p>
          <a:p>
            <a:r>
              <a:rPr altLang="zh-CN" dirty="0" sz="2800" lang="en-US"/>
              <a:t>    She is retiring this month. Would you like to come?</a:t>
            </a:r>
            <a:endParaRPr altLang="zh-CN" dirty="0" sz="2800" lang="zh-CN"/>
          </a:p>
          <a:p>
            <a:r>
              <a:rPr altLang="zh-CN" dirty="0" sz="2800" lang="en-US">
                <a:solidFill>
                  <a:srgbClr val="FF0000"/>
                </a:solidFill>
              </a:rPr>
              <a:t>W: </a:t>
            </a:r>
            <a:r>
              <a:rPr altLang="zh-CN" dirty="0" sz="2800" lang="en-US"/>
              <a:t>Sure, come in.</a:t>
            </a:r>
            <a:endParaRPr altLang="zh-CN" dirty="0" sz="2800" lang="zh-CN"/>
          </a:p>
        </p:txBody>
      </p:sp>
      <p:pic>
        <p:nvPicPr>
          <p:cNvPr id="2097158" name="图片 25"/>
          <p:cNvPicPr>
            <a:picLocks noChangeAspect="1"/>
          </p:cNvPicPr>
          <p:nvPr/>
        </p:nvPicPr>
        <p:blipFill>
          <a:blip xmlns:r="http://schemas.openxmlformats.org/officeDocument/2006/relationships" r:embed="rId1"/>
          <a:stretch>
            <a:fillRect/>
          </a:stretch>
        </p:blipFill>
        <p:spPr>
          <a:xfrm>
            <a:off x="1069156" y="2930455"/>
            <a:ext cx="1633859" cy="3927545"/>
          </a:xfrm>
          <a:prstGeom prst="rect"/>
        </p:spPr>
      </p:pic>
      <p:pic>
        <p:nvPicPr>
          <p:cNvPr id="2097159" name="2021年第一次山东听力音频-剪辑-2021010920222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6490447" y="4759362"/>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03"/>
                                        </p:tgtEl>
                                        <p:attrNameLst>
                                          <p:attrName>style.visibility</p:attrName>
                                        </p:attrNameLst>
                                      </p:cBhvr>
                                      <p:to>
                                        <p:strVal val="visible"/>
                                      </p:to>
                                    </p:set>
                                    <p:animEffect transition="in" filter="fade">
                                      <p:cBhvr>
                                        <p:cTn dur="500" id="7"/>
                                        <p:tgtEl>
                                          <p:spTgt spid="1048603"/>
                                        </p:tgtEl>
                                      </p:cBhvr>
                                    </p:animEffect>
                                    <p:anim calcmode="lin" valueType="num">
                                      <p:cBhvr>
                                        <p:cTn dur="500" fill="hold" id="8"/>
                                        <p:tgtEl>
                                          <p:spTgt spid="1048603"/>
                                        </p:tgtEl>
                                        <p:attrNameLst>
                                          <p:attrName>ppt_x</p:attrName>
                                        </p:attrNameLst>
                                      </p:cBhvr>
                                      <p:tavLst>
                                        <p:tav tm="0">
                                          <p:val>
                                            <p:strVal val="#ppt_x"/>
                                          </p:val>
                                        </p:tav>
                                        <p:tav tm="100000">
                                          <p:val>
                                            <p:strVal val="#ppt_x"/>
                                          </p:val>
                                        </p:tav>
                                      </p:tavLst>
                                    </p:anim>
                                    <p:anim calcmode="lin" valueType="num">
                                      <p:cBhvr>
                                        <p:cTn decel="100000" dur="450" fill="hold" id="9"/>
                                        <p:tgtEl>
                                          <p:spTgt spid="1048603"/>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03"/>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17945" fill="hold" id="14"/>
                                        <p:tgtEl>
                                          <p:spTgt spid="20971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5">
                  <p:stCondLst>
                    <p:cond delay="indefinite"/>
                  </p:stCondLst>
                  <p:endCondLst>
                    <p:cond evt="onStopAudio" delay="0">
                      <p:tgtEl>
                        <p:sldTgt/>
                      </p:tgtEl>
                    </p:cond>
                  </p:endCondLst>
                </p:cTn>
                <p:tgtEl>
                  <p:spTgt spid="2097159"/>
                </p:tgtEl>
              </p:cMediaNode>
            </p:audio>
          </p:childTnLst>
        </p:cTn>
      </p:par>
    </p:tnLst>
    <p:bldLst>
      <p:bldP spid="104860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37" name=""/>
        <p:cNvGrpSpPr/>
        <p:nvPr/>
      </p:nvGrpSpPr>
      <p:grpSpPr>
        <a:xfrm>
          <a:off x="0" y="0"/>
          <a:ext cx="0" cy="0"/>
          <a:chOff x="0" y="0"/>
          <a:chExt cx="0" cy="0"/>
        </a:xfrm>
      </p:grpSpPr>
      <p:sp>
        <p:nvSpPr>
          <p:cNvPr id="1048711" name="文本框 22"/>
          <p:cNvSpPr txBox="1"/>
          <p:nvPr>
            <p:custDataLst>
              <p:tags r:id="rId1"/>
            </p:custDataLst>
          </p:nvPr>
        </p:nvSpPr>
        <p:spPr>
          <a:xfrm>
            <a:off x="1" y="112154"/>
            <a:ext cx="12192000" cy="6745846"/>
          </a:xfrm>
          <a:prstGeom prst="rect"/>
          <a:noFill/>
        </p:spPr>
        <p:txBody>
          <a:bodyPr anchor="ctr">
            <a:noAutofit/>
          </a:bodyPr>
          <a:p>
            <a:r>
              <a:rPr altLang="zh-CN" b="1" dirty="0" sz="2400" lang="en-US"/>
              <a:t>Text 9 186 词 </a:t>
            </a:r>
            <a:r>
              <a:rPr altLang="zh-CN" b="1" dirty="0" sz="2400" lang="en-US" err="1"/>
              <a:t>采访知名艺术家</a:t>
            </a:r>
            <a:endParaRPr altLang="zh-CN" b="1" dirty="0" sz="2400" lang="zh-CN"/>
          </a:p>
          <a:p>
            <a:r>
              <a:rPr altLang="zh-CN" dirty="0" sz="2400" lang="en-US" u="sng">
                <a:solidFill>
                  <a:srgbClr val="FF0000"/>
                </a:solidFill>
              </a:rPr>
              <a:t>W: </a:t>
            </a:r>
            <a:r>
              <a:rPr altLang="zh-CN" dirty="0" sz="2400" lang="en-US"/>
              <a:t>Good evening. This is Meeting Artists. </a:t>
            </a:r>
            <a:r>
              <a:rPr altLang="zh-CN" dirty="0" sz="2400" lang="en-US" u="sng">
                <a:solidFill>
                  <a:srgbClr val="00B050"/>
                </a:solidFill>
              </a:rPr>
              <a:t>Our guest </a:t>
            </a:r>
            <a:r>
              <a:rPr altLang="zh-CN" dirty="0" sz="2400" lang="en-US"/>
              <a:t>today is James </a:t>
            </a:r>
            <a:r>
              <a:rPr altLang="zh-CN" dirty="0" sz="2400" lang="en-US" err="1"/>
              <a:t>Patric</a:t>
            </a:r>
            <a:r>
              <a:rPr altLang="zh-CN" dirty="0" sz="2400" lang="en-US"/>
              <a:t> Comb, the happy artist. Mr. Comb is famous for his colorful murals that is pictures painted on the world. Welcome Happy. </a:t>
            </a:r>
            <a:r>
              <a:rPr altLang="zh-CN" dirty="0" sz="2400" lang="en-US" u="sng">
                <a:solidFill>
                  <a:srgbClr val="00B050"/>
                </a:solidFill>
              </a:rPr>
              <a:t>Our audience </a:t>
            </a:r>
            <a:r>
              <a:rPr altLang="zh-CN" dirty="0" sz="2400" lang="en-US"/>
              <a:t>is curious about how you got your name.</a:t>
            </a:r>
            <a:endParaRPr altLang="zh-CN" dirty="0" sz="2400" lang="zh-CN"/>
          </a:p>
          <a:p>
            <a:r>
              <a:rPr altLang="zh-CN" dirty="0" sz="2400" lang="en-US" u="sng"/>
              <a:t>M: </a:t>
            </a:r>
            <a:r>
              <a:rPr altLang="zh-CN" dirty="0" sz="2400" lang="en-US" u="sng">
                <a:solidFill>
                  <a:srgbClr val="00B050"/>
                </a:solidFill>
              </a:rPr>
              <a:t>My initials </a:t>
            </a:r>
            <a:r>
              <a:rPr altLang="en-US" dirty="0" sz="2400" lang="zh-CN" u="sng">
                <a:solidFill>
                  <a:srgbClr val="00B050"/>
                </a:solidFill>
              </a:rPr>
              <a:t>（ 熟词生义，这里的意思是姓名的首字母）</a:t>
            </a:r>
            <a:r>
              <a:rPr altLang="zh-CN" dirty="0" sz="2400" lang="en-US"/>
              <a:t>are JP. </a:t>
            </a:r>
            <a:r>
              <a:rPr altLang="zh-CN" dirty="0" sz="2400" lang="en-US" u="sng">
                <a:solidFill>
                  <a:srgbClr val="00B050"/>
                </a:solidFill>
              </a:rPr>
              <a:t>In Spanish</a:t>
            </a:r>
            <a:r>
              <a:rPr altLang="zh-CN" dirty="0" sz="2400" lang="en-US"/>
              <a:t>, they’re pronounced “ha-pay”. And my Mexican friends called me so when we were in Mexico.</a:t>
            </a:r>
            <a:endParaRPr altLang="zh-CN" dirty="0" sz="2400" lang="zh-CN"/>
          </a:p>
          <a:p>
            <a:r>
              <a:rPr altLang="zh-CN" dirty="0" sz="2400" lang="en-US" u="sng">
                <a:solidFill>
                  <a:srgbClr val="FF0000"/>
                </a:solidFill>
              </a:rPr>
              <a:t>W: </a:t>
            </a:r>
            <a:r>
              <a:rPr altLang="zh-CN" dirty="0" sz="2400" lang="en-US" u="sng">
                <a:solidFill>
                  <a:srgbClr val="00B050"/>
                </a:solidFill>
              </a:rPr>
              <a:t>What inspired </a:t>
            </a:r>
            <a:r>
              <a:rPr altLang="zh-CN" dirty="0" sz="2400" lang="en-US"/>
              <a:t>you to become </a:t>
            </a:r>
            <a:r>
              <a:rPr altLang="zh-CN" dirty="0" sz="2400" lang="en-US" u="sng">
                <a:solidFill>
                  <a:srgbClr val="00B050"/>
                </a:solidFill>
              </a:rPr>
              <a:t>an artist</a:t>
            </a:r>
            <a:r>
              <a:rPr altLang="zh-CN" dirty="0" sz="2400" lang="en-US"/>
              <a:t>?</a:t>
            </a:r>
            <a:endParaRPr altLang="zh-CN" dirty="0" sz="2400" lang="zh-CN"/>
          </a:p>
          <a:p>
            <a:r>
              <a:rPr altLang="zh-CN" dirty="0" sz="2400" lang="en-US" u="sng"/>
              <a:t>M: </a:t>
            </a:r>
            <a:r>
              <a:rPr altLang="zh-CN" dirty="0" sz="2400" lang="en-US" u="sng">
                <a:solidFill>
                  <a:srgbClr val="00B050"/>
                </a:solidFill>
              </a:rPr>
              <a:t>My father </a:t>
            </a:r>
            <a:r>
              <a:rPr altLang="zh-CN" dirty="0" sz="2400" lang="en-US"/>
              <a:t>was an oil painting artist. He used to work in the living room. One day when I was six, I put some paint and </a:t>
            </a:r>
            <a:r>
              <a:rPr altLang="zh-CN" dirty="0" sz="2400" lang="en-US" err="1"/>
              <a:t>wanna</a:t>
            </a:r>
            <a:r>
              <a:rPr altLang="zh-CN" dirty="0" sz="2400" lang="en-US"/>
              <a:t> his painting when he was out. First, he was mad. Then he left. That was all it took to make me an artist.</a:t>
            </a:r>
            <a:endParaRPr altLang="zh-CN" dirty="0" sz="2400" lang="zh-CN"/>
          </a:p>
          <a:p>
            <a:r>
              <a:rPr altLang="zh-CN" dirty="0" sz="2400" lang="en-US" u="sng">
                <a:solidFill>
                  <a:srgbClr val="FF0000"/>
                </a:solidFill>
              </a:rPr>
              <a:t>W: </a:t>
            </a:r>
            <a:r>
              <a:rPr altLang="zh-CN" dirty="0" sz="2400" lang="en-US"/>
              <a:t>How do you describe your work?</a:t>
            </a:r>
            <a:endParaRPr altLang="zh-CN" dirty="0" sz="2400" lang="zh-CN"/>
          </a:p>
          <a:p>
            <a:r>
              <a:rPr altLang="zh-CN" dirty="0" sz="2400" lang="en-US" u="sng"/>
              <a:t>M: </a:t>
            </a:r>
            <a:r>
              <a:rPr altLang="zh-CN" dirty="0" sz="2400" lang="en-US"/>
              <a:t>My work speaks to the five-year </a:t>
            </a:r>
            <a:r>
              <a:rPr altLang="zh-CN" dirty="0" sz="2400" lang="en-US" err="1"/>
              <a:t>olds</a:t>
            </a:r>
            <a:r>
              <a:rPr altLang="zh-CN" dirty="0" sz="2400" lang="en-US"/>
              <a:t> in all of us that we become experienced when we grow up. We’re </a:t>
            </a:r>
            <a:r>
              <a:rPr altLang="zh-CN" dirty="0" sz="2400" lang="en-US" u="sng">
                <a:solidFill>
                  <a:srgbClr val="00B050"/>
                </a:solidFill>
              </a:rPr>
              <a:t>always five years old at heart</a:t>
            </a:r>
            <a:r>
              <a:rPr altLang="zh-CN" dirty="0" sz="2400" lang="en-US"/>
              <a:t>. We all want to </a:t>
            </a:r>
            <a:r>
              <a:rPr altLang="zh-CN" dirty="0" sz="2400" lang="en-US" u="sng">
                <a:solidFill>
                  <a:srgbClr val="00B050"/>
                </a:solidFill>
              </a:rPr>
              <a:t>have fun</a:t>
            </a:r>
            <a:r>
              <a:rPr altLang="zh-CN" dirty="0" sz="2400" lang="en-US"/>
              <a:t>.</a:t>
            </a:r>
            <a:endParaRPr altLang="zh-CN" dirty="0" sz="2400" lang="zh-CN"/>
          </a:p>
          <a:p>
            <a:r>
              <a:rPr altLang="zh-CN" dirty="0" sz="2400" lang="en-US" u="sng">
                <a:solidFill>
                  <a:srgbClr val="FF0000"/>
                </a:solidFill>
              </a:rPr>
              <a:t>W: </a:t>
            </a:r>
            <a:r>
              <a:rPr altLang="zh-CN" dirty="0" sz="2400" lang="en-US"/>
              <a:t>That’s a unique idea, which is </a:t>
            </a:r>
            <a:r>
              <a:rPr altLang="zh-CN" dirty="0" sz="2400" lang="en-US" u="sng">
                <a:solidFill>
                  <a:srgbClr val="00B050"/>
                </a:solidFill>
              </a:rPr>
              <a:t>why your art is so special</a:t>
            </a:r>
            <a:r>
              <a:rPr altLang="zh-CN" dirty="0" sz="2400" lang="en-US"/>
              <a:t>. Thank you very much for coming Happy and for bringing us so much happiness.</a:t>
            </a:r>
            <a:endParaRPr altLang="zh-CN" dirty="0" sz="2400" lang="zh-CN"/>
          </a:p>
        </p:txBody>
      </p:sp>
      <p:pic>
        <p:nvPicPr>
          <p:cNvPr id="2097247" name="2021年第一次山东听力音频-剪辑-2021010921280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xmlns:r="http://schemas.openxmlformats.org/officeDocument/2006/relationships" r:embed="rId4"/>
          <a:stretch>
            <a:fillRect/>
          </a:stretch>
        </p:blipFill>
        <p:spPr>
          <a:xfrm>
            <a:off x="6482117" y="0"/>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711"/>
                                        </p:tgtEl>
                                        <p:attrNameLst>
                                          <p:attrName>style.visibility</p:attrName>
                                        </p:attrNameLst>
                                      </p:cBhvr>
                                      <p:to>
                                        <p:strVal val="visible"/>
                                      </p:to>
                                    </p:set>
                                    <p:animEffect transition="in" filter="fade">
                                      <p:cBhvr>
                                        <p:cTn dur="500" id="7"/>
                                        <p:tgtEl>
                                          <p:spTgt spid="1048711"/>
                                        </p:tgtEl>
                                      </p:cBhvr>
                                    </p:animEffect>
                                    <p:anim calcmode="lin" valueType="num">
                                      <p:cBhvr>
                                        <p:cTn dur="500" fill="hold" id="8"/>
                                        <p:tgtEl>
                                          <p:spTgt spid="1048711"/>
                                        </p:tgtEl>
                                        <p:attrNameLst>
                                          <p:attrName>ppt_x</p:attrName>
                                        </p:attrNameLst>
                                      </p:cBhvr>
                                      <p:tavLst>
                                        <p:tav tm="0">
                                          <p:val>
                                            <p:strVal val="#ppt_x"/>
                                          </p:val>
                                        </p:tav>
                                        <p:tav tm="100000">
                                          <p:val>
                                            <p:strVal val="#ppt_x"/>
                                          </p:val>
                                        </p:tav>
                                      </p:tavLst>
                                    </p:anim>
                                    <p:anim calcmode="lin" valueType="num">
                                      <p:cBhvr>
                                        <p:cTn decel="100000" dur="450" fill="hold" id="9"/>
                                        <p:tgtEl>
                                          <p:spTgt spid="1048711"/>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711"/>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79229" fill="hold" id="14"/>
                                        <p:tgtEl>
                                          <p:spTgt spid="20972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5">
                  <p:stCondLst>
                    <p:cond delay="indefinite"/>
                  </p:stCondLst>
                  <p:endCondLst>
                    <p:cond evt="onStopAudio" delay="0">
                      <p:tgtEl>
                        <p:sldTgt/>
                      </p:tgtEl>
                    </p:cond>
                  </p:endCondLst>
                </p:cTn>
                <p:tgtEl>
                  <p:spTgt spid="2097247"/>
                </p:tgtEl>
              </p:cMediaNode>
            </p:audio>
          </p:childTnLst>
        </p:cTn>
      </p:par>
    </p:tnLst>
    <p:bldLst>
      <p:bldP spid="10487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40" name=""/>
        <p:cNvGrpSpPr/>
        <p:nvPr/>
      </p:nvGrpSpPr>
      <p:grpSpPr>
        <a:xfrm>
          <a:off x="0" y="0"/>
          <a:ext cx="0" cy="0"/>
          <a:chOff x="0" y="0"/>
          <a:chExt cx="0" cy="0"/>
        </a:xfrm>
      </p:grpSpPr>
      <p:sp>
        <p:nvSpPr>
          <p:cNvPr id="1048715" name="文本框 22"/>
          <p:cNvSpPr txBox="1"/>
          <p:nvPr>
            <p:custDataLst>
              <p:tags r:id="rId1"/>
            </p:custDataLst>
          </p:nvPr>
        </p:nvSpPr>
        <p:spPr>
          <a:xfrm>
            <a:off x="1000461" y="570156"/>
            <a:ext cx="11116235" cy="6287844"/>
          </a:xfrm>
          <a:prstGeom prst="rect"/>
          <a:noFill/>
        </p:spPr>
        <p:txBody>
          <a:bodyPr anchor="ctr">
            <a:normAutofit lnSpcReduction="10000"/>
          </a:bodyPr>
          <a:p>
            <a:r>
              <a:rPr altLang="zh-CN" b="1" dirty="0" sz="2400" lang="en-US"/>
              <a:t>Text 10     </a:t>
            </a:r>
            <a:r>
              <a:rPr altLang="zh-CN" b="1" dirty="0" sz="2400" lang="zh-CN"/>
              <a:t>介绍英语训练项目</a:t>
            </a:r>
            <a:endParaRPr altLang="zh-CN" b="1" dirty="0" sz="2400" lang="zh-CN"/>
          </a:p>
          <a:p>
            <a:r>
              <a:rPr altLang="zh-CN" dirty="0" sz="2400" lang="en-US"/>
              <a:t>W: Good morning, welcome to the language center of our university. We aim at helping people improve their language ability in several languages. Now our focus on one of our programs — the English training program, which I think you might be interested in. The program offers year-round English courses in _____levels from beginning to advanced. It offers a wide variety of courses for students, scholars, and professionals. Participants can prepare for study at an American university, improve their language skills and knowledge of U.S. culture needed for their jobs. The strength of the program is its ability to offer courses that are specially designed to____________________________. More students in this program study full-time which consists of twenty hours a week. On the first day of the program, you’ll take a test to determine your level. At the end of each seven-week session, your language skills are evaluated. And if you’ve made enough progress, you’re_________________________. In addition, you can enter the language center bonus project, which will allow you to___________________________________________. For more practice chances, there are also several social activities and field trips organized by the Students Center.</a:t>
            </a:r>
            <a:endParaRPr altLang="zh-CN" dirty="0" sz="2400" lang="zh-CN"/>
          </a:p>
          <a:p>
            <a:endParaRPr altLang="zh-CN" dirty="0" lang="zh-CN"/>
          </a:p>
        </p:txBody>
      </p:sp>
      <p:pic>
        <p:nvPicPr>
          <p:cNvPr id="2097248" name="图片 25"/>
          <p:cNvPicPr>
            <a:picLocks noChangeAspect="1"/>
          </p:cNvPicPr>
          <p:nvPr/>
        </p:nvPicPr>
        <p:blipFill>
          <a:blip xmlns:r="http://schemas.openxmlformats.org/officeDocument/2006/relationships" r:embed="rId2"/>
          <a:stretch>
            <a:fillRect/>
          </a:stretch>
        </p:blipFill>
        <p:spPr>
          <a:xfrm>
            <a:off x="-172122" y="-318354"/>
            <a:ext cx="1172583" cy="3927545"/>
          </a:xfrm>
          <a:prstGeom prst="rect"/>
        </p:spPr>
      </p:pic>
      <p:pic>
        <p:nvPicPr>
          <p:cNvPr id="2097249" name="2021年第一次山东听力音频-剪辑-2021010921372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7490907" y="81318"/>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715"/>
                                        </p:tgtEl>
                                        <p:attrNameLst>
                                          <p:attrName>style.visibility</p:attrName>
                                        </p:attrNameLst>
                                      </p:cBhvr>
                                      <p:to>
                                        <p:strVal val="visible"/>
                                      </p:to>
                                    </p:set>
                                    <p:animEffect transition="in" filter="fade">
                                      <p:cBhvr>
                                        <p:cTn dur="500" id="7"/>
                                        <p:tgtEl>
                                          <p:spTgt spid="1048715"/>
                                        </p:tgtEl>
                                      </p:cBhvr>
                                    </p:animEffect>
                                    <p:anim calcmode="lin" valueType="num">
                                      <p:cBhvr>
                                        <p:cTn dur="500" fill="hold" id="8"/>
                                        <p:tgtEl>
                                          <p:spTgt spid="1048715"/>
                                        </p:tgtEl>
                                        <p:attrNameLst>
                                          <p:attrName>ppt_x</p:attrName>
                                        </p:attrNameLst>
                                      </p:cBhvr>
                                      <p:tavLst>
                                        <p:tav tm="0">
                                          <p:val>
                                            <p:strVal val="#ppt_x"/>
                                          </p:val>
                                        </p:tav>
                                        <p:tav tm="100000">
                                          <p:val>
                                            <p:strVal val="#ppt_x"/>
                                          </p:val>
                                        </p:tav>
                                      </p:tavLst>
                                    </p:anim>
                                    <p:anim calcmode="lin" valueType="num">
                                      <p:cBhvr>
                                        <p:cTn decel="100000" dur="450" fill="hold" id="9"/>
                                        <p:tgtEl>
                                          <p:spTgt spid="1048715"/>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715"/>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96375" fill="hold" id="14"/>
                                        <p:tgtEl>
                                          <p:spTgt spid="209724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5">
                  <p:stCondLst>
                    <p:cond delay="indefinite"/>
                  </p:stCondLst>
                  <p:endCondLst>
                    <p:cond evt="onStopAudio" delay="0">
                      <p:tgtEl>
                        <p:sldTgt/>
                      </p:tgtEl>
                    </p:cond>
                  </p:endCondLst>
                </p:cTn>
                <p:tgtEl>
                  <p:spTgt spid="2097249"/>
                </p:tgtEl>
              </p:cMediaNode>
            </p:audio>
          </p:childTnLst>
        </p:cTn>
      </p:par>
    </p:tnLst>
    <p:bldLst>
      <p:bldP spid="10487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43" name=""/>
        <p:cNvGrpSpPr/>
        <p:nvPr/>
      </p:nvGrpSpPr>
      <p:grpSpPr>
        <a:xfrm>
          <a:off x="0" y="0"/>
          <a:ext cx="0" cy="0"/>
          <a:chOff x="0" y="0"/>
          <a:chExt cx="0" cy="0"/>
        </a:xfrm>
      </p:grpSpPr>
      <p:sp>
        <p:nvSpPr>
          <p:cNvPr id="1048719" name="文本框 22"/>
          <p:cNvSpPr txBox="1"/>
          <p:nvPr>
            <p:custDataLst>
              <p:tags r:id="rId1"/>
            </p:custDataLst>
          </p:nvPr>
        </p:nvSpPr>
        <p:spPr>
          <a:xfrm>
            <a:off x="398033" y="570156"/>
            <a:ext cx="11718664" cy="6287844"/>
          </a:xfrm>
          <a:prstGeom prst="rect"/>
          <a:noFill/>
        </p:spPr>
        <p:txBody>
          <a:bodyPr anchor="ctr">
            <a:normAutofit/>
          </a:bodyPr>
          <a:p>
            <a:r>
              <a:rPr altLang="zh-CN" b="1" dirty="0" sz="2400" lang="en-US"/>
              <a:t>Text 10           </a:t>
            </a:r>
            <a:endParaRPr altLang="zh-CN" b="1" dirty="0" sz="2400" lang="en-US"/>
          </a:p>
          <a:p>
            <a:r>
              <a:rPr altLang="zh-CN" dirty="0" sz="2800" lang="en-US"/>
              <a:t>17.How many levels does the program offer ?  </a:t>
            </a:r>
            <a:r>
              <a:rPr altLang="en-US" dirty="0" sz="2800" lang="zh-CN"/>
              <a:t>数字辨认题</a:t>
            </a:r>
            <a:endParaRPr altLang="zh-CN" dirty="0" sz="2800" lang="zh-CN"/>
          </a:p>
          <a:p>
            <a:pPr indent="-514350" marL="514350">
              <a:buAutoNum type="alphaUcPeriod"/>
            </a:pPr>
            <a:r>
              <a:rPr altLang="zh-CN" dirty="0" sz="2800" lang="en-US"/>
              <a:t>Seven.  </a:t>
            </a:r>
            <a:endParaRPr altLang="zh-CN" dirty="0" sz="2800" lang="en-US"/>
          </a:p>
          <a:p>
            <a:pPr indent="-514350" marL="514350">
              <a:buAutoNum type="alphaUcPeriod"/>
            </a:pPr>
            <a:endParaRPr altLang="zh-CN" dirty="0" sz="2800" lang="en-US"/>
          </a:p>
          <a:p>
            <a:pPr indent="-514350" marL="514350">
              <a:buAutoNum type="alphaUcPeriod"/>
            </a:pPr>
            <a:r>
              <a:rPr altLang="zh-CN" dirty="0" sz="2800" lang="en-US"/>
              <a:t> Eight. </a:t>
            </a:r>
            <a:endParaRPr altLang="zh-CN" dirty="0" sz="2800" lang="en-US"/>
          </a:p>
          <a:p>
            <a:r>
              <a:rPr altLang="zh-CN" dirty="0" sz="2800" lang="en-US"/>
              <a:t>     </a:t>
            </a:r>
            <a:endParaRPr altLang="zh-CN" dirty="0" sz="2800" lang="en-US"/>
          </a:p>
          <a:p>
            <a:r>
              <a:rPr altLang="zh-CN" dirty="0" sz="2800" lang="en-US"/>
              <a:t>C. Twelve.</a:t>
            </a:r>
            <a:endParaRPr altLang="zh-CN" dirty="0" sz="2800" lang="zh-CN"/>
          </a:p>
          <a:p>
            <a:r>
              <a:rPr altLang="zh-CN" dirty="0" sz="2800" lang="en-US"/>
              <a:t>18. What is the strength of the program? </a:t>
            </a:r>
            <a:r>
              <a:rPr altLang="en-US" dirty="0" sz="2800" lang="zh-CN"/>
              <a:t>细节题 </a:t>
            </a:r>
            <a:endParaRPr altLang="zh-CN" dirty="0" sz="2800" lang="en-US"/>
          </a:p>
          <a:p>
            <a:endParaRPr altLang="zh-CN" dirty="0" sz="2800" lang="zh-CN"/>
          </a:p>
          <a:p>
            <a:r>
              <a:rPr altLang="zh-CN" dirty="0" sz="2800" lang="en-US"/>
              <a:t>  A. It can meet  personal needs.    </a:t>
            </a:r>
            <a:endParaRPr altLang="zh-CN" dirty="0" sz="2800" lang="en-US"/>
          </a:p>
          <a:p>
            <a:endParaRPr altLang="zh-CN" dirty="0" sz="2800" lang="en-US"/>
          </a:p>
          <a:p>
            <a:r>
              <a:rPr altLang="zh-CN" dirty="0" sz="2800" lang="en-US"/>
              <a:t>  B. It is available throughout the year.   </a:t>
            </a:r>
            <a:endParaRPr altLang="zh-CN" dirty="0" sz="2800" lang="en-US"/>
          </a:p>
          <a:p>
            <a:endParaRPr altLang="zh-CN" dirty="0" sz="2800" lang="en-US"/>
          </a:p>
          <a:p>
            <a:r>
              <a:rPr altLang="zh-CN" dirty="0" sz="2800" lang="en-US"/>
              <a:t> C. It provides courses on U. S .culture . </a:t>
            </a:r>
            <a:endParaRPr altLang="zh-CN" dirty="0" sz="2800" lang="zh-CN"/>
          </a:p>
          <a:p>
            <a:endParaRPr altLang="zh-CN" dirty="0" lang="zh-CN"/>
          </a:p>
        </p:txBody>
      </p:sp>
      <p:pic>
        <p:nvPicPr>
          <p:cNvPr id="2097250" name="图片 25"/>
          <p:cNvPicPr>
            <a:picLocks noChangeAspect="1"/>
          </p:cNvPicPr>
          <p:nvPr/>
        </p:nvPicPr>
        <p:blipFill>
          <a:blip xmlns:r="http://schemas.openxmlformats.org/officeDocument/2006/relationships" r:embed="rId2"/>
          <a:stretch>
            <a:fillRect/>
          </a:stretch>
        </p:blipFill>
        <p:spPr>
          <a:xfrm>
            <a:off x="-172122" y="-318354"/>
            <a:ext cx="892885" cy="3927545"/>
          </a:xfrm>
          <a:prstGeom prst="rect"/>
        </p:spPr>
      </p:pic>
      <p:pic>
        <p:nvPicPr>
          <p:cNvPr id="2097251" name="2021年第一次山东听力音频-剪辑-2021010921372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7490907" y="81318"/>
            <a:ext cx="609600" cy="609600"/>
          </a:xfrm>
          <a:prstGeom prst="rect"/>
        </p:spPr>
      </p:pic>
      <p:pic>
        <p:nvPicPr>
          <p:cNvPr id="2097252" name="图形 4" descr="蝴蝶 纯色填充"/>
          <p:cNvPicPr>
            <a:picLocks noChangeAspect="1"/>
          </p:cNvPicPr>
          <p:nvPr/>
        </p:nvPicPr>
        <p:blipFill>
          <a:blip xmlns:r="http://schemas.openxmlformats.org/officeDocument/2006/relationships" r:embed="rId6" cstate="print"/>
          <a:stretch>
            <a:fillRect/>
          </a:stretch>
        </p:blipFill>
        <p:spPr>
          <a:xfrm>
            <a:off x="75303" y="2022575"/>
            <a:ext cx="914400" cy="914400"/>
          </a:xfrm>
          <a:prstGeom prst="rect"/>
        </p:spPr>
      </p:pic>
      <p:pic>
        <p:nvPicPr>
          <p:cNvPr id="2097253" name="图形 5" descr="蝴蝶 纯色填充"/>
          <p:cNvPicPr>
            <a:picLocks noChangeAspect="1"/>
          </p:cNvPicPr>
          <p:nvPr/>
        </p:nvPicPr>
        <p:blipFill>
          <a:blip xmlns:r="http://schemas.openxmlformats.org/officeDocument/2006/relationships" r:embed="rId6" cstate="print"/>
          <a:stretch>
            <a:fillRect/>
          </a:stretch>
        </p:blipFill>
        <p:spPr>
          <a:xfrm>
            <a:off x="263563" y="4117495"/>
            <a:ext cx="914400" cy="9144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719"/>
                                        </p:tgtEl>
                                        <p:attrNameLst>
                                          <p:attrName>style.visibility</p:attrName>
                                        </p:attrNameLst>
                                      </p:cBhvr>
                                      <p:to>
                                        <p:strVal val="visible"/>
                                      </p:to>
                                    </p:set>
                                    <p:animEffect transition="in" filter="fade">
                                      <p:cBhvr>
                                        <p:cTn dur="500" id="7"/>
                                        <p:tgtEl>
                                          <p:spTgt spid="1048719"/>
                                        </p:tgtEl>
                                      </p:cBhvr>
                                    </p:animEffect>
                                    <p:anim calcmode="lin" valueType="num">
                                      <p:cBhvr>
                                        <p:cTn dur="500" fill="hold" id="8"/>
                                        <p:tgtEl>
                                          <p:spTgt spid="1048719"/>
                                        </p:tgtEl>
                                        <p:attrNameLst>
                                          <p:attrName>ppt_x</p:attrName>
                                        </p:attrNameLst>
                                      </p:cBhvr>
                                      <p:tavLst>
                                        <p:tav tm="0">
                                          <p:val>
                                            <p:strVal val="#ppt_x"/>
                                          </p:val>
                                        </p:tav>
                                        <p:tav tm="100000">
                                          <p:val>
                                            <p:strVal val="#ppt_x"/>
                                          </p:val>
                                        </p:tav>
                                      </p:tavLst>
                                    </p:anim>
                                    <p:anim calcmode="lin" valueType="num">
                                      <p:cBhvr>
                                        <p:cTn decel="100000" dur="450" fill="hold" id="9"/>
                                        <p:tgtEl>
                                          <p:spTgt spid="1048719"/>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719"/>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96375" fill="hold" id="14"/>
                                        <p:tgtEl>
                                          <p:spTgt spid="2097251"/>
                                        </p:tgtEl>
                                      </p:cBhvr>
                                    </p:cmd>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2" presetSubtype="4">
                                  <p:stCondLst>
                                    <p:cond delay="0"/>
                                  </p:stCondLst>
                                  <p:childTnLst>
                                    <p:set>
                                      <p:cBhvr>
                                        <p:cTn dur="1" fill="hold" id="18">
                                          <p:stCondLst>
                                            <p:cond delay="0"/>
                                          </p:stCondLst>
                                        </p:cTn>
                                        <p:tgtEl>
                                          <p:spTgt spid="2097252"/>
                                        </p:tgtEl>
                                        <p:attrNameLst>
                                          <p:attrName>style.visibility</p:attrName>
                                        </p:attrNameLst>
                                      </p:cBhvr>
                                      <p:to>
                                        <p:strVal val="visible"/>
                                      </p:to>
                                    </p:set>
                                    <p:anim calcmode="lin" valueType="num">
                                      <p:cBhvr additive="base">
                                        <p:cTn dur="500" fill="hold" id="19"/>
                                        <p:tgtEl>
                                          <p:spTgt spid="2097252"/>
                                        </p:tgtEl>
                                        <p:attrNameLst>
                                          <p:attrName>ppt_x</p:attrName>
                                        </p:attrNameLst>
                                      </p:cBhvr>
                                      <p:tavLst>
                                        <p:tav tm="0">
                                          <p:val>
                                            <p:strVal val="#ppt_x"/>
                                          </p:val>
                                        </p:tav>
                                        <p:tav tm="100000">
                                          <p:val>
                                            <p:strVal val="#ppt_x"/>
                                          </p:val>
                                        </p:tav>
                                      </p:tavLst>
                                    </p:anim>
                                    <p:anim calcmode="lin" valueType="num">
                                      <p:cBhvr additive="base">
                                        <p:cTn dur="500" fill="hold" id="20"/>
                                        <p:tgtEl>
                                          <p:spTgt spid="2097252"/>
                                        </p:tgtEl>
                                        <p:attrNameLst>
                                          <p:attrName>ppt_y</p:attrName>
                                        </p:attrNameLst>
                                      </p:cBhvr>
                                      <p:tavLst>
                                        <p:tav tm="0">
                                          <p:val>
                                            <p:strVal val="1+#ppt_h/2"/>
                                          </p:val>
                                        </p:tav>
                                        <p:tav tm="100000">
                                          <p:val>
                                            <p:strVal val="#ppt_y"/>
                                          </p:val>
                                        </p:tav>
                                      </p:tavLst>
                                    </p:anim>
                                  </p:childTnLst>
                                </p:cTn>
                              </p:par>
                            </p:childTnLst>
                          </p:cTn>
                        </p:par>
                      </p:childTnLst>
                    </p:cTn>
                  </p:par>
                  <p:par>
                    <p:cTn fill="hold" id="21">
                      <p:stCondLst>
                        <p:cond delay="indefinite"/>
                      </p:stCondLst>
                      <p:childTnLst>
                        <p:par>
                          <p:cTn fill="hold" id="22">
                            <p:stCondLst>
                              <p:cond delay="0"/>
                            </p:stCondLst>
                            <p:childTnLst>
                              <p:par>
                                <p:cTn fill="hold" id="23" nodeType="clickEffect" presetClass="entr" presetID="2" presetSubtype="4">
                                  <p:stCondLst>
                                    <p:cond delay="0"/>
                                  </p:stCondLst>
                                  <p:childTnLst>
                                    <p:set>
                                      <p:cBhvr>
                                        <p:cTn dur="1" fill="hold" id="24">
                                          <p:stCondLst>
                                            <p:cond delay="0"/>
                                          </p:stCondLst>
                                        </p:cTn>
                                        <p:tgtEl>
                                          <p:spTgt spid="2097253"/>
                                        </p:tgtEl>
                                        <p:attrNameLst>
                                          <p:attrName>style.visibility</p:attrName>
                                        </p:attrNameLst>
                                      </p:cBhvr>
                                      <p:to>
                                        <p:strVal val="visible"/>
                                      </p:to>
                                    </p:set>
                                    <p:anim calcmode="lin" valueType="num">
                                      <p:cBhvr additive="base">
                                        <p:cTn dur="500" fill="hold" id="25"/>
                                        <p:tgtEl>
                                          <p:spTgt spid="2097253"/>
                                        </p:tgtEl>
                                        <p:attrNameLst>
                                          <p:attrName>ppt_x</p:attrName>
                                        </p:attrNameLst>
                                      </p:cBhvr>
                                      <p:tavLst>
                                        <p:tav tm="0">
                                          <p:val>
                                            <p:strVal val="#ppt_x"/>
                                          </p:val>
                                        </p:tav>
                                        <p:tav tm="100000">
                                          <p:val>
                                            <p:strVal val="#ppt_x"/>
                                          </p:val>
                                        </p:tav>
                                      </p:tavLst>
                                    </p:anim>
                                    <p:anim calcmode="lin" valueType="num">
                                      <p:cBhvr additive="base">
                                        <p:cTn dur="500" fill="hold" id="26"/>
                                        <p:tgtEl>
                                          <p:spTgt spid="20972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27">
                  <p:stCondLst>
                    <p:cond delay="indefinite"/>
                  </p:stCondLst>
                  <p:endCondLst>
                    <p:cond evt="onStopAudio" delay="0">
                      <p:tgtEl>
                        <p:sldTgt/>
                      </p:tgtEl>
                    </p:cond>
                  </p:endCondLst>
                </p:cTn>
                <p:tgtEl>
                  <p:spTgt spid="2097251"/>
                </p:tgtEl>
              </p:cMediaNode>
            </p:audio>
          </p:childTnLst>
        </p:cTn>
      </p:par>
    </p:tnLst>
    <p:bldLst>
      <p:bldP spid="10487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46" name=""/>
        <p:cNvGrpSpPr/>
        <p:nvPr/>
      </p:nvGrpSpPr>
      <p:grpSpPr>
        <a:xfrm>
          <a:off x="0" y="0"/>
          <a:ext cx="0" cy="0"/>
          <a:chOff x="0" y="0"/>
          <a:chExt cx="0" cy="0"/>
        </a:xfrm>
      </p:grpSpPr>
      <p:sp>
        <p:nvSpPr>
          <p:cNvPr id="1048723" name="文本框 22"/>
          <p:cNvSpPr txBox="1"/>
          <p:nvPr>
            <p:custDataLst>
              <p:tags r:id="rId1"/>
            </p:custDataLst>
          </p:nvPr>
        </p:nvSpPr>
        <p:spPr>
          <a:xfrm>
            <a:off x="398033" y="570156"/>
            <a:ext cx="11718664" cy="6287844"/>
          </a:xfrm>
          <a:prstGeom prst="rect"/>
          <a:noFill/>
        </p:spPr>
        <p:txBody>
          <a:bodyPr anchor="ctr">
            <a:normAutofit/>
          </a:bodyPr>
          <a:p>
            <a:r>
              <a:rPr altLang="zh-CN" b="1" dirty="0" sz="2400" lang="en-US"/>
              <a:t>Text 10           </a:t>
            </a:r>
            <a:endParaRPr altLang="zh-CN" b="1" dirty="0" sz="2400" lang="en-US"/>
          </a:p>
          <a:p>
            <a:r>
              <a:rPr altLang="zh-CN" dirty="0" sz="2800" lang="en-US"/>
              <a:t>19.What can students get if they perform well in an end-of-session ?</a:t>
            </a:r>
            <a:endParaRPr altLang="zh-CN" dirty="0" sz="2800" lang="zh-CN"/>
          </a:p>
          <a:p>
            <a:r>
              <a:rPr altLang="zh-CN" dirty="0" sz="2800" lang="en-US"/>
              <a:t>  A. A course for free .  </a:t>
            </a:r>
            <a:r>
              <a:rPr altLang="en-US" dirty="0" sz="2800" lang="zh-CN"/>
              <a:t>同义转述题 </a:t>
            </a:r>
            <a:endParaRPr altLang="zh-CN" dirty="0" sz="2800" lang="en-US"/>
          </a:p>
          <a:p>
            <a:endParaRPr altLang="zh-CN" dirty="0" sz="2800" lang="zh-CN"/>
          </a:p>
          <a:p>
            <a:r>
              <a:rPr altLang="zh-CN" dirty="0" sz="2800" lang="en-US"/>
              <a:t>  B. A chance to work part-time .</a:t>
            </a:r>
            <a:endParaRPr altLang="zh-CN" dirty="0" sz="2800" lang="en-US"/>
          </a:p>
          <a:p>
            <a:endParaRPr altLang="zh-CN" dirty="0" sz="2800" lang="zh-CN"/>
          </a:p>
          <a:p>
            <a:r>
              <a:rPr altLang="zh-CN" dirty="0" sz="2800" lang="en-US"/>
              <a:t>  C. A promotion to a high level .</a:t>
            </a:r>
            <a:endParaRPr altLang="zh-CN" dirty="0" sz="2800" lang="zh-CN"/>
          </a:p>
          <a:p>
            <a:r>
              <a:rPr altLang="zh-CN" dirty="0" sz="2800" lang="en-US"/>
              <a:t>20. What does the Language Center Bonus Project offer?  </a:t>
            </a:r>
            <a:r>
              <a:rPr altLang="en-US" dirty="0" sz="2800" lang="zh-CN"/>
              <a:t>同义转述题 </a:t>
            </a:r>
            <a:endParaRPr altLang="zh-CN" dirty="0" sz="2800" lang="zh-CN"/>
          </a:p>
          <a:p>
            <a:r>
              <a:rPr altLang="zh-CN" dirty="0" sz="2800" lang="en-US"/>
              <a:t>  A. Extra practice hours .    </a:t>
            </a:r>
            <a:endParaRPr altLang="zh-CN" dirty="0" sz="2800" lang="en-US"/>
          </a:p>
          <a:p>
            <a:endParaRPr altLang="zh-CN" dirty="0" sz="2800" lang="en-US"/>
          </a:p>
          <a:p>
            <a:r>
              <a:rPr altLang="zh-CN" dirty="0" sz="2800" lang="en-US"/>
              <a:t>   B. Social activities. </a:t>
            </a:r>
            <a:endParaRPr altLang="zh-CN" dirty="0" sz="2800" lang="en-US"/>
          </a:p>
          <a:p>
            <a:r>
              <a:rPr altLang="zh-CN" dirty="0" sz="2800" lang="en-US"/>
              <a:t>      </a:t>
            </a:r>
            <a:endParaRPr altLang="zh-CN" dirty="0" sz="2800" lang="en-US"/>
          </a:p>
          <a:p>
            <a:r>
              <a:rPr altLang="zh-CN" dirty="0" sz="2800" lang="en-US"/>
              <a:t>   C. Field trips . </a:t>
            </a:r>
            <a:endParaRPr altLang="zh-CN" dirty="0" sz="2800" lang="en-US"/>
          </a:p>
          <a:p>
            <a:r>
              <a:rPr altLang="zh-CN" dirty="0" sz="2800" lang="en-US"/>
              <a:t>     bonus n </a:t>
            </a:r>
            <a:r>
              <a:rPr altLang="en-US" dirty="0" sz="2800" lang="zh-CN"/>
              <a:t>奖金，红利；额外津贴  </a:t>
            </a:r>
            <a:endParaRPr altLang="zh-CN" dirty="0" sz="2800" lang="zh-CN"/>
          </a:p>
          <a:p>
            <a:endParaRPr altLang="zh-CN" dirty="0" lang="zh-CN"/>
          </a:p>
        </p:txBody>
      </p:sp>
      <p:pic>
        <p:nvPicPr>
          <p:cNvPr id="2097254" name="图片 25"/>
          <p:cNvPicPr>
            <a:picLocks noChangeAspect="1"/>
          </p:cNvPicPr>
          <p:nvPr/>
        </p:nvPicPr>
        <p:blipFill>
          <a:blip xmlns:r="http://schemas.openxmlformats.org/officeDocument/2006/relationships" r:embed="rId2"/>
          <a:stretch>
            <a:fillRect/>
          </a:stretch>
        </p:blipFill>
        <p:spPr>
          <a:xfrm>
            <a:off x="-172122" y="-318354"/>
            <a:ext cx="892885" cy="3927545"/>
          </a:xfrm>
          <a:prstGeom prst="rect"/>
        </p:spPr>
      </p:pic>
      <p:pic>
        <p:nvPicPr>
          <p:cNvPr id="2097255" name="2021年第一次山东听力音频-剪辑-2021010921372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7490907" y="81318"/>
            <a:ext cx="609600" cy="609600"/>
          </a:xfrm>
          <a:prstGeom prst="rect"/>
        </p:spPr>
      </p:pic>
      <p:pic>
        <p:nvPicPr>
          <p:cNvPr id="2097256" name="图形 7" descr="蝴蝶 纯色填充"/>
          <p:cNvPicPr>
            <a:picLocks noChangeAspect="1"/>
          </p:cNvPicPr>
          <p:nvPr/>
        </p:nvPicPr>
        <p:blipFill>
          <a:blip xmlns:r="http://schemas.openxmlformats.org/officeDocument/2006/relationships" r:embed="rId6" cstate="print"/>
          <a:stretch>
            <a:fillRect/>
          </a:stretch>
        </p:blipFill>
        <p:spPr>
          <a:xfrm>
            <a:off x="263563" y="2855653"/>
            <a:ext cx="914400" cy="914400"/>
          </a:xfrm>
          <a:prstGeom prst="rect"/>
        </p:spPr>
      </p:pic>
      <p:pic>
        <p:nvPicPr>
          <p:cNvPr id="2097257" name="图形 8" descr="蝴蝶 纯色填充"/>
          <p:cNvPicPr>
            <a:picLocks noChangeAspect="1"/>
          </p:cNvPicPr>
          <p:nvPr/>
        </p:nvPicPr>
        <p:blipFill>
          <a:blip xmlns:r="http://schemas.openxmlformats.org/officeDocument/2006/relationships" r:embed="rId6" cstate="print"/>
          <a:stretch>
            <a:fillRect/>
          </a:stretch>
        </p:blipFill>
        <p:spPr>
          <a:xfrm>
            <a:off x="263563" y="3770053"/>
            <a:ext cx="914400" cy="9144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723"/>
                                        </p:tgtEl>
                                        <p:attrNameLst>
                                          <p:attrName>style.visibility</p:attrName>
                                        </p:attrNameLst>
                                      </p:cBhvr>
                                      <p:to>
                                        <p:strVal val="visible"/>
                                      </p:to>
                                    </p:set>
                                    <p:animEffect transition="in" filter="fade">
                                      <p:cBhvr>
                                        <p:cTn dur="500" id="7"/>
                                        <p:tgtEl>
                                          <p:spTgt spid="1048723"/>
                                        </p:tgtEl>
                                      </p:cBhvr>
                                    </p:animEffect>
                                    <p:anim calcmode="lin" valueType="num">
                                      <p:cBhvr>
                                        <p:cTn dur="500" fill="hold" id="8"/>
                                        <p:tgtEl>
                                          <p:spTgt spid="1048723"/>
                                        </p:tgtEl>
                                        <p:attrNameLst>
                                          <p:attrName>ppt_x</p:attrName>
                                        </p:attrNameLst>
                                      </p:cBhvr>
                                      <p:tavLst>
                                        <p:tav tm="0">
                                          <p:val>
                                            <p:strVal val="#ppt_x"/>
                                          </p:val>
                                        </p:tav>
                                        <p:tav tm="100000">
                                          <p:val>
                                            <p:strVal val="#ppt_x"/>
                                          </p:val>
                                        </p:tav>
                                      </p:tavLst>
                                    </p:anim>
                                    <p:anim calcmode="lin" valueType="num">
                                      <p:cBhvr>
                                        <p:cTn decel="100000" dur="450" fill="hold" id="9"/>
                                        <p:tgtEl>
                                          <p:spTgt spid="1048723"/>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723"/>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96375" fill="hold" id="14"/>
                                        <p:tgtEl>
                                          <p:spTgt spid="2097255"/>
                                        </p:tgtEl>
                                      </p:cBhvr>
                                    </p:cmd>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2" presetSubtype="4">
                                  <p:stCondLst>
                                    <p:cond delay="0"/>
                                  </p:stCondLst>
                                  <p:childTnLst>
                                    <p:set>
                                      <p:cBhvr>
                                        <p:cTn dur="1" fill="hold" id="18">
                                          <p:stCondLst>
                                            <p:cond delay="0"/>
                                          </p:stCondLst>
                                        </p:cTn>
                                        <p:tgtEl>
                                          <p:spTgt spid="2097256"/>
                                        </p:tgtEl>
                                        <p:attrNameLst>
                                          <p:attrName>style.visibility</p:attrName>
                                        </p:attrNameLst>
                                      </p:cBhvr>
                                      <p:to>
                                        <p:strVal val="visible"/>
                                      </p:to>
                                    </p:set>
                                    <p:anim calcmode="lin" valueType="num">
                                      <p:cBhvr additive="base">
                                        <p:cTn dur="500" fill="hold" id="19"/>
                                        <p:tgtEl>
                                          <p:spTgt spid="2097256"/>
                                        </p:tgtEl>
                                        <p:attrNameLst>
                                          <p:attrName>ppt_x</p:attrName>
                                        </p:attrNameLst>
                                      </p:cBhvr>
                                      <p:tavLst>
                                        <p:tav tm="0">
                                          <p:val>
                                            <p:strVal val="#ppt_x"/>
                                          </p:val>
                                        </p:tav>
                                        <p:tav tm="100000">
                                          <p:val>
                                            <p:strVal val="#ppt_x"/>
                                          </p:val>
                                        </p:tav>
                                      </p:tavLst>
                                    </p:anim>
                                    <p:anim calcmode="lin" valueType="num">
                                      <p:cBhvr additive="base">
                                        <p:cTn dur="500" fill="hold" id="20"/>
                                        <p:tgtEl>
                                          <p:spTgt spid="2097256"/>
                                        </p:tgtEl>
                                        <p:attrNameLst>
                                          <p:attrName>ppt_y</p:attrName>
                                        </p:attrNameLst>
                                      </p:cBhvr>
                                      <p:tavLst>
                                        <p:tav tm="0">
                                          <p:val>
                                            <p:strVal val="1+#ppt_h/2"/>
                                          </p:val>
                                        </p:tav>
                                        <p:tav tm="100000">
                                          <p:val>
                                            <p:strVal val="#ppt_y"/>
                                          </p:val>
                                        </p:tav>
                                      </p:tavLst>
                                    </p:anim>
                                  </p:childTnLst>
                                </p:cTn>
                              </p:par>
                            </p:childTnLst>
                          </p:cTn>
                        </p:par>
                      </p:childTnLst>
                    </p:cTn>
                  </p:par>
                  <p:par>
                    <p:cTn fill="hold" id="21">
                      <p:stCondLst>
                        <p:cond delay="indefinite"/>
                      </p:stCondLst>
                      <p:childTnLst>
                        <p:par>
                          <p:cTn fill="hold" id="22">
                            <p:stCondLst>
                              <p:cond delay="0"/>
                            </p:stCondLst>
                            <p:childTnLst>
                              <p:par>
                                <p:cTn fill="hold" id="23" nodeType="clickEffect" presetClass="entr" presetID="2" presetSubtype="4">
                                  <p:stCondLst>
                                    <p:cond delay="0"/>
                                  </p:stCondLst>
                                  <p:childTnLst>
                                    <p:set>
                                      <p:cBhvr>
                                        <p:cTn dur="1" fill="hold" id="24">
                                          <p:stCondLst>
                                            <p:cond delay="0"/>
                                          </p:stCondLst>
                                        </p:cTn>
                                        <p:tgtEl>
                                          <p:spTgt spid="2097257"/>
                                        </p:tgtEl>
                                        <p:attrNameLst>
                                          <p:attrName>style.visibility</p:attrName>
                                        </p:attrNameLst>
                                      </p:cBhvr>
                                      <p:to>
                                        <p:strVal val="visible"/>
                                      </p:to>
                                    </p:set>
                                    <p:anim calcmode="lin" valueType="num">
                                      <p:cBhvr additive="base">
                                        <p:cTn dur="500" fill="hold" id="25"/>
                                        <p:tgtEl>
                                          <p:spTgt spid="2097257"/>
                                        </p:tgtEl>
                                        <p:attrNameLst>
                                          <p:attrName>ppt_x</p:attrName>
                                        </p:attrNameLst>
                                      </p:cBhvr>
                                      <p:tavLst>
                                        <p:tav tm="0">
                                          <p:val>
                                            <p:strVal val="#ppt_x"/>
                                          </p:val>
                                        </p:tav>
                                        <p:tav tm="100000">
                                          <p:val>
                                            <p:strVal val="#ppt_x"/>
                                          </p:val>
                                        </p:tav>
                                      </p:tavLst>
                                    </p:anim>
                                    <p:anim calcmode="lin" valueType="num">
                                      <p:cBhvr additive="base">
                                        <p:cTn dur="500" fill="hold" id="26"/>
                                        <p:tgtEl>
                                          <p:spTgt spid="20972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27">
                  <p:stCondLst>
                    <p:cond delay="indefinite"/>
                  </p:stCondLst>
                  <p:endCondLst>
                    <p:cond evt="onStopAudio" delay="0">
                      <p:tgtEl>
                        <p:sldTgt/>
                      </p:tgtEl>
                    </p:cond>
                  </p:endCondLst>
                </p:cTn>
                <p:tgtEl>
                  <p:spTgt spid="2097255"/>
                </p:tgtEl>
              </p:cMediaNode>
            </p:audio>
          </p:childTnLst>
        </p:cTn>
      </p:par>
    </p:tnLst>
    <p:bldLst>
      <p:bldP spid="10487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49" name=""/>
        <p:cNvGrpSpPr/>
        <p:nvPr/>
      </p:nvGrpSpPr>
      <p:grpSpPr>
        <a:xfrm>
          <a:off x="0" y="0"/>
          <a:ext cx="0" cy="0"/>
          <a:chOff x="0" y="0"/>
          <a:chExt cx="0" cy="0"/>
        </a:xfrm>
      </p:grpSpPr>
      <p:sp>
        <p:nvSpPr>
          <p:cNvPr id="1048727" name="文本框 22"/>
          <p:cNvSpPr txBox="1"/>
          <p:nvPr>
            <p:custDataLst>
              <p:tags r:id="rId1"/>
            </p:custDataLst>
          </p:nvPr>
        </p:nvSpPr>
        <p:spPr>
          <a:xfrm>
            <a:off x="523875" y="570156"/>
            <a:ext cx="11592821" cy="6287844"/>
          </a:xfrm>
          <a:prstGeom prst="rect"/>
          <a:noFill/>
        </p:spPr>
        <p:txBody>
          <a:bodyPr anchor="ctr">
            <a:normAutofit lnSpcReduction="10000"/>
          </a:bodyPr>
          <a:p>
            <a:r>
              <a:rPr altLang="zh-CN" b="1" dirty="0" sz="2400" lang="en-US"/>
              <a:t>Text 10     </a:t>
            </a:r>
            <a:r>
              <a:rPr altLang="zh-CN" b="1" dirty="0" sz="2400" lang="zh-CN"/>
              <a:t>介绍英语训练项目</a:t>
            </a:r>
            <a:endParaRPr altLang="zh-CN" b="1" dirty="0" sz="2400" lang="zh-CN"/>
          </a:p>
          <a:p>
            <a:r>
              <a:rPr altLang="zh-CN" dirty="0" sz="2400" lang="en-US"/>
              <a:t>      W: Goo</a:t>
            </a:r>
            <a:r>
              <a:rPr altLang="zh-CN" dirty="0" sz="2400" lang="en-US">
                <a:solidFill>
                  <a:srgbClr val="0070C0"/>
                </a:solidFill>
              </a:rPr>
              <a:t>d</a:t>
            </a:r>
            <a:r>
              <a:rPr altLang="zh-CN" dirty="0" sz="2400" lang="en-US"/>
              <a:t> morning, welcome to the language center of our university. We aim a</a:t>
            </a:r>
            <a:r>
              <a:rPr altLang="zh-CN" dirty="0" sz="2400" lang="en-US">
                <a:solidFill>
                  <a:srgbClr val="0070C0"/>
                </a:solidFill>
              </a:rPr>
              <a:t>t</a:t>
            </a:r>
            <a:r>
              <a:rPr altLang="zh-CN" dirty="0" sz="2400" lang="en-US"/>
              <a:t> helping people improve their language ability in several languages. Now our focu</a:t>
            </a:r>
            <a:r>
              <a:rPr altLang="zh-CN" dirty="0" sz="2400" lang="en-US" u="sng">
                <a:solidFill>
                  <a:srgbClr val="FF0000"/>
                </a:solidFill>
              </a:rPr>
              <a:t>s o</a:t>
            </a:r>
            <a:r>
              <a:rPr altLang="zh-CN" dirty="0" sz="2400" lang="en-US"/>
              <a:t>n o</a:t>
            </a:r>
            <a:r>
              <a:rPr altLang="zh-CN" dirty="0" sz="2400" lang="en-US" u="sng">
                <a:solidFill>
                  <a:srgbClr val="FF0000"/>
                </a:solidFill>
              </a:rPr>
              <a:t>ne o</a:t>
            </a:r>
            <a:r>
              <a:rPr altLang="zh-CN" dirty="0" sz="2400" lang="en-US"/>
              <a:t>f our programs — the English training program, whi</a:t>
            </a:r>
            <a:r>
              <a:rPr altLang="zh-CN" dirty="0" sz="2400" lang="en-US" u="sng">
                <a:solidFill>
                  <a:srgbClr val="FF0000"/>
                </a:solidFill>
              </a:rPr>
              <a:t>ch I</a:t>
            </a:r>
            <a:r>
              <a:rPr altLang="zh-CN" dirty="0" sz="2400" lang="en-US"/>
              <a:t> think you migh</a:t>
            </a:r>
            <a:r>
              <a:rPr altLang="zh-CN" dirty="0" sz="2400" lang="en-US">
                <a:solidFill>
                  <a:srgbClr val="0070C0"/>
                </a:solidFill>
              </a:rPr>
              <a:t>t</a:t>
            </a:r>
            <a:r>
              <a:rPr altLang="zh-CN" dirty="0" sz="2400" lang="en-US"/>
              <a:t> be interest</a:t>
            </a:r>
            <a:r>
              <a:rPr altLang="zh-CN" dirty="0" sz="2400" lang="en-US" u="sng">
                <a:solidFill>
                  <a:srgbClr val="FF0000"/>
                </a:solidFill>
              </a:rPr>
              <a:t>ed in</a:t>
            </a:r>
            <a:r>
              <a:rPr altLang="zh-CN" dirty="0" sz="2400" lang="en-US"/>
              <a:t>. The program offers year-round English courses in </a:t>
            </a:r>
            <a:r>
              <a:rPr altLang="zh-CN" dirty="0" sz="2400" lang="en-US" u="sng">
                <a:solidFill>
                  <a:srgbClr val="00B050"/>
                </a:solidFill>
              </a:rPr>
              <a:t>eight</a:t>
            </a:r>
            <a:r>
              <a:rPr altLang="zh-CN" dirty="0" sz="2400" lang="en-US"/>
              <a:t> levels from beginning to advanced. It offers a wide variety of courses for students, scholars, an</a:t>
            </a:r>
            <a:r>
              <a:rPr altLang="zh-CN" dirty="0" sz="2400" lang="en-US">
                <a:solidFill>
                  <a:srgbClr val="0070C0"/>
                </a:solidFill>
              </a:rPr>
              <a:t>d</a:t>
            </a:r>
            <a:r>
              <a:rPr altLang="zh-CN" dirty="0" sz="2400" lang="en-US"/>
              <a:t> professionals. Participants can prepare for study at an American university, improve their language skills an</a:t>
            </a:r>
            <a:r>
              <a:rPr altLang="zh-CN" dirty="0" sz="2400" lang="en-US">
                <a:solidFill>
                  <a:srgbClr val="0070C0"/>
                </a:solidFill>
              </a:rPr>
              <a:t>d </a:t>
            </a:r>
            <a:r>
              <a:rPr altLang="zh-CN" dirty="0" sz="2400" lang="en-US"/>
              <a:t>knowledge of U.S. culture needed for their jobs. The streng</a:t>
            </a:r>
            <a:r>
              <a:rPr altLang="zh-CN" dirty="0" sz="2400" lang="en-US" u="sng">
                <a:solidFill>
                  <a:srgbClr val="FF0000"/>
                </a:solidFill>
              </a:rPr>
              <a:t>th of </a:t>
            </a:r>
            <a:r>
              <a:rPr altLang="zh-CN" dirty="0" sz="2400" lang="en-US"/>
              <a:t>the program is its ability to offer courses tha</a:t>
            </a:r>
            <a:r>
              <a:rPr altLang="zh-CN" dirty="0" sz="2400" lang="en-US" u="sng">
                <a:solidFill>
                  <a:srgbClr val="FF0000"/>
                </a:solidFill>
              </a:rPr>
              <a:t>t are </a:t>
            </a:r>
            <a:r>
              <a:rPr altLang="zh-CN" dirty="0" sz="2400" lang="en-US"/>
              <a:t>specially designe</a:t>
            </a:r>
            <a:r>
              <a:rPr altLang="zh-CN" dirty="0" sz="2400" lang="en-US">
                <a:solidFill>
                  <a:srgbClr val="0070C0"/>
                </a:solidFill>
              </a:rPr>
              <a:t>d</a:t>
            </a:r>
            <a:r>
              <a:rPr altLang="zh-CN" dirty="0" sz="2400" lang="en-US"/>
              <a:t> </a:t>
            </a:r>
            <a:r>
              <a:rPr altLang="zh-CN" dirty="0" sz="2400" lang="en-US" u="sng">
                <a:solidFill>
                  <a:srgbClr val="00B050"/>
                </a:solidFill>
              </a:rPr>
              <a:t>to meet any student’s specific needs and goals</a:t>
            </a:r>
            <a:r>
              <a:rPr altLang="zh-CN" dirty="0" sz="2400" lang="en-US"/>
              <a:t>. More students in this program study full-time which consists of twenty hours a week. On the first day of the program, you’ll take a tes</a:t>
            </a:r>
            <a:r>
              <a:rPr altLang="zh-CN" dirty="0" sz="2400" lang="en-US">
                <a:solidFill>
                  <a:srgbClr val="0070C0"/>
                </a:solidFill>
              </a:rPr>
              <a:t>t</a:t>
            </a:r>
            <a:r>
              <a:rPr altLang="zh-CN" dirty="0" sz="2400" lang="en-US"/>
              <a:t> to determine your level. A</a:t>
            </a:r>
            <a:r>
              <a:rPr altLang="zh-CN" dirty="0" sz="2400" lang="en-US">
                <a:solidFill>
                  <a:srgbClr val="0070C0"/>
                </a:solidFill>
              </a:rPr>
              <a:t>t</a:t>
            </a:r>
            <a:r>
              <a:rPr altLang="zh-CN" dirty="0" sz="2400" lang="en-US"/>
              <a:t> the en</a:t>
            </a:r>
            <a:r>
              <a:rPr altLang="zh-CN" dirty="0" sz="2400" lang="en-US" u="sng">
                <a:solidFill>
                  <a:srgbClr val="FF0000"/>
                </a:solidFill>
              </a:rPr>
              <a:t>d of </a:t>
            </a:r>
            <a:r>
              <a:rPr altLang="zh-CN" dirty="0" sz="2400" lang="en-US"/>
              <a:t>each seven-week session, your language skills are evaluated. </a:t>
            </a:r>
            <a:r>
              <a:rPr altLang="zh-CN" dirty="0" sz="2400" lang="en-US" u="sng">
                <a:solidFill>
                  <a:srgbClr val="00B050"/>
                </a:solidFill>
              </a:rPr>
              <a:t>And if you’ve made enough progress, you’re promoted to the next level.</a:t>
            </a:r>
            <a:r>
              <a:rPr altLang="zh-CN" dirty="0" sz="2400" lang="en-US">
                <a:solidFill>
                  <a:srgbClr val="00B050"/>
                </a:solidFill>
              </a:rPr>
              <a:t> </a:t>
            </a:r>
            <a:r>
              <a:rPr altLang="zh-CN" dirty="0" sz="2400" lang="en-US"/>
              <a:t>In addition, you can enter the language center bonus project, which will allow you to </a:t>
            </a:r>
            <a:r>
              <a:rPr altLang="zh-CN" dirty="0" sz="2400" lang="en-US" u="sng">
                <a:solidFill>
                  <a:srgbClr val="00B050"/>
                </a:solidFill>
              </a:rPr>
              <a:t>have extra English hours with a native speaker</a:t>
            </a:r>
            <a:r>
              <a:rPr altLang="zh-CN" dirty="0" sz="2400" lang="en-US"/>
              <a:t>. For more practice chances, there are also several social activities an</a:t>
            </a:r>
            <a:r>
              <a:rPr altLang="zh-CN" dirty="0" sz="2400" lang="en-US">
                <a:solidFill>
                  <a:srgbClr val="0070C0"/>
                </a:solidFill>
              </a:rPr>
              <a:t>d</a:t>
            </a:r>
            <a:r>
              <a:rPr altLang="zh-CN" dirty="0" sz="2400" lang="en-US"/>
              <a:t> fiel</a:t>
            </a:r>
            <a:r>
              <a:rPr altLang="zh-CN" dirty="0" sz="2400" lang="en-US">
                <a:solidFill>
                  <a:srgbClr val="0070C0"/>
                </a:solidFill>
              </a:rPr>
              <a:t>d</a:t>
            </a:r>
            <a:r>
              <a:rPr altLang="zh-CN" dirty="0" sz="2400" lang="en-US"/>
              <a:t> trips organiz</a:t>
            </a:r>
            <a:r>
              <a:rPr altLang="zh-CN" dirty="0" sz="2400" lang="en-US">
                <a:solidFill>
                  <a:srgbClr val="0070C0"/>
                </a:solidFill>
              </a:rPr>
              <a:t>ed</a:t>
            </a:r>
            <a:r>
              <a:rPr altLang="zh-CN" dirty="0" sz="2400" lang="en-US"/>
              <a:t> by the Students Center.</a:t>
            </a:r>
            <a:endParaRPr altLang="zh-CN" dirty="0" sz="2400" lang="zh-CN"/>
          </a:p>
          <a:p>
            <a:endParaRPr altLang="zh-CN" dirty="0" lang="zh-CN"/>
          </a:p>
        </p:txBody>
      </p:sp>
      <p:pic>
        <p:nvPicPr>
          <p:cNvPr id="2097258" name="图片 25"/>
          <p:cNvPicPr>
            <a:picLocks noChangeAspect="1"/>
          </p:cNvPicPr>
          <p:nvPr/>
        </p:nvPicPr>
        <p:blipFill>
          <a:blip xmlns:r="http://schemas.openxmlformats.org/officeDocument/2006/relationships" r:embed="rId2"/>
          <a:stretch>
            <a:fillRect/>
          </a:stretch>
        </p:blipFill>
        <p:spPr>
          <a:xfrm>
            <a:off x="-172121" y="-318354"/>
            <a:ext cx="838872" cy="3927545"/>
          </a:xfrm>
          <a:prstGeom prst="rect"/>
        </p:spPr>
      </p:pic>
      <p:pic>
        <p:nvPicPr>
          <p:cNvPr id="2097259" name="2021年第一次山东听力音频-剪辑-2021010921372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7490907" y="81318"/>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727"/>
                                        </p:tgtEl>
                                        <p:attrNameLst>
                                          <p:attrName>style.visibility</p:attrName>
                                        </p:attrNameLst>
                                      </p:cBhvr>
                                      <p:to>
                                        <p:strVal val="visible"/>
                                      </p:to>
                                    </p:set>
                                    <p:animEffect transition="in" filter="fade">
                                      <p:cBhvr>
                                        <p:cTn dur="500" id="7"/>
                                        <p:tgtEl>
                                          <p:spTgt spid="1048727"/>
                                        </p:tgtEl>
                                      </p:cBhvr>
                                    </p:animEffect>
                                    <p:anim calcmode="lin" valueType="num">
                                      <p:cBhvr>
                                        <p:cTn dur="500" fill="hold" id="8"/>
                                        <p:tgtEl>
                                          <p:spTgt spid="1048727"/>
                                        </p:tgtEl>
                                        <p:attrNameLst>
                                          <p:attrName>ppt_x</p:attrName>
                                        </p:attrNameLst>
                                      </p:cBhvr>
                                      <p:tavLst>
                                        <p:tav tm="0">
                                          <p:val>
                                            <p:strVal val="#ppt_x"/>
                                          </p:val>
                                        </p:tav>
                                        <p:tav tm="100000">
                                          <p:val>
                                            <p:strVal val="#ppt_x"/>
                                          </p:val>
                                        </p:tav>
                                      </p:tavLst>
                                    </p:anim>
                                    <p:anim calcmode="lin" valueType="num">
                                      <p:cBhvr>
                                        <p:cTn decel="100000" dur="450" fill="hold" id="9"/>
                                        <p:tgtEl>
                                          <p:spTgt spid="1048727"/>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727"/>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96375" fill="hold" id="14"/>
                                        <p:tgtEl>
                                          <p:spTgt spid="20972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5">
                  <p:stCondLst>
                    <p:cond delay="indefinite"/>
                  </p:stCondLst>
                  <p:endCondLst>
                    <p:cond evt="onStopAudio" delay="0">
                      <p:tgtEl>
                        <p:sldTgt/>
                      </p:tgtEl>
                    </p:cond>
                  </p:endCondLst>
                </p:cTn>
                <p:tgtEl>
                  <p:spTgt spid="2097259"/>
                </p:tgtEl>
              </p:cMediaNode>
            </p:audio>
          </p:childTnLst>
        </p:cTn>
      </p:par>
    </p:tnLst>
    <p:bldLst>
      <p:bldP spid="10487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52" name=""/>
        <p:cNvGrpSpPr/>
        <p:nvPr/>
      </p:nvGrpSpPr>
      <p:grpSpPr>
        <a:xfrm>
          <a:off x="0" y="0"/>
          <a:ext cx="0" cy="0"/>
          <a:chOff x="0" y="0"/>
          <a:chExt cx="0" cy="0"/>
        </a:xfrm>
      </p:grpSpPr>
      <p:pic>
        <p:nvPicPr>
          <p:cNvPr id="2097260" name="图片 3"/>
          <p:cNvPicPr>
            <a:picLocks noChangeAspect="1"/>
          </p:cNvPicPr>
          <p:nvPr/>
        </p:nvPicPr>
        <p:blipFill rotWithShape="1">
          <a:blip xmlns:r="http://schemas.openxmlformats.org/officeDocument/2006/relationships" r:embed="rId1"/>
          <a:srcRect l="-1" r="-404"/>
          <a:stretch>
            <a:fillRect/>
          </a:stretch>
        </p:blipFill>
        <p:spPr>
          <a:xfrm flipH="1">
            <a:off x="7239096" y="18313"/>
            <a:ext cx="4680761" cy="6839687"/>
          </a:xfrm>
          <a:prstGeom prst="rect"/>
        </p:spPr>
      </p:pic>
      <p:sp>
        <p:nvSpPr>
          <p:cNvPr id="1048731" name="TextBox 1"/>
          <p:cNvSpPr txBox="1">
            <a:spLocks noChangeArrowheads="1"/>
          </p:cNvSpPr>
          <p:nvPr>
            <p:custDataLst>
              <p:tags r:id="rId2"/>
            </p:custDataLst>
          </p:nvPr>
        </p:nvSpPr>
        <p:spPr bwMode="auto">
          <a:xfrm>
            <a:off x="2413000" y="2574925"/>
            <a:ext cx="3180080" cy="993141"/>
          </a:xfrm>
          <a:prstGeom prst="rect"/>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indent="-285750" marL="742950">
              <a:defRPr>
                <a:solidFill>
                  <a:schemeClr val="tx1"/>
                </a:solidFill>
                <a:latin typeface="Calibri" panose="020F0502020204030204" pitchFamily="34" charset="0"/>
                <a:ea typeface="宋体" panose="02010600030101010101" pitchFamily="2" charset="-122"/>
              </a:defRPr>
            </a:lvl2pPr>
            <a:lvl3pPr indent="-228600" marL="1143000">
              <a:defRPr>
                <a:solidFill>
                  <a:schemeClr val="tx1"/>
                </a:solidFill>
                <a:latin typeface="Calibri" panose="020F0502020204030204" pitchFamily="34" charset="0"/>
                <a:ea typeface="宋体" panose="02010600030101010101" pitchFamily="2" charset="-122"/>
              </a:defRPr>
            </a:lvl3pPr>
            <a:lvl4pPr indent="-228600" marL="1600200">
              <a:defRPr>
                <a:solidFill>
                  <a:schemeClr val="tx1"/>
                </a:solidFill>
                <a:latin typeface="Calibri" panose="020F0502020204030204" pitchFamily="34" charset="0"/>
                <a:ea typeface="宋体" panose="02010600030101010101" pitchFamily="2" charset="-122"/>
              </a:defRPr>
            </a:lvl4pPr>
            <a:lvl5pPr indent="-228600" marL="2057400">
              <a:defRPr>
                <a:solidFill>
                  <a:schemeClr val="tx1"/>
                </a:solidFill>
                <a:latin typeface="Calibri" panose="020F0502020204030204" pitchFamily="34" charset="0"/>
                <a:ea typeface="宋体" panose="02010600030101010101" pitchFamily="2" charset="-122"/>
              </a:defRPr>
            </a:lvl5pPr>
            <a:lvl6pPr eaLnBrk="0" fontAlgn="base" hangingPunct="0" indent="-228600" marL="2514600">
              <a:spcBef>
                <a:spcPct val="0"/>
              </a:spcBef>
              <a:spcAft>
                <a:spcPct val="0"/>
              </a:spcAft>
              <a:defRPr>
                <a:solidFill>
                  <a:schemeClr val="tx1"/>
                </a:solidFill>
                <a:latin typeface="Calibri" panose="020F0502020204030204" pitchFamily="34" charset="0"/>
                <a:ea typeface="宋体" panose="02010600030101010101" pitchFamily="2" charset="-122"/>
              </a:defRPr>
            </a:lvl6pPr>
            <a:lvl7pPr eaLnBrk="0" fontAlgn="base" hangingPunct="0" indent="-228600" marL="2971800">
              <a:spcBef>
                <a:spcPct val="0"/>
              </a:spcBef>
              <a:spcAft>
                <a:spcPct val="0"/>
              </a:spcAft>
              <a:defRPr>
                <a:solidFill>
                  <a:schemeClr val="tx1"/>
                </a:solidFill>
                <a:latin typeface="Calibri" panose="020F0502020204030204" pitchFamily="34" charset="0"/>
                <a:ea typeface="宋体" panose="02010600030101010101" pitchFamily="2" charset="-122"/>
              </a:defRPr>
            </a:lvl7pPr>
            <a:lvl8pPr eaLnBrk="0" fontAlgn="base" hangingPunct="0" indent="-228600" marL="3429000">
              <a:spcBef>
                <a:spcPct val="0"/>
              </a:spcBef>
              <a:spcAft>
                <a:spcPct val="0"/>
              </a:spcAft>
              <a:defRPr>
                <a:solidFill>
                  <a:schemeClr val="tx1"/>
                </a:solidFill>
                <a:latin typeface="Calibri" panose="020F0502020204030204" pitchFamily="34" charset="0"/>
                <a:ea typeface="宋体" panose="02010600030101010101" pitchFamily="2" charset="-122"/>
              </a:defRPr>
            </a:lvl8pPr>
            <a:lvl9pPr eaLnBrk="0" fontAlgn="base" hangingPunct="0" indent="-228600" marL="388620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altLang="zh-CN" dirty="0" sz="6000" lang="en-US">
                <a:solidFill>
                  <a:schemeClr val="accent1"/>
                </a:solidFill>
                <a:latin typeface="印品黑体" panose="00000500000000000000" pitchFamily="2" charset="-122"/>
                <a:ea typeface="印品黑体" panose="00000500000000000000" pitchFamily="2" charset="-122"/>
              </a:rPr>
              <a:t>THANKS</a:t>
            </a:r>
            <a:endParaRPr altLang="zh-CN" dirty="0" sz="6000" lang="en-US">
              <a:solidFill>
                <a:schemeClr val="accent1"/>
              </a:solidFill>
              <a:latin typeface="印品黑体" panose="00000500000000000000" pitchFamily="2" charset="-122"/>
              <a:ea typeface="印品黑体" panose="00000500000000000000" pitchFamily="2" charset="-122"/>
            </a:endParaRPr>
          </a:p>
        </p:txBody>
      </p:sp>
      <p:sp>
        <p:nvSpPr>
          <p:cNvPr id="1048732" name="空心弧 6"/>
          <p:cNvSpPr/>
          <p:nvPr>
            <p:custDataLst>
              <p:tags r:id="rId3"/>
            </p:custDataLst>
          </p:nvPr>
        </p:nvSpPr>
        <p:spPr bwMode="auto">
          <a:xfrm rot="7086271">
            <a:off x="4697414" y="2335214"/>
            <a:ext cx="1482725" cy="1482725"/>
          </a:xfrm>
          <a:prstGeom prst="blockArc">
            <a:avLst>
              <a:gd name="adj1" fmla="val 5502533"/>
              <a:gd name="adj2" fmla="val 1980318"/>
              <a:gd name="adj3" fmla="val 1053"/>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altLang="en-US" dirty="0" lang="zh-CN">
              <a:solidFill>
                <a:schemeClr val="tx1"/>
              </a:solidFill>
              <a:latin typeface="印品黑体" panose="00000500000000000000" pitchFamily="2" charset="-122"/>
              <a:ea typeface="印品黑体" panose="00000500000000000000" pitchFamily="2" charset="-122"/>
            </a:endParaRPr>
          </a:p>
        </p:txBody>
      </p:sp>
      <p:sp>
        <p:nvSpPr>
          <p:cNvPr id="1048733" name="TextBox 8"/>
          <p:cNvSpPr txBox="1">
            <a:spLocks noChangeArrowheads="1"/>
          </p:cNvSpPr>
          <p:nvPr>
            <p:custDataLst>
              <p:tags r:id="rId4"/>
            </p:custDataLst>
          </p:nvPr>
        </p:nvSpPr>
        <p:spPr bwMode="auto">
          <a:xfrm>
            <a:off x="2560639" y="3419475"/>
            <a:ext cx="2192337" cy="369888"/>
          </a:xfrm>
          <a:prstGeom prst="rect"/>
          <a:noFill/>
          <a:ln>
            <a:noFill/>
          </a:ln>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indent="-285750" marL="7429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dist"/>
            <a:r>
              <a:rPr altLang="en-US" dirty="0" sz="1800" lang="zh-CN">
                <a:latin typeface="印品黑体" panose="00000500000000000000" pitchFamily="2" charset="-122"/>
                <a:ea typeface="印品黑体" panose="00000500000000000000" pitchFamily="2" charset="-122"/>
              </a:rPr>
              <a:t>谢谢聆听</a:t>
            </a:r>
            <a:endParaRPr altLang="en-US" dirty="0" sz="1800" lang="zh-CN">
              <a:latin typeface="印品黑体" panose="00000500000000000000" pitchFamily="2" charset="-122"/>
              <a:ea typeface="印品黑体" panose="00000500000000000000" pitchFamily="2" charset="-122"/>
            </a:endParaRPr>
          </a:p>
        </p:txBody>
      </p:sp>
    </p:spTree>
  </p:cSld>
  <p:clrMapOvr>
    <a:masterClrMapping/>
  </p:clrMapOvr>
  <p:transition spd="slow" advTm="3000"/>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mph" presetID="32" presetSubtype="0" repeatCount="indefinite">
                                  <p:stCondLst>
                                    <p:cond delay="0"/>
                                  </p:stCondLst>
                                  <p:endCondLst>
                                    <p:cond evt="onNext" delay="0">
                                      <p:tgtEl>
                                        <p:sldTgt/>
                                      </p:tgtEl>
                                    </p:cond>
                                  </p:endCondLst>
                                  <p:childTnLst>
                                    <p:animRot by="120000">
                                      <p:cBhvr>
                                        <p:cTn dur="100" fill="hold" id="6">
                                          <p:stCondLst>
                                            <p:cond delay="0"/>
                                          </p:stCondLst>
                                        </p:cTn>
                                        <p:tgtEl>
                                          <p:spTgt spid="2097260"/>
                                        </p:tgtEl>
                                        <p:attrNameLst>
                                          <p:attrName>r</p:attrName>
                                        </p:attrNameLst>
                                      </p:cBhvr>
                                    </p:animRot>
                                    <p:animRot by="-240000">
                                      <p:cBhvr>
                                        <p:cTn dur="200" fill="hold" id="7">
                                          <p:stCondLst>
                                            <p:cond delay="200"/>
                                          </p:stCondLst>
                                        </p:cTn>
                                        <p:tgtEl>
                                          <p:spTgt spid="2097260"/>
                                        </p:tgtEl>
                                        <p:attrNameLst>
                                          <p:attrName>r</p:attrName>
                                        </p:attrNameLst>
                                      </p:cBhvr>
                                    </p:animRot>
                                    <p:animRot by="240000">
                                      <p:cBhvr>
                                        <p:cTn dur="200" fill="hold" id="8">
                                          <p:stCondLst>
                                            <p:cond delay="400"/>
                                          </p:stCondLst>
                                        </p:cTn>
                                        <p:tgtEl>
                                          <p:spTgt spid="2097260"/>
                                        </p:tgtEl>
                                        <p:attrNameLst>
                                          <p:attrName>r</p:attrName>
                                        </p:attrNameLst>
                                      </p:cBhvr>
                                    </p:animRot>
                                    <p:animRot by="-240000">
                                      <p:cBhvr>
                                        <p:cTn dur="200" fill="hold" id="9">
                                          <p:stCondLst>
                                            <p:cond delay="600"/>
                                          </p:stCondLst>
                                        </p:cTn>
                                        <p:tgtEl>
                                          <p:spTgt spid="2097260"/>
                                        </p:tgtEl>
                                        <p:attrNameLst>
                                          <p:attrName>r</p:attrName>
                                        </p:attrNameLst>
                                      </p:cBhvr>
                                    </p:animRot>
                                    <p:animRot by="120000">
                                      <p:cBhvr>
                                        <p:cTn dur="200" fill="hold" id="10">
                                          <p:stCondLst>
                                            <p:cond delay="800"/>
                                          </p:stCondLst>
                                        </p:cTn>
                                        <p:tgtEl>
                                          <p:spTgt spid="2097260"/>
                                        </p:tgtEl>
                                        <p:attrNameLst>
                                          <p:attrName>r</p:attrName>
                                        </p:attrNameLst>
                                      </p:cBhvr>
                                    </p:animRot>
                                  </p:childTnLst>
                                </p:cTn>
                              </p:par>
                              <p:par>
                                <p:cTn fill="hold" grpId="0" id="11" nodeType="withEffect" presetClass="entr" presetID="12" presetSubtype="2">
                                  <p:stCondLst>
                                    <p:cond delay="0"/>
                                  </p:stCondLst>
                                  <p:childTnLst>
                                    <p:set>
                                      <p:cBhvr>
                                        <p:cTn dur="1" fill="hold" id="12">
                                          <p:stCondLst>
                                            <p:cond delay="0"/>
                                          </p:stCondLst>
                                        </p:cTn>
                                        <p:tgtEl>
                                          <p:spTgt spid="1048732"/>
                                        </p:tgtEl>
                                        <p:attrNameLst>
                                          <p:attrName>style.visibility</p:attrName>
                                        </p:attrNameLst>
                                      </p:cBhvr>
                                      <p:to>
                                        <p:strVal val="visible"/>
                                      </p:to>
                                    </p:set>
                                    <p:anim calcmode="lin" valueType="num">
                                      <p:cBhvr additive="base">
                                        <p:cTn dur="500" id="13"/>
                                        <p:tgtEl>
                                          <p:spTgt spid="1048732"/>
                                        </p:tgtEl>
                                        <p:attrNameLst>
                                          <p:attrName>ppt_x</p:attrName>
                                        </p:attrNameLst>
                                      </p:cBhvr>
                                      <p:tavLst>
                                        <p:tav tm="0">
                                          <p:val>
                                            <p:strVal val="#ppt_x+#ppt_w*1.125000"/>
                                          </p:val>
                                        </p:tav>
                                        <p:tav tm="100000">
                                          <p:val>
                                            <p:strVal val="#ppt_x"/>
                                          </p:val>
                                        </p:tav>
                                      </p:tavLst>
                                    </p:anim>
                                    <p:animEffect transition="in" filter="wipe(left)">
                                      <p:cBhvr>
                                        <p:cTn dur="500" id="14"/>
                                        <p:tgtEl>
                                          <p:spTgt spid="1048732"/>
                                        </p:tgtEl>
                                      </p:cBhvr>
                                    </p:animEffect>
                                  </p:childTnLst>
                                </p:cTn>
                              </p:par>
                            </p:childTnLst>
                          </p:cTn>
                        </p:par>
                        <p:par>
                          <p:cTn fill="hold" id="15">
                            <p:stCondLst>
                              <p:cond delay="1000"/>
                            </p:stCondLst>
                            <p:childTnLst>
                              <p:par>
                                <p:cTn fill="hold" grpId="0" id="16" nodeType="afterEffect" presetClass="entr" presetID="2" presetSubtype="8">
                                  <p:stCondLst>
                                    <p:cond delay="0"/>
                                  </p:stCondLst>
                                  <p:childTnLst>
                                    <p:set>
                                      <p:cBhvr>
                                        <p:cTn dur="1" fill="hold" id="17">
                                          <p:stCondLst>
                                            <p:cond delay="0"/>
                                          </p:stCondLst>
                                        </p:cTn>
                                        <p:tgtEl>
                                          <p:spTgt spid="1048731"/>
                                        </p:tgtEl>
                                        <p:attrNameLst>
                                          <p:attrName>style.visibility</p:attrName>
                                        </p:attrNameLst>
                                      </p:cBhvr>
                                      <p:to>
                                        <p:strVal val="visible"/>
                                      </p:to>
                                    </p:set>
                                    <p:anim calcmode="lin" valueType="num">
                                      <p:cBhvr additive="base">
                                        <p:cTn dur="500" fill="hold" id="18"/>
                                        <p:tgtEl>
                                          <p:spTgt spid="1048731"/>
                                        </p:tgtEl>
                                        <p:attrNameLst>
                                          <p:attrName>ppt_x</p:attrName>
                                        </p:attrNameLst>
                                      </p:cBhvr>
                                      <p:tavLst>
                                        <p:tav tm="0">
                                          <p:val>
                                            <p:strVal val="0-#ppt_w/2"/>
                                          </p:val>
                                        </p:tav>
                                        <p:tav tm="100000">
                                          <p:val>
                                            <p:strVal val="#ppt_x"/>
                                          </p:val>
                                        </p:tav>
                                      </p:tavLst>
                                    </p:anim>
                                    <p:anim calcmode="lin" valueType="num">
                                      <p:cBhvr additive="base">
                                        <p:cTn dur="500" fill="hold" id="19"/>
                                        <p:tgtEl>
                                          <p:spTgt spid="1048731"/>
                                        </p:tgtEl>
                                        <p:attrNameLst>
                                          <p:attrName>ppt_y</p:attrName>
                                        </p:attrNameLst>
                                      </p:cBhvr>
                                      <p:tavLst>
                                        <p:tav tm="0">
                                          <p:val>
                                            <p:strVal val="#ppt_y"/>
                                          </p:val>
                                        </p:tav>
                                        <p:tav tm="100000">
                                          <p:val>
                                            <p:strVal val="#ppt_y"/>
                                          </p:val>
                                        </p:tav>
                                      </p:tavLst>
                                    </p:anim>
                                  </p:childTnLst>
                                </p:cTn>
                              </p:par>
                            </p:childTnLst>
                          </p:cTn>
                        </p:par>
                        <p:par>
                          <p:cTn fill="hold" id="20">
                            <p:stCondLst>
                              <p:cond delay="1500"/>
                            </p:stCondLst>
                            <p:childTnLst>
                              <p:par>
                                <p:cTn fill="hold" grpId="0" id="21" nodeType="afterEffect" presetClass="entr" presetID="10" presetSubtype="0">
                                  <p:stCondLst>
                                    <p:cond delay="0"/>
                                  </p:stCondLst>
                                  <p:childTnLst>
                                    <p:set>
                                      <p:cBhvr>
                                        <p:cTn dur="1" fill="hold" id="22">
                                          <p:stCondLst>
                                            <p:cond delay="0"/>
                                          </p:stCondLst>
                                        </p:cTn>
                                        <p:tgtEl>
                                          <p:spTgt spid="1048733"/>
                                        </p:tgtEl>
                                        <p:attrNameLst>
                                          <p:attrName>style.visibility</p:attrName>
                                        </p:attrNameLst>
                                      </p:cBhvr>
                                      <p:to>
                                        <p:strVal val="visible"/>
                                      </p:to>
                                    </p:set>
                                    <p:animEffect transition="in" filter="fade">
                                      <p:cBhvr>
                                        <p:cTn dur="500" id="23"/>
                                        <p:tgtEl>
                                          <p:spTgt spid="1048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31" grpId="0"/>
      <p:bldP spid="1048732" grpId="0" animBg="1"/>
      <p:bldP spid="10487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59" name=""/>
        <p:cNvGrpSpPr/>
        <p:nvPr/>
      </p:nvGrpSpPr>
      <p:grpSpPr>
        <a:xfrm>
          <a:off x="0" y="0"/>
          <a:ext cx="0" cy="0"/>
          <a:chOff x="0" y="0"/>
          <a:chExt cx="0" cy="0"/>
        </a:xfrm>
      </p:grpSpPr>
      <p:pic>
        <p:nvPicPr>
          <p:cNvPr id="2097160" name="图片 4"/>
          <p:cNvPicPr>
            <a:picLocks noChangeAspect="1"/>
          </p:cNvPicPr>
          <p:nvPr/>
        </p:nvPicPr>
        <p:blipFill>
          <a:blip xmlns:r="http://schemas.openxmlformats.org/officeDocument/2006/relationships" r:embed="rId1"/>
          <a:stretch>
            <a:fillRect/>
          </a:stretch>
        </p:blipFill>
        <p:spPr>
          <a:xfrm flipH="1">
            <a:off x="230841" y="112154"/>
            <a:ext cx="2198629" cy="6745846"/>
          </a:xfrm>
          <a:prstGeom prst="rect"/>
        </p:spPr>
      </p:pic>
      <p:sp>
        <p:nvSpPr>
          <p:cNvPr id="1048607" name="文本框 22"/>
          <p:cNvSpPr txBox="1"/>
          <p:nvPr>
            <p:custDataLst>
              <p:tags r:id="rId2"/>
            </p:custDataLst>
          </p:nvPr>
        </p:nvSpPr>
        <p:spPr>
          <a:xfrm>
            <a:off x="2703015" y="408791"/>
            <a:ext cx="9488985" cy="6142838"/>
          </a:xfrm>
          <a:prstGeom prst="rect"/>
          <a:noFill/>
        </p:spPr>
        <p:txBody>
          <a:bodyPr anchor="ctr">
            <a:normAutofit/>
          </a:bodyPr>
          <a:p>
            <a:r>
              <a:rPr altLang="zh-CN" b="1" dirty="0" sz="2800" lang="en-US"/>
              <a:t>Text 1	</a:t>
            </a:r>
            <a:r>
              <a:rPr altLang="en-US" b="1" dirty="0" sz="2800" lang="zh-CN">
                <a:solidFill>
                  <a:srgbClr val="0070C0"/>
                </a:solidFill>
              </a:rPr>
              <a:t>细节理解题</a:t>
            </a:r>
            <a:endParaRPr altLang="zh-CN" b="1" dirty="0" sz="2800" lang="en-US">
              <a:solidFill>
                <a:srgbClr val="0070C0"/>
              </a:solidFill>
            </a:endParaRPr>
          </a:p>
          <a:p>
            <a:pPr indent="-514350" marL="514350">
              <a:buAutoNum type="arabicPeriod"/>
            </a:pPr>
            <a:r>
              <a:rPr altLang="zh-CN" dirty="0" sz="2800" lang="en-US"/>
              <a:t>What are the speakers talking about ?</a:t>
            </a:r>
            <a:endParaRPr altLang="zh-CN" dirty="0" sz="2800" lang="en-US"/>
          </a:p>
          <a:p>
            <a:pPr indent="-514350" marL="514350">
              <a:buAutoNum type="arabicPeriod"/>
            </a:pPr>
            <a:endParaRPr altLang="zh-CN" dirty="0" sz="2800" lang="zh-CN"/>
          </a:p>
          <a:p>
            <a:r>
              <a:rPr altLang="zh-CN" dirty="0" sz="2800" lang="en-US"/>
              <a:t>  A. A party .</a:t>
            </a:r>
            <a:endParaRPr altLang="zh-CN" dirty="0" sz="2800" lang="en-US"/>
          </a:p>
          <a:p>
            <a:endParaRPr altLang="zh-CN" dirty="0" sz="2800" lang="en-US"/>
          </a:p>
          <a:p>
            <a:r>
              <a:rPr altLang="zh-CN" dirty="0" sz="2800" lang="en-US"/>
              <a:t>  B. A gift.  </a:t>
            </a:r>
            <a:endParaRPr altLang="zh-CN" dirty="0" sz="2800" lang="en-US"/>
          </a:p>
          <a:p>
            <a:r>
              <a:rPr altLang="zh-CN" dirty="0" sz="2800" lang="en-US"/>
              <a:t>   </a:t>
            </a:r>
            <a:endParaRPr altLang="zh-CN" dirty="0" sz="2800" lang="en-US"/>
          </a:p>
          <a:p>
            <a:r>
              <a:rPr altLang="zh-CN" dirty="0" sz="2800" lang="en-US"/>
              <a:t>  C. A trip .</a:t>
            </a:r>
            <a:endParaRPr altLang="zh-CN" dirty="0" sz="2800" lang="zh-CN"/>
          </a:p>
          <a:p>
            <a:endParaRPr altLang="zh-CN" b="1" dirty="0" sz="2800" lang="zh-CN"/>
          </a:p>
        </p:txBody>
      </p:sp>
      <p:pic>
        <p:nvPicPr>
          <p:cNvPr id="2097161" name="图片 25"/>
          <p:cNvPicPr>
            <a:picLocks noChangeAspect="1"/>
          </p:cNvPicPr>
          <p:nvPr/>
        </p:nvPicPr>
        <p:blipFill>
          <a:blip xmlns:r="http://schemas.openxmlformats.org/officeDocument/2006/relationships" r:embed="rId1"/>
          <a:stretch>
            <a:fillRect/>
          </a:stretch>
        </p:blipFill>
        <p:spPr>
          <a:xfrm>
            <a:off x="1069156" y="2930455"/>
            <a:ext cx="1633859" cy="3927545"/>
          </a:xfrm>
          <a:prstGeom prst="rect"/>
        </p:spPr>
      </p:pic>
      <p:pic>
        <p:nvPicPr>
          <p:cNvPr id="2097162" name="2021年第一次山东听力音频-剪辑-2021010920222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6697837" y="5692615"/>
            <a:ext cx="609600" cy="609600"/>
          </a:xfrm>
          <a:prstGeom prst="rect"/>
        </p:spPr>
      </p:pic>
      <p:pic>
        <p:nvPicPr>
          <p:cNvPr id="2097163" name="图形 5" descr="蝴蝶 纯色填充"/>
          <p:cNvPicPr>
            <a:picLocks noChangeAspect="1"/>
          </p:cNvPicPr>
          <p:nvPr/>
        </p:nvPicPr>
        <p:blipFill>
          <a:blip xmlns:r="http://schemas.openxmlformats.org/officeDocument/2006/relationships" r:embed="rId6"/>
          <a:stretch>
            <a:fillRect/>
          </a:stretch>
        </p:blipFill>
        <p:spPr>
          <a:xfrm>
            <a:off x="2626930" y="2565810"/>
            <a:ext cx="914400" cy="9144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07"/>
                                        </p:tgtEl>
                                        <p:attrNameLst>
                                          <p:attrName>style.visibility</p:attrName>
                                        </p:attrNameLst>
                                      </p:cBhvr>
                                      <p:to>
                                        <p:strVal val="visible"/>
                                      </p:to>
                                    </p:set>
                                    <p:animEffect transition="in" filter="fade">
                                      <p:cBhvr>
                                        <p:cTn dur="500" id="7"/>
                                        <p:tgtEl>
                                          <p:spTgt spid="1048607"/>
                                        </p:tgtEl>
                                      </p:cBhvr>
                                    </p:animEffect>
                                    <p:anim calcmode="lin" valueType="num">
                                      <p:cBhvr>
                                        <p:cTn dur="500" fill="hold" id="8"/>
                                        <p:tgtEl>
                                          <p:spTgt spid="1048607"/>
                                        </p:tgtEl>
                                        <p:attrNameLst>
                                          <p:attrName>ppt_x</p:attrName>
                                        </p:attrNameLst>
                                      </p:cBhvr>
                                      <p:tavLst>
                                        <p:tav tm="0">
                                          <p:val>
                                            <p:strVal val="#ppt_x"/>
                                          </p:val>
                                        </p:tav>
                                        <p:tav tm="100000">
                                          <p:val>
                                            <p:strVal val="#ppt_x"/>
                                          </p:val>
                                        </p:tav>
                                      </p:tavLst>
                                    </p:anim>
                                    <p:anim calcmode="lin" valueType="num">
                                      <p:cBhvr>
                                        <p:cTn decel="100000" dur="450" fill="hold" id="9"/>
                                        <p:tgtEl>
                                          <p:spTgt spid="1048607"/>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07"/>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17945" fill="hold" id="14"/>
                                        <p:tgtEl>
                                          <p:spTgt spid="2097162"/>
                                        </p:tgtEl>
                                      </p:cBhvr>
                                    </p:cmd>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2" presetSubtype="4">
                                  <p:stCondLst>
                                    <p:cond delay="0"/>
                                  </p:stCondLst>
                                  <p:childTnLst>
                                    <p:set>
                                      <p:cBhvr>
                                        <p:cTn dur="1" fill="hold" id="18">
                                          <p:stCondLst>
                                            <p:cond delay="0"/>
                                          </p:stCondLst>
                                        </p:cTn>
                                        <p:tgtEl>
                                          <p:spTgt spid="2097163"/>
                                        </p:tgtEl>
                                        <p:attrNameLst>
                                          <p:attrName>style.visibility</p:attrName>
                                        </p:attrNameLst>
                                      </p:cBhvr>
                                      <p:to>
                                        <p:strVal val="visible"/>
                                      </p:to>
                                    </p:set>
                                    <p:anim calcmode="lin" valueType="num">
                                      <p:cBhvr additive="base">
                                        <p:cTn dur="500" fill="hold" id="19"/>
                                        <p:tgtEl>
                                          <p:spTgt spid="2097163"/>
                                        </p:tgtEl>
                                        <p:attrNameLst>
                                          <p:attrName>ppt_x</p:attrName>
                                        </p:attrNameLst>
                                      </p:cBhvr>
                                      <p:tavLst>
                                        <p:tav tm="0">
                                          <p:val>
                                            <p:strVal val="#ppt_x"/>
                                          </p:val>
                                        </p:tav>
                                        <p:tav tm="100000">
                                          <p:val>
                                            <p:strVal val="#ppt_x"/>
                                          </p:val>
                                        </p:tav>
                                      </p:tavLst>
                                    </p:anim>
                                    <p:anim calcmode="lin" valueType="num">
                                      <p:cBhvr additive="base">
                                        <p:cTn dur="500" fill="hold" id="20"/>
                                        <p:tgtEl>
                                          <p:spTgt spid="2097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21">
                  <p:stCondLst>
                    <p:cond delay="indefinite"/>
                  </p:stCondLst>
                  <p:endCondLst>
                    <p:cond evt="onStopAudio" delay="0">
                      <p:tgtEl>
                        <p:sldTgt/>
                      </p:tgtEl>
                    </p:cond>
                  </p:endCondLst>
                </p:cTn>
                <p:tgtEl>
                  <p:spTgt spid="2097162"/>
                </p:tgtEl>
              </p:cMediaNode>
            </p:audio>
          </p:childTnLst>
        </p:cTn>
      </p:par>
    </p:tnLst>
    <p:bldLst>
      <p:bldP spid="104860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62" name=""/>
        <p:cNvGrpSpPr/>
        <p:nvPr/>
      </p:nvGrpSpPr>
      <p:grpSpPr>
        <a:xfrm>
          <a:off x="0" y="0"/>
          <a:ext cx="0" cy="0"/>
          <a:chOff x="0" y="0"/>
          <a:chExt cx="0" cy="0"/>
        </a:xfrm>
      </p:grpSpPr>
      <p:pic>
        <p:nvPicPr>
          <p:cNvPr id="2097164" name="图片 4"/>
          <p:cNvPicPr>
            <a:picLocks noChangeAspect="1"/>
          </p:cNvPicPr>
          <p:nvPr/>
        </p:nvPicPr>
        <p:blipFill>
          <a:blip xmlns:r="http://schemas.openxmlformats.org/officeDocument/2006/relationships" r:embed="rId1"/>
          <a:stretch>
            <a:fillRect/>
          </a:stretch>
        </p:blipFill>
        <p:spPr>
          <a:xfrm flipH="1">
            <a:off x="230841" y="112154"/>
            <a:ext cx="2198629" cy="6745846"/>
          </a:xfrm>
          <a:prstGeom prst="rect"/>
        </p:spPr>
      </p:pic>
      <p:sp>
        <p:nvSpPr>
          <p:cNvPr id="1048611" name="文本框 22"/>
          <p:cNvSpPr txBox="1"/>
          <p:nvPr>
            <p:custDataLst>
              <p:tags r:id="rId2"/>
            </p:custDataLst>
          </p:nvPr>
        </p:nvSpPr>
        <p:spPr>
          <a:xfrm>
            <a:off x="2703015" y="408791"/>
            <a:ext cx="9488985" cy="5304622"/>
          </a:xfrm>
          <a:prstGeom prst="rect"/>
          <a:noFill/>
        </p:spPr>
        <p:txBody>
          <a:bodyPr anchor="ctr">
            <a:normAutofit/>
          </a:bodyPr>
          <a:p>
            <a:r>
              <a:rPr altLang="zh-CN" b="1" dirty="0" sz="2800" lang="en-US"/>
              <a:t>Text 1   </a:t>
            </a:r>
            <a:r>
              <a:rPr altLang="zh-CN" b="1" dirty="0" sz="2800" lang="en-US" err="1"/>
              <a:t>准备惊喜</a:t>
            </a:r>
            <a:r>
              <a:rPr altLang="zh-CN" b="1" dirty="0" sz="2800" lang="en-US"/>
              <a:t> “</a:t>
            </a:r>
            <a:r>
              <a:rPr altLang="zh-CN" b="1" dirty="0" sz="2800" lang="en-US" err="1"/>
              <a:t>退休</a:t>
            </a:r>
            <a:r>
              <a:rPr altLang="zh-CN" b="1" dirty="0" sz="2800" lang="en-US"/>
              <a:t>” </a:t>
            </a:r>
            <a:r>
              <a:rPr altLang="zh-CN" b="1" dirty="0" sz="2800" lang="en-US" err="1"/>
              <a:t>派对</a:t>
            </a:r>
            <a:endParaRPr altLang="zh-CN" b="1" dirty="0" sz="2800" lang="zh-CN"/>
          </a:p>
          <a:p>
            <a:r>
              <a:rPr altLang="zh-CN" dirty="0" sz="2800" lang="en-US"/>
              <a:t>M: Hi Sally! Thi</a:t>
            </a:r>
            <a:r>
              <a:rPr altLang="zh-CN" dirty="0" sz="2800" lang="en-US" u="sng">
                <a:solidFill>
                  <a:srgbClr val="FF0000"/>
                </a:solidFill>
              </a:rPr>
              <a:t>s i</a:t>
            </a:r>
            <a:r>
              <a:rPr altLang="zh-CN" dirty="0" sz="2800" lang="en-US"/>
              <a:t>s Joe.</a:t>
            </a:r>
            <a:endParaRPr altLang="zh-CN" dirty="0" sz="2800" lang="zh-CN"/>
          </a:p>
          <a:p>
            <a:r>
              <a:rPr altLang="zh-CN" dirty="0" sz="2800" lang="en-US">
                <a:solidFill>
                  <a:srgbClr val="FF0000"/>
                </a:solidFill>
              </a:rPr>
              <a:t>W: </a:t>
            </a:r>
            <a:r>
              <a:rPr altLang="zh-CN" dirty="0" sz="2800" lang="en-US"/>
              <a:t>Hi Joe!</a:t>
            </a:r>
            <a:endParaRPr altLang="zh-CN" dirty="0" sz="2800" lang="zh-CN"/>
          </a:p>
          <a:p>
            <a:r>
              <a:rPr altLang="zh-CN" dirty="0" sz="2800" lang="en-US"/>
              <a:t>M: We’re </a:t>
            </a:r>
            <a:r>
              <a:rPr altLang="zh-CN" dirty="0" sz="2800" lang="en-US" u="sng">
                <a:solidFill>
                  <a:srgbClr val="00B050"/>
                </a:solidFill>
              </a:rPr>
              <a:t>planning a surprise party </a:t>
            </a:r>
            <a:r>
              <a:rPr altLang="zh-CN" dirty="0" sz="2800" lang="en-US"/>
              <a:t>for Susanna this Friday.</a:t>
            </a:r>
            <a:endParaRPr altLang="zh-CN" dirty="0" sz="2800" lang="en-US"/>
          </a:p>
          <a:p>
            <a:r>
              <a:rPr altLang="zh-CN" dirty="0" sz="2800" lang="en-US"/>
              <a:t>    She is retiring this month. Woul</a:t>
            </a:r>
            <a:r>
              <a:rPr altLang="zh-CN" dirty="0" sz="2800" lang="en-US" u="sng">
                <a:solidFill>
                  <a:srgbClr val="FF0000"/>
                </a:solidFill>
              </a:rPr>
              <a:t>d you </a:t>
            </a:r>
            <a:r>
              <a:rPr altLang="zh-CN" dirty="0" sz="2800" lang="en-US"/>
              <a:t>like to come?</a:t>
            </a:r>
            <a:endParaRPr altLang="zh-CN" dirty="0" sz="2800" lang="zh-CN"/>
          </a:p>
          <a:p>
            <a:r>
              <a:rPr altLang="zh-CN" dirty="0" sz="2800" lang="en-US">
                <a:solidFill>
                  <a:srgbClr val="FF0000"/>
                </a:solidFill>
              </a:rPr>
              <a:t>W: </a:t>
            </a:r>
            <a:r>
              <a:rPr altLang="zh-CN" dirty="0" sz="2800" lang="en-US"/>
              <a:t>Sure, come in.</a:t>
            </a:r>
            <a:endParaRPr altLang="zh-CN" dirty="0" sz="2800" lang="zh-CN"/>
          </a:p>
        </p:txBody>
      </p:sp>
      <p:pic>
        <p:nvPicPr>
          <p:cNvPr id="2097165" name="图片 25"/>
          <p:cNvPicPr>
            <a:picLocks noChangeAspect="1"/>
          </p:cNvPicPr>
          <p:nvPr/>
        </p:nvPicPr>
        <p:blipFill>
          <a:blip xmlns:r="http://schemas.openxmlformats.org/officeDocument/2006/relationships" r:embed="rId1"/>
          <a:stretch>
            <a:fillRect/>
          </a:stretch>
        </p:blipFill>
        <p:spPr>
          <a:xfrm>
            <a:off x="1069156" y="2930455"/>
            <a:ext cx="1633859" cy="3927545"/>
          </a:xfrm>
          <a:prstGeom prst="rect"/>
        </p:spPr>
      </p:pic>
      <p:pic>
        <p:nvPicPr>
          <p:cNvPr id="2097166" name="2021年第一次山东听力音频-剪辑-2021010920222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6697837" y="5692615"/>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11"/>
                                        </p:tgtEl>
                                        <p:attrNameLst>
                                          <p:attrName>style.visibility</p:attrName>
                                        </p:attrNameLst>
                                      </p:cBhvr>
                                      <p:to>
                                        <p:strVal val="visible"/>
                                      </p:to>
                                    </p:set>
                                    <p:animEffect transition="in" filter="fade">
                                      <p:cBhvr>
                                        <p:cTn dur="500" id="7"/>
                                        <p:tgtEl>
                                          <p:spTgt spid="1048611"/>
                                        </p:tgtEl>
                                      </p:cBhvr>
                                    </p:animEffect>
                                    <p:anim calcmode="lin" valueType="num">
                                      <p:cBhvr>
                                        <p:cTn dur="500" fill="hold" id="8"/>
                                        <p:tgtEl>
                                          <p:spTgt spid="1048611"/>
                                        </p:tgtEl>
                                        <p:attrNameLst>
                                          <p:attrName>ppt_x</p:attrName>
                                        </p:attrNameLst>
                                      </p:cBhvr>
                                      <p:tavLst>
                                        <p:tav tm="0">
                                          <p:val>
                                            <p:strVal val="#ppt_x"/>
                                          </p:val>
                                        </p:tav>
                                        <p:tav tm="100000">
                                          <p:val>
                                            <p:strVal val="#ppt_x"/>
                                          </p:val>
                                        </p:tav>
                                      </p:tavLst>
                                    </p:anim>
                                    <p:anim calcmode="lin" valueType="num">
                                      <p:cBhvr>
                                        <p:cTn decel="100000" dur="450" fill="hold" id="9"/>
                                        <p:tgtEl>
                                          <p:spTgt spid="1048611"/>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11"/>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17945" fill="hold" id="14"/>
                                        <p:tgtEl>
                                          <p:spTgt spid="209716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5">
                  <p:stCondLst>
                    <p:cond delay="indefinite"/>
                  </p:stCondLst>
                  <p:endCondLst>
                    <p:cond evt="onStopAudio" delay="0">
                      <p:tgtEl>
                        <p:sldTgt/>
                      </p:tgtEl>
                    </p:cond>
                  </p:endCondLst>
                </p:cTn>
                <p:tgtEl>
                  <p:spTgt spid="2097166"/>
                </p:tgtEl>
              </p:cMediaNode>
            </p:audio>
          </p:childTnLst>
        </p:cTn>
      </p:par>
    </p:tnLst>
    <p:bldLst>
      <p:bldP spid="10486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65" name=""/>
        <p:cNvGrpSpPr/>
        <p:nvPr/>
      </p:nvGrpSpPr>
      <p:grpSpPr>
        <a:xfrm>
          <a:off x="0" y="0"/>
          <a:ext cx="0" cy="0"/>
          <a:chOff x="0" y="0"/>
          <a:chExt cx="0" cy="0"/>
        </a:xfrm>
      </p:grpSpPr>
      <p:pic>
        <p:nvPicPr>
          <p:cNvPr id="2097167" name="图片 4"/>
          <p:cNvPicPr>
            <a:picLocks noChangeAspect="1"/>
          </p:cNvPicPr>
          <p:nvPr/>
        </p:nvPicPr>
        <p:blipFill>
          <a:blip xmlns:r="http://schemas.openxmlformats.org/officeDocument/2006/relationships" r:embed="rId1"/>
          <a:stretch>
            <a:fillRect/>
          </a:stretch>
        </p:blipFill>
        <p:spPr>
          <a:xfrm flipH="1">
            <a:off x="230841" y="112154"/>
            <a:ext cx="2198629" cy="6745846"/>
          </a:xfrm>
          <a:prstGeom prst="rect"/>
        </p:spPr>
      </p:pic>
      <p:sp>
        <p:nvSpPr>
          <p:cNvPr id="1048615" name="文本框 22"/>
          <p:cNvSpPr txBox="1"/>
          <p:nvPr>
            <p:custDataLst>
              <p:tags r:id="rId2"/>
            </p:custDataLst>
          </p:nvPr>
        </p:nvSpPr>
        <p:spPr>
          <a:xfrm>
            <a:off x="2517289" y="408791"/>
            <a:ext cx="9674711" cy="5304622"/>
          </a:xfrm>
          <a:prstGeom prst="rect"/>
          <a:noFill/>
        </p:spPr>
        <p:txBody>
          <a:bodyPr anchor="ctr">
            <a:normAutofit/>
          </a:bodyPr>
          <a:p>
            <a:r>
              <a:rPr altLang="zh-CN" b="1" dirty="0" sz="2800" lang="en-US"/>
              <a:t>Text 2	</a:t>
            </a:r>
            <a:endParaRPr altLang="zh-CN" b="1" dirty="0" sz="2800" lang="zh-CN"/>
          </a:p>
          <a:p>
            <a:r>
              <a:rPr altLang="zh-CN" dirty="0" sz="2800" lang="en-US">
                <a:solidFill>
                  <a:srgbClr val="FF0000"/>
                </a:solidFill>
              </a:rPr>
              <a:t>W: </a:t>
            </a:r>
            <a:r>
              <a:rPr altLang="zh-CN" dirty="0" sz="2800" lang="en-US"/>
              <a:t>I think you should try hard to get that job. You should do</a:t>
            </a:r>
            <a:endParaRPr altLang="zh-CN" dirty="0" sz="2800" lang="en-US"/>
          </a:p>
          <a:p>
            <a:r>
              <a:rPr altLang="zh-CN" dirty="0" sz="2800" lang="en-US"/>
              <a:t>     careful research to prepare for the interview.</a:t>
            </a:r>
            <a:endParaRPr altLang="zh-CN" dirty="0" sz="2800" lang="zh-CN"/>
          </a:p>
          <a:p>
            <a:r>
              <a:rPr altLang="zh-CN" dirty="0" sz="2800" lang="en-US"/>
              <a:t>M: Thanks. But I’ve changed my mind. Why should I go to</a:t>
            </a:r>
            <a:endParaRPr altLang="zh-CN" dirty="0" sz="2800" lang="en-US"/>
          </a:p>
          <a:p>
            <a:r>
              <a:rPr altLang="zh-CN" dirty="0" sz="2800" lang="en-US"/>
              <a:t>     these job interviews? I’d like to________________.</a:t>
            </a:r>
            <a:endParaRPr altLang="zh-CN" dirty="0" sz="2800" lang="zh-CN"/>
          </a:p>
        </p:txBody>
      </p:sp>
      <p:pic>
        <p:nvPicPr>
          <p:cNvPr id="2097168" name="图片 25"/>
          <p:cNvPicPr>
            <a:picLocks noChangeAspect="1"/>
          </p:cNvPicPr>
          <p:nvPr/>
        </p:nvPicPr>
        <p:blipFill>
          <a:blip xmlns:r="http://schemas.openxmlformats.org/officeDocument/2006/relationships" r:embed="rId1"/>
          <a:stretch>
            <a:fillRect/>
          </a:stretch>
        </p:blipFill>
        <p:spPr>
          <a:xfrm>
            <a:off x="1069156" y="2930455"/>
            <a:ext cx="1633859" cy="3927545"/>
          </a:xfrm>
          <a:prstGeom prst="rect"/>
        </p:spPr>
      </p:pic>
      <p:pic>
        <p:nvPicPr>
          <p:cNvPr id="2097169" name="2021年1月8日山东英语听力（第一次）音频-剪辑-20210119231644">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6025627" y="4685590"/>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15"/>
                                        </p:tgtEl>
                                        <p:attrNameLst>
                                          <p:attrName>style.visibility</p:attrName>
                                        </p:attrNameLst>
                                      </p:cBhvr>
                                      <p:to>
                                        <p:strVal val="visible"/>
                                      </p:to>
                                    </p:set>
                                    <p:animEffect transition="in" filter="fade">
                                      <p:cBhvr>
                                        <p:cTn dur="500" id="7"/>
                                        <p:tgtEl>
                                          <p:spTgt spid="1048615"/>
                                        </p:tgtEl>
                                      </p:cBhvr>
                                    </p:animEffect>
                                    <p:anim calcmode="lin" valueType="num">
                                      <p:cBhvr>
                                        <p:cTn dur="500" fill="hold" id="8"/>
                                        <p:tgtEl>
                                          <p:spTgt spid="1048615"/>
                                        </p:tgtEl>
                                        <p:attrNameLst>
                                          <p:attrName>ppt_x</p:attrName>
                                        </p:attrNameLst>
                                      </p:cBhvr>
                                      <p:tavLst>
                                        <p:tav tm="0">
                                          <p:val>
                                            <p:strVal val="#ppt_x"/>
                                          </p:val>
                                        </p:tav>
                                        <p:tav tm="100000">
                                          <p:val>
                                            <p:strVal val="#ppt_x"/>
                                          </p:val>
                                        </p:tav>
                                      </p:tavLst>
                                    </p:anim>
                                    <p:anim calcmode="lin" valueType="num">
                                      <p:cBhvr>
                                        <p:cTn decel="100000" dur="450" fill="hold" id="9"/>
                                        <p:tgtEl>
                                          <p:spTgt spid="1048615"/>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15"/>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18186" fill="hold" id="14"/>
                                        <p:tgtEl>
                                          <p:spTgt spid="209716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5">
                  <p:stCondLst>
                    <p:cond delay="indefinite"/>
                  </p:stCondLst>
                  <p:endCondLst>
                    <p:cond evt="onStopAudio" delay="0">
                      <p:tgtEl>
                        <p:sldTgt/>
                      </p:tgtEl>
                    </p:cond>
                  </p:endCondLst>
                </p:cTn>
                <p:tgtEl>
                  <p:spTgt spid="2097169"/>
                </p:tgtEl>
              </p:cMediaNode>
            </p:audio>
          </p:childTnLst>
        </p:cTn>
      </p:par>
    </p:tnLst>
    <p:bldLst>
      <p:bldP spid="10486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68" name=""/>
        <p:cNvGrpSpPr/>
        <p:nvPr/>
      </p:nvGrpSpPr>
      <p:grpSpPr>
        <a:xfrm>
          <a:off x="0" y="0"/>
          <a:ext cx="0" cy="0"/>
          <a:chOff x="0" y="0"/>
          <a:chExt cx="0" cy="0"/>
        </a:xfrm>
      </p:grpSpPr>
      <p:pic>
        <p:nvPicPr>
          <p:cNvPr id="2097170" name="图片 4"/>
          <p:cNvPicPr>
            <a:picLocks noChangeAspect="1"/>
          </p:cNvPicPr>
          <p:nvPr/>
        </p:nvPicPr>
        <p:blipFill>
          <a:blip xmlns:r="http://schemas.openxmlformats.org/officeDocument/2006/relationships" r:embed="rId1"/>
          <a:stretch>
            <a:fillRect/>
          </a:stretch>
        </p:blipFill>
        <p:spPr>
          <a:xfrm flipH="1">
            <a:off x="230841" y="112154"/>
            <a:ext cx="1513118" cy="6745846"/>
          </a:xfrm>
          <a:prstGeom prst="rect"/>
        </p:spPr>
      </p:pic>
      <p:sp>
        <p:nvSpPr>
          <p:cNvPr id="1048619" name="文本框 22"/>
          <p:cNvSpPr txBox="1"/>
          <p:nvPr>
            <p:custDataLst>
              <p:tags r:id="rId2"/>
            </p:custDataLst>
          </p:nvPr>
        </p:nvSpPr>
        <p:spPr>
          <a:xfrm>
            <a:off x="2517289" y="408791"/>
            <a:ext cx="9674711" cy="5304622"/>
          </a:xfrm>
          <a:prstGeom prst="rect"/>
          <a:noFill/>
        </p:spPr>
        <p:txBody>
          <a:bodyPr anchor="ctr">
            <a:normAutofit/>
          </a:bodyPr>
          <a:p>
            <a:r>
              <a:rPr altLang="zh-CN" b="1" dirty="0" sz="2800" lang="en-US"/>
              <a:t>Text 2	  </a:t>
            </a:r>
            <a:r>
              <a:rPr altLang="en-US" b="1" dirty="0" sz="2800" lang="zh-CN">
                <a:solidFill>
                  <a:srgbClr val="0070C0"/>
                </a:solidFill>
              </a:rPr>
              <a:t>同义转述 </a:t>
            </a:r>
            <a:endParaRPr altLang="zh-CN" b="1" dirty="0" sz="2800" lang="zh-CN">
              <a:solidFill>
                <a:srgbClr val="0070C0"/>
              </a:solidFill>
            </a:endParaRPr>
          </a:p>
          <a:p>
            <a:r>
              <a:rPr altLang="zh-CN" dirty="0" sz="2800" lang="en-US"/>
              <a:t>2. What is the man considering doing ?</a:t>
            </a:r>
            <a:endParaRPr altLang="zh-CN" dirty="0" sz="2800" lang="zh-CN"/>
          </a:p>
          <a:p>
            <a:r>
              <a:rPr altLang="zh-CN" dirty="0" sz="2800" lang="en-US"/>
              <a:t>   </a:t>
            </a:r>
            <a:endParaRPr altLang="zh-CN" dirty="0" sz="2800" lang="en-US"/>
          </a:p>
          <a:p>
            <a:pPr indent="-514350" marL="514350">
              <a:buAutoNum type="alphaUcPeriod"/>
            </a:pPr>
            <a:r>
              <a:rPr altLang="zh-CN" dirty="0" sz="2800" lang="en-US"/>
              <a:t>Joining a research team.   </a:t>
            </a:r>
            <a:endParaRPr altLang="zh-CN" dirty="0" sz="2800" lang="en-US"/>
          </a:p>
          <a:p>
            <a:r>
              <a:rPr altLang="zh-CN" dirty="0" sz="2800" lang="en-US"/>
              <a:t>      </a:t>
            </a:r>
            <a:endParaRPr altLang="zh-CN" dirty="0" sz="2800" lang="zh-CN"/>
          </a:p>
          <a:p>
            <a:r>
              <a:rPr altLang="zh-CN" dirty="0" sz="2800" lang="en-US"/>
              <a:t>B. Starting his own business.</a:t>
            </a:r>
            <a:endParaRPr altLang="zh-CN" dirty="0" sz="2800" lang="en-US"/>
          </a:p>
          <a:p>
            <a:r>
              <a:rPr altLang="zh-CN" dirty="0" sz="2800" lang="en-US"/>
              <a:t>             </a:t>
            </a:r>
            <a:endParaRPr altLang="zh-CN" dirty="0" sz="2800" lang="zh-CN"/>
          </a:p>
          <a:p>
            <a:r>
              <a:rPr altLang="zh-CN" dirty="0" sz="2800" lang="en-US"/>
              <a:t>C.  Attending more interview.</a:t>
            </a:r>
            <a:endParaRPr altLang="zh-CN" dirty="0" sz="2800" lang="zh-CN"/>
          </a:p>
        </p:txBody>
      </p:sp>
      <p:pic>
        <p:nvPicPr>
          <p:cNvPr id="2097171" name="图片 25"/>
          <p:cNvPicPr>
            <a:picLocks noChangeAspect="1"/>
          </p:cNvPicPr>
          <p:nvPr/>
        </p:nvPicPr>
        <p:blipFill>
          <a:blip xmlns:r="http://schemas.openxmlformats.org/officeDocument/2006/relationships" r:embed="rId1"/>
          <a:stretch>
            <a:fillRect/>
          </a:stretch>
        </p:blipFill>
        <p:spPr>
          <a:xfrm>
            <a:off x="1069157" y="2930455"/>
            <a:ext cx="1249838" cy="3927545"/>
          </a:xfrm>
          <a:prstGeom prst="rect"/>
        </p:spPr>
      </p:pic>
      <p:pic>
        <p:nvPicPr>
          <p:cNvPr id="2097172" name="图形 5" descr="蝴蝶 纯色填充"/>
          <p:cNvPicPr>
            <a:picLocks noChangeAspect="1"/>
          </p:cNvPicPr>
          <p:nvPr/>
        </p:nvPicPr>
        <p:blipFill>
          <a:blip xmlns:r="http://schemas.openxmlformats.org/officeDocument/2006/relationships" r:embed="rId3"/>
          <a:stretch>
            <a:fillRect/>
          </a:stretch>
        </p:blipFill>
        <p:spPr>
          <a:xfrm>
            <a:off x="2242911" y="3297770"/>
            <a:ext cx="914400" cy="914400"/>
          </a:xfrm>
          <a:prstGeom prst="rect"/>
        </p:spPr>
      </p:pic>
      <p:pic>
        <p:nvPicPr>
          <p:cNvPr id="2097173" name="2021年1月8日山东英语听力（第一次）音频-剪辑-20210119231644">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xmlns:r="http://schemas.openxmlformats.org/officeDocument/2006/relationships" r:embed="rId6"/>
          <a:stretch>
            <a:fillRect/>
          </a:stretch>
        </p:blipFill>
        <p:spPr>
          <a:xfrm>
            <a:off x="6514391" y="4894227"/>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19"/>
                                        </p:tgtEl>
                                        <p:attrNameLst>
                                          <p:attrName>style.visibility</p:attrName>
                                        </p:attrNameLst>
                                      </p:cBhvr>
                                      <p:to>
                                        <p:strVal val="visible"/>
                                      </p:to>
                                    </p:set>
                                    <p:animEffect transition="in" filter="fade">
                                      <p:cBhvr>
                                        <p:cTn dur="500" id="7"/>
                                        <p:tgtEl>
                                          <p:spTgt spid="1048619"/>
                                        </p:tgtEl>
                                      </p:cBhvr>
                                    </p:animEffect>
                                    <p:anim calcmode="lin" valueType="num">
                                      <p:cBhvr>
                                        <p:cTn dur="500" fill="hold" id="8"/>
                                        <p:tgtEl>
                                          <p:spTgt spid="1048619"/>
                                        </p:tgtEl>
                                        <p:attrNameLst>
                                          <p:attrName>ppt_x</p:attrName>
                                        </p:attrNameLst>
                                      </p:cBhvr>
                                      <p:tavLst>
                                        <p:tav tm="0">
                                          <p:val>
                                            <p:strVal val="#ppt_x"/>
                                          </p:val>
                                        </p:tav>
                                        <p:tav tm="100000">
                                          <p:val>
                                            <p:strVal val="#ppt_x"/>
                                          </p:val>
                                        </p:tav>
                                      </p:tavLst>
                                    </p:anim>
                                    <p:anim calcmode="lin" valueType="num">
                                      <p:cBhvr>
                                        <p:cTn decel="100000" dur="450" fill="hold" id="9"/>
                                        <p:tgtEl>
                                          <p:spTgt spid="1048619"/>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19"/>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entr" presetID="2" presetSubtype="4">
                                  <p:stCondLst>
                                    <p:cond delay="0"/>
                                  </p:stCondLst>
                                  <p:childTnLst>
                                    <p:set>
                                      <p:cBhvr>
                                        <p:cTn dur="1" fill="hold" id="14">
                                          <p:stCondLst>
                                            <p:cond delay="0"/>
                                          </p:stCondLst>
                                        </p:cTn>
                                        <p:tgtEl>
                                          <p:spTgt spid="2097172"/>
                                        </p:tgtEl>
                                        <p:attrNameLst>
                                          <p:attrName>style.visibility</p:attrName>
                                        </p:attrNameLst>
                                      </p:cBhvr>
                                      <p:to>
                                        <p:strVal val="visible"/>
                                      </p:to>
                                    </p:set>
                                    <p:anim calcmode="lin" valueType="num">
                                      <p:cBhvr additive="base">
                                        <p:cTn dur="500" fill="hold" id="15"/>
                                        <p:tgtEl>
                                          <p:spTgt spid="2097172"/>
                                        </p:tgtEl>
                                        <p:attrNameLst>
                                          <p:attrName>ppt_x</p:attrName>
                                        </p:attrNameLst>
                                      </p:cBhvr>
                                      <p:tavLst>
                                        <p:tav tm="0">
                                          <p:val>
                                            <p:strVal val="#ppt_x"/>
                                          </p:val>
                                        </p:tav>
                                        <p:tav tm="100000">
                                          <p:val>
                                            <p:strVal val="#ppt_x"/>
                                          </p:val>
                                        </p:tav>
                                      </p:tavLst>
                                    </p:anim>
                                    <p:anim calcmode="lin" valueType="num">
                                      <p:cBhvr additive="base">
                                        <p:cTn dur="500" fill="hold" id="16"/>
                                        <p:tgtEl>
                                          <p:spTgt spid="2097172"/>
                                        </p:tgtEl>
                                        <p:attrNameLst>
                                          <p:attrName>ppt_y</p:attrName>
                                        </p:attrNameLst>
                                      </p:cBhvr>
                                      <p:tavLst>
                                        <p:tav tm="0">
                                          <p:val>
                                            <p:strVal val="1+#ppt_h/2"/>
                                          </p:val>
                                        </p:tav>
                                        <p:tav tm="100000">
                                          <p:val>
                                            <p:strVal val="#ppt_y"/>
                                          </p:val>
                                        </p:tav>
                                      </p:tavLst>
                                    </p:anim>
                                  </p:childTnLst>
                                </p:cTn>
                              </p:par>
                            </p:childTnLst>
                          </p:cTn>
                        </p:par>
                      </p:childTnLst>
                    </p:cTn>
                  </p:par>
                  <p:par>
                    <p:cTn fill="hold" id="17">
                      <p:stCondLst>
                        <p:cond delay="indefinite"/>
                      </p:stCondLst>
                      <p:childTnLst>
                        <p:par>
                          <p:cTn fill="hold" id="18">
                            <p:stCondLst>
                              <p:cond delay="0"/>
                            </p:stCondLst>
                            <p:childTnLst>
                              <p:par>
                                <p:cTn fill="hold" id="19" nodeType="clickEffect" presetClass="mediacall" presetID="1" presetSubtype="0">
                                  <p:stCondLst>
                                    <p:cond delay="0"/>
                                  </p:stCondLst>
                                  <p:childTnLst>
                                    <p:cmd type="call" cmd="playFrom(0.0)">
                                      <p:cBhvr>
                                        <p:cTn dur="18186" fill="hold" id="20"/>
                                        <p:tgtEl>
                                          <p:spTgt spid="209717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21">
                  <p:stCondLst>
                    <p:cond delay="indefinite"/>
                  </p:stCondLst>
                  <p:endCondLst>
                    <p:cond evt="onStopAudio" delay="0">
                      <p:tgtEl>
                        <p:sldTgt/>
                      </p:tgtEl>
                    </p:cond>
                  </p:endCondLst>
                </p:cTn>
                <p:tgtEl>
                  <p:spTgt spid="2097173"/>
                </p:tgtEl>
              </p:cMediaNode>
            </p:audio>
          </p:childTnLst>
        </p:cTn>
      </p:par>
    </p:tnLst>
    <p:bldLst>
      <p:bldP spid="10486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71" name=""/>
        <p:cNvGrpSpPr/>
        <p:nvPr/>
      </p:nvGrpSpPr>
      <p:grpSpPr>
        <a:xfrm>
          <a:off x="0" y="0"/>
          <a:ext cx="0" cy="0"/>
          <a:chOff x="0" y="0"/>
          <a:chExt cx="0" cy="0"/>
        </a:xfrm>
      </p:grpSpPr>
      <p:pic>
        <p:nvPicPr>
          <p:cNvPr id="2097174" name="图片 4"/>
          <p:cNvPicPr>
            <a:picLocks noChangeAspect="1"/>
          </p:cNvPicPr>
          <p:nvPr/>
        </p:nvPicPr>
        <p:blipFill>
          <a:blip xmlns:r="http://schemas.openxmlformats.org/officeDocument/2006/relationships" r:embed="rId1"/>
          <a:stretch>
            <a:fillRect/>
          </a:stretch>
        </p:blipFill>
        <p:spPr>
          <a:xfrm flipH="1">
            <a:off x="230841" y="112154"/>
            <a:ext cx="2198629" cy="6745846"/>
          </a:xfrm>
          <a:prstGeom prst="rect"/>
        </p:spPr>
      </p:pic>
      <p:sp>
        <p:nvSpPr>
          <p:cNvPr id="1048623" name="文本框 22"/>
          <p:cNvSpPr txBox="1"/>
          <p:nvPr>
            <p:custDataLst>
              <p:tags r:id="rId2"/>
            </p:custDataLst>
          </p:nvPr>
        </p:nvSpPr>
        <p:spPr>
          <a:xfrm>
            <a:off x="2517289" y="408791"/>
            <a:ext cx="9674711" cy="5304622"/>
          </a:xfrm>
          <a:prstGeom prst="rect"/>
          <a:noFill/>
        </p:spPr>
        <p:txBody>
          <a:bodyPr anchor="ctr">
            <a:normAutofit/>
          </a:bodyPr>
          <a:p>
            <a:r>
              <a:rPr altLang="zh-CN" b="1" dirty="0" sz="2800" lang="en-US"/>
              <a:t>Text 2		</a:t>
            </a:r>
            <a:r>
              <a:rPr altLang="zh-CN" b="1" dirty="0" sz="2800" lang="en-US" err="1"/>
              <a:t>工作与创业</a:t>
            </a:r>
            <a:endParaRPr altLang="zh-CN" b="1" dirty="0" sz="2800" lang="zh-CN"/>
          </a:p>
          <a:p>
            <a:r>
              <a:rPr altLang="zh-CN" dirty="0" sz="2800" lang="en-US">
                <a:solidFill>
                  <a:srgbClr val="FF0000"/>
                </a:solidFill>
              </a:rPr>
              <a:t>W: </a:t>
            </a:r>
            <a:r>
              <a:rPr altLang="zh-CN" dirty="0" sz="2800" lang="en-US"/>
              <a:t>I think you shoul</a:t>
            </a:r>
            <a:r>
              <a:rPr altLang="zh-CN" dirty="0" sz="2800" lang="en-US">
                <a:solidFill>
                  <a:srgbClr val="0070C0"/>
                </a:solidFill>
              </a:rPr>
              <a:t>d</a:t>
            </a:r>
            <a:r>
              <a:rPr altLang="zh-CN" dirty="0" sz="2800" lang="en-US"/>
              <a:t> try har</a:t>
            </a:r>
            <a:r>
              <a:rPr altLang="zh-CN" dirty="0" sz="2800" lang="en-US">
                <a:solidFill>
                  <a:srgbClr val="0070C0"/>
                </a:solidFill>
              </a:rPr>
              <a:t>d</a:t>
            </a:r>
            <a:r>
              <a:rPr altLang="zh-CN" dirty="0" sz="2800" lang="en-US"/>
              <a:t> to ge</a:t>
            </a:r>
            <a:r>
              <a:rPr altLang="zh-CN" dirty="0" sz="2800" lang="en-US">
                <a:solidFill>
                  <a:srgbClr val="0070C0"/>
                </a:solidFill>
              </a:rPr>
              <a:t>t</a:t>
            </a:r>
            <a:r>
              <a:rPr altLang="zh-CN" dirty="0" sz="2800" lang="en-US"/>
              <a:t> tha</a:t>
            </a:r>
            <a:r>
              <a:rPr altLang="zh-CN" dirty="0" sz="2800" lang="en-US">
                <a:solidFill>
                  <a:srgbClr val="0070C0"/>
                </a:solidFill>
              </a:rPr>
              <a:t>t</a:t>
            </a:r>
            <a:r>
              <a:rPr altLang="zh-CN" dirty="0" sz="2800" lang="en-US"/>
              <a:t> job. You shoul</a:t>
            </a:r>
            <a:r>
              <a:rPr altLang="zh-CN" dirty="0" sz="2800" lang="en-US">
                <a:solidFill>
                  <a:srgbClr val="0070C0"/>
                </a:solidFill>
              </a:rPr>
              <a:t>d</a:t>
            </a:r>
            <a:r>
              <a:rPr altLang="zh-CN" dirty="0" sz="2800" lang="en-US"/>
              <a:t> do</a:t>
            </a:r>
            <a:endParaRPr altLang="zh-CN" dirty="0" sz="2800" lang="en-US"/>
          </a:p>
          <a:p>
            <a:r>
              <a:rPr altLang="zh-CN" dirty="0" sz="2800" lang="en-US"/>
              <a:t>     careful research to prepare for the interview.</a:t>
            </a:r>
            <a:endParaRPr altLang="zh-CN" dirty="0" sz="2800" lang="zh-CN"/>
          </a:p>
          <a:p>
            <a:r>
              <a:rPr altLang="zh-CN" dirty="0" sz="2800" lang="en-US"/>
              <a:t>M: Thanks. Bu</a:t>
            </a:r>
            <a:r>
              <a:rPr altLang="zh-CN" dirty="0" sz="2800" lang="en-US">
                <a:solidFill>
                  <a:srgbClr val="0070C0"/>
                </a:solidFill>
              </a:rPr>
              <a:t>t</a:t>
            </a:r>
            <a:r>
              <a:rPr altLang="zh-CN" dirty="0" sz="2800" lang="en-US"/>
              <a:t> I’ve chang</a:t>
            </a:r>
            <a:r>
              <a:rPr altLang="zh-CN" dirty="0" sz="2800" lang="en-US">
                <a:solidFill>
                  <a:srgbClr val="0070C0"/>
                </a:solidFill>
              </a:rPr>
              <a:t>ed</a:t>
            </a:r>
            <a:r>
              <a:rPr altLang="zh-CN" dirty="0" sz="2800" lang="en-US"/>
              <a:t> my mind. Why shoul</a:t>
            </a:r>
            <a:r>
              <a:rPr altLang="zh-CN" dirty="0" sz="2800" lang="en-US" u="sng">
                <a:solidFill>
                  <a:srgbClr val="FF0000"/>
                </a:solidFill>
              </a:rPr>
              <a:t>d I</a:t>
            </a:r>
            <a:r>
              <a:rPr altLang="zh-CN" dirty="0" sz="2800" lang="en-US"/>
              <a:t> go to</a:t>
            </a:r>
            <a:endParaRPr altLang="zh-CN" dirty="0" sz="2800" lang="en-US"/>
          </a:p>
          <a:p>
            <a:r>
              <a:rPr altLang="zh-CN" dirty="0" sz="2800" lang="en-US"/>
              <a:t>     these job interviews? I’d like to </a:t>
            </a:r>
            <a:r>
              <a:rPr altLang="zh-CN" dirty="0" sz="2800" lang="en-US" u="sng">
                <a:solidFill>
                  <a:srgbClr val="00B050"/>
                </a:solidFill>
              </a:rPr>
              <a:t>be my own boss</a:t>
            </a:r>
            <a:r>
              <a:rPr altLang="zh-CN" dirty="0" sz="2800" lang="en-US"/>
              <a:t>.</a:t>
            </a:r>
            <a:endParaRPr altLang="zh-CN" dirty="0" sz="2800" lang="zh-CN"/>
          </a:p>
        </p:txBody>
      </p:sp>
      <p:pic>
        <p:nvPicPr>
          <p:cNvPr id="2097175" name="图片 25"/>
          <p:cNvPicPr>
            <a:picLocks noChangeAspect="1"/>
          </p:cNvPicPr>
          <p:nvPr/>
        </p:nvPicPr>
        <p:blipFill>
          <a:blip xmlns:r="http://schemas.openxmlformats.org/officeDocument/2006/relationships" r:embed="rId1"/>
          <a:stretch>
            <a:fillRect/>
          </a:stretch>
        </p:blipFill>
        <p:spPr>
          <a:xfrm>
            <a:off x="1069156" y="2930455"/>
            <a:ext cx="1633859" cy="3927545"/>
          </a:xfrm>
          <a:prstGeom prst="rect"/>
        </p:spPr>
      </p:pic>
      <p:pic>
        <p:nvPicPr>
          <p:cNvPr id="2097176" name="2021年1月8日山东英语听力（第一次）音频-剪辑-20210119231644">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6342268" y="4894227"/>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23"/>
                                        </p:tgtEl>
                                        <p:attrNameLst>
                                          <p:attrName>style.visibility</p:attrName>
                                        </p:attrNameLst>
                                      </p:cBhvr>
                                      <p:to>
                                        <p:strVal val="visible"/>
                                      </p:to>
                                    </p:set>
                                    <p:animEffect transition="in" filter="fade">
                                      <p:cBhvr>
                                        <p:cTn dur="500" id="7"/>
                                        <p:tgtEl>
                                          <p:spTgt spid="1048623"/>
                                        </p:tgtEl>
                                      </p:cBhvr>
                                    </p:animEffect>
                                    <p:anim calcmode="lin" valueType="num">
                                      <p:cBhvr>
                                        <p:cTn dur="500" fill="hold" id="8"/>
                                        <p:tgtEl>
                                          <p:spTgt spid="1048623"/>
                                        </p:tgtEl>
                                        <p:attrNameLst>
                                          <p:attrName>ppt_x</p:attrName>
                                        </p:attrNameLst>
                                      </p:cBhvr>
                                      <p:tavLst>
                                        <p:tav tm="0">
                                          <p:val>
                                            <p:strVal val="#ppt_x"/>
                                          </p:val>
                                        </p:tav>
                                        <p:tav tm="100000">
                                          <p:val>
                                            <p:strVal val="#ppt_x"/>
                                          </p:val>
                                        </p:tav>
                                      </p:tavLst>
                                    </p:anim>
                                    <p:anim calcmode="lin" valueType="num">
                                      <p:cBhvr>
                                        <p:cTn decel="100000" dur="450" fill="hold" id="9"/>
                                        <p:tgtEl>
                                          <p:spTgt spid="1048623"/>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23"/>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18186" fill="hold" id="14"/>
                                        <p:tgtEl>
                                          <p:spTgt spid="209717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5">
                  <p:stCondLst>
                    <p:cond delay="indefinite"/>
                  </p:stCondLst>
                  <p:endCondLst>
                    <p:cond evt="onStopAudio" delay="0">
                      <p:tgtEl>
                        <p:sldTgt/>
                      </p:tgtEl>
                    </p:cond>
                  </p:endCondLst>
                </p:cTn>
                <p:tgtEl>
                  <p:spTgt spid="2097176"/>
                </p:tgtEl>
              </p:cMediaNode>
            </p:audio>
          </p:childTnLst>
        </p:cTn>
      </p:par>
    </p:tnLst>
    <p:bldLst>
      <p:bldP spid="10486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74" name=""/>
        <p:cNvGrpSpPr/>
        <p:nvPr/>
      </p:nvGrpSpPr>
      <p:grpSpPr>
        <a:xfrm>
          <a:off x="0" y="0"/>
          <a:ext cx="0" cy="0"/>
          <a:chOff x="0" y="0"/>
          <a:chExt cx="0" cy="0"/>
        </a:xfrm>
      </p:grpSpPr>
      <p:pic>
        <p:nvPicPr>
          <p:cNvPr id="2097177" name="图片 4"/>
          <p:cNvPicPr>
            <a:picLocks noChangeAspect="1"/>
          </p:cNvPicPr>
          <p:nvPr/>
        </p:nvPicPr>
        <p:blipFill>
          <a:blip xmlns:r="http://schemas.openxmlformats.org/officeDocument/2006/relationships" r:embed="rId1"/>
          <a:stretch>
            <a:fillRect/>
          </a:stretch>
        </p:blipFill>
        <p:spPr>
          <a:xfrm flipH="1">
            <a:off x="230841" y="112154"/>
            <a:ext cx="2198629" cy="6745846"/>
          </a:xfrm>
          <a:prstGeom prst="rect"/>
        </p:spPr>
      </p:pic>
      <p:sp>
        <p:nvSpPr>
          <p:cNvPr id="1048627" name="文本框 22"/>
          <p:cNvSpPr txBox="1"/>
          <p:nvPr>
            <p:custDataLst>
              <p:tags r:id="rId2"/>
            </p:custDataLst>
          </p:nvPr>
        </p:nvSpPr>
        <p:spPr>
          <a:xfrm>
            <a:off x="2592593" y="570156"/>
            <a:ext cx="9477487" cy="5304622"/>
          </a:xfrm>
          <a:prstGeom prst="rect"/>
          <a:noFill/>
        </p:spPr>
        <p:txBody>
          <a:bodyPr anchor="ctr">
            <a:normAutofit/>
          </a:bodyPr>
          <a:p>
            <a:r>
              <a:rPr altLang="zh-CN" b="1" dirty="0" sz="2800" lang="en-US"/>
              <a:t>Text 3	</a:t>
            </a:r>
            <a:endParaRPr altLang="zh-CN" b="1" dirty="0" sz="2800" lang="en-US"/>
          </a:p>
          <a:p>
            <a:r>
              <a:rPr altLang="zh-CN" dirty="0" sz="2800" lang="en-US"/>
              <a:t>M: Excuse me. I’m sorry that _______________yesterday.</a:t>
            </a:r>
            <a:endParaRPr altLang="zh-CN" dirty="0" sz="2800" lang="zh-CN"/>
          </a:p>
          <a:p>
            <a:r>
              <a:rPr altLang="zh-CN" dirty="0" sz="2800" lang="en-US">
                <a:solidFill>
                  <a:srgbClr val="FF0000"/>
                </a:solidFill>
              </a:rPr>
              <a:t>W: </a:t>
            </a:r>
            <a:r>
              <a:rPr altLang="zh-CN" dirty="0" sz="2800" lang="en-US"/>
              <a:t>That’s okay. You know you need to __________for that, </a:t>
            </a:r>
            <a:endParaRPr altLang="zh-CN" dirty="0" sz="2800" lang="en-US"/>
          </a:p>
          <a:p>
            <a:r>
              <a:rPr altLang="zh-CN" dirty="0" sz="2800" lang="en-US"/>
              <a:t>      right? That’s one dollar and fifty cents total.</a:t>
            </a:r>
            <a:endParaRPr altLang="zh-CN" dirty="0" sz="2800" lang="zh-CN"/>
          </a:p>
        </p:txBody>
      </p:sp>
      <p:pic>
        <p:nvPicPr>
          <p:cNvPr id="2097178" name="图片 25"/>
          <p:cNvPicPr>
            <a:picLocks noChangeAspect="1"/>
          </p:cNvPicPr>
          <p:nvPr/>
        </p:nvPicPr>
        <p:blipFill>
          <a:blip xmlns:r="http://schemas.openxmlformats.org/officeDocument/2006/relationships" r:embed="rId1"/>
          <a:stretch>
            <a:fillRect/>
          </a:stretch>
        </p:blipFill>
        <p:spPr>
          <a:xfrm>
            <a:off x="1069156" y="2930455"/>
            <a:ext cx="1633859" cy="3927545"/>
          </a:xfrm>
          <a:prstGeom prst="rect"/>
        </p:spPr>
      </p:pic>
      <p:pic>
        <p:nvPicPr>
          <p:cNvPr id="2097179" name="2021年第一次山东听力音频-剪辑-2021010920325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5984838" y="4589427"/>
            <a:ext cx="609600" cy="609600"/>
          </a:xfrm>
          <a:prstGeom prst="rect"/>
        </p:spPr>
      </p:pic>
    </p:spTree>
  </p:cSld>
  <p:clrMapOvr>
    <a:masterClrMapping/>
  </p:clrMapOvr>
  <p:transition spd="med" advTm="3000">
    <p:pull/>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37" presetSubtype="0">
                                  <p:stCondLst>
                                    <p:cond delay="0"/>
                                  </p:stCondLst>
                                  <p:childTnLst>
                                    <p:set>
                                      <p:cBhvr>
                                        <p:cTn dur="1" fill="hold" id="6">
                                          <p:stCondLst>
                                            <p:cond delay="0"/>
                                          </p:stCondLst>
                                        </p:cTn>
                                        <p:tgtEl>
                                          <p:spTgt spid="1048627"/>
                                        </p:tgtEl>
                                        <p:attrNameLst>
                                          <p:attrName>style.visibility</p:attrName>
                                        </p:attrNameLst>
                                      </p:cBhvr>
                                      <p:to>
                                        <p:strVal val="visible"/>
                                      </p:to>
                                    </p:set>
                                    <p:animEffect transition="in" filter="fade">
                                      <p:cBhvr>
                                        <p:cTn dur="500" id="7"/>
                                        <p:tgtEl>
                                          <p:spTgt spid="1048627"/>
                                        </p:tgtEl>
                                      </p:cBhvr>
                                    </p:animEffect>
                                    <p:anim calcmode="lin" valueType="num">
                                      <p:cBhvr>
                                        <p:cTn dur="500" fill="hold" id="8"/>
                                        <p:tgtEl>
                                          <p:spTgt spid="1048627"/>
                                        </p:tgtEl>
                                        <p:attrNameLst>
                                          <p:attrName>ppt_x</p:attrName>
                                        </p:attrNameLst>
                                      </p:cBhvr>
                                      <p:tavLst>
                                        <p:tav tm="0">
                                          <p:val>
                                            <p:strVal val="#ppt_x"/>
                                          </p:val>
                                        </p:tav>
                                        <p:tav tm="100000">
                                          <p:val>
                                            <p:strVal val="#ppt_x"/>
                                          </p:val>
                                        </p:tav>
                                      </p:tavLst>
                                    </p:anim>
                                    <p:anim calcmode="lin" valueType="num">
                                      <p:cBhvr>
                                        <p:cTn decel="100000" dur="450" fill="hold" id="9"/>
                                        <p:tgtEl>
                                          <p:spTgt spid="1048627"/>
                                        </p:tgtEl>
                                        <p:attrNameLst>
                                          <p:attrName>ppt_y</p:attrName>
                                        </p:attrNameLst>
                                      </p:cBhvr>
                                      <p:tavLst>
                                        <p:tav tm="0">
                                          <p:val>
                                            <p:strVal val="#ppt_y+1"/>
                                          </p:val>
                                        </p:tav>
                                        <p:tav tm="100000">
                                          <p:val>
                                            <p:strVal val="#ppt_y-.03"/>
                                          </p:val>
                                        </p:tav>
                                      </p:tavLst>
                                    </p:anim>
                                    <p:anim calcmode="lin" valueType="num">
                                      <p:cBhvr>
                                        <p:cTn accel="100000" dur="50" fill="hold" id="10">
                                          <p:stCondLst>
                                            <p:cond delay="450"/>
                                          </p:stCondLst>
                                        </p:cTn>
                                        <p:tgtEl>
                                          <p:spTgt spid="1048627"/>
                                        </p:tgtEl>
                                        <p:attrNameLst>
                                          <p:attrName>ppt_y</p:attrName>
                                        </p:attrNameLst>
                                      </p:cBhvr>
                                      <p:tavLst>
                                        <p:tav tm="0">
                                          <p:val>
                                            <p:strVal val="#ppt_y-.03"/>
                                          </p:val>
                                        </p:tav>
                                        <p:tav tm="100000">
                                          <p:val>
                                            <p:strVal val="#ppt_y"/>
                                          </p:val>
                                        </p:tav>
                                      </p:tavLst>
                                    </p:anim>
                                  </p:childTnLst>
                                </p:cTn>
                              </p:par>
                            </p:childTnLst>
                          </p:cTn>
                        </p:par>
                      </p:childTnLst>
                    </p:cTn>
                  </p:par>
                  <p:par>
                    <p:cTn fill="hold" id="11">
                      <p:stCondLst>
                        <p:cond delay="indefinite"/>
                      </p:stCondLst>
                      <p:childTnLst>
                        <p:par>
                          <p:cTn fill="hold" id="12">
                            <p:stCondLst>
                              <p:cond delay="0"/>
                            </p:stCondLst>
                            <p:childTnLst>
                              <p:par>
                                <p:cTn fill="hold" id="13" nodeType="clickEffect" presetClass="mediacall" presetID="1" presetSubtype="0">
                                  <p:stCondLst>
                                    <p:cond delay="0"/>
                                  </p:stCondLst>
                                  <p:childTnLst>
                                    <p:cmd type="call" cmd="playFrom(0.0)">
                                      <p:cBhvr>
                                        <p:cTn dur="15528" fill="hold" id="14"/>
                                        <p:tgtEl>
                                          <p:spTgt spid="209717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display="0" fill="hold" id="15">
                  <p:stCondLst>
                    <p:cond delay="indefinite"/>
                  </p:stCondLst>
                  <p:endCondLst>
                    <p:cond evt="onStopAudio" delay="0">
                      <p:tgtEl>
                        <p:sldTgt/>
                      </p:tgtEl>
                    </p:cond>
                  </p:endCondLst>
                </p:cTn>
                <p:tgtEl>
                  <p:spTgt spid="2097179"/>
                </p:tgtEl>
              </p:cMediaNode>
            </p:audio>
          </p:childTnLst>
        </p:cTn>
      </p:par>
    </p:tnLst>
    <p:bldLst>
      <p:bldP spid="1048627" grpId="0"/>
    </p:bldLst>
  </p:timing>
</p:sld>
</file>

<file path=ppt/tags/tag1.xml><?xml version="1.0" encoding="utf-8"?>
<p:tagLst xmlns:p="http://schemas.openxmlformats.org/presentationml/2006/main">
  <p:tag name="MH" val="20170414083924"/>
  <p:tag name="MH_LIBRARY" val="GRAPHIC"/>
  <p:tag name="MH_ORDER" val="TextBox 23"/>
</p:tagLst>
</file>

<file path=ppt/tags/tag10.xml><?xml version="1.0" encoding="utf-8"?>
<p:tagLst xmlns:p="http://schemas.openxmlformats.org/presentationml/2006/main">
  <p:tag name="MH" val="20170414083924"/>
  <p:tag name="MH_LIBRARY" val="GRAPHIC"/>
  <p:tag name="MH_ORDER" val="TextBox 23"/>
</p:tagLst>
</file>

<file path=ppt/tags/tag11.xml><?xml version="1.0" encoding="utf-8"?>
<p:tagLst xmlns:p="http://schemas.openxmlformats.org/presentationml/2006/main">
  <p:tag name="MH" val="20170414083924"/>
  <p:tag name="MH_LIBRARY" val="GRAPHIC"/>
  <p:tag name="MH_ORDER" val="TextBox 23"/>
</p:tagLst>
</file>

<file path=ppt/tags/tag12.xml><?xml version="1.0" encoding="utf-8"?>
<p:tagLst xmlns:p="http://schemas.openxmlformats.org/presentationml/2006/main">
  <p:tag name="MH" val="20170414083924"/>
  <p:tag name="MH_LIBRARY" val="GRAPHIC"/>
  <p:tag name="MH_ORDER" val="TextBox 23"/>
</p:tagLst>
</file>

<file path=ppt/tags/tag13.xml><?xml version="1.0" encoding="utf-8"?>
<p:tagLst xmlns:p="http://schemas.openxmlformats.org/presentationml/2006/main">
  <p:tag name="MH" val="20170414083924"/>
  <p:tag name="MH_LIBRARY" val="GRAPHIC"/>
  <p:tag name="MH_ORDER" val="TextBox 23"/>
</p:tagLst>
</file>

<file path=ppt/tags/tag14.xml><?xml version="1.0" encoding="utf-8"?>
<p:tagLst xmlns:p="http://schemas.openxmlformats.org/presentationml/2006/main">
  <p:tag name="MH" val="20170414083924"/>
  <p:tag name="MH_LIBRARY" val="GRAPHIC"/>
  <p:tag name="MH_ORDER" val="TextBox 23"/>
</p:tagLst>
</file>

<file path=ppt/tags/tag15.xml><?xml version="1.0" encoding="utf-8"?>
<p:tagLst xmlns:p="http://schemas.openxmlformats.org/presentationml/2006/main">
  <p:tag name="MH" val="20170414083924"/>
  <p:tag name="MH_LIBRARY" val="GRAPHIC"/>
  <p:tag name="MH_ORDER" val="TextBox 23"/>
</p:tagLst>
</file>

<file path=ppt/tags/tag16.xml><?xml version="1.0" encoding="utf-8"?>
<p:tagLst xmlns:p="http://schemas.openxmlformats.org/presentationml/2006/main">
  <p:tag name="MH" val="20170414083924"/>
  <p:tag name="MH_LIBRARY" val="GRAPHIC"/>
  <p:tag name="MH_ORDER" val="TextBox 23"/>
</p:tagLst>
</file>

<file path=ppt/tags/tag17.xml><?xml version="1.0" encoding="utf-8"?>
<p:tagLst xmlns:p="http://schemas.openxmlformats.org/presentationml/2006/main">
  <p:tag name="MH" val="20170414083924"/>
  <p:tag name="MH_LIBRARY" val="GRAPHIC"/>
  <p:tag name="MH_ORDER" val="TextBox 23"/>
</p:tagLst>
</file>

<file path=ppt/tags/tag18.xml><?xml version="1.0" encoding="utf-8"?>
<p:tagLst xmlns:p="http://schemas.openxmlformats.org/presentationml/2006/main">
  <p:tag name="MH" val="20170414083924"/>
  <p:tag name="MH_LIBRARY" val="GRAPHIC"/>
  <p:tag name="MH_ORDER" val="TextBox 23"/>
</p:tagLst>
</file>

<file path=ppt/tags/tag19.xml><?xml version="1.0" encoding="utf-8"?>
<p:tagLst xmlns:p="http://schemas.openxmlformats.org/presentationml/2006/main">
  <p:tag name="MH" val="20170414083924"/>
  <p:tag name="MH_LIBRARY" val="GRAPHIC"/>
  <p:tag name="MH_ORDER" val="TextBox 23"/>
</p:tagLst>
</file>

<file path=ppt/tags/tag2.xml><?xml version="1.0" encoding="utf-8"?>
<p:tagLst xmlns:p="http://schemas.openxmlformats.org/presentationml/2006/main">
  <p:tag name="MH" val="20170414083924"/>
  <p:tag name="MH_LIBRARY" val="GRAPHIC"/>
  <p:tag name="MH_ORDER" val="TextBox 23"/>
</p:tagLst>
</file>

<file path=ppt/tags/tag20.xml><?xml version="1.0" encoding="utf-8"?>
<p:tagLst xmlns:p="http://schemas.openxmlformats.org/presentationml/2006/main">
  <p:tag name="MH" val="20170414083924"/>
  <p:tag name="MH_LIBRARY" val="GRAPHIC"/>
  <p:tag name="MH_ORDER" val="TextBox 23"/>
</p:tagLst>
</file>

<file path=ppt/tags/tag21.xml><?xml version="1.0" encoding="utf-8"?>
<p:tagLst xmlns:p="http://schemas.openxmlformats.org/presentationml/2006/main">
  <p:tag name="MH" val="20170414083924"/>
  <p:tag name="MH_LIBRARY" val="GRAPHIC"/>
  <p:tag name="MH_ORDER" val="TextBox 23"/>
</p:tagLst>
</file>

<file path=ppt/tags/tag22.xml><?xml version="1.0" encoding="utf-8"?>
<p:tagLst xmlns:p="http://schemas.openxmlformats.org/presentationml/2006/main">
  <p:tag name="MH" val="20170414083924"/>
  <p:tag name="MH_LIBRARY" val="GRAPHIC"/>
  <p:tag name="MH_ORDER" val="TextBox 23"/>
</p:tagLst>
</file>

<file path=ppt/tags/tag23.xml><?xml version="1.0" encoding="utf-8"?>
<p:tagLst xmlns:p="http://schemas.openxmlformats.org/presentationml/2006/main">
  <p:tag name="MH" val="20170414083924"/>
  <p:tag name="MH_LIBRARY" val="GRAPHIC"/>
  <p:tag name="MH_ORDER" val="TextBox 23"/>
</p:tagLst>
</file>

<file path=ppt/tags/tag24.xml><?xml version="1.0" encoding="utf-8"?>
<p:tagLst xmlns:p="http://schemas.openxmlformats.org/presentationml/2006/main">
  <p:tag name="MH" val="20170414083924"/>
  <p:tag name="MH_LIBRARY" val="GRAPHIC"/>
  <p:tag name="MH_ORDER" val="TextBox 23"/>
</p:tagLst>
</file>

<file path=ppt/tags/tag25.xml><?xml version="1.0" encoding="utf-8"?>
<p:tagLst xmlns:p="http://schemas.openxmlformats.org/presentationml/2006/main">
  <p:tag name="MH" val="20170414083924"/>
  <p:tag name="MH_LIBRARY" val="GRAPHIC"/>
  <p:tag name="MH_ORDER" val="TextBox 23"/>
</p:tagLst>
</file>

<file path=ppt/tags/tag26.xml><?xml version="1.0" encoding="utf-8"?>
<p:tagLst xmlns:p="http://schemas.openxmlformats.org/presentationml/2006/main">
  <p:tag name="MH" val="20170414083924"/>
  <p:tag name="MH_LIBRARY" val="GRAPHIC"/>
  <p:tag name="MH_ORDER" val="TextBox 23"/>
</p:tagLst>
</file>

<file path=ppt/tags/tag27.xml><?xml version="1.0" encoding="utf-8"?>
<p:tagLst xmlns:p="http://schemas.openxmlformats.org/presentationml/2006/main">
  <p:tag name="MH" val="20170414083924"/>
  <p:tag name="MH_LIBRARY" val="GRAPHIC"/>
  <p:tag name="MH_ORDER" val="TextBox 23"/>
</p:tagLst>
</file>

<file path=ppt/tags/tag28.xml><?xml version="1.0" encoding="utf-8"?>
<p:tagLst xmlns:p="http://schemas.openxmlformats.org/presentationml/2006/main">
  <p:tag name="MH" val="20170414083924"/>
  <p:tag name="MH_LIBRARY" val="GRAPHIC"/>
  <p:tag name="MH_ORDER" val="TextBox 23"/>
</p:tagLst>
</file>

<file path=ppt/tags/tag29.xml><?xml version="1.0" encoding="utf-8"?>
<p:tagLst xmlns:p="http://schemas.openxmlformats.org/presentationml/2006/main">
  <p:tag name="MH" val="20170414083924"/>
  <p:tag name="MH_LIBRARY" val="GRAPHIC"/>
  <p:tag name="MH_ORDER" val="TextBox 23"/>
</p:tagLst>
</file>

<file path=ppt/tags/tag3.xml><?xml version="1.0" encoding="utf-8"?>
<p:tagLst xmlns:p="http://schemas.openxmlformats.org/presentationml/2006/main">
  <p:tag name="MH" val="20170414083924"/>
  <p:tag name="MH_LIBRARY" val="GRAPHIC"/>
  <p:tag name="MH_ORDER" val="TextBox 23"/>
</p:tagLst>
</file>

<file path=ppt/tags/tag30.xml><?xml version="1.0" encoding="utf-8"?>
<p:tagLst xmlns:p="http://schemas.openxmlformats.org/presentationml/2006/main">
  <p:tag name="MH" val="20170414083924"/>
  <p:tag name="MH_LIBRARY" val="GRAPHIC"/>
  <p:tag name="MH_ORDER" val="TextBox 23"/>
</p:tagLst>
</file>

<file path=ppt/tags/tag31.xml><?xml version="1.0" encoding="utf-8"?>
<p:tagLst xmlns:p="http://schemas.openxmlformats.org/presentationml/2006/main">
  <p:tag name="MH" val="20170414083924"/>
  <p:tag name="MH_LIBRARY" val="GRAPHIC"/>
  <p:tag name="MH_ORDER" val="TextBox 23"/>
</p:tagLst>
</file>

<file path=ppt/tags/tag32.xml><?xml version="1.0" encoding="utf-8"?>
<p:tagLst xmlns:p="http://schemas.openxmlformats.org/presentationml/2006/main">
  <p:tag name="MH" val="20170414083924"/>
  <p:tag name="MH_LIBRARY" val="GRAPHIC"/>
  <p:tag name="MH_ORDER" val="TextBox 23"/>
</p:tagLst>
</file>

<file path=ppt/tags/tag33.xml><?xml version="1.0" encoding="utf-8"?>
<p:tagLst xmlns:p="http://schemas.openxmlformats.org/presentationml/2006/main">
  <p:tag name="MH" val="20170507081541"/>
  <p:tag name="MH_LIBRARY" val="GRAPHIC"/>
  <p:tag name="MH_ORDER" val="TextBox 1"/>
</p:tagLst>
</file>

<file path=ppt/tags/tag34.xml><?xml version="1.0" encoding="utf-8"?>
<p:tagLst xmlns:p="http://schemas.openxmlformats.org/presentationml/2006/main">
  <p:tag name="MH" val="20170507081541"/>
  <p:tag name="MH_LIBRARY" val="GRAPHIC"/>
  <p:tag name="MH_ORDER" val="Block Arc 2"/>
</p:tagLst>
</file>

<file path=ppt/tags/tag35.xml><?xml version="1.0" encoding="utf-8"?>
<p:tagLst xmlns:p="http://schemas.openxmlformats.org/presentationml/2006/main">
  <p:tag name="MH" val="20170507081541"/>
  <p:tag name="MH_LIBRARY" val="GRAPHIC"/>
  <p:tag name="MH_ORDER" val="TextBox 8"/>
</p:tagLst>
</file>

<file path=ppt/tags/tag4.xml><?xml version="1.0" encoding="utf-8"?>
<p:tagLst xmlns:p="http://schemas.openxmlformats.org/presentationml/2006/main">
  <p:tag name="MH" val="20170414083924"/>
  <p:tag name="MH_LIBRARY" val="GRAPHIC"/>
  <p:tag name="MH_ORDER" val="TextBox 23"/>
</p:tagLst>
</file>

<file path=ppt/tags/tag5.xml><?xml version="1.0" encoding="utf-8"?>
<p:tagLst xmlns:p="http://schemas.openxmlformats.org/presentationml/2006/main">
  <p:tag name="MH" val="20170414083924"/>
  <p:tag name="MH_LIBRARY" val="GRAPHIC"/>
  <p:tag name="MH_ORDER" val="TextBox 23"/>
</p:tagLst>
</file>

<file path=ppt/tags/tag6.xml><?xml version="1.0" encoding="utf-8"?>
<p:tagLst xmlns:p="http://schemas.openxmlformats.org/presentationml/2006/main">
  <p:tag name="MH" val="20170414083924"/>
  <p:tag name="MH_LIBRARY" val="GRAPHIC"/>
  <p:tag name="MH_ORDER" val="TextBox 23"/>
</p:tagLst>
</file>

<file path=ppt/tags/tag7.xml><?xml version="1.0" encoding="utf-8"?>
<p:tagLst xmlns:p="http://schemas.openxmlformats.org/presentationml/2006/main">
  <p:tag name="MH" val="20170414083924"/>
  <p:tag name="MH_LIBRARY" val="GRAPHIC"/>
  <p:tag name="MH_ORDER" val="TextBox 23"/>
</p:tagLst>
</file>

<file path=ppt/tags/tag8.xml><?xml version="1.0" encoding="utf-8"?>
<p:tagLst xmlns:p="http://schemas.openxmlformats.org/presentationml/2006/main">
  <p:tag name="MH" val="20170414083924"/>
  <p:tag name="MH_LIBRARY" val="GRAPHIC"/>
  <p:tag name="MH_ORDER" val="TextBox 23"/>
</p:tagLst>
</file>

<file path=ppt/tags/tag9.xml><?xml version="1.0" encoding="utf-8"?>
<p:tagLst xmlns:p="http://schemas.openxmlformats.org/presentationml/2006/main">
  <p:tag name="MH" val="20170414083924"/>
  <p:tag name="MH_LIBRARY" val="GRAPHIC"/>
  <p:tag name="MH_ORDER" val="TextBox 23"/>
</p:tagLst>
</file>

<file path=ppt/theme/theme1.xml><?xml version="1.0" encoding="utf-8"?>
<a:theme xmlns:a="http://schemas.openxmlformats.org/drawingml/2006/main" name="Office 主题​​">
  <a:themeElements>
    <a:clrScheme name="自定义 8">
      <a:dk1>
        <a:sysClr lastClr="000000" val="windowText"/>
      </a:dk1>
      <a:lt1>
        <a:sysClr lastClr="FFFFFF" val="window"/>
      </a:lt1>
      <a:dk2>
        <a:srgbClr val="44546A"/>
      </a:dk2>
      <a:lt2>
        <a:srgbClr val="E7E6E6"/>
      </a:lt2>
      <a:accent1>
        <a:srgbClr val="C00000"/>
      </a:accent1>
      <a:accent2>
        <a:srgbClr val="000000"/>
      </a:accent2>
      <a:accent3>
        <a:srgbClr val="7F7F7F"/>
      </a:accent3>
      <a:accent4>
        <a:srgbClr val="FFC000"/>
      </a:accent4>
      <a:accent5>
        <a:srgbClr val="5B9BD5"/>
      </a:accent5>
      <a:accent6>
        <a:srgbClr val="70AD47"/>
      </a:accent6>
      <a:hlink>
        <a:srgbClr val="0563C1"/>
      </a:hlink>
      <a:folHlink>
        <a:srgbClr val="954F72"/>
      </a:folHlink>
    </a:clrScheme>
    <a:fontScheme name="自定义 1">
      <a:majorFont>
        <a:latin typeface="Arial"/>
        <a:ea typeface="幼圆"/>
        <a:cs typeface=""/>
      </a:majorFont>
      <a:minorFont>
        <a:latin typeface="Arial"/>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WPS 演示</Application>
  <ScaleCrop>0</ScaleCrop>
  <LinksUpToDate>0</LinksUpToDate>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itle>0508红色花朵PPT模板</dc:title>
  <dc:creator>admin013512</dc:creator>
  <cp:lastModifiedBy>南山有谷堆</cp:lastModifiedBy>
  <dcterms:created xsi:type="dcterms:W3CDTF">2017-04-13T08:40:00Z</dcterms:created>
  <dcterms:modified xsi:type="dcterms:W3CDTF">2021-01-20T12:58:29Z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