
<file path=[Content_Types].xml><?xml version="1.0" encoding="utf-8"?>
<Types xmlns="http://schemas.openxmlformats.org/package/2006/content-types">
  <Default Extension="png" ContentType="image/png"/>
  <Default Extension="jpeg" ContentType="image/jpe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637" r:id="rId3"/>
    <p:sldId id="412" r:id="rId4"/>
    <p:sldId id="616" r:id="rId5"/>
    <p:sldId id="585" r:id="rId6"/>
    <p:sldId id="567" r:id="rId7"/>
    <p:sldId id="531" r:id="rId8"/>
    <p:sldId id="447" r:id="rId9"/>
    <p:sldId id="490" r:id="rId10"/>
    <p:sldId id="433" r:id="rId11"/>
    <p:sldId id="451" r:id="rId12"/>
    <p:sldId id="453" r:id="rId13"/>
    <p:sldId id="565" r:id="rId14"/>
    <p:sldId id="605" r:id="rId15"/>
    <p:sldId id="569" r:id="rId16"/>
    <p:sldId id="455" r:id="rId17"/>
    <p:sldId id="418" r:id="rId18"/>
    <p:sldId id="507" r:id="rId19"/>
    <p:sldId id="505" r:id="rId20"/>
    <p:sldId id="504" r:id="rId21"/>
    <p:sldId id="459" r:id="rId22"/>
    <p:sldId id="509" r:id="rId23"/>
    <p:sldId id="508" r:id="rId25"/>
    <p:sldId id="461" r:id="rId26"/>
  </p:sldIdLst>
  <p:sldSz cx="12192000" cy="6858000"/>
  <p:notesSz cx="6858000" cy="9144000"/>
  <p:embeddedFontLst>
    <p:embeddedFont>
      <p:font typeface="微软雅黑" panose="020B0503020204020204" pitchFamily="34" charset="-122"/>
      <p:regular r:id="rId30"/>
    </p:embeddedFont>
    <p:embeddedFont>
      <p:font typeface="Comic Sans MS" panose="030F0702030302020204" charset="0"/>
      <p:regular r:id="rId31"/>
      <p:bold r:id="rId32"/>
      <p:italic r:id="rId33"/>
      <p:boldItalic r:id="rId34"/>
    </p:embeddedFont>
    <p:embeddedFont>
      <p:font typeface="华文行楷" panose="02010800040101010101" charset="-122"/>
      <p:regular r:id="rId35"/>
    </p:embeddedFont>
    <p:embeddedFont>
      <p:font typeface="黑体" panose="02010609060101010101" charset="-122"/>
      <p:regular r:id="rId36"/>
    </p:embeddedFont>
    <p:embeddedFont>
      <p:font typeface="站酷文艺体" panose="02000603000000000000" charset="-122"/>
      <p:regular r:id="rId37"/>
    </p:embeddedFont>
    <p:embeddedFont>
      <p:font typeface="Calibri" panose="020F0502020204030204" charset="0"/>
      <p:regular r:id="rId38"/>
      <p:bold r:id="rId39"/>
      <p:italic r:id="rId40"/>
      <p:boldItalic r:id="rId41"/>
    </p:embeddedFont>
    <p:embeddedFont>
      <p:font typeface="Wingdings 2" panose="05020102010507070707" charset="0"/>
      <p:regular r:id="rId42"/>
    </p:embeddedFont>
    <p:embeddedFont>
      <p:font typeface="幼圆" panose="02010509060101010101" pitchFamily="49" charset="-122"/>
      <p:regular r:id="rId43"/>
    </p:embeddedFont>
    <p:embeddedFont>
      <p:font typeface="华文新魏" panose="02010800040101010101" pitchFamily="2" charset="-122"/>
      <p:regular r:id="rId44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B5DEA"/>
    <a:srgbClr val="FD483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94"/>
        <p:guide pos="3805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4" Type="http://schemas.openxmlformats.org/officeDocument/2006/relationships/font" Target="fonts/font15.fntdata"/><Relationship Id="rId43" Type="http://schemas.openxmlformats.org/officeDocument/2006/relationships/font" Target="fonts/font14.fntdata"/><Relationship Id="rId42" Type="http://schemas.openxmlformats.org/officeDocument/2006/relationships/font" Target="fonts/font13.fntdata"/><Relationship Id="rId41" Type="http://schemas.openxmlformats.org/officeDocument/2006/relationships/font" Target="fonts/font12.fntdata"/><Relationship Id="rId40" Type="http://schemas.openxmlformats.org/officeDocument/2006/relationships/font" Target="fonts/font11.fntdata"/><Relationship Id="rId4" Type="http://schemas.openxmlformats.org/officeDocument/2006/relationships/slide" Target="slides/slide2.xml"/><Relationship Id="rId39" Type="http://schemas.openxmlformats.org/officeDocument/2006/relationships/font" Target="fonts/font10.fntdata"/><Relationship Id="rId38" Type="http://schemas.openxmlformats.org/officeDocument/2006/relationships/font" Target="fonts/font9.fntdata"/><Relationship Id="rId37" Type="http://schemas.openxmlformats.org/officeDocument/2006/relationships/font" Target="fonts/font8.fntdata"/><Relationship Id="rId36" Type="http://schemas.openxmlformats.org/officeDocument/2006/relationships/font" Target="fonts/font7.fntdata"/><Relationship Id="rId35" Type="http://schemas.openxmlformats.org/officeDocument/2006/relationships/font" Target="fonts/font6.fntdata"/><Relationship Id="rId34" Type="http://schemas.openxmlformats.org/officeDocument/2006/relationships/font" Target="fonts/font5.fntdata"/><Relationship Id="rId33" Type="http://schemas.openxmlformats.org/officeDocument/2006/relationships/font" Target="fonts/font4.fntdata"/><Relationship Id="rId32" Type="http://schemas.openxmlformats.org/officeDocument/2006/relationships/font" Target="fonts/font3.fntdata"/><Relationship Id="rId31" Type="http://schemas.openxmlformats.org/officeDocument/2006/relationships/font" Target="fonts/font2.fntdata"/><Relationship Id="rId30" Type="http://schemas.openxmlformats.org/officeDocument/2006/relationships/font" Target="fonts/font1.fntdata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0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37891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1F697F89-DD8A-4FF9-BF3F-FB7ABA18BE3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5842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35843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F23D5079-C6BC-47DD-BDFB-606C0FFD90E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Font typeface="Arial" panose="020B0604020202020204" pitchFamily="34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buFont typeface="Arial" panose="020B0604020202020204" pitchFamily="34" charset="0"/>
              <a:buChar char="●"/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image" Target="../media/image1.png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6915150" y="63500"/>
            <a:ext cx="5173345" cy="16744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2.xml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4.xml"/><Relationship Id="rId2" Type="http://schemas.openxmlformats.org/officeDocument/2006/relationships/image" Target="../media/image14.png"/><Relationship Id="rId1" Type="http://schemas.openxmlformats.org/officeDocument/2006/relationships/tags" Target="../tags/tag7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5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6.xml"/><Relationship Id="rId2" Type="http://schemas.openxmlformats.org/officeDocument/2006/relationships/image" Target="../media/image14.png"/><Relationship Id="rId1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2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3.xml"/><Relationship Id="rId1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64.xml"/><Relationship Id="rId4" Type="http://schemas.openxmlformats.org/officeDocument/2006/relationships/image" Target="../media/image4.png"/><Relationship Id="rId3" Type="http://schemas.openxmlformats.org/officeDocument/2006/relationships/tags" Target="../tags/tag63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6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6.xml"/><Relationship Id="rId1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7.xml"/><Relationship Id="rId1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8.xml"/><Relationship Id="rId1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9.xml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</a:endParaRPr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15150" y="63500"/>
            <a:ext cx="5173345" cy="167449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90550" y="1272540"/>
            <a:ext cx="11452860" cy="705485"/>
          </a:xfrm>
        </p:spPr>
        <p:txBody>
          <a:bodyPr>
            <a:normAutofit fontScale="90000"/>
          </a:bodyPr>
          <a:p>
            <a:pPr algn="l"/>
            <a:r>
              <a:rPr lang="en-US" altLang="zh-CN" sz="3555" b="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Tick</a:t>
            </a:r>
            <a:r>
              <a:rPr lang="en-US" altLang="zh-CN" sz="3555" b="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3555" b="0">
                <a:solidFill>
                  <a:srgbClr val="7030A0"/>
                </a:solidFill>
                <a:latin typeface="Comic Sans MS" panose="030F0702030302020204" charset="0"/>
                <a:cs typeface="Comic Sans MS" panose="030F0702030302020204" charset="0"/>
              </a:rPr>
              <a:t>what</a:t>
            </a:r>
            <a:r>
              <a:rPr lang="en-US" altLang="zh-CN" sz="3555" b="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 the writer tells the reader in </a:t>
            </a:r>
            <a:r>
              <a:rPr lang="en-US" altLang="zh-CN" sz="3555" b="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Para. 1</a:t>
            </a:r>
            <a:r>
              <a:rPr lang="en-US" altLang="zh-CN" sz="3555" b="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.</a:t>
            </a:r>
            <a:endParaRPr lang="en-US" altLang="zh-CN" sz="3555" b="0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469005" y="27781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zh-CN" altLang="en-US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02920" y="236220"/>
            <a:ext cx="32365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i="1" u="sng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Para. 1</a:t>
            </a:r>
            <a:endParaRPr lang="en-US" altLang="zh-CN" sz="3200" b="1" i="1" u="sng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30910" y="4583430"/>
            <a:ext cx="10231120" cy="144526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p>
            <a:pPr algn="ctr"/>
            <a:r>
              <a:rPr lang="en-US" altLang="zh-CN" sz="4400">
                <a:solidFill>
                  <a:schemeClr val="bg1"/>
                </a:solidFill>
                <a:latin typeface="Comic Sans MS" panose="030F0702030302020204" charset="0"/>
                <a:ea typeface="站酷文艺体" panose="02000603000000000000" charset="-122"/>
                <a:cs typeface="Comic Sans MS" panose="030F0702030302020204" charset="0"/>
              </a:rPr>
              <a:t>Tip 2: Ask a question to </a:t>
            </a:r>
            <a:r>
              <a:rPr lang="en-US" altLang="zh-CN" sz="4400">
                <a:solidFill>
                  <a:schemeClr val="bg1"/>
                </a:solidFill>
                <a:latin typeface="Comic Sans MS" panose="030F0702030302020204" charset="0"/>
                <a:ea typeface="站酷文艺体" panose="02000603000000000000" charset="-122"/>
                <a:cs typeface="Comic Sans MS" panose="030F0702030302020204" charset="0"/>
                <a:sym typeface="+mn-ea"/>
              </a:rPr>
              <a:t>introduce  the topic. </a:t>
            </a:r>
            <a:endParaRPr lang="en-US" altLang="zh-CN" sz="4400" dirty="0">
              <a:solidFill>
                <a:schemeClr val="bg1"/>
              </a:solidFill>
              <a:latin typeface="Comic Sans MS" panose="030F0702030302020204" charset="0"/>
              <a:ea typeface="黑体" panose="02010609060101010101" charset="-122"/>
              <a:cs typeface="Comic Sans MS" panose="030F0702030302020204" charset="0"/>
              <a:sym typeface="+mn-ea"/>
            </a:endParaRPr>
          </a:p>
        </p:txBody>
      </p:sp>
      <p:sp>
        <p:nvSpPr>
          <p:cNvPr id="11" name="云形 10"/>
          <p:cNvSpPr/>
          <p:nvPr/>
        </p:nvSpPr>
        <p:spPr>
          <a:xfrm>
            <a:off x="2188845" y="236220"/>
            <a:ext cx="3174365" cy="899160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265680" y="363220"/>
            <a:ext cx="292227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l">
              <a:buClrTx/>
              <a:buSzTx/>
              <a:buFontTx/>
            </a:pPr>
            <a:r>
              <a:rPr lang="en-US" altLang="zh-CN" sz="3600" b="1"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charset="0"/>
                <a:cs typeface="Comic Sans MS" panose="030F0702030302020204" charset="0"/>
              </a:rPr>
              <a:t>Introduction</a:t>
            </a:r>
            <a:endParaRPr lang="en-US" altLang="zh-CN" sz="3600" b="1">
              <a:solidFill>
                <a:schemeClr val="accent1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16280" y="2077085"/>
            <a:ext cx="10445750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 wrap="square" rtlCol="0">
            <a:spAutoFit/>
          </a:bodyPr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altLang="zh-CN" sz="3600" dirty="0">
                <a:solidFill>
                  <a:schemeClr val="tx1"/>
                </a:solidFill>
                <a:latin typeface="Comic Sans MS" panose="030F0702030302020204" charset="0"/>
                <a:ea typeface="站酷文艺体" panose="02000603000000000000" charset="-122"/>
                <a:cs typeface="Comic Sans MS" panose="030F0702030302020204" charset="0"/>
                <a:sym typeface="+mn-ea"/>
              </a:rPr>
              <a:t>definition of online safety</a:t>
            </a:r>
            <a:endParaRPr lang="en-US" altLang="zh-CN" sz="3600" dirty="0">
              <a:solidFill>
                <a:schemeClr val="tx1"/>
              </a:solidFill>
              <a:latin typeface="Comic Sans MS" panose="030F0702030302020204" charset="0"/>
              <a:ea typeface="站酷文艺体" panose="02000603000000000000" charset="-122"/>
              <a:cs typeface="Comic Sans MS" panose="030F0702030302020204" charset="0"/>
              <a:sym typeface="+mn-ea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altLang="zh-CN" sz="3600" dirty="0">
                <a:solidFill>
                  <a:schemeClr val="tx1"/>
                </a:solidFill>
                <a:latin typeface="Comic Sans MS" panose="030F0702030302020204" charset="0"/>
                <a:ea typeface="站酷文艺体" panose="02000603000000000000" charset="-122"/>
                <a:cs typeface="Comic Sans MS" panose="030F0702030302020204" charset="0"/>
                <a:sym typeface="+mn-ea"/>
              </a:rPr>
              <a:t>background information</a:t>
            </a:r>
            <a:endParaRPr lang="en-US" altLang="zh-CN" sz="3600" dirty="0">
              <a:solidFill>
                <a:schemeClr val="tx1"/>
              </a:solidFill>
              <a:latin typeface="Comic Sans MS" panose="030F0702030302020204" charset="0"/>
              <a:ea typeface="站酷文艺体" panose="02000603000000000000" charset="-122"/>
              <a:cs typeface="Comic Sans MS" panose="030F0702030302020204" charset="0"/>
              <a:sym typeface="+mn-ea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altLang="zh-CN" sz="3600" dirty="0">
                <a:solidFill>
                  <a:schemeClr val="tx1"/>
                </a:solidFill>
                <a:latin typeface="Comic Sans MS" panose="030F0702030302020204" charset="0"/>
                <a:ea typeface="站酷文艺体" panose="02000603000000000000" charset="-122"/>
                <a:cs typeface="Comic Sans MS" panose="030F0702030302020204" charset="0"/>
                <a:sym typeface="+mn-ea"/>
              </a:rPr>
              <a:t>the writer's knowledge</a:t>
            </a:r>
            <a:endParaRPr lang="en-US" altLang="zh-CN" sz="3600" dirty="0">
              <a:solidFill>
                <a:schemeClr val="tx1"/>
              </a:solidFill>
              <a:latin typeface="Comic Sans MS" panose="030F0702030302020204" charset="0"/>
              <a:ea typeface="站酷文艺体" panose="02000603000000000000" charset="-122"/>
              <a:cs typeface="Comic Sans MS" panose="030F0702030302020204" charset="0"/>
              <a:sym typeface="+mn-ea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altLang="zh-CN" sz="3600" dirty="0">
                <a:solidFill>
                  <a:schemeClr val="tx1"/>
                </a:solidFill>
                <a:latin typeface="Comic Sans MS" panose="030F0702030302020204" charset="0"/>
                <a:ea typeface="站酷文艺体" panose="02000603000000000000" charset="-122"/>
                <a:cs typeface="Comic Sans MS" panose="030F0702030302020204" charset="0"/>
                <a:sym typeface="+mn-ea"/>
              </a:rPr>
              <a:t>the topic of the post</a:t>
            </a:r>
            <a:endParaRPr lang="en-US" altLang="zh-CN" sz="3600" dirty="0">
              <a:solidFill>
                <a:schemeClr val="tx1"/>
              </a:solidFill>
              <a:latin typeface="Comic Sans MS" panose="030F0702030302020204" charset="0"/>
              <a:ea typeface="站酷文艺体" panose="02000603000000000000" charset="-122"/>
              <a:cs typeface="Comic Sans MS" panose="030F0702030302020204" charset="0"/>
              <a:sym typeface="+mn-ea"/>
            </a:endParaRPr>
          </a:p>
        </p:txBody>
      </p:sp>
      <p:sp>
        <p:nvSpPr>
          <p:cNvPr id="14" name="标题 1"/>
          <p:cNvSpPr>
            <a:spLocks noGrp="1"/>
          </p:cNvSpPr>
          <p:nvPr/>
        </p:nvSpPr>
        <p:spPr>
          <a:xfrm>
            <a:off x="716280" y="2077085"/>
            <a:ext cx="10955655" cy="1797050"/>
          </a:xfrm>
          <a:prstGeom prst="rect">
            <a:avLst/>
          </a:prstGeom>
          <a:solidFill>
            <a:schemeClr val="bg1"/>
          </a:solidFill>
        </p:spPr>
        <p:txBody>
          <a:bodyPr vert="horz" lIns="90000" tIns="46800" rIns="90000" bIns="46800" rtlCol="0" anchor="ctr" anchorCtr="0">
            <a:normAutofit lnSpcReduction="20000"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algn="l"/>
            <a:r>
              <a:rPr lang="en-US" altLang="zh-CN" b="0" i="1">
                <a:latin typeface="Comic Sans MS" panose="030F0702030302020204" charset="0"/>
                <a:ea typeface="站酷文艺体" panose="02000603000000000000" charset="-122"/>
                <a:cs typeface="Comic Sans MS" panose="030F0702030302020204" charset="0"/>
              </a:rPr>
              <a:t>“</a:t>
            </a:r>
            <a:r>
              <a:rPr lang="en-US" altLang="zh-CN" b="0" i="1">
                <a:latin typeface="Comic Sans MS" panose="030F0702030302020204" charset="0"/>
                <a:cs typeface="Comic Sans MS" panose="030F0702030302020204" charset="0"/>
              </a:rPr>
              <a:t>How do you stay safe online and avoid bad experiences on the Internet</a:t>
            </a:r>
            <a:r>
              <a:rPr lang="en-US" altLang="zh-CN" sz="6000" i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?</a:t>
            </a:r>
            <a:r>
              <a:rPr lang="en-US" altLang="zh-CN" b="0" i="1">
                <a:latin typeface="Comic Sans MS" panose="030F0702030302020204" charset="0"/>
                <a:cs typeface="Comic Sans MS" panose="030F0702030302020204" charset="0"/>
              </a:rPr>
              <a:t>”</a:t>
            </a:r>
            <a:endParaRPr lang="en-US" altLang="zh-CN" b="0" i="1">
              <a:latin typeface="Comic Sans MS" panose="030F0702030302020204" charset="0"/>
              <a:ea typeface="站酷文艺体" panose="02000603000000000000" charset="-122"/>
              <a:cs typeface="Comic Sans MS" panose="030F07020303020202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083040" y="3762375"/>
            <a:ext cx="13195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How?</a:t>
            </a:r>
            <a:endParaRPr lang="en-US" altLang="zh-CN" sz="40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714615" y="1978025"/>
            <a:ext cx="517525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4800" b="1" dirty="0">
                <a:latin typeface="Arial" panose="020B0604020202020204" pitchFamily="34" charset="0"/>
                <a:ea typeface="站酷文艺体" panose="02000603000000000000" charset="-122"/>
                <a:cs typeface="Arial" panose="020B0604020202020204" pitchFamily="34" charset="0"/>
                <a:sym typeface="+mn-ea"/>
              </a:rPr>
              <a:t>√</a:t>
            </a:r>
            <a:endParaRPr lang="zh-CN" altLang="en-US" sz="4800" b="1"/>
          </a:p>
        </p:txBody>
      </p:sp>
      <p:sp>
        <p:nvSpPr>
          <p:cNvPr id="4" name="文本框 3"/>
          <p:cNvSpPr txBox="1"/>
          <p:nvPr/>
        </p:nvSpPr>
        <p:spPr>
          <a:xfrm>
            <a:off x="7714615" y="2560955"/>
            <a:ext cx="517525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4800" b="1" dirty="0">
                <a:latin typeface="Arial" panose="020B0604020202020204" pitchFamily="34" charset="0"/>
                <a:ea typeface="站酷文艺体" panose="02000603000000000000" charset="-122"/>
                <a:cs typeface="Arial" panose="020B0604020202020204" pitchFamily="34" charset="0"/>
                <a:sym typeface="+mn-ea"/>
              </a:rPr>
              <a:t>√</a:t>
            </a:r>
            <a:endParaRPr lang="zh-CN" altLang="en-US" sz="4800" b="1"/>
          </a:p>
        </p:txBody>
      </p:sp>
      <p:sp>
        <p:nvSpPr>
          <p:cNvPr id="6" name="文本框 5"/>
          <p:cNvSpPr txBox="1"/>
          <p:nvPr/>
        </p:nvSpPr>
        <p:spPr>
          <a:xfrm>
            <a:off x="7714615" y="3184525"/>
            <a:ext cx="517525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4800" b="1" dirty="0">
                <a:latin typeface="Arial" panose="020B0604020202020204" pitchFamily="34" charset="0"/>
                <a:ea typeface="站酷文艺体" panose="02000603000000000000" charset="-122"/>
                <a:cs typeface="Arial" panose="020B0604020202020204" pitchFamily="34" charset="0"/>
                <a:sym typeface="+mn-ea"/>
              </a:rPr>
              <a:t>√</a:t>
            </a:r>
            <a:endParaRPr lang="zh-CN" altLang="en-US" sz="4800" b="1"/>
          </a:p>
        </p:txBody>
      </p:sp>
      <p:sp>
        <p:nvSpPr>
          <p:cNvPr id="7" name="文本框 6"/>
          <p:cNvSpPr txBox="1"/>
          <p:nvPr/>
        </p:nvSpPr>
        <p:spPr>
          <a:xfrm>
            <a:off x="7714615" y="3639185"/>
            <a:ext cx="517525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4800" b="1" dirty="0">
                <a:latin typeface="Arial" panose="020B0604020202020204" pitchFamily="34" charset="0"/>
                <a:ea typeface="站酷文艺体" panose="02000603000000000000" charset="-122"/>
                <a:cs typeface="Arial" panose="020B0604020202020204" pitchFamily="34" charset="0"/>
                <a:sym typeface="+mn-ea"/>
              </a:rPr>
              <a:t>√</a:t>
            </a:r>
            <a:endParaRPr lang="zh-CN" altLang="en-US" sz="4800" b="1"/>
          </a:p>
        </p:txBody>
      </p:sp>
      <p:cxnSp>
        <p:nvCxnSpPr>
          <p:cNvPr id="8" name="直接连接符 7"/>
          <p:cNvCxnSpPr/>
          <p:nvPr/>
        </p:nvCxnSpPr>
        <p:spPr>
          <a:xfrm flipV="1">
            <a:off x="883285" y="4363720"/>
            <a:ext cx="5375910" cy="2921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2" grpId="1" animBg="1"/>
      <p:bldP spid="12" grpId="1"/>
      <p:bldP spid="14" grpId="0" bldLvl="0" animBg="1"/>
      <p:bldP spid="14" grpId="1"/>
      <p:bldP spid="13" grpId="0"/>
      <p:bldP spid="13" grpId="1"/>
      <p:bldP spid="3" grpId="0"/>
      <p:bldP spid="3" grpId="1"/>
      <p:bldP spid="4" grpId="0"/>
      <p:bldP spid="4" grpId="1"/>
      <p:bldP spid="6" grpId="0"/>
      <p:bldP spid="6" grpId="1"/>
      <p:bldP spid="7" grpId="0"/>
      <p:bldP spid="7" grpId="1"/>
      <p:bldP spid="3" grpId="2"/>
      <p:bldP spid="4" grpId="2"/>
      <p:bldP spid="7" grpId="2"/>
      <p:bldP spid="6" grpId="2"/>
      <p:bldP spid="2" grpId="0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3469005" y="27781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zh-CN" altLang="en-US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02920" y="236220"/>
            <a:ext cx="32365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i="1" u="sng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Para. 2</a:t>
            </a:r>
            <a:endParaRPr lang="en-US" altLang="zh-CN" sz="3200" b="1" i="1" u="sng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1489710" y="1103630"/>
            <a:ext cx="8923655" cy="817880"/>
          </a:xfrm>
        </p:spPr>
        <p:txBody>
          <a:bodyPr>
            <a:normAutofit fontScale="90000"/>
          </a:bodyPr>
          <a:p>
            <a:pPr algn="ctr"/>
            <a:r>
              <a:rPr lang="en-US" altLang="zh-CN" sz="4445">
                <a:solidFill>
                  <a:srgbClr val="FFC000"/>
                </a:solidFill>
                <a:latin typeface="Comic Sans MS" panose="030F0702030302020204" charset="0"/>
                <a:cs typeface="Comic Sans MS" panose="030F0702030302020204" charset="0"/>
              </a:rPr>
              <a:t>How</a:t>
            </a:r>
            <a:r>
              <a:rPr lang="en-US" altLang="zh-CN" sz="4445">
                <a:latin typeface="Comic Sans MS" panose="030F0702030302020204" charset="0"/>
                <a:cs typeface="Comic Sans MS" panose="030F0702030302020204" charset="0"/>
              </a:rPr>
              <a:t> does the author answer the question?</a:t>
            </a:r>
            <a:endParaRPr lang="en-US" altLang="zh-CN" sz="4445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826385" y="4509135"/>
            <a:ext cx="54673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3600">
                <a:latin typeface="Comic Sans MS" panose="030F0702030302020204" charset="0"/>
                <a:cs typeface="Comic Sans MS" panose="030F0702030302020204" charset="0"/>
              </a:rPr>
              <a:t>by giving 3 </a:t>
            </a:r>
            <a:r>
              <a:rPr lang="en-US" altLang="zh-CN" sz="3600">
                <a:latin typeface="Comic Sans MS" panose="030F0702030302020204" charset="0"/>
                <a:cs typeface="Comic Sans MS" panose="030F0702030302020204" charset="0"/>
                <a:sym typeface="+mn-ea"/>
              </a:rPr>
              <a:t>golden </a:t>
            </a:r>
            <a:r>
              <a:rPr lang="en-US" altLang="zh-CN" sz="3200">
                <a:latin typeface="Comic Sans MS" panose="030F0702030302020204" charset="0"/>
                <a:cs typeface="Comic Sans MS" panose="030F0702030302020204" charset="0"/>
              </a:rPr>
              <a:t>_____</a:t>
            </a:r>
            <a:endParaRPr lang="en-US" altLang="zh-CN" sz="3200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826250" y="4427220"/>
            <a:ext cx="12725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6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rules</a:t>
            </a:r>
            <a:endParaRPr lang="en-US" altLang="zh-CN" sz="36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236720" y="5072380"/>
            <a:ext cx="2457450" cy="64516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US" altLang="zh-CN" sz="36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charset="0"/>
                <a:cs typeface="Comic Sans MS" panose="030F0702030302020204" charset="0"/>
              </a:rPr>
              <a:t>guidelines</a:t>
            </a:r>
            <a:endParaRPr lang="en-US" altLang="zh-CN" sz="3600" b="1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5" name="云形 24"/>
          <p:cNvSpPr/>
          <p:nvPr/>
        </p:nvSpPr>
        <p:spPr>
          <a:xfrm>
            <a:off x="2637790" y="4076700"/>
            <a:ext cx="5655945" cy="1894205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5" name="右箭头 34"/>
          <p:cNvSpPr/>
          <p:nvPr/>
        </p:nvSpPr>
        <p:spPr>
          <a:xfrm rot="5400000">
            <a:off x="5287645" y="3708400"/>
            <a:ext cx="542925" cy="309880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6" name="云形 35"/>
          <p:cNvSpPr/>
          <p:nvPr/>
        </p:nvSpPr>
        <p:spPr>
          <a:xfrm>
            <a:off x="4730750" y="2777490"/>
            <a:ext cx="1657985" cy="744220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4862830" y="2777490"/>
            <a:ext cx="13950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charset="0"/>
                <a:cs typeface="Comic Sans MS" panose="030F0702030302020204" charset="0"/>
              </a:rPr>
              <a:t>Body</a:t>
            </a:r>
            <a:endParaRPr lang="en-US" altLang="zh-CN" sz="3600" b="1"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8" name="右箭头 37"/>
          <p:cNvSpPr/>
          <p:nvPr/>
        </p:nvSpPr>
        <p:spPr>
          <a:xfrm rot="5400000">
            <a:off x="5234940" y="2322830"/>
            <a:ext cx="485140" cy="309880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72525" y="3521710"/>
            <a:ext cx="2066290" cy="2078355"/>
          </a:xfrm>
          <a:prstGeom prst="rect">
            <a:avLst/>
          </a:prstGeom>
        </p:spPr>
      </p:pic>
      <p:sp>
        <p:nvSpPr>
          <p:cNvPr id="3" name="云形 2"/>
          <p:cNvSpPr/>
          <p:nvPr/>
        </p:nvSpPr>
        <p:spPr>
          <a:xfrm>
            <a:off x="2200910" y="262890"/>
            <a:ext cx="1657985" cy="744220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344420" y="312420"/>
            <a:ext cx="13950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charset="0"/>
                <a:cs typeface="Comic Sans MS" panose="030F0702030302020204" charset="0"/>
              </a:rPr>
              <a:t>Body</a:t>
            </a:r>
            <a:endParaRPr lang="en-US" altLang="zh-CN" sz="3600" b="1"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charset="0"/>
              <a:cs typeface="Comic Sans MS" panose="030F0702030302020204" charset="0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2" grpId="1"/>
      <p:bldP spid="3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502920" y="236220"/>
            <a:ext cx="32365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i="1" u="sng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Para. 2</a:t>
            </a:r>
            <a:endParaRPr lang="en-US" altLang="zh-CN" sz="3200" b="1" i="1" u="sng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568893" y="819785"/>
            <a:ext cx="6659245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4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What</a:t>
            </a:r>
            <a:r>
              <a:rPr lang="en-US" altLang="zh-CN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  are the </a:t>
            </a:r>
            <a:r>
              <a:rPr lang="en-US" altLang="zh-CN" sz="4000" b="1" i="1" u="sng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guidelines?</a:t>
            </a:r>
            <a:endParaRPr lang="en-US" altLang="zh-CN" sz="4000" b="1" i="1" u="sng"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378460" y="5163185"/>
            <a:ext cx="11434445" cy="144526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p>
            <a:pPr algn="ctr"/>
            <a:r>
              <a:rPr lang="en-US" altLang="zh-CN" sz="4400">
                <a:solidFill>
                  <a:schemeClr val="bg1"/>
                </a:solidFill>
                <a:latin typeface="Comic Sans MS" panose="030F0702030302020204" charset="0"/>
                <a:ea typeface="站酷文艺体" panose="02000603000000000000" charset="-122"/>
                <a:cs typeface="Comic Sans MS" panose="030F0702030302020204" charset="0"/>
                <a:sym typeface="+mn-ea"/>
              </a:rPr>
              <a:t>Tip3：Use imperative sentences(</a:t>
            </a:r>
            <a:r>
              <a:rPr lang="zh-CN" altLang="en-US" sz="4400">
                <a:solidFill>
                  <a:schemeClr val="bg1"/>
                </a:solidFill>
                <a:latin typeface="Comic Sans MS" panose="030F0702030302020204" charset="0"/>
                <a:ea typeface="站酷文艺体" panose="02000603000000000000" charset="-122"/>
                <a:cs typeface="Comic Sans MS" panose="030F0702030302020204" charset="0"/>
                <a:sym typeface="+mn-ea"/>
              </a:rPr>
              <a:t>祈使句</a:t>
            </a:r>
            <a:r>
              <a:rPr lang="en-US" altLang="zh-CN" sz="4400">
                <a:solidFill>
                  <a:schemeClr val="bg1"/>
                </a:solidFill>
                <a:latin typeface="Comic Sans MS" panose="030F0702030302020204" charset="0"/>
                <a:ea typeface="站酷文艺体" panose="02000603000000000000" charset="-122"/>
                <a:cs typeface="Comic Sans MS" panose="030F0702030302020204" charset="0"/>
                <a:sym typeface="+mn-ea"/>
              </a:rPr>
              <a:t>) </a:t>
            </a:r>
            <a:r>
              <a:rPr lang="en-US" sz="4400">
                <a:solidFill>
                  <a:schemeClr val="bg1"/>
                </a:solidFill>
                <a:latin typeface="Comic Sans MS" panose="030F0702030302020204" charset="0"/>
                <a:ea typeface="站酷文艺体" panose="02000603000000000000" charset="-122"/>
                <a:cs typeface="Comic Sans MS" panose="030F0702030302020204" charset="0"/>
                <a:sym typeface="+mn-ea"/>
              </a:rPr>
              <a:t>to make the language powerful</a:t>
            </a:r>
            <a:r>
              <a:rPr lang="en-US" altLang="zh-CN" sz="4400">
                <a:solidFill>
                  <a:schemeClr val="bg1"/>
                </a:solidFill>
                <a:latin typeface="Comic Sans MS" panose="030F0702030302020204" charset="0"/>
                <a:ea typeface="站酷文艺体" panose="02000603000000000000" charset="-122"/>
                <a:cs typeface="Comic Sans MS" panose="030F0702030302020204" charset="0"/>
                <a:sym typeface="+mn-ea"/>
              </a:rPr>
              <a:t>.</a:t>
            </a:r>
            <a:endParaRPr lang="en-US" altLang="zh-CN" sz="4400">
              <a:solidFill>
                <a:schemeClr val="bg1"/>
              </a:solidFill>
              <a:latin typeface="Comic Sans MS" panose="030F0702030302020204" charset="0"/>
              <a:ea typeface="站酷文艺体" panose="02000603000000000000" charset="-122"/>
              <a:cs typeface="Comic Sans MS" panose="030F0702030302020204" charset="0"/>
              <a:sym typeface="+mn-ea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389255" y="1856740"/>
          <a:ext cx="11445240" cy="3299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4210"/>
                <a:gridCol w="5701030"/>
              </a:tblGrid>
              <a:tr h="82486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4400">
                          <a:solidFill>
                            <a:srgbClr val="FF0000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dos</a:t>
                      </a:r>
                      <a:endParaRPr lang="en-US" altLang="zh-CN" sz="4400">
                        <a:solidFill>
                          <a:srgbClr val="FF0000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4400">
                          <a:solidFill>
                            <a:srgbClr val="FF0000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don'ts</a:t>
                      </a:r>
                      <a:endParaRPr lang="en-US" altLang="zh-CN" sz="4400">
                        <a:solidFill>
                          <a:srgbClr val="FF0000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824865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3600">
                          <a:sym typeface="Wingdings 2" panose="05020102010507070707" charset="0"/>
                        </a:rPr>
                        <a:t></a:t>
                      </a:r>
                      <a:endParaRPr lang="zh-CN" altLang="en-US" sz="3600">
                        <a:sym typeface="Wingdings 2" panose="05020102010507070707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824865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3600">
                          <a:sym typeface="Wingdings 2" panose="05020102010507070707" charset="0"/>
                        </a:rPr>
                        <a:t></a:t>
                      </a:r>
                      <a:endParaRPr lang="zh-CN" altLang="en-US" sz="360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824865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3600">
                          <a:sym typeface="Wingdings 2" panose="05020102010507070707" charset="0"/>
                        </a:rPr>
                        <a:t></a:t>
                      </a:r>
                      <a:endParaRPr lang="zh-CN" altLang="en-US" sz="3600">
                        <a:sym typeface="Wingdings 2" panose="05020102010507070707" charset="0"/>
                      </a:endParaRPr>
                    </a:p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21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39" y="2516238"/>
            <a:ext cx="807720" cy="77787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39" y="3334753"/>
            <a:ext cx="807720" cy="77787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14" y="4249153"/>
            <a:ext cx="807720" cy="777875"/>
          </a:xfrm>
          <a:prstGeom prst="rect">
            <a:avLst/>
          </a:prstGeom>
        </p:spPr>
      </p:pic>
      <p:cxnSp>
        <p:nvCxnSpPr>
          <p:cNvPr id="27" name="直接连接符 26"/>
          <p:cNvCxnSpPr/>
          <p:nvPr/>
        </p:nvCxnSpPr>
        <p:spPr>
          <a:xfrm flipV="1">
            <a:off x="8216900" y="4589780"/>
            <a:ext cx="1541780" cy="285115"/>
          </a:xfrm>
          <a:prstGeom prst="line">
            <a:avLst/>
          </a:prstGeom>
          <a:ln w="69850" cmpd="sng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文本框 27"/>
          <p:cNvSpPr txBox="1"/>
          <p:nvPr/>
        </p:nvSpPr>
        <p:spPr>
          <a:xfrm>
            <a:off x="1162050" y="2590165"/>
            <a:ext cx="53213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latin typeface="Comic Sans MS" panose="030F0702030302020204" charset="0"/>
                <a:cs typeface="Comic Sans MS" panose="030F0702030302020204" charset="0"/>
              </a:rPr>
              <a:t>leave the site immediately</a:t>
            </a:r>
            <a:endParaRPr lang="en-US" altLang="zh-CN" sz="3200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196975" y="3529330"/>
            <a:ext cx="43726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en-US" altLang="zh-CN" sz="3200">
                <a:latin typeface="Comic Sans MS" panose="030F0702030302020204" charset="0"/>
                <a:cs typeface="Comic Sans MS" panose="030F0702030302020204" charset="0"/>
                <a:sym typeface="+mn-ea"/>
              </a:rPr>
              <a:t>protect your privacy</a:t>
            </a:r>
            <a:endParaRPr lang="en-US" altLang="zh-CN" sz="3200">
              <a:latin typeface="Comic Sans MS" panose="030F0702030302020204" charset="0"/>
              <a:cs typeface="Comic Sans MS" panose="030F0702030302020204" charset="0"/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196975" y="4443730"/>
            <a:ext cx="38500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en-US" altLang="zh-CN" sz="3200">
                <a:latin typeface="Comic Sans MS" panose="030F0702030302020204" charset="0"/>
                <a:cs typeface="Comic Sans MS" panose="030F0702030302020204" charset="0"/>
                <a:sym typeface="+mn-ea"/>
              </a:rPr>
              <a:t>be polite</a:t>
            </a:r>
            <a:endParaRPr lang="en-US" altLang="zh-CN" sz="3200">
              <a:latin typeface="Comic Sans MS" panose="030F0702030302020204" charset="0"/>
              <a:cs typeface="Comic Sans MS" panose="030F0702030302020204" charset="0"/>
              <a:sym typeface="+mn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6774180" y="2516505"/>
            <a:ext cx="468947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en-US" altLang="zh-CN" sz="3200">
                <a:latin typeface="Comic Sans MS" panose="030F0702030302020204" charset="0"/>
                <a:cs typeface="Comic Sans MS" panose="030F0702030302020204" charset="0"/>
                <a:sym typeface="+mn-ea"/>
              </a:rPr>
              <a:t>post comments/click on anything</a:t>
            </a:r>
            <a:endParaRPr lang="en-US" altLang="zh-CN" sz="3200">
              <a:latin typeface="Comic Sans MS" panose="030F0702030302020204" charset="0"/>
              <a:cs typeface="Comic Sans MS" panose="030F0702030302020204" charset="0"/>
              <a:sym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868795" y="3529330"/>
            <a:ext cx="449961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en-US" altLang="zh-CN" sz="3200">
                <a:latin typeface="Comic Sans MS" panose="030F0702030302020204" charset="0"/>
                <a:cs typeface="Comic Sans MS" panose="030F0702030302020204" charset="0"/>
                <a:sym typeface="+mn-ea"/>
              </a:rPr>
              <a:t>give out your address/</a:t>
            </a:r>
            <a:endParaRPr lang="en-US" altLang="zh-CN" sz="3200">
              <a:latin typeface="Comic Sans MS" panose="030F0702030302020204" charset="0"/>
              <a:cs typeface="Comic Sans MS" panose="030F070203030202020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3200">
                <a:latin typeface="Comic Sans MS" panose="030F0702030302020204" charset="0"/>
                <a:cs typeface="Comic Sans MS" panose="030F0702030302020204" charset="0"/>
                <a:sym typeface="+mn-ea"/>
              </a:rPr>
              <a:t>phone number</a:t>
            </a:r>
            <a:endParaRPr lang="en-US" altLang="zh-CN" sz="3200">
              <a:latin typeface="Comic Sans MS" panose="030F0702030302020204" charset="0"/>
              <a:cs typeface="Comic Sans MS" panose="030F0702030302020204" charset="0"/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503103" y="1856740"/>
            <a:ext cx="2980055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en-US" altLang="zh-CN" sz="4400" b="1">
                <a:solidFill>
                  <a:schemeClr val="accent4"/>
                </a:solidFill>
                <a:effectLst/>
                <a:latin typeface="Comic Sans MS" panose="030F0702030302020204" charset="0"/>
                <a:cs typeface="Comic Sans MS" panose="030F0702030302020204" charset="0"/>
              </a:rPr>
              <a:t>similarity?</a:t>
            </a:r>
            <a:endParaRPr lang="en-US" altLang="zh-CN" sz="4400" b="1">
              <a:solidFill>
                <a:schemeClr val="accent4"/>
              </a:solidFill>
              <a:effectLst/>
              <a:latin typeface="Comic Sans MS" panose="030F0702030302020204" charset="0"/>
              <a:cs typeface="Comic Sans MS" panose="030F0702030302020204" charset="0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bldLvl="0" animBg="1"/>
      <p:bldP spid="64" grpId="1" animBg="1"/>
      <p:bldP spid="2" grpId="0"/>
      <p:bldP spid="2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285" y="600780"/>
            <a:ext cx="10969200" cy="705600"/>
          </a:xfrm>
        </p:spPr>
        <p:txBody>
          <a:bodyPr>
            <a:noAutofit/>
          </a:bodyPr>
          <a:p>
            <a:pPr algn="ctr"/>
            <a:r>
              <a:rPr lang="en-US" altLang="zh-CN" sz="440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Third rule in Para.2: </a:t>
            </a:r>
            <a:r>
              <a:rPr lang="en-US" altLang="zh-CN" sz="600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be polite</a:t>
            </a:r>
            <a:endParaRPr lang="en-US" altLang="zh-CN" sz="6000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8330" y="1694180"/>
            <a:ext cx="4775200" cy="4759325"/>
          </a:xfrm>
        </p:spPr>
        <p:txBody>
          <a:bodyPr/>
          <a:p>
            <a:pPr algn="l">
              <a:buClrTx/>
              <a:buSzTx/>
            </a:pPr>
            <a:r>
              <a:rPr lang="en-US" altLang="zh-CN" sz="360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don't be rude</a:t>
            </a:r>
            <a:endParaRPr lang="en-US" altLang="zh-CN" sz="3600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pPr algn="l">
              <a:buClrTx/>
              <a:buSzTx/>
            </a:pPr>
            <a:r>
              <a:rPr lang="en-US" altLang="zh-CN" sz="360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don't be a troll</a:t>
            </a:r>
            <a:endParaRPr lang="en-US" altLang="zh-CN" sz="3600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pPr algn="l">
              <a:buClrTx/>
              <a:buSzTx/>
            </a:pPr>
            <a:r>
              <a:rPr lang="en-US" altLang="zh-CN" sz="360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don't ... </a:t>
            </a:r>
            <a:endParaRPr lang="en-US" altLang="zh-CN" sz="3600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671185" y="1647825"/>
            <a:ext cx="6122670" cy="40760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28600" indent="-228600" algn="l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</a:pPr>
            <a:r>
              <a:rPr lang="en-US" altLang="zh-CN" sz="3600" spc="150">
                <a:solidFill>
                  <a:schemeClr val="tx1"/>
                </a:solidFill>
                <a:uFillTx/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don't be a cyberbully</a:t>
            </a:r>
            <a:endParaRPr lang="en-US" altLang="zh-CN" sz="3600" spc="150">
              <a:solidFill>
                <a:schemeClr val="tx1"/>
              </a:solidFill>
              <a:uFillTx/>
              <a:latin typeface="Comic Sans MS" panose="030F0702030302020204" charset="0"/>
              <a:ea typeface="微软雅黑" panose="020B0503020204020204" pitchFamily="34" charset="-122"/>
              <a:cs typeface="Comic Sans MS" panose="030F0702030302020204" charset="0"/>
            </a:endParaRPr>
          </a:p>
          <a:p>
            <a:pPr marL="228600" indent="-228600" algn="l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</a:pPr>
            <a:r>
              <a:rPr lang="en-US" altLang="zh-CN" sz="3600" spc="150">
                <a:solidFill>
                  <a:schemeClr val="tx1"/>
                </a:solidFill>
                <a:uFillTx/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don't stir up trouble</a:t>
            </a:r>
            <a:endParaRPr lang="en-US" altLang="zh-CN" sz="3600" spc="150">
              <a:solidFill>
                <a:schemeClr val="tx1"/>
              </a:solidFill>
              <a:uFillTx/>
              <a:latin typeface="Comic Sans MS" panose="030F0702030302020204" charset="0"/>
              <a:ea typeface="微软雅黑" panose="020B0503020204020204" pitchFamily="34" charset="-122"/>
              <a:cs typeface="Comic Sans MS" panose="030F0702030302020204" charset="0"/>
            </a:endParaRPr>
          </a:p>
          <a:p>
            <a:pPr marL="228600" indent="-228600" algn="l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</a:pPr>
            <a:r>
              <a:rPr lang="en-US" altLang="zh-CN" sz="3600" spc="150">
                <a:solidFill>
                  <a:schemeClr val="tx1"/>
                </a:solidFill>
                <a:uFillTx/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don't be mean to others</a:t>
            </a:r>
            <a:endParaRPr lang="en-US" altLang="zh-CN" sz="3600" spc="150">
              <a:solidFill>
                <a:schemeClr val="tx1"/>
              </a:solidFill>
              <a:uFillTx/>
              <a:latin typeface="Comic Sans MS" panose="030F0702030302020204" charset="0"/>
              <a:ea typeface="微软雅黑" panose="020B0503020204020204" pitchFamily="34" charset="-122"/>
              <a:cs typeface="Comic Sans MS" panose="030F0702030302020204" charset="0"/>
            </a:endParaRPr>
          </a:p>
          <a:p>
            <a:pPr marL="228600" indent="-228600" algn="l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</a:pPr>
            <a:r>
              <a:rPr lang="en-US" altLang="zh-CN" sz="3600" spc="150">
                <a:solidFill>
                  <a:schemeClr val="tx1"/>
                </a:solidFill>
                <a:uFillTx/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don't post embarrassing photos and information</a:t>
            </a:r>
            <a:endParaRPr lang="en-US" altLang="zh-CN" sz="3600" spc="150">
              <a:solidFill>
                <a:schemeClr val="tx1"/>
              </a:solidFill>
              <a:uFillTx/>
              <a:latin typeface="Comic Sans MS" panose="030F0702030302020204" charset="0"/>
              <a:ea typeface="微软雅黑" panose="020B0503020204020204" pitchFamily="34" charset="-122"/>
              <a:cs typeface="Comic Sans MS" panose="030F0702030302020204" charset="0"/>
            </a:endParaRPr>
          </a:p>
        </p:txBody>
      </p:sp>
      <p:sp>
        <p:nvSpPr>
          <p:cNvPr id="6" name="云形 5"/>
          <p:cNvSpPr/>
          <p:nvPr/>
        </p:nvSpPr>
        <p:spPr>
          <a:xfrm>
            <a:off x="109855" y="2029460"/>
            <a:ext cx="11395710" cy="3005455"/>
          </a:xfrm>
          <a:prstGeom prst="cloud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08330" y="2907030"/>
            <a:ext cx="11068685" cy="12503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ts val="4520"/>
              </a:lnSpc>
            </a:pPr>
            <a:r>
              <a:rPr lang="en-US" altLang="zh-CN" sz="54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The more</a:t>
            </a:r>
            <a:r>
              <a:rPr lang="en-US" altLang="zh-CN" sz="540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 polite you are, </a:t>
            </a:r>
            <a:r>
              <a:rPr lang="en-US" altLang="zh-CN" sz="540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the less</a:t>
            </a:r>
            <a:r>
              <a:rPr lang="en-US" altLang="zh-CN" sz="540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 likely it is you will be attacked.</a:t>
            </a:r>
            <a:endParaRPr lang="en-US" altLang="zh-CN" sz="5400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bldLvl="0" animBg="1"/>
      <p:bldP spid="5" grpId="1" animBg="1"/>
      <p:bldP spid="6" grpId="0" bldLvl="0" animBg="1"/>
      <p:bldP spid="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502920" y="236220"/>
            <a:ext cx="32365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 i="1" u="sng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Para. 2</a:t>
            </a:r>
            <a:endParaRPr lang="en-US" altLang="zh-CN" sz="4000" b="1" i="1" u="sng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297623" y="942975"/>
            <a:ext cx="9187815" cy="70675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4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How</a:t>
            </a:r>
            <a:r>
              <a:rPr lang="en-US" altLang="zh-CN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  are  the </a:t>
            </a:r>
            <a:r>
              <a:rPr lang="en-US" altLang="zh-CN" sz="4000" b="1" i="1" u="sng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guidelines connected?</a:t>
            </a:r>
            <a:endParaRPr lang="en-US" altLang="zh-CN" sz="4000" b="1" i="1" u="sng"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5" y="1475740"/>
            <a:ext cx="3986530" cy="450596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065989" y="2358758"/>
            <a:ext cx="3961239" cy="777875"/>
            <a:chOff x="3942412" y="457451"/>
            <a:chExt cx="3961239" cy="777875"/>
          </a:xfrm>
        </p:grpSpPr>
        <p:sp>
          <p:nvSpPr>
            <p:cNvPr id="7" name="文本框 6"/>
            <p:cNvSpPr txBox="1"/>
            <p:nvPr/>
          </p:nvSpPr>
          <p:spPr>
            <a:xfrm>
              <a:off x="4750241" y="457451"/>
              <a:ext cx="3153410" cy="76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charset="0"/>
                  <a:ea typeface="幼圆" panose="02010509060101010101" pitchFamily="49" charset="-122"/>
                  <a:cs typeface="Comic Sans MS" panose="030F0702030302020204" charset="0"/>
                </a:rPr>
                <a:t> </a:t>
              </a:r>
              <a:r>
                <a:rPr lang="en-US" altLang="zh-CN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charset="0"/>
                  <a:ea typeface="幼圆" panose="02010509060101010101" pitchFamily="49" charset="-122"/>
                  <a:cs typeface="Comic Sans MS" panose="030F0702030302020204" charset="0"/>
                </a:rPr>
                <a:t>First of all</a:t>
              </a:r>
              <a:endParaRPr lang="en-US" altLang="zh-CN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charset="0"/>
                <a:ea typeface="幼圆" panose="02010509060101010101" pitchFamily="49" charset="-122"/>
                <a:cs typeface="Comic Sans MS" panose="030F0702030302020204" charset="0"/>
              </a:endParaRPr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2412" y="457451"/>
              <a:ext cx="807720" cy="777875"/>
            </a:xfrm>
            <a:prstGeom prst="rect">
              <a:avLst/>
            </a:prstGeom>
          </p:spPr>
        </p:pic>
      </p:grpSp>
      <p:grpSp>
        <p:nvGrpSpPr>
          <p:cNvPr id="11" name="组合 10"/>
          <p:cNvGrpSpPr/>
          <p:nvPr/>
        </p:nvGrpSpPr>
        <p:grpSpPr>
          <a:xfrm>
            <a:off x="4048844" y="3207118"/>
            <a:ext cx="3022074" cy="768350"/>
            <a:chOff x="3974162" y="457451"/>
            <a:chExt cx="3022074" cy="768350"/>
          </a:xfrm>
        </p:grpSpPr>
        <p:sp>
          <p:nvSpPr>
            <p:cNvPr id="12" name="文本框 11"/>
            <p:cNvSpPr txBox="1"/>
            <p:nvPr/>
          </p:nvSpPr>
          <p:spPr>
            <a:xfrm>
              <a:off x="4638481" y="457451"/>
              <a:ext cx="2357755" cy="76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 </a:t>
              </a:r>
              <a:r>
                <a:rPr lang="en-US" altLang="zh-CN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charset="0"/>
                  <a:ea typeface="幼圆" panose="02010509060101010101" pitchFamily="49" charset="-122"/>
                  <a:cs typeface="Comic Sans MS" panose="030F0702030302020204" charset="0"/>
                </a:rPr>
                <a:t>Second</a:t>
              </a:r>
              <a:endParaRPr lang="en-US" altLang="zh-CN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charset="0"/>
                <a:ea typeface="幼圆" panose="02010509060101010101" pitchFamily="49" charset="-122"/>
                <a:cs typeface="Comic Sans MS" panose="030F0702030302020204" charset="0"/>
              </a:endParaRP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4162" y="465071"/>
              <a:ext cx="759460" cy="760730"/>
            </a:xfrm>
            <a:prstGeom prst="rect">
              <a:avLst/>
            </a:prstGeom>
          </p:spPr>
        </p:pic>
      </p:grpSp>
      <p:grpSp>
        <p:nvGrpSpPr>
          <p:cNvPr id="14" name="组合 13"/>
          <p:cNvGrpSpPr/>
          <p:nvPr/>
        </p:nvGrpSpPr>
        <p:grpSpPr>
          <a:xfrm>
            <a:off x="4048844" y="4038333"/>
            <a:ext cx="2618849" cy="768350"/>
            <a:chOff x="3876372" y="456816"/>
            <a:chExt cx="2618849" cy="768350"/>
          </a:xfrm>
        </p:grpSpPr>
        <p:sp>
          <p:nvSpPr>
            <p:cNvPr id="15" name="文本框 14"/>
            <p:cNvSpPr txBox="1"/>
            <p:nvPr/>
          </p:nvSpPr>
          <p:spPr>
            <a:xfrm>
              <a:off x="4856286" y="456816"/>
              <a:ext cx="1638935" cy="76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charset="0"/>
                  <a:ea typeface="幼圆" panose="02010509060101010101" pitchFamily="49" charset="-122"/>
                  <a:cs typeface="Comic Sans MS" panose="030F0702030302020204" charset="0"/>
                </a:rPr>
                <a:t>Third</a:t>
              </a:r>
              <a:endParaRPr lang="en-US" altLang="zh-CN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charset="0"/>
                <a:ea typeface="幼圆" panose="02010509060101010101" pitchFamily="49" charset="-122"/>
                <a:cs typeface="Comic Sans MS" panose="030F0702030302020204" charset="0"/>
              </a:endParaRP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6372" y="457451"/>
              <a:ext cx="759460" cy="767715"/>
            </a:xfrm>
            <a:prstGeom prst="rect">
              <a:avLst/>
            </a:prstGeom>
          </p:spPr>
        </p:pic>
      </p:grpSp>
      <p:sp>
        <p:nvSpPr>
          <p:cNvPr id="22" name="文本框 21"/>
          <p:cNvSpPr txBox="1"/>
          <p:nvPr/>
        </p:nvSpPr>
        <p:spPr>
          <a:xfrm>
            <a:off x="378460" y="4938395"/>
            <a:ext cx="11434445" cy="144526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p>
            <a:pPr algn="ctr"/>
            <a:r>
              <a:rPr lang="en-US" altLang="zh-CN" sz="4400">
                <a:solidFill>
                  <a:schemeClr val="bg1"/>
                </a:solidFill>
                <a:latin typeface="Comic Sans MS" panose="030F0702030302020204" charset="0"/>
                <a:ea typeface="站酷文艺体" panose="02000603000000000000" charset="-122"/>
                <a:cs typeface="Comic Sans MS" panose="030F0702030302020204" charset="0"/>
                <a:sym typeface="+mn-ea"/>
              </a:rPr>
              <a:t>Tip4：Use linking words to express ideas clearly and coherently (连贯</a:t>
            </a:r>
            <a:r>
              <a:rPr lang="zh-CN" altLang="en-US" sz="4400">
                <a:solidFill>
                  <a:schemeClr val="bg1"/>
                </a:solidFill>
                <a:latin typeface="Comic Sans MS" panose="030F0702030302020204" charset="0"/>
                <a:ea typeface="站酷文艺体" panose="02000603000000000000" charset="-122"/>
                <a:cs typeface="Comic Sans MS" panose="030F0702030302020204" charset="0"/>
                <a:sym typeface="+mn-ea"/>
              </a:rPr>
              <a:t>地</a:t>
            </a:r>
            <a:r>
              <a:rPr lang="en-US" altLang="zh-CN" sz="4400">
                <a:solidFill>
                  <a:schemeClr val="bg1"/>
                </a:solidFill>
                <a:latin typeface="Comic Sans MS" panose="030F0702030302020204" charset="0"/>
                <a:ea typeface="站酷文艺体" panose="02000603000000000000" charset="-122"/>
                <a:cs typeface="Comic Sans MS" panose="030F0702030302020204" charset="0"/>
                <a:sym typeface="+mn-ea"/>
              </a:rPr>
              <a:t>).</a:t>
            </a:r>
            <a:endParaRPr lang="en-US" altLang="zh-CN" sz="4400">
              <a:solidFill>
                <a:schemeClr val="bg1"/>
              </a:solidFill>
              <a:latin typeface="Comic Sans MS" panose="030F0702030302020204" charset="0"/>
              <a:ea typeface="站酷文艺体" panose="02000603000000000000" charset="-122"/>
              <a:cs typeface="Comic Sans MS" panose="030F0702030302020204" charset="0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905" y="2349500"/>
            <a:ext cx="807720" cy="7778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502920" y="236220"/>
            <a:ext cx="32365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 i="1" u="sng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Para. 2</a:t>
            </a:r>
            <a:endParaRPr lang="en-US" altLang="zh-CN" sz="3600" b="1" i="1" u="sng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4" name="标题 1"/>
          <p:cNvSpPr>
            <a:spLocks noGrp="1"/>
          </p:cNvSpPr>
          <p:nvPr/>
        </p:nvSpPr>
        <p:spPr>
          <a:xfrm>
            <a:off x="1653540" y="1019810"/>
            <a:ext cx="8966835" cy="112204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 lnSpcReduction="20000"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algn="ctr"/>
            <a:r>
              <a:rPr lang="en-US" altLang="zh-CN">
                <a:latin typeface="Comic Sans MS" panose="030F0702030302020204" charset="0"/>
                <a:cs typeface="Comic Sans MS" panose="030F0702030302020204" charset="0"/>
              </a:rPr>
              <a:t>How can we explain </a:t>
            </a:r>
            <a:r>
              <a:rPr lang="en-US" altLang="zh-CN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new words</a:t>
            </a:r>
            <a:r>
              <a:rPr lang="en-US" altLang="zh-CN">
                <a:latin typeface="Comic Sans MS" panose="030F0702030302020204" charset="0"/>
                <a:cs typeface="Comic Sans MS" panose="030F0702030302020204" charset="0"/>
              </a:rPr>
              <a:t> or </a:t>
            </a:r>
            <a:r>
              <a:rPr lang="en-US" altLang="zh-CN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key terms</a:t>
            </a:r>
            <a:r>
              <a:rPr lang="en-US" altLang="zh-CN">
                <a:latin typeface="Comic Sans MS" panose="030F0702030302020204" charset="0"/>
                <a:cs typeface="Comic Sans MS" panose="030F0702030302020204" charset="0"/>
              </a:rPr>
              <a:t> in Para.2?</a:t>
            </a:r>
            <a:endParaRPr lang="en-US" altLang="zh-CN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95630" y="2279650"/>
            <a:ext cx="3089275" cy="5835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pPr algn="ctr"/>
            <a:r>
              <a:rPr lang="en-US" altLang="zh-CN" sz="320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Identity</a:t>
            </a:r>
            <a:r>
              <a:rPr lang="en-US" altLang="zh-CN" sz="320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 T</a:t>
            </a:r>
            <a:r>
              <a:rPr lang="en-US" altLang="zh-CN" sz="320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heft</a:t>
            </a:r>
            <a:endParaRPr lang="en-US" altLang="zh-CN" sz="3200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95630" y="3168015"/>
            <a:ext cx="1542415" cy="5835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en-US" altLang="zh-CN" sz="320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A</a:t>
            </a:r>
            <a:r>
              <a:rPr lang="en-US" altLang="zh-CN" sz="320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 T</a:t>
            </a:r>
            <a:r>
              <a:rPr lang="en-US" altLang="zh-CN" sz="320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roll</a:t>
            </a:r>
            <a:endParaRPr lang="en-US" altLang="zh-CN" sz="3200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95630" y="4053205"/>
            <a:ext cx="2927350" cy="5835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en-US" altLang="zh-CN" sz="320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A</a:t>
            </a:r>
            <a:r>
              <a:rPr lang="en-US" altLang="zh-CN" sz="320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 C</a:t>
            </a:r>
            <a:r>
              <a:rPr lang="en-US" altLang="zh-CN" sz="320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yberbully</a:t>
            </a:r>
            <a:endParaRPr lang="en-US" altLang="zh-CN" sz="3200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820795" y="2279650"/>
            <a:ext cx="7650480" cy="5835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r>
              <a:rPr lang="en-US" altLang="zh-CN" sz="3200" b="1" i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It is </a:t>
            </a:r>
            <a:r>
              <a:rPr lang="en-US" altLang="zh-CN" sz="3200" i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a problem...steal your identity.</a:t>
            </a:r>
            <a:r>
              <a:rPr lang="en-US" altLang="zh-CN" sz="3200" b="1" i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endParaRPr lang="en-US" altLang="zh-CN" sz="3200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354580" y="3168015"/>
            <a:ext cx="9115425" cy="5835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r>
              <a:rPr lang="en-US" altLang="zh-CN" sz="3200" b="1" i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A troll is a person </a:t>
            </a:r>
            <a:r>
              <a:rPr lang="en-US" altLang="zh-CN" sz="320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... </a:t>
            </a:r>
            <a:r>
              <a:rPr lang="en-US" altLang="zh-CN" sz="320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stir up</a:t>
            </a:r>
            <a:r>
              <a:rPr lang="en-US" altLang="zh-CN" sz="320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 trouble online.</a:t>
            </a:r>
            <a:endParaRPr lang="en-US" altLang="zh-CN" sz="3200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588385" y="4053205"/>
            <a:ext cx="7881620" cy="5835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r>
              <a:rPr lang="en-US" altLang="zh-CN" sz="3200" b="1" i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Like a troll</a:t>
            </a:r>
            <a:r>
              <a:rPr lang="en-US" altLang="zh-CN" sz="320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, a cyberbully will use ... .</a:t>
            </a:r>
            <a:endParaRPr lang="en-US" altLang="zh-CN" sz="3200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109710" y="2279650"/>
            <a:ext cx="2360930" cy="5835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pPr algn="l"/>
            <a:r>
              <a:rPr lang="en-US" altLang="zh-CN" sz="320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explana</a:t>
            </a:r>
            <a:r>
              <a:rPr lang="en-US" altLang="zh-CN" sz="32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tion</a:t>
            </a:r>
            <a:endParaRPr lang="en-US" altLang="zh-CN" sz="32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109710" y="3168015"/>
            <a:ext cx="2360295" cy="5835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pPr algn="l"/>
            <a:r>
              <a:rPr lang="en-US" altLang="zh-CN" sz="320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defini</a:t>
            </a:r>
            <a:r>
              <a:rPr lang="en-US" altLang="zh-CN" sz="32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tion</a:t>
            </a:r>
            <a:endParaRPr lang="en-US" altLang="zh-CN" sz="32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9109710" y="4053205"/>
            <a:ext cx="2360295" cy="5835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pPr algn="l"/>
            <a:r>
              <a:rPr lang="en-US" altLang="zh-CN" sz="320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compari</a:t>
            </a:r>
            <a:r>
              <a:rPr lang="en-US" altLang="zh-CN" sz="32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son </a:t>
            </a:r>
            <a:endParaRPr lang="en-US" altLang="zh-CN" sz="32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95630" y="4695825"/>
            <a:ext cx="10932795" cy="1660525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p>
            <a:pPr algn="just" fontAlgn="auto">
              <a:lnSpc>
                <a:spcPts val="4080"/>
              </a:lnSpc>
            </a:pPr>
            <a:r>
              <a:rPr lang="en-US" altLang="zh-CN" sz="3600">
                <a:solidFill>
                  <a:schemeClr val="bg1"/>
                </a:solidFill>
                <a:latin typeface="Comic Sans MS" panose="030F0702030302020204" charset="0"/>
                <a:ea typeface="站酷文艺体" panose="02000603000000000000" charset="-122"/>
                <a:cs typeface="Comic Sans MS" panose="030F0702030302020204" charset="0"/>
              </a:rPr>
              <a:t>Tip 5: Add details and u</a:t>
            </a:r>
            <a:r>
              <a:rPr lang="en-US" altLang="zh-CN" sz="3600">
                <a:solidFill>
                  <a:schemeClr val="bg1"/>
                </a:solidFill>
                <a:latin typeface="Comic Sans MS" panose="030F0702030302020204" charset="0"/>
                <a:ea typeface="站酷文艺体" panose="02000603000000000000" charset="-122"/>
                <a:cs typeface="Comic Sans MS" panose="030F0702030302020204" charset="0"/>
                <a:sym typeface="+mn-ea"/>
              </a:rPr>
              <a:t>se skills such as explanation、definition and comparison to make the information clear and understandable.</a:t>
            </a:r>
            <a:endParaRPr lang="en-US" altLang="zh-CN" sz="3600">
              <a:solidFill>
                <a:schemeClr val="bg1"/>
              </a:solidFill>
              <a:latin typeface="Comic Sans MS" panose="030F0702030302020204" charset="0"/>
              <a:ea typeface="站酷文艺体" panose="02000603000000000000" charset="-122"/>
              <a:cs typeface="Comic Sans MS" panose="030F0702030302020204" charset="0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2" grpId="0" bldLvl="0" animBg="1"/>
      <p:bldP spid="12" grpId="1" animBg="1"/>
      <p:bldP spid="13" grpId="0" bldLvl="0" animBg="1"/>
      <p:bldP spid="13" grpId="1" animBg="1"/>
      <p:bldP spid="17" grpId="0" bldLvl="0" animBg="1"/>
      <p:bldP spid="17" grpId="1"/>
      <p:bldP spid="15" grpId="0" bldLvl="0" animBg="1"/>
      <p:bldP spid="15" grpId="1"/>
      <p:bldP spid="22" grpId="0" bldLvl="0" animBg="1"/>
      <p:bldP spid="22" grpId="1" animBg="1"/>
      <p:bldP spid="18" grpId="0" animBg="1"/>
      <p:bldP spid="1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11505" y="2607945"/>
            <a:ext cx="10968990" cy="2750185"/>
          </a:xfrm>
        </p:spPr>
        <p:txBody>
          <a:bodyPr/>
          <a:p>
            <a:pPr marL="0" indent="0">
              <a:buNone/>
            </a:pPr>
            <a:r>
              <a:rPr lang="en-US" altLang="zh-CN" sz="400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“Have you had any bad experience online, or do you have some good advice for staying safe? </a:t>
            </a:r>
            <a:r>
              <a:rPr lang="en-US" altLang="zh-CN" sz="400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Post your comments below!</a:t>
            </a:r>
            <a:r>
              <a:rPr lang="en-US" altLang="zh-CN" sz="400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”</a:t>
            </a:r>
            <a:endParaRPr lang="en-US" altLang="zh-CN" sz="4000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02920" y="236220"/>
            <a:ext cx="32365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i="1" u="sng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Para. 3</a:t>
            </a:r>
            <a:endParaRPr lang="en-US" altLang="zh-CN" sz="3200" b="1" i="1" u="sng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11575" y="1425645"/>
            <a:ext cx="10969200" cy="705600"/>
          </a:xfrm>
        </p:spPr>
        <p:txBody>
          <a:bodyPr>
            <a:normAutofit fontScale="90000"/>
          </a:bodyPr>
          <a:p>
            <a:pPr algn="ctr"/>
            <a:r>
              <a:rPr lang="en-US" altLang="zh-CN" sz="4445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What</a:t>
            </a:r>
            <a:r>
              <a:rPr lang="en-US" altLang="zh-CN" sz="4445">
                <a:latin typeface="Comic Sans MS" panose="030F0702030302020204" charset="0"/>
                <a:cs typeface="Comic Sans MS" panose="030F0702030302020204" charset="0"/>
              </a:rPr>
              <a:t> does the </a:t>
            </a:r>
            <a:r>
              <a:rPr lang="en-US" altLang="zh-CN" sz="4445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author</a:t>
            </a:r>
            <a:r>
              <a:rPr lang="en-US" altLang="zh-CN" sz="4445">
                <a:latin typeface="Comic Sans MS" panose="030F0702030302020204" charset="0"/>
                <a:cs typeface="Comic Sans MS" panose="030F0702030302020204" charset="0"/>
              </a:rPr>
              <a:t> ask the readers to do?</a:t>
            </a:r>
            <a:endParaRPr lang="en-US" altLang="zh-CN" sz="4445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310630" y="309245"/>
            <a:ext cx="42221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make comments</a:t>
            </a:r>
            <a:endParaRPr lang="en-US" altLang="zh-CN" sz="4000" b="1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8" name="上箭头 7"/>
          <p:cNvSpPr/>
          <p:nvPr/>
        </p:nvSpPr>
        <p:spPr>
          <a:xfrm>
            <a:off x="8348980" y="1082040"/>
            <a:ext cx="321310" cy="27749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bldLvl="0" animBg="1"/>
      <p:bldP spid="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p>
            <a:pPr algn="ctr"/>
            <a:r>
              <a:rPr lang="en-US" altLang="zh-CN" sz="5400" i="1" u="sng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Let's write.</a:t>
            </a:r>
            <a:endParaRPr lang="en-US" altLang="zh-CN" sz="5400" i="1" u="sng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339" name="矩形 11"/>
          <p:cNvSpPr>
            <a:spLocks noChangeArrowheads="1"/>
          </p:cNvSpPr>
          <p:nvPr/>
        </p:nvSpPr>
        <p:spPr bwMode="auto">
          <a:xfrm>
            <a:off x="748030" y="1668780"/>
            <a:ext cx="10718165" cy="376174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8580" tIns="34290" rIns="68580" bIns="34290">
            <a:spAutoFit/>
          </a:bodyPr>
          <a:p>
            <a:pPr indent="0" algn="just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en-US" altLang="zh-CN" sz="4000" kern="100" dirty="0">
                <a:latin typeface="Times New Roman" panose="02020603050405020304"/>
                <a:cs typeface="Times New Roman" panose="02020603050405020304"/>
              </a:rPr>
              <a:t>	</a:t>
            </a:r>
            <a:r>
              <a:rPr lang="zh-CN" altLang="zh-CN" sz="4000" kern="100" dirty="0">
                <a:latin typeface="Times New Roman" panose="02020603050405020304"/>
                <a:cs typeface="Times New Roman" panose="02020603050405020304"/>
              </a:rPr>
              <a:t>请根据以下要点以</a:t>
            </a:r>
            <a:r>
              <a:rPr lang="en-US" altLang="zh-CN" sz="4000" kern="100" dirty="0">
                <a:latin typeface="Times New Roman" panose="02020603050405020304"/>
                <a:cs typeface="Courier New" panose="02070309020205020404"/>
              </a:rPr>
              <a:t>“ </a:t>
            </a:r>
            <a:r>
              <a:rPr lang="en-US" altLang="zh-CN" sz="4000" kern="100" dirty="0">
                <a:solidFill>
                  <a:srgbClr val="FF0000"/>
                </a:solidFill>
                <a:latin typeface="Times New Roman" panose="02020603050405020304"/>
                <a:cs typeface="Courier New" panose="02070309020205020404"/>
                <a:sym typeface="+mn-ea"/>
              </a:rPr>
              <a:t>Online </a:t>
            </a:r>
            <a:r>
              <a:rPr lang="en-US" altLang="zh-CN" sz="4000" kern="100" dirty="0">
                <a:solidFill>
                  <a:srgbClr val="FF0000"/>
                </a:solidFill>
                <a:latin typeface="Times New Roman" panose="02020603050405020304"/>
                <a:cs typeface="Courier New" panose="02070309020205020404"/>
              </a:rPr>
              <a:t>Shopping Safety</a:t>
            </a:r>
            <a:r>
              <a:rPr lang="en-US" altLang="zh-CN" sz="4000" kern="100" dirty="0">
                <a:latin typeface="Times New Roman" panose="02020603050405020304"/>
                <a:cs typeface="Courier New" panose="02070309020205020404"/>
              </a:rPr>
              <a:t>”</a:t>
            </a:r>
            <a:r>
              <a:rPr lang="zh-CN" altLang="zh-CN" sz="4000" kern="100" dirty="0">
                <a:latin typeface="Times New Roman" panose="02020603050405020304"/>
                <a:cs typeface="Times New Roman" panose="02020603050405020304"/>
              </a:rPr>
              <a:t>为题写一篇关于如何安全地网上购物的帖子并发表在你的博客上。词数</a:t>
            </a:r>
            <a:r>
              <a:rPr lang="en-US" altLang="zh-CN" sz="4000" kern="100" dirty="0">
                <a:latin typeface="Times New Roman" panose="02020603050405020304"/>
                <a:cs typeface="Courier New" panose="02070309020205020404"/>
              </a:rPr>
              <a:t>100</a:t>
            </a:r>
            <a:r>
              <a:rPr lang="zh-CN" altLang="zh-CN" sz="4000" kern="100" dirty="0">
                <a:latin typeface="Times New Roman" panose="02020603050405020304"/>
                <a:cs typeface="Times New Roman" panose="02020603050405020304"/>
              </a:rPr>
              <a:t>左右。</a:t>
            </a:r>
            <a:endParaRPr lang="zh-CN" altLang="zh-CN" sz="400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indent="0" algn="just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en-US" altLang="zh-CN" sz="4000" kern="100" dirty="0">
                <a:latin typeface="Times New Roman" panose="02020603050405020304"/>
                <a:cs typeface="Courier New" panose="02070309020205020404"/>
              </a:rPr>
              <a:t>1.</a:t>
            </a:r>
            <a:r>
              <a:rPr lang="zh-CN" altLang="zh-CN" sz="4000" kern="100" dirty="0">
                <a:latin typeface="Times New Roman" panose="02020603050405020304"/>
                <a:cs typeface="Times New Roman" panose="02020603050405020304"/>
              </a:rPr>
              <a:t>挑选你熟悉的购物网站；</a:t>
            </a:r>
            <a:endParaRPr lang="zh-CN" altLang="zh-CN" sz="4000" kern="100" dirty="0">
              <a:latin typeface="Times New Roman" panose="02020603050405020304"/>
              <a:cs typeface="Times New Roman" panose="02020603050405020304"/>
            </a:endParaRPr>
          </a:p>
          <a:p>
            <a:pPr indent="0" algn="just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en-US" altLang="zh-CN" sz="4000" kern="100" dirty="0">
                <a:latin typeface="Times New Roman" panose="02020603050405020304"/>
                <a:cs typeface="Courier New" panose="02070309020205020404"/>
              </a:rPr>
              <a:t>2.</a:t>
            </a:r>
            <a:r>
              <a:rPr lang="zh-CN" altLang="zh-CN" sz="4000" kern="100" dirty="0">
                <a:latin typeface="Times New Roman" panose="02020603050405020304"/>
                <a:cs typeface="Times New Roman" panose="02020603050405020304"/>
              </a:rPr>
              <a:t>使用较为复杂的密码；</a:t>
            </a:r>
            <a:endParaRPr lang="zh-CN" altLang="zh-CN" sz="4000" kern="100" dirty="0">
              <a:latin typeface="Times New Roman" panose="02020603050405020304"/>
              <a:cs typeface="Times New Roman" panose="02020603050405020304"/>
            </a:endParaRPr>
          </a:p>
          <a:p>
            <a:pPr indent="0" algn="just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en-US" altLang="zh-CN" sz="4000" kern="100" dirty="0">
                <a:latin typeface="Times New Roman" panose="02020603050405020304"/>
                <a:cs typeface="Courier New" panose="02070309020205020404"/>
              </a:rPr>
              <a:t>3.</a:t>
            </a:r>
            <a:r>
              <a:rPr lang="zh-CN" altLang="zh-CN" sz="4000" kern="100" dirty="0">
                <a:latin typeface="Times New Roman" panose="02020603050405020304"/>
                <a:cs typeface="Times New Roman" panose="02020603050405020304"/>
              </a:rPr>
              <a:t>勿使用公共电脑购物</a:t>
            </a:r>
            <a:r>
              <a:rPr lang="en-US" altLang="zh-CN" sz="4000" kern="100" dirty="0">
                <a:latin typeface="宋体" panose="02010600030101010101" pitchFamily="2" charset="-122"/>
                <a:cs typeface="Times New Roman" panose="02020603050405020304"/>
              </a:rPr>
              <a:t>……</a:t>
            </a:r>
            <a:endParaRPr lang="zh-CN" altLang="zh-CN" sz="4000" dirty="0">
              <a:latin typeface="宋体" panose="02010600030101010101" pitchFamily="2" charset="-122"/>
              <a:ea typeface="黑体" panose="02010609060101010101" charset="-122"/>
              <a:cs typeface="Courier New" panose="02070309020205020404" pitchFamily="49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下箭头 10"/>
          <p:cNvSpPr/>
          <p:nvPr/>
        </p:nvSpPr>
        <p:spPr>
          <a:xfrm>
            <a:off x="1224915" y="143510"/>
            <a:ext cx="343535" cy="6348095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683510" y="313563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zh-CN" altLang="en-US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1" name="云形 30"/>
          <p:cNvSpPr/>
          <p:nvPr/>
        </p:nvSpPr>
        <p:spPr>
          <a:xfrm rot="1140000">
            <a:off x="-42545" y="1370330"/>
            <a:ext cx="3174365" cy="670560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3813175" y="2692400"/>
            <a:ext cx="5779135" cy="937895"/>
          </a:xfrm>
          <a:prstGeom prst="round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400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3822700" y="4028440"/>
            <a:ext cx="5814695" cy="1061720"/>
          </a:xfrm>
          <a:prstGeom prst="round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400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3813175" y="5291455"/>
            <a:ext cx="5779135" cy="878205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400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862705" y="3028315"/>
            <a:ext cx="5166360" cy="4552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lnSpc>
                <a:spcPts val="2840"/>
              </a:lnSpc>
            </a:pPr>
            <a:r>
              <a:rPr lang="en-US" altLang="zh-CN" sz="4400">
                <a:solidFill>
                  <a:schemeClr val="tx1"/>
                </a:solidFill>
                <a:latin typeface="Comic Sans MS" panose="030F0702030302020204" charset="0"/>
                <a:ea typeface="站酷文艺体" panose="02000603000000000000" charset="-122"/>
                <a:cs typeface="Comic Sans MS" panose="030F0702030302020204" charset="0"/>
                <a:sym typeface="+mn-ea"/>
              </a:rPr>
              <a:t>explain the rules</a:t>
            </a:r>
            <a:endParaRPr lang="en-US" altLang="zh-CN" sz="4400">
              <a:solidFill>
                <a:schemeClr val="tx1"/>
              </a:solidFill>
              <a:latin typeface="Comic Sans MS" panose="030F0702030302020204" charset="0"/>
              <a:ea typeface="站酷文艺体" panose="02000603000000000000" charset="-122"/>
              <a:cs typeface="Comic Sans MS" panose="030F0702030302020204" charset="0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883025" y="4122420"/>
            <a:ext cx="5969000" cy="8966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lnSpc>
                <a:spcPts val="3140"/>
              </a:lnSpc>
            </a:pPr>
            <a:r>
              <a:rPr lang="en-US" altLang="zh-CN" sz="4400">
                <a:solidFill>
                  <a:schemeClr val="tx1"/>
                </a:solidFill>
                <a:latin typeface="Comic Sans MS" panose="030F0702030302020204" charset="0"/>
                <a:ea typeface="站酷文艺体" panose="02000603000000000000" charset="-122"/>
                <a:cs typeface="Comic Sans MS" panose="030F0702030302020204" charset="0"/>
                <a:sym typeface="+mn-ea"/>
              </a:rPr>
              <a:t>ask others to give comments</a:t>
            </a:r>
            <a:endParaRPr lang="en-US" altLang="zh-CN" sz="4400">
              <a:solidFill>
                <a:schemeClr val="tx1"/>
              </a:solidFill>
              <a:latin typeface="Comic Sans MS" panose="030F0702030302020204" charset="0"/>
              <a:ea typeface="站酷文艺体" panose="02000603000000000000" charset="-122"/>
              <a:cs typeface="Comic Sans MS" panose="030F0702030302020204" charset="0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862705" y="5574030"/>
            <a:ext cx="5989320" cy="4552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lnSpc>
                <a:spcPts val="2840"/>
              </a:lnSpc>
            </a:pPr>
            <a:r>
              <a:rPr lang="en-US" altLang="zh-CN" sz="4400">
                <a:solidFill>
                  <a:schemeClr val="tx1"/>
                </a:solidFill>
                <a:latin typeface="Comic Sans MS" panose="030F0702030302020204" charset="0"/>
                <a:ea typeface="站酷文艺体" panose="02000603000000000000" charset="-122"/>
                <a:cs typeface="Comic Sans MS" panose="030F0702030302020204" charset="0"/>
                <a:sym typeface="+mn-ea"/>
              </a:rPr>
              <a:t>others' comments</a:t>
            </a:r>
            <a:endParaRPr lang="en-US" altLang="zh-CN" sz="4400">
              <a:solidFill>
                <a:schemeClr val="tx1"/>
              </a:solidFill>
              <a:latin typeface="Comic Sans MS" panose="030F0702030302020204" charset="0"/>
              <a:ea typeface="站酷文艺体" panose="02000603000000000000" charset="-122"/>
              <a:cs typeface="Comic Sans MS" panose="030F0702030302020204" charset="0"/>
              <a:sym typeface="+mn-ea"/>
            </a:endParaRPr>
          </a:p>
        </p:txBody>
      </p:sp>
      <p:sp>
        <p:nvSpPr>
          <p:cNvPr id="18" name="云形 17"/>
          <p:cNvSpPr/>
          <p:nvPr/>
        </p:nvSpPr>
        <p:spPr>
          <a:xfrm rot="21120000">
            <a:off x="348615" y="259715"/>
            <a:ext cx="2207895" cy="744220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9" name="云形 18"/>
          <p:cNvSpPr/>
          <p:nvPr/>
        </p:nvSpPr>
        <p:spPr>
          <a:xfrm>
            <a:off x="370205" y="2788285"/>
            <a:ext cx="1809115" cy="744220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0" name="云形 19"/>
          <p:cNvSpPr/>
          <p:nvPr/>
        </p:nvSpPr>
        <p:spPr>
          <a:xfrm rot="20880000">
            <a:off x="561340" y="4334510"/>
            <a:ext cx="2120265" cy="744220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1" name="云形 20"/>
          <p:cNvSpPr/>
          <p:nvPr/>
        </p:nvSpPr>
        <p:spPr>
          <a:xfrm>
            <a:off x="320040" y="5444490"/>
            <a:ext cx="2364105" cy="819785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 rot="20760000">
            <a:off x="816610" y="273685"/>
            <a:ext cx="14560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accent6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charset="0"/>
                <a:cs typeface="Comic Sans MS" panose="030F0702030302020204" charset="0"/>
              </a:rPr>
              <a:t>Title</a:t>
            </a:r>
            <a:endParaRPr lang="en-US" altLang="zh-CN" sz="3600" b="1">
              <a:solidFill>
                <a:schemeClr val="accent6"/>
              </a:soli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 rot="1020000">
            <a:off x="83185" y="1383030"/>
            <a:ext cx="292227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l">
              <a:buClrTx/>
              <a:buSzTx/>
              <a:buFontTx/>
            </a:pPr>
            <a:r>
              <a:rPr lang="en-US" altLang="zh-CN" sz="3600" b="1"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charset="0"/>
                <a:cs typeface="Comic Sans MS" panose="030F0702030302020204" charset="0"/>
              </a:rPr>
              <a:t>Introduction</a:t>
            </a:r>
            <a:endParaRPr lang="en-US" altLang="zh-CN" sz="3600" b="1">
              <a:solidFill>
                <a:schemeClr val="accent1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74345" y="2838450"/>
            <a:ext cx="15278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charset="0"/>
                <a:cs typeface="Comic Sans MS" panose="030F0702030302020204" charset="0"/>
              </a:rPr>
              <a:t>Body</a:t>
            </a:r>
            <a:endParaRPr lang="en-US" altLang="zh-CN" sz="3600" b="1"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 rot="20460000">
            <a:off x="551180" y="4366260"/>
            <a:ext cx="21844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600" b="1"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charset="0"/>
                <a:cs typeface="Comic Sans MS" panose="030F0702030302020204" charset="0"/>
              </a:rPr>
              <a:t>Ending</a:t>
            </a:r>
            <a:endParaRPr lang="en-US" altLang="zh-CN" sz="3600" b="1"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208280" y="5484495"/>
            <a:ext cx="28263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charset="0"/>
                <a:cs typeface="Comic Sans MS" panose="030F0702030302020204" charset="0"/>
              </a:rPr>
              <a:t>Comments</a:t>
            </a:r>
            <a:endParaRPr lang="en-US" altLang="zh-CN" sz="3600" b="1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3862705" y="698500"/>
            <a:ext cx="5391150" cy="4552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ts val="2840"/>
              </a:lnSpc>
            </a:pPr>
            <a:r>
              <a:rPr lang="en-US" altLang="zh-CN" sz="4400">
                <a:solidFill>
                  <a:schemeClr val="tx1"/>
                </a:solidFill>
                <a:latin typeface="Comic Sans MS" panose="030F0702030302020204" charset="0"/>
                <a:ea typeface="站酷文艺体" panose="02000603000000000000" charset="-122"/>
                <a:cs typeface="Comic Sans MS" panose="030F0702030302020204" charset="0"/>
                <a:sym typeface="+mn-ea"/>
              </a:rPr>
              <a:t>tell the main idea</a:t>
            </a:r>
            <a:endParaRPr lang="en-US" altLang="zh-CN" sz="4400">
              <a:solidFill>
                <a:schemeClr val="tx1"/>
              </a:solidFill>
              <a:latin typeface="Comic Sans MS" panose="030F0702030302020204" charset="0"/>
              <a:ea typeface="站酷文艺体" panose="02000603000000000000" charset="-122"/>
              <a:cs typeface="Comic Sans MS" panose="030F0702030302020204" charset="0"/>
              <a:sym typeface="+mn-ea"/>
            </a:endParaRPr>
          </a:p>
        </p:txBody>
      </p:sp>
      <p:sp>
        <p:nvSpPr>
          <p:cNvPr id="33" name="圆角矩形 32"/>
          <p:cNvSpPr/>
          <p:nvPr/>
        </p:nvSpPr>
        <p:spPr>
          <a:xfrm>
            <a:off x="3822065" y="466725"/>
            <a:ext cx="5824855" cy="892810"/>
          </a:xfrm>
          <a:prstGeom prst="round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400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7" name="圆角矩形 36"/>
          <p:cNvSpPr/>
          <p:nvPr/>
        </p:nvSpPr>
        <p:spPr>
          <a:xfrm>
            <a:off x="3813175" y="1448435"/>
            <a:ext cx="5833110" cy="992505"/>
          </a:xfrm>
          <a:prstGeom prst="round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800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3855085" y="1544320"/>
            <a:ext cx="6024245" cy="8966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lnSpc>
                <a:spcPts val="3140"/>
              </a:lnSpc>
              <a:buClrTx/>
              <a:buSzTx/>
              <a:buFontTx/>
            </a:pPr>
            <a:r>
              <a:rPr lang="en-US" altLang="zh-CN" sz="4400">
                <a:solidFill>
                  <a:schemeClr val="tx1"/>
                </a:solidFill>
                <a:latin typeface="Comic Sans MS" panose="030F0702030302020204" charset="0"/>
                <a:ea typeface="站酷文艺体" panose="02000603000000000000" charset="-122"/>
                <a:cs typeface="Comic Sans MS" panose="030F0702030302020204" charset="0"/>
                <a:sym typeface="+mn-ea"/>
              </a:rPr>
              <a:t>introduce a topic and introduce oneself</a:t>
            </a:r>
            <a:endParaRPr lang="en-US" altLang="zh-CN" sz="4400">
              <a:solidFill>
                <a:schemeClr val="tx1"/>
              </a:solidFill>
              <a:latin typeface="Comic Sans MS" panose="030F0702030302020204" charset="0"/>
              <a:ea typeface="站酷文艺体" panose="02000603000000000000" charset="-122"/>
              <a:cs typeface="Comic Sans MS" panose="030F0702030302020204" charset="0"/>
              <a:sym typeface="+mn-ea"/>
            </a:endParaRPr>
          </a:p>
        </p:txBody>
      </p:sp>
      <p:sp>
        <p:nvSpPr>
          <p:cNvPr id="6" name="右箭头 5"/>
          <p:cNvSpPr/>
          <p:nvPr/>
        </p:nvSpPr>
        <p:spPr>
          <a:xfrm>
            <a:off x="2780665" y="680085"/>
            <a:ext cx="935355" cy="19621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7" name="右箭头 6"/>
          <p:cNvSpPr/>
          <p:nvPr/>
        </p:nvSpPr>
        <p:spPr>
          <a:xfrm>
            <a:off x="2780665" y="1590040"/>
            <a:ext cx="935355" cy="183515"/>
          </a:xfrm>
          <a:prstGeom prst="rightArrow">
            <a:avLst>
              <a:gd name="adj1" fmla="val 55987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9" name="右箭头 8"/>
          <p:cNvSpPr/>
          <p:nvPr/>
        </p:nvSpPr>
        <p:spPr>
          <a:xfrm>
            <a:off x="2780665" y="3014345"/>
            <a:ext cx="935355" cy="19748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0" name="右箭头 9"/>
          <p:cNvSpPr/>
          <p:nvPr/>
        </p:nvSpPr>
        <p:spPr>
          <a:xfrm>
            <a:off x="2780665" y="4305300"/>
            <a:ext cx="935355" cy="1746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2" name="右箭头 11"/>
          <p:cNvSpPr/>
          <p:nvPr/>
        </p:nvSpPr>
        <p:spPr>
          <a:xfrm>
            <a:off x="2780665" y="5574030"/>
            <a:ext cx="935355" cy="202565"/>
          </a:xfrm>
          <a:prstGeom prst="rightArrow">
            <a:avLst>
              <a:gd name="adj1" fmla="val 37864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3" name="六角星 12"/>
          <p:cNvSpPr/>
          <p:nvPr/>
        </p:nvSpPr>
        <p:spPr>
          <a:xfrm>
            <a:off x="8338820" y="2310765"/>
            <a:ext cx="3676650" cy="1701165"/>
          </a:xfrm>
          <a:prstGeom prst="star6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400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884285" y="2777490"/>
            <a:ext cx="28187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 b="1">
                <a:latin typeface="Comic Sans MS" panose="030F0702030302020204" charset="0"/>
                <a:cs typeface="Comic Sans MS" panose="030F0702030302020204" charset="0"/>
              </a:rPr>
              <a:t>structure</a:t>
            </a:r>
            <a:endParaRPr lang="en-US" altLang="zh-CN" sz="4400" b="1">
              <a:latin typeface="Comic Sans MS" panose="030F0702030302020204" charset="0"/>
              <a:cs typeface="Comic Sans MS" panose="030F070203030202020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/>
      </p:par>
    </p:tnLst>
    <p:bldLst>
      <p:bldP spid="27" grpId="1"/>
      <p:bldP spid="2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下箭头 10"/>
          <p:cNvSpPr/>
          <p:nvPr/>
        </p:nvSpPr>
        <p:spPr>
          <a:xfrm>
            <a:off x="1224915" y="143510"/>
            <a:ext cx="343535" cy="6348095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200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683510" y="3135630"/>
            <a:ext cx="3098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zh-CN" altLang="en-US" sz="3600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1" name="云形 30"/>
          <p:cNvSpPr/>
          <p:nvPr/>
        </p:nvSpPr>
        <p:spPr>
          <a:xfrm rot="1140000">
            <a:off x="-42545" y="1370330"/>
            <a:ext cx="3174365" cy="670560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3200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6" name="右箭头 25"/>
          <p:cNvSpPr/>
          <p:nvPr/>
        </p:nvSpPr>
        <p:spPr>
          <a:xfrm>
            <a:off x="2560320" y="1537970"/>
            <a:ext cx="559435" cy="196850"/>
          </a:xfrm>
          <a:prstGeom prst="rightArrow">
            <a:avLst>
              <a:gd name="adj1" fmla="val 50161"/>
              <a:gd name="adj2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600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4" name="右箭头 33"/>
          <p:cNvSpPr/>
          <p:nvPr/>
        </p:nvSpPr>
        <p:spPr>
          <a:xfrm rot="2640000">
            <a:off x="1920240" y="3942715"/>
            <a:ext cx="1607185" cy="171450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200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3282950" y="2440940"/>
            <a:ext cx="8263890" cy="1091565"/>
          </a:xfrm>
          <a:prstGeom prst="round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>
              <a:lnSpc>
                <a:spcPts val="3100"/>
              </a:lnSpc>
            </a:pPr>
            <a:endParaRPr lang="zh-CN" altLang="en-US" sz="3600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3335020" y="3622675"/>
            <a:ext cx="8211820" cy="1024890"/>
          </a:xfrm>
          <a:prstGeom prst="round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>
              <a:lnSpc>
                <a:spcPts val="3100"/>
              </a:lnSpc>
            </a:pPr>
            <a:endParaRPr lang="zh-CN" altLang="en-US" sz="3600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3372485" y="4719955"/>
            <a:ext cx="8184515" cy="1688465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>
              <a:lnSpc>
                <a:spcPts val="3100"/>
              </a:lnSpc>
            </a:pPr>
            <a:endParaRPr lang="zh-CN" altLang="en-US" sz="3600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361055" y="2539365"/>
            <a:ext cx="8195310" cy="8864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lnSpc>
                <a:spcPts val="3100"/>
              </a:lnSpc>
            </a:pPr>
            <a:r>
              <a:rPr lang="en-US" altLang="zh-CN" sz="3600">
                <a:solidFill>
                  <a:schemeClr val="tx1"/>
                </a:solidFill>
                <a:latin typeface="Comic Sans MS" panose="030F0702030302020204" charset="0"/>
                <a:ea typeface="站酷文艺体" panose="02000603000000000000" charset="-122"/>
                <a:cs typeface="Comic Sans MS" panose="030F0702030302020204" charset="0"/>
                <a:sym typeface="+mn-ea"/>
              </a:rPr>
              <a:t>Tip3：Use </a:t>
            </a:r>
            <a:r>
              <a:rPr lang="en-US" altLang="zh-CN" sz="3600" i="1">
                <a:solidFill>
                  <a:srgbClr val="FF0000"/>
                </a:solidFill>
                <a:latin typeface="Comic Sans MS" panose="030F0702030302020204" charset="0"/>
                <a:ea typeface="站酷文艺体" panose="02000603000000000000" charset="-122"/>
                <a:cs typeface="Comic Sans MS" panose="030F0702030302020204" charset="0"/>
                <a:sym typeface="+mn-ea"/>
              </a:rPr>
              <a:t>linking words</a:t>
            </a:r>
            <a:r>
              <a:rPr lang="en-US" altLang="zh-CN" sz="3600" i="1">
                <a:solidFill>
                  <a:schemeClr val="tx1"/>
                </a:solidFill>
                <a:latin typeface="Comic Sans MS" panose="030F0702030302020204" charset="0"/>
                <a:ea typeface="站酷文艺体" panose="02000603000000000000" charset="-122"/>
                <a:cs typeface="Comic Sans MS" panose="030F0702030302020204" charset="0"/>
                <a:sym typeface="+mn-ea"/>
              </a:rPr>
              <a:t> </a:t>
            </a:r>
            <a:r>
              <a:rPr lang="en-US" altLang="zh-CN" sz="3600">
                <a:solidFill>
                  <a:schemeClr val="tx1"/>
                </a:solidFill>
                <a:latin typeface="Comic Sans MS" panose="030F0702030302020204" charset="0"/>
                <a:ea typeface="站酷文艺体" panose="02000603000000000000" charset="-122"/>
                <a:cs typeface="Comic Sans MS" panose="030F0702030302020204" charset="0"/>
                <a:sym typeface="+mn-ea"/>
              </a:rPr>
              <a:t>to express ideas clearly and coherently (连贯地).</a:t>
            </a:r>
            <a:endParaRPr lang="en-US" altLang="zh-CN" sz="3600">
              <a:solidFill>
                <a:schemeClr val="tx1"/>
              </a:solidFill>
              <a:latin typeface="Comic Sans MS" panose="030F0702030302020204" charset="0"/>
              <a:ea typeface="站酷文艺体" panose="02000603000000000000" charset="-122"/>
              <a:cs typeface="Comic Sans MS" panose="030F0702030302020204" charset="0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414395" y="3674110"/>
            <a:ext cx="8141335" cy="8864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lnSpc>
                <a:spcPts val="3100"/>
              </a:lnSpc>
            </a:pPr>
            <a:r>
              <a:rPr lang="en-US" altLang="zh-CN" sz="3600">
                <a:solidFill>
                  <a:schemeClr val="tx1"/>
                </a:solidFill>
                <a:latin typeface="Comic Sans MS" panose="030F0702030302020204" charset="0"/>
                <a:ea typeface="站酷文艺体" panose="02000603000000000000" charset="-122"/>
                <a:cs typeface="Comic Sans MS" panose="030F0702030302020204" charset="0"/>
                <a:sym typeface="+mn-ea"/>
              </a:rPr>
              <a:t>Tip4：Use </a:t>
            </a:r>
            <a:r>
              <a:rPr lang="en-US" altLang="zh-CN" sz="3600" i="1">
                <a:solidFill>
                  <a:srgbClr val="FF0000"/>
                </a:solidFill>
                <a:latin typeface="Comic Sans MS" panose="030F0702030302020204" charset="0"/>
                <a:ea typeface="站酷文艺体" panose="02000603000000000000" charset="-122"/>
                <a:cs typeface="Comic Sans MS" panose="030F0702030302020204" charset="0"/>
                <a:sym typeface="+mn-ea"/>
              </a:rPr>
              <a:t>imperative sentences</a:t>
            </a:r>
            <a:r>
              <a:rPr lang="en-US" altLang="zh-CN" sz="3600">
                <a:solidFill>
                  <a:schemeClr val="tx1"/>
                </a:solidFill>
                <a:latin typeface="Comic Sans MS" panose="030F0702030302020204" charset="0"/>
                <a:ea typeface="站酷文艺体" panose="02000603000000000000" charset="-122"/>
                <a:cs typeface="Comic Sans MS" panose="030F0702030302020204" charset="0"/>
                <a:sym typeface="+mn-ea"/>
              </a:rPr>
              <a:t>(祈使句) to make the language powerful.</a:t>
            </a:r>
            <a:endParaRPr lang="en-US" altLang="zh-CN" sz="3600">
              <a:solidFill>
                <a:schemeClr val="tx1"/>
              </a:solidFill>
              <a:latin typeface="Comic Sans MS" panose="030F0702030302020204" charset="0"/>
              <a:ea typeface="站酷文艺体" panose="02000603000000000000" charset="-122"/>
              <a:cs typeface="Comic Sans MS" panose="030F0702030302020204" charset="0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434080" y="4810125"/>
            <a:ext cx="8049260" cy="16814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lnSpc>
                <a:spcPts val="3100"/>
              </a:lnSpc>
            </a:pPr>
            <a:r>
              <a:rPr lang="en-US" altLang="zh-CN" sz="3600">
                <a:solidFill>
                  <a:schemeClr val="tx1"/>
                </a:solidFill>
                <a:latin typeface="Comic Sans MS" panose="030F0702030302020204" charset="0"/>
                <a:ea typeface="站酷文艺体" panose="02000603000000000000" charset="-122"/>
                <a:cs typeface="Comic Sans MS" panose="030F0702030302020204" charset="0"/>
                <a:sym typeface="+mn-ea"/>
              </a:rPr>
              <a:t>Tip 5: </a:t>
            </a:r>
            <a:r>
              <a:rPr lang="en-US" altLang="zh-CN" sz="3600" i="1">
                <a:solidFill>
                  <a:srgbClr val="FF0000"/>
                </a:solidFill>
                <a:latin typeface="Comic Sans MS" panose="030F0702030302020204" charset="0"/>
                <a:ea typeface="站酷文艺体" panose="02000603000000000000" charset="-122"/>
                <a:cs typeface="Comic Sans MS" panose="030F0702030302020204" charset="0"/>
                <a:sym typeface="+mn-ea"/>
              </a:rPr>
              <a:t>Add details</a:t>
            </a:r>
            <a:r>
              <a:rPr lang="en-US" altLang="zh-CN" sz="3600">
                <a:solidFill>
                  <a:schemeClr val="tx1"/>
                </a:solidFill>
                <a:latin typeface="Comic Sans MS" panose="030F0702030302020204" charset="0"/>
                <a:ea typeface="站酷文艺体" panose="02000603000000000000" charset="-122"/>
                <a:cs typeface="Comic Sans MS" panose="030F0702030302020204" charset="0"/>
                <a:sym typeface="+mn-ea"/>
              </a:rPr>
              <a:t> and use skills such as </a:t>
            </a:r>
            <a:r>
              <a:rPr lang="en-US" altLang="zh-CN" sz="3600" i="1">
                <a:solidFill>
                  <a:srgbClr val="FF0000"/>
                </a:solidFill>
                <a:latin typeface="Comic Sans MS" panose="030F0702030302020204" charset="0"/>
                <a:ea typeface="站酷文艺体" panose="02000603000000000000" charset="-122"/>
                <a:cs typeface="Comic Sans MS" panose="030F0702030302020204" charset="0"/>
                <a:sym typeface="+mn-ea"/>
              </a:rPr>
              <a:t>explanation、definition and comparison</a:t>
            </a:r>
            <a:r>
              <a:rPr lang="en-US" altLang="zh-CN" sz="3600">
                <a:solidFill>
                  <a:schemeClr val="tx1"/>
                </a:solidFill>
                <a:latin typeface="Comic Sans MS" panose="030F0702030302020204" charset="0"/>
                <a:ea typeface="站酷文艺体" panose="02000603000000000000" charset="-122"/>
                <a:cs typeface="Comic Sans MS" panose="030F0702030302020204" charset="0"/>
                <a:sym typeface="+mn-ea"/>
              </a:rPr>
              <a:t> to make the information clear and understandable.</a:t>
            </a:r>
            <a:endParaRPr lang="en-US" altLang="zh-CN" sz="3600">
              <a:solidFill>
                <a:schemeClr val="tx1"/>
              </a:solidFill>
              <a:latin typeface="Comic Sans MS" panose="030F0702030302020204" charset="0"/>
              <a:ea typeface="站酷文艺体" panose="02000603000000000000" charset="-122"/>
              <a:cs typeface="Comic Sans MS" panose="030F0702030302020204" charset="0"/>
              <a:sym typeface="+mn-ea"/>
            </a:endParaRPr>
          </a:p>
        </p:txBody>
      </p:sp>
      <p:sp>
        <p:nvSpPr>
          <p:cNvPr id="18" name="云形 17"/>
          <p:cNvSpPr/>
          <p:nvPr/>
        </p:nvSpPr>
        <p:spPr>
          <a:xfrm rot="21120000">
            <a:off x="348615" y="259715"/>
            <a:ext cx="2207895" cy="744220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3600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9" name="云形 18"/>
          <p:cNvSpPr/>
          <p:nvPr/>
        </p:nvSpPr>
        <p:spPr>
          <a:xfrm>
            <a:off x="370205" y="2788285"/>
            <a:ext cx="1809115" cy="744220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3600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0" name="云形 19"/>
          <p:cNvSpPr/>
          <p:nvPr/>
        </p:nvSpPr>
        <p:spPr>
          <a:xfrm rot="20880000">
            <a:off x="277495" y="4329430"/>
            <a:ext cx="2731135" cy="744220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3200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1" name="云形 20"/>
          <p:cNvSpPr/>
          <p:nvPr/>
        </p:nvSpPr>
        <p:spPr>
          <a:xfrm>
            <a:off x="320040" y="5349875"/>
            <a:ext cx="2781300" cy="914400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3200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 rot="20760000">
            <a:off x="816610" y="273685"/>
            <a:ext cx="14560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accent6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charset="0"/>
                <a:cs typeface="Comic Sans MS" panose="030F0702030302020204" charset="0"/>
              </a:rPr>
              <a:t>Title</a:t>
            </a:r>
            <a:endParaRPr lang="en-US" altLang="zh-CN" sz="3600" b="1">
              <a:solidFill>
                <a:schemeClr val="accent6"/>
              </a:soli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 rot="1020000">
            <a:off x="83185" y="1383030"/>
            <a:ext cx="292227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l">
              <a:buClrTx/>
              <a:buSzTx/>
              <a:buFontTx/>
            </a:pPr>
            <a:r>
              <a:rPr lang="en-US" altLang="zh-CN" sz="3600" b="1"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charset="0"/>
                <a:cs typeface="Comic Sans MS" panose="030F0702030302020204" charset="0"/>
              </a:rPr>
              <a:t>Introduction</a:t>
            </a:r>
            <a:endParaRPr lang="en-US" altLang="zh-CN" sz="3600" b="1">
              <a:solidFill>
                <a:schemeClr val="accent1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51510" y="2763520"/>
            <a:ext cx="15278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charset="0"/>
                <a:cs typeface="Comic Sans MS" panose="030F0702030302020204" charset="0"/>
              </a:rPr>
              <a:t>Body</a:t>
            </a:r>
            <a:endParaRPr lang="en-US" altLang="zh-CN" sz="3600" b="1"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 rot="20460000">
            <a:off x="551180" y="4366260"/>
            <a:ext cx="21844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600" b="1"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charset="0"/>
                <a:cs typeface="Comic Sans MS" panose="030F0702030302020204" charset="0"/>
              </a:rPr>
              <a:t>Ending</a:t>
            </a:r>
            <a:endParaRPr lang="en-US" altLang="zh-CN" sz="3600" b="1"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671830" y="5409565"/>
            <a:ext cx="28263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charset="0"/>
                <a:cs typeface="Comic Sans MS" panose="030F0702030302020204" charset="0"/>
              </a:rPr>
              <a:t>Comments</a:t>
            </a:r>
            <a:endParaRPr lang="en-US" altLang="zh-CN" sz="3600" b="1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3249930" y="283845"/>
            <a:ext cx="8239760" cy="8864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ts val="3100"/>
              </a:lnSpc>
            </a:pPr>
            <a:r>
              <a:rPr lang="en-US" altLang="zh-CN" sz="3600">
                <a:solidFill>
                  <a:schemeClr val="tx1"/>
                </a:solidFill>
                <a:latin typeface="Comic Sans MS" panose="030F0702030302020204" charset="0"/>
                <a:ea typeface="站酷文艺体" panose="02000603000000000000" charset="-122"/>
                <a:cs typeface="Comic Sans MS" panose="030F0702030302020204" charset="0"/>
                <a:sym typeface="+mn-ea"/>
              </a:rPr>
              <a:t>Tip 1: Use as </a:t>
            </a:r>
            <a:r>
              <a:rPr lang="en-US" altLang="zh-CN" sz="3600" i="1">
                <a:solidFill>
                  <a:srgbClr val="FF0000"/>
                </a:solidFill>
                <a:latin typeface="Comic Sans MS" panose="030F0702030302020204" charset="0"/>
                <a:ea typeface="站酷文艺体" panose="02000603000000000000" charset="-122"/>
                <a:cs typeface="Comic Sans MS" panose="030F0702030302020204" charset="0"/>
                <a:sym typeface="+mn-ea"/>
              </a:rPr>
              <a:t>few words</a:t>
            </a:r>
            <a:r>
              <a:rPr lang="en-US" altLang="zh-CN" sz="3600">
                <a:solidFill>
                  <a:srgbClr val="FF0000"/>
                </a:solidFill>
                <a:latin typeface="Comic Sans MS" panose="030F0702030302020204" charset="0"/>
                <a:ea typeface="站酷文艺体" panose="02000603000000000000" charset="-122"/>
                <a:cs typeface="Comic Sans MS" panose="030F0702030302020204" charset="0"/>
                <a:sym typeface="+mn-ea"/>
              </a:rPr>
              <a:t> </a:t>
            </a:r>
            <a:r>
              <a:rPr lang="en-US" altLang="zh-CN" sz="3600">
                <a:solidFill>
                  <a:schemeClr val="tx1"/>
                </a:solidFill>
                <a:latin typeface="Comic Sans MS" panose="030F0702030302020204" charset="0"/>
                <a:ea typeface="站酷文艺体" panose="02000603000000000000" charset="-122"/>
                <a:cs typeface="Comic Sans MS" panose="030F0702030302020204" charset="0"/>
                <a:sym typeface="+mn-ea"/>
              </a:rPr>
              <a:t>as possible to catch the attention of the readers.</a:t>
            </a:r>
            <a:endParaRPr lang="en-US" altLang="zh-CN" sz="3600">
              <a:solidFill>
                <a:schemeClr val="tx1"/>
              </a:solidFill>
              <a:latin typeface="Comic Sans MS" panose="030F0702030302020204" charset="0"/>
              <a:ea typeface="站酷文艺体" panose="02000603000000000000" charset="-122"/>
              <a:cs typeface="Comic Sans MS" panose="030F0702030302020204" charset="0"/>
              <a:sym typeface="+mn-ea"/>
            </a:endParaRPr>
          </a:p>
        </p:txBody>
      </p:sp>
      <p:sp>
        <p:nvSpPr>
          <p:cNvPr id="33" name="圆角矩形 32"/>
          <p:cNvSpPr/>
          <p:nvPr/>
        </p:nvSpPr>
        <p:spPr>
          <a:xfrm>
            <a:off x="3192780" y="283845"/>
            <a:ext cx="8354060" cy="915035"/>
          </a:xfrm>
          <a:prstGeom prst="round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>
              <a:lnSpc>
                <a:spcPts val="3100"/>
              </a:lnSpc>
            </a:pPr>
            <a:endParaRPr lang="zh-CN" altLang="en-US" sz="3600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7" name="圆角矩形 36"/>
          <p:cNvSpPr/>
          <p:nvPr/>
        </p:nvSpPr>
        <p:spPr>
          <a:xfrm>
            <a:off x="3274060" y="1311275"/>
            <a:ext cx="8274050" cy="939165"/>
          </a:xfrm>
          <a:prstGeom prst="round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>
              <a:lnSpc>
                <a:spcPts val="3100"/>
              </a:lnSpc>
            </a:pPr>
            <a:endParaRPr lang="zh-CN" altLang="en-US" sz="3600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3352165" y="1364615"/>
            <a:ext cx="7796530" cy="8864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ts val="3100"/>
              </a:lnSpc>
            </a:pPr>
            <a:r>
              <a:rPr lang="en-US" altLang="zh-CN" sz="3600">
                <a:solidFill>
                  <a:schemeClr val="tx1"/>
                </a:solidFill>
                <a:latin typeface="Comic Sans MS" panose="030F0702030302020204" charset="0"/>
                <a:ea typeface="站酷文艺体" panose="02000603000000000000" charset="-122"/>
                <a:cs typeface="Comic Sans MS" panose="030F0702030302020204" charset="0"/>
                <a:sym typeface="+mn-ea"/>
              </a:rPr>
              <a:t>Tip 2: </a:t>
            </a:r>
            <a:r>
              <a:rPr lang="en-US" altLang="zh-CN" sz="3600" i="1">
                <a:solidFill>
                  <a:srgbClr val="FF0000"/>
                </a:solidFill>
                <a:latin typeface="Comic Sans MS" panose="030F0702030302020204" charset="0"/>
                <a:ea typeface="站酷文艺体" panose="02000603000000000000" charset="-122"/>
                <a:cs typeface="Comic Sans MS" panose="030F0702030302020204" charset="0"/>
                <a:sym typeface="+mn-ea"/>
              </a:rPr>
              <a:t>Ask a question</a:t>
            </a:r>
            <a:r>
              <a:rPr lang="en-US" altLang="zh-CN" sz="3600">
                <a:solidFill>
                  <a:schemeClr val="tx1"/>
                </a:solidFill>
                <a:latin typeface="Comic Sans MS" panose="030F0702030302020204" charset="0"/>
                <a:ea typeface="站酷文艺体" panose="02000603000000000000" charset="-122"/>
                <a:cs typeface="Comic Sans MS" panose="030F0702030302020204" charset="0"/>
                <a:sym typeface="+mn-ea"/>
              </a:rPr>
              <a:t> to introduce the topic.</a:t>
            </a:r>
            <a:endParaRPr lang="en-US" altLang="zh-CN" sz="3600">
              <a:solidFill>
                <a:schemeClr val="tx1"/>
              </a:solidFill>
              <a:latin typeface="Comic Sans MS" panose="030F0702030302020204" charset="0"/>
              <a:ea typeface="站酷文艺体" panose="02000603000000000000" charset="-122"/>
              <a:cs typeface="Comic Sans MS" panose="030F0702030302020204" charset="0"/>
              <a:sym typeface="+mn-ea"/>
            </a:endParaRPr>
          </a:p>
        </p:txBody>
      </p:sp>
      <p:sp>
        <p:nvSpPr>
          <p:cNvPr id="40" name="右箭头 39"/>
          <p:cNvSpPr/>
          <p:nvPr/>
        </p:nvSpPr>
        <p:spPr>
          <a:xfrm>
            <a:off x="2179320" y="2992755"/>
            <a:ext cx="1012825" cy="196215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200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41" name="右箭头 40"/>
          <p:cNvSpPr/>
          <p:nvPr/>
        </p:nvSpPr>
        <p:spPr>
          <a:xfrm>
            <a:off x="2097405" y="811530"/>
            <a:ext cx="1118870" cy="19621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200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42" name="右箭头 41"/>
          <p:cNvSpPr/>
          <p:nvPr/>
        </p:nvSpPr>
        <p:spPr>
          <a:xfrm rot="1200000">
            <a:off x="2164715" y="3374390"/>
            <a:ext cx="1118870" cy="19621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200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43" name="六角星 42"/>
          <p:cNvSpPr/>
          <p:nvPr/>
        </p:nvSpPr>
        <p:spPr>
          <a:xfrm>
            <a:off x="8612505" y="1734820"/>
            <a:ext cx="1974850" cy="922655"/>
          </a:xfrm>
          <a:prstGeom prst="star6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>
              <a:lnSpc>
                <a:spcPts val="3100"/>
              </a:lnSpc>
            </a:pPr>
            <a:endParaRPr lang="zh-CN" altLang="en-US" sz="3600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8914765" y="1951355"/>
            <a:ext cx="1471295" cy="4889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ts val="3100"/>
              </a:lnSpc>
            </a:pPr>
            <a:r>
              <a:rPr lang="en-US" altLang="zh-CN" sz="4000" b="1">
                <a:latin typeface="Comic Sans MS" panose="030F0702030302020204" charset="0"/>
                <a:cs typeface="Comic Sans MS" panose="030F0702030302020204" charset="0"/>
              </a:rPr>
              <a:t>skills</a:t>
            </a:r>
            <a:endParaRPr lang="en-US" altLang="zh-CN" sz="4000" b="1">
              <a:latin typeface="Comic Sans MS" panose="030F0702030302020204" charset="0"/>
              <a:cs typeface="Comic Sans MS" panose="030F070203030202020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/>
      </p:par>
    </p:tnLst>
    <p:bldLst>
      <p:bldP spid="27" grpId="1"/>
      <p:bldP spid="2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10565" y="1076325"/>
            <a:ext cx="10968990" cy="2066925"/>
          </a:xfrm>
        </p:spPr>
        <p:txBody>
          <a:bodyPr>
            <a:normAutofit lnSpcReduction="10000"/>
          </a:bodyPr>
          <a:p>
            <a:pPr marL="0" indent="0" algn="ctr">
              <a:buNone/>
            </a:pPr>
            <a:r>
              <a:rPr lang="en-US" altLang="zh-CN" sz="5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Unit 3  The Internet</a:t>
            </a:r>
            <a:endParaRPr lang="en-US" altLang="zh-CN" sz="5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 algn="ctr">
              <a:buNone/>
            </a:pPr>
            <a:r>
              <a:rPr lang="en-US" altLang="zh-CN" sz="4000" i="1"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Reading for Writing</a:t>
            </a:r>
            <a:endParaRPr lang="en-US" altLang="zh-CN" sz="4000" i="1">
              <a:solidFill>
                <a:schemeClr val="tx1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342505" y="4648200"/>
            <a:ext cx="4003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u="sng">
                <a:latin typeface="Comic Sans MS" panose="030F0702030302020204" charset="0"/>
                <a:ea typeface="华文行楷" panose="02010800040101010101" charset="-122"/>
                <a:cs typeface="Comic Sans MS" panose="030F0702030302020204" charset="0"/>
              </a:rPr>
              <a:t>东阳中学 周英巧</a:t>
            </a:r>
            <a:endParaRPr lang="zh-CN" altLang="en-US" sz="3200" u="sng">
              <a:latin typeface="Comic Sans MS" panose="030F0702030302020204" charset="0"/>
              <a:ea typeface="华文行楷" panose="02010800040101010101" charset="-122"/>
              <a:cs typeface="Comic Sans MS" panose="030F0702030302020204" charset="0"/>
            </a:endParaRPr>
          </a:p>
        </p:txBody>
      </p:sp>
      <p:pic>
        <p:nvPicPr>
          <p:cNvPr id="254" name="图片 25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00"/>
          <a:stretch>
            <a:fillRect/>
          </a:stretch>
        </p:blipFill>
        <p:spPr>
          <a:xfrm>
            <a:off x="142240" y="3074035"/>
            <a:ext cx="4448810" cy="373189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035300" y="3143250"/>
            <a:ext cx="6721475" cy="7683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pPr algn="ctr"/>
            <a:r>
              <a:rPr lang="en-US" altLang="zh-CN" sz="4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How to write a </a:t>
            </a:r>
            <a:r>
              <a:rPr lang="en-US" altLang="zh-CN" sz="44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blog post</a:t>
            </a:r>
            <a:endParaRPr lang="en-US" altLang="zh-CN" sz="440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charset="0"/>
              <a:cs typeface="Comic Sans MS" panose="030F0702030302020204" charset="0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6221730" y="1556385"/>
            <a:ext cx="6526530" cy="51079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 marL="571500" indent="-571500" fontAlgn="auto">
              <a:lnSpc>
                <a:spcPts val="3260"/>
              </a:lnSpc>
              <a:buFont typeface="Arial" panose="020B0604020202020204" pitchFamily="34" charset="0"/>
              <a:buChar char="•"/>
            </a:pPr>
            <a:r>
              <a:rPr lang="en-US" altLang="zh-CN" sz="360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register v. </a:t>
            </a:r>
            <a:r>
              <a:rPr lang="zh-CN" altLang="en-US" sz="360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注册             </a:t>
            </a:r>
            <a:endParaRPr lang="zh-CN" altLang="en-US" sz="3600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pPr marL="571500" indent="-571500" fontAlgn="auto">
              <a:lnSpc>
                <a:spcPts val="3260"/>
              </a:lnSpc>
              <a:buFont typeface="Arial" panose="020B0604020202020204" pitchFamily="34" charset="0"/>
              <a:buChar char="•"/>
            </a:pPr>
            <a:r>
              <a:rPr lang="en-US" altLang="zh-CN" sz="360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record n. </a:t>
            </a:r>
            <a:r>
              <a:rPr lang="zh-CN" altLang="en-US" sz="360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记录</a:t>
            </a:r>
            <a:endParaRPr lang="zh-CN" altLang="en-US" sz="3600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pPr marL="571500" indent="-571500" fontAlgn="auto">
              <a:lnSpc>
                <a:spcPts val="3260"/>
              </a:lnSpc>
              <a:buFont typeface="Arial" panose="020B0604020202020204" pitchFamily="34" charset="0"/>
              <a:buChar char="•"/>
            </a:pPr>
            <a:r>
              <a:rPr lang="en-US" altLang="zh-CN" sz="360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install v. </a:t>
            </a:r>
            <a:r>
              <a:rPr lang="zh-CN" altLang="en-US" sz="360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安装</a:t>
            </a:r>
            <a:endParaRPr lang="zh-CN" altLang="en-US" sz="3600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pPr marL="571500" indent="-571500" fontAlgn="auto">
              <a:lnSpc>
                <a:spcPts val="3260"/>
              </a:lnSpc>
              <a:buFont typeface="Arial" panose="020B0604020202020204" pitchFamily="34" charset="0"/>
              <a:buChar char="•"/>
            </a:pPr>
            <a:r>
              <a:rPr lang="en-US" altLang="zh-CN" sz="360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enter our daily life</a:t>
            </a:r>
            <a:endParaRPr lang="en-US" altLang="zh-CN" sz="3600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pPr marL="571500" indent="-571500" fontAlgn="auto">
              <a:lnSpc>
                <a:spcPts val="3260"/>
              </a:lnSpc>
              <a:buFont typeface="Arial" panose="020B0604020202020204" pitchFamily="34" charset="0"/>
              <a:buChar char="•"/>
            </a:pPr>
            <a:r>
              <a:rPr lang="en-US" altLang="zh-CN" sz="360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throughout the world</a:t>
            </a:r>
            <a:endParaRPr lang="en-US" altLang="zh-CN" sz="3600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pPr marL="571500" indent="-571500" fontAlgn="auto">
              <a:lnSpc>
                <a:spcPts val="3260"/>
              </a:lnSpc>
              <a:buFont typeface="Arial" panose="020B0604020202020204" pitchFamily="34" charset="0"/>
              <a:buChar char="•"/>
            </a:pPr>
            <a:r>
              <a:rPr lang="en-US" altLang="zh-CN" sz="360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be familiar with</a:t>
            </a:r>
            <a:endParaRPr lang="en-US" altLang="zh-CN" sz="3600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pPr marL="571500" indent="-571500" fontAlgn="auto">
              <a:lnSpc>
                <a:spcPts val="3260"/>
              </a:lnSpc>
              <a:buFont typeface="Arial" panose="020B0604020202020204" pitchFamily="34" charset="0"/>
              <a:buChar char="•"/>
            </a:pPr>
            <a:r>
              <a:rPr lang="en-US" altLang="zh-CN" sz="360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shopping account</a:t>
            </a:r>
            <a:endParaRPr lang="zh-CN" altLang="en-US" sz="3600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pPr marL="571500" indent="-571500" fontAlgn="auto">
              <a:lnSpc>
                <a:spcPts val="3260"/>
              </a:lnSpc>
              <a:buFont typeface="Arial" panose="020B0604020202020204" pitchFamily="34" charset="0"/>
              <a:buChar char="•"/>
            </a:pPr>
            <a:r>
              <a:rPr lang="en-US" altLang="zh-CN" sz="3600">
                <a:solidFill>
                  <a:schemeClr val="accent1">
                    <a:lumMod val="75000"/>
                  </a:schemeClr>
                </a:solidFill>
                <a:latin typeface="Comic Sans MS" panose="030F0702030302020204" charset="0"/>
                <a:cs typeface="Comic Sans MS" panose="030F0702030302020204" charset="0"/>
              </a:rPr>
              <a:t>Use a website you are familiar with.</a:t>
            </a:r>
            <a:endParaRPr lang="en-US" altLang="zh-CN" sz="3600">
              <a:solidFill>
                <a:schemeClr val="accent1">
                  <a:lumMod val="75000"/>
                </a:schemeClr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pPr marL="571500" indent="-571500" fontAlgn="auto">
              <a:lnSpc>
                <a:spcPts val="3260"/>
              </a:lnSpc>
              <a:buFont typeface="Arial" panose="020B0604020202020204" pitchFamily="34" charset="0"/>
              <a:buChar char="•"/>
            </a:pPr>
            <a:r>
              <a:rPr lang="en-US" altLang="zh-CN" sz="3600">
                <a:solidFill>
                  <a:schemeClr val="accent1">
                    <a:lumMod val="75000"/>
                  </a:schemeClr>
                </a:solidFill>
                <a:latin typeface="Comic Sans MS" panose="030F0702030302020204" charset="0"/>
                <a:cs typeface="Comic Sans MS" panose="030F0702030302020204" charset="0"/>
              </a:rPr>
              <a:t>Use strong passwords.</a:t>
            </a:r>
            <a:endParaRPr lang="en-US" altLang="zh-CN" sz="3600">
              <a:solidFill>
                <a:schemeClr val="accent1">
                  <a:lumMod val="75000"/>
                </a:schemeClr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pPr marL="571500" indent="-571500" fontAlgn="auto">
              <a:lnSpc>
                <a:spcPts val="3260"/>
              </a:lnSpc>
              <a:buFont typeface="Arial" panose="020B0604020202020204" pitchFamily="34" charset="0"/>
              <a:buChar char="•"/>
            </a:pPr>
            <a:r>
              <a:rPr lang="en-US" altLang="zh-CN" sz="3600">
                <a:solidFill>
                  <a:schemeClr val="accent1">
                    <a:lumMod val="75000"/>
                  </a:schemeClr>
                </a:solidFill>
                <a:latin typeface="Comic Sans MS" panose="030F0702030302020204" charset="0"/>
                <a:cs typeface="Comic Sans MS" panose="030F0702030302020204" charset="0"/>
              </a:rPr>
              <a:t>Don't use public computers.</a:t>
            </a:r>
            <a:endParaRPr lang="en-US" altLang="zh-CN" sz="3600">
              <a:solidFill>
                <a:schemeClr val="accent1">
                  <a:lumMod val="75000"/>
                </a:schemeClr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4339" name="矩形 11"/>
          <p:cNvSpPr>
            <a:spLocks noChangeArrowheads="1"/>
          </p:cNvSpPr>
          <p:nvPr/>
        </p:nvSpPr>
        <p:spPr bwMode="auto">
          <a:xfrm>
            <a:off x="314325" y="1440180"/>
            <a:ext cx="5310505" cy="4500245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8580" tIns="34290" rIns="68580" bIns="34290">
            <a:spAutoFit/>
          </a:bodyPr>
          <a:p>
            <a:pPr marL="457200" indent="-457200" algn="just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zh-CN" sz="3200" kern="100" dirty="0">
                <a:latin typeface="Comic Sans MS" panose="030F0702030302020204" charset="0"/>
                <a:cs typeface="Comic Sans MS" panose="030F0702030302020204" charset="0"/>
              </a:rPr>
              <a:t>请根据以下要点以</a:t>
            </a:r>
            <a:r>
              <a:rPr lang="en-US" altLang="zh-CN" sz="3200" kern="100" dirty="0">
                <a:latin typeface="Comic Sans MS" panose="030F0702030302020204" charset="0"/>
                <a:cs typeface="Comic Sans MS" panose="030F0702030302020204" charset="0"/>
              </a:rPr>
              <a:t>“</a:t>
            </a:r>
            <a:r>
              <a:rPr lang="en-US" altLang="zh-CN" sz="3200" kern="100" dirty="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Online </a:t>
            </a:r>
            <a:r>
              <a:rPr lang="en-US" altLang="zh-CN" sz="3200" kern="100" dirty="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Shopping Safety</a:t>
            </a:r>
            <a:r>
              <a:rPr lang="en-US" altLang="zh-CN" sz="3200" kern="100" dirty="0">
                <a:latin typeface="Comic Sans MS" panose="030F0702030302020204" charset="0"/>
                <a:cs typeface="Comic Sans MS" panose="030F0702030302020204" charset="0"/>
              </a:rPr>
              <a:t>”</a:t>
            </a:r>
            <a:r>
              <a:rPr lang="zh-CN" altLang="zh-CN" sz="3200" kern="100" dirty="0">
                <a:latin typeface="Comic Sans MS" panose="030F0702030302020204" charset="0"/>
                <a:cs typeface="Comic Sans MS" panose="030F0702030302020204" charset="0"/>
              </a:rPr>
              <a:t>为题写一篇关于如何安全地网上购物的帖子并发表在你的博客上。词数</a:t>
            </a:r>
            <a:r>
              <a:rPr lang="en-US" altLang="zh-CN" sz="3200" kern="100" dirty="0">
                <a:latin typeface="Comic Sans MS" panose="030F0702030302020204" charset="0"/>
                <a:cs typeface="Comic Sans MS" panose="030F0702030302020204" charset="0"/>
              </a:rPr>
              <a:t>100</a:t>
            </a:r>
            <a:r>
              <a:rPr lang="zh-CN" altLang="zh-CN" sz="3200" kern="100" dirty="0">
                <a:latin typeface="Comic Sans MS" panose="030F0702030302020204" charset="0"/>
                <a:cs typeface="Comic Sans MS" panose="030F0702030302020204" charset="0"/>
              </a:rPr>
              <a:t>左右。</a:t>
            </a:r>
            <a:endParaRPr lang="zh-CN" altLang="zh-CN" sz="3200" kern="100" dirty="0">
              <a:latin typeface="Comic Sans MS" panose="030F0702030302020204" charset="0"/>
              <a:cs typeface="Comic Sans MS" panose="030F0702030302020204" charset="0"/>
            </a:endParaRPr>
          </a:p>
          <a:p>
            <a:pPr marL="457200" indent="-457200" algn="just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zh-CN" altLang="zh-CN" sz="3200" kern="100" dirty="0">
              <a:latin typeface="Comic Sans MS" panose="030F0702030302020204" charset="0"/>
              <a:cs typeface="Comic Sans MS" panose="030F0702030302020204" charset="0"/>
            </a:endParaRPr>
          </a:p>
          <a:p>
            <a:pPr marL="514350" indent="-514350" algn="just" fontAlgn="auto">
              <a:lnSpc>
                <a:spcPct val="100000"/>
              </a:lnSpc>
              <a:spcAft>
                <a:spcPts val="0"/>
              </a:spcAft>
              <a:buFont typeface="+mj-ea"/>
              <a:buAutoNum type="circleNumDbPlain"/>
              <a:defRPr/>
            </a:pPr>
            <a:r>
              <a:rPr lang="zh-CN" altLang="zh-CN" sz="3200" kern="100" dirty="0">
                <a:latin typeface="Comic Sans MS" panose="030F0702030302020204" charset="0"/>
                <a:cs typeface="Comic Sans MS" panose="030F0702030302020204" charset="0"/>
              </a:rPr>
              <a:t> 挑选你熟悉的购物网站；</a:t>
            </a:r>
            <a:endParaRPr lang="zh-CN" altLang="zh-CN" sz="3200" kern="100" dirty="0">
              <a:latin typeface="Comic Sans MS" panose="030F0702030302020204" charset="0"/>
              <a:cs typeface="Comic Sans MS" panose="030F0702030302020204" charset="0"/>
            </a:endParaRPr>
          </a:p>
          <a:p>
            <a:pPr marL="514350" indent="-514350" algn="just" fontAlgn="auto">
              <a:lnSpc>
                <a:spcPct val="100000"/>
              </a:lnSpc>
              <a:spcAft>
                <a:spcPts val="0"/>
              </a:spcAft>
              <a:buFont typeface="+mj-ea"/>
              <a:buAutoNum type="circleNumDbPlain"/>
              <a:defRPr/>
            </a:pPr>
            <a:r>
              <a:rPr lang="zh-CN" altLang="zh-CN" sz="3200" kern="100" dirty="0">
                <a:latin typeface="Comic Sans MS" panose="030F0702030302020204" charset="0"/>
                <a:cs typeface="Comic Sans MS" panose="030F0702030302020204" charset="0"/>
              </a:rPr>
              <a:t> 使用较为复杂的密码；</a:t>
            </a:r>
            <a:endParaRPr lang="zh-CN" altLang="zh-CN" sz="3200" kern="100" dirty="0">
              <a:latin typeface="Comic Sans MS" panose="030F0702030302020204" charset="0"/>
              <a:cs typeface="Comic Sans MS" panose="030F0702030302020204" charset="0"/>
            </a:endParaRPr>
          </a:p>
          <a:p>
            <a:pPr marL="514350" indent="-514350" algn="just" fontAlgn="auto">
              <a:lnSpc>
                <a:spcPct val="100000"/>
              </a:lnSpc>
              <a:spcAft>
                <a:spcPts val="0"/>
              </a:spcAft>
              <a:buFont typeface="+mj-ea"/>
              <a:buAutoNum type="circleNumDbPlain"/>
              <a:defRPr/>
            </a:pPr>
            <a:r>
              <a:rPr lang="zh-CN" altLang="zh-CN" sz="3200" kern="100" dirty="0">
                <a:latin typeface="Comic Sans MS" panose="030F0702030302020204" charset="0"/>
                <a:cs typeface="Comic Sans MS" panose="030F0702030302020204" charset="0"/>
              </a:rPr>
              <a:t> 勿使用公共电脑购物</a:t>
            </a:r>
            <a:r>
              <a:rPr lang="en-US" altLang="zh-CN" sz="3200" kern="100" dirty="0">
                <a:latin typeface="Comic Sans MS" panose="030F0702030302020204" charset="0"/>
                <a:cs typeface="Comic Sans MS" panose="030F0702030302020204" charset="0"/>
              </a:rPr>
              <a:t>……</a:t>
            </a:r>
            <a:endParaRPr lang="zh-CN" altLang="zh-CN" sz="3200" dirty="0">
              <a:latin typeface="Comic Sans MS" panose="030F0702030302020204" charset="0"/>
              <a:ea typeface="黑体" panose="02010609060101010101" charset="-122"/>
              <a:cs typeface="Comic Sans MS" panose="030F07020303020202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898140" y="382270"/>
            <a:ext cx="6078220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altLang="zh-CN" sz="4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charset="0"/>
                <a:cs typeface="Comic Sans MS" panose="030F0702030302020204" charset="0"/>
                <a:sym typeface="+mn-ea"/>
              </a:rPr>
              <a:t>Words and phrases</a:t>
            </a:r>
            <a:endParaRPr lang="zh-CN" altLang="en-US" sz="40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charset="0"/>
              <a:cs typeface="Comic Sans MS" panose="030F0702030302020204" charset="0"/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66370" y="1112520"/>
            <a:ext cx="5776595" cy="5995035"/>
            <a:chOff x="654687" y="1266903"/>
            <a:chExt cx="3579056" cy="3876598"/>
          </a:xfrm>
        </p:grpSpPr>
        <p:grpSp>
          <p:nvGrpSpPr>
            <p:cNvPr id="10" name="组合 9"/>
            <p:cNvGrpSpPr/>
            <p:nvPr/>
          </p:nvGrpSpPr>
          <p:grpSpPr>
            <a:xfrm rot="0">
              <a:off x="2160980" y="1266903"/>
              <a:ext cx="460440" cy="231175"/>
              <a:chOff x="5989084" y="1984299"/>
              <a:chExt cx="638999" cy="320826"/>
            </a:xfrm>
            <a:solidFill>
              <a:sysClr val="window" lastClr="FFFFFF">
                <a:lumMod val="75000"/>
              </a:sysClr>
            </a:solidFill>
          </p:grpSpPr>
          <p:sp>
            <p:nvSpPr>
              <p:cNvPr id="11" name="Freeform 433"/>
              <p:cNvSpPr/>
              <p:nvPr/>
            </p:nvSpPr>
            <p:spPr bwMode="auto">
              <a:xfrm>
                <a:off x="6471554" y="2053225"/>
                <a:ext cx="156529" cy="232899"/>
              </a:xfrm>
              <a:custGeom>
                <a:avLst/>
                <a:gdLst>
                  <a:gd name="T0" fmla="*/ 762 w 1240"/>
                  <a:gd name="T1" fmla="*/ 823 h 1847"/>
                  <a:gd name="T2" fmla="*/ 817 w 1240"/>
                  <a:gd name="T3" fmla="*/ 766 h 1847"/>
                  <a:gd name="T4" fmla="*/ 863 w 1240"/>
                  <a:gd name="T5" fmla="*/ 700 h 1847"/>
                  <a:gd name="T6" fmla="*/ 897 w 1240"/>
                  <a:gd name="T7" fmla="*/ 627 h 1847"/>
                  <a:gd name="T8" fmla="*/ 918 w 1240"/>
                  <a:gd name="T9" fmla="*/ 548 h 1847"/>
                  <a:gd name="T10" fmla="*/ 925 w 1240"/>
                  <a:gd name="T11" fmla="*/ 464 h 1847"/>
                  <a:gd name="T12" fmla="*/ 923 w 1240"/>
                  <a:gd name="T13" fmla="*/ 417 h 1847"/>
                  <a:gd name="T14" fmla="*/ 911 w 1240"/>
                  <a:gd name="T15" fmla="*/ 349 h 1847"/>
                  <a:gd name="T16" fmla="*/ 889 w 1240"/>
                  <a:gd name="T17" fmla="*/ 284 h 1847"/>
                  <a:gd name="T18" fmla="*/ 858 w 1240"/>
                  <a:gd name="T19" fmla="*/ 224 h 1847"/>
                  <a:gd name="T20" fmla="*/ 819 w 1240"/>
                  <a:gd name="T21" fmla="*/ 169 h 1847"/>
                  <a:gd name="T22" fmla="*/ 774 w 1240"/>
                  <a:gd name="T23" fmla="*/ 121 h 1847"/>
                  <a:gd name="T24" fmla="*/ 721 w 1240"/>
                  <a:gd name="T25" fmla="*/ 79 h 1847"/>
                  <a:gd name="T26" fmla="*/ 664 w 1240"/>
                  <a:gd name="T27" fmla="*/ 45 h 1847"/>
                  <a:gd name="T28" fmla="*/ 600 w 1240"/>
                  <a:gd name="T29" fmla="*/ 21 h 1847"/>
                  <a:gd name="T30" fmla="*/ 533 w 1240"/>
                  <a:gd name="T31" fmla="*/ 5 h 1847"/>
                  <a:gd name="T32" fmla="*/ 463 w 1240"/>
                  <a:gd name="T33" fmla="*/ 0 h 1847"/>
                  <a:gd name="T34" fmla="*/ 415 w 1240"/>
                  <a:gd name="T35" fmla="*/ 2 h 1847"/>
                  <a:gd name="T36" fmla="*/ 347 w 1240"/>
                  <a:gd name="T37" fmla="*/ 14 h 1847"/>
                  <a:gd name="T38" fmla="*/ 282 w 1240"/>
                  <a:gd name="T39" fmla="*/ 35 h 1847"/>
                  <a:gd name="T40" fmla="*/ 222 w 1240"/>
                  <a:gd name="T41" fmla="*/ 66 h 1847"/>
                  <a:gd name="T42" fmla="*/ 168 w 1240"/>
                  <a:gd name="T43" fmla="*/ 104 h 1847"/>
                  <a:gd name="T44" fmla="*/ 120 w 1240"/>
                  <a:gd name="T45" fmla="*/ 150 h 1847"/>
                  <a:gd name="T46" fmla="*/ 79 w 1240"/>
                  <a:gd name="T47" fmla="*/ 201 h 1847"/>
                  <a:gd name="T48" fmla="*/ 45 w 1240"/>
                  <a:gd name="T49" fmla="*/ 259 h 1847"/>
                  <a:gd name="T50" fmla="*/ 20 w 1240"/>
                  <a:gd name="T51" fmla="*/ 322 h 1847"/>
                  <a:gd name="T52" fmla="*/ 5 w 1240"/>
                  <a:gd name="T53" fmla="*/ 389 h 1847"/>
                  <a:gd name="T54" fmla="*/ 0 w 1240"/>
                  <a:gd name="T55" fmla="*/ 459 h 1847"/>
                  <a:gd name="T56" fmla="*/ 3 w 1240"/>
                  <a:gd name="T57" fmla="*/ 515 h 1847"/>
                  <a:gd name="T58" fmla="*/ 20 w 1240"/>
                  <a:gd name="T59" fmla="*/ 592 h 1847"/>
                  <a:gd name="T60" fmla="*/ 50 w 1240"/>
                  <a:gd name="T61" fmla="*/ 664 h 1847"/>
                  <a:gd name="T62" fmla="*/ 92 w 1240"/>
                  <a:gd name="T63" fmla="*/ 729 h 1847"/>
                  <a:gd name="T64" fmla="*/ 144 w 1240"/>
                  <a:gd name="T65" fmla="*/ 787 h 1847"/>
                  <a:gd name="T66" fmla="*/ 183 w 1240"/>
                  <a:gd name="T67" fmla="*/ 820 h 1847"/>
                  <a:gd name="T68" fmla="*/ 123 w 1240"/>
                  <a:gd name="T69" fmla="*/ 863 h 1847"/>
                  <a:gd name="T70" fmla="*/ 29 w 1240"/>
                  <a:gd name="T71" fmla="*/ 956 h 1847"/>
                  <a:gd name="T72" fmla="*/ 78 w 1240"/>
                  <a:gd name="T73" fmla="*/ 1057 h 1847"/>
                  <a:gd name="T74" fmla="*/ 141 w 1240"/>
                  <a:gd name="T75" fmla="*/ 1223 h 1847"/>
                  <a:gd name="T76" fmla="*/ 192 w 1240"/>
                  <a:gd name="T77" fmla="*/ 1397 h 1847"/>
                  <a:gd name="T78" fmla="*/ 227 w 1240"/>
                  <a:gd name="T79" fmla="*/ 1572 h 1847"/>
                  <a:gd name="T80" fmla="*/ 246 w 1240"/>
                  <a:gd name="T81" fmla="*/ 1742 h 1847"/>
                  <a:gd name="T82" fmla="*/ 1240 w 1240"/>
                  <a:gd name="T83" fmla="*/ 1847 h 1847"/>
                  <a:gd name="T84" fmla="*/ 1238 w 1240"/>
                  <a:gd name="T85" fmla="*/ 1765 h 1847"/>
                  <a:gd name="T86" fmla="*/ 1225 w 1240"/>
                  <a:gd name="T87" fmla="*/ 1642 h 1847"/>
                  <a:gd name="T88" fmla="*/ 1203 w 1240"/>
                  <a:gd name="T89" fmla="*/ 1524 h 1847"/>
                  <a:gd name="T90" fmla="*/ 1172 w 1240"/>
                  <a:gd name="T91" fmla="*/ 1411 h 1847"/>
                  <a:gd name="T92" fmla="*/ 1132 w 1240"/>
                  <a:gd name="T93" fmla="*/ 1303 h 1847"/>
                  <a:gd name="T94" fmla="*/ 1083 w 1240"/>
                  <a:gd name="T95" fmla="*/ 1203 h 1847"/>
                  <a:gd name="T96" fmla="*/ 1027 w 1240"/>
                  <a:gd name="T97" fmla="*/ 1110 h 1847"/>
                  <a:gd name="T98" fmla="*/ 965 w 1240"/>
                  <a:gd name="T99" fmla="*/ 1026 h 1847"/>
                  <a:gd name="T100" fmla="*/ 896 w 1240"/>
                  <a:gd name="T101" fmla="*/ 952 h 1847"/>
                  <a:gd name="T102" fmla="*/ 821 w 1240"/>
                  <a:gd name="T103" fmla="*/ 890 h 1847"/>
                  <a:gd name="T104" fmla="*/ 741 w 1240"/>
                  <a:gd name="T105" fmla="*/ 840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240" h="1847">
                    <a:moveTo>
                      <a:pt x="741" y="840"/>
                    </a:moveTo>
                    <a:lnTo>
                      <a:pt x="741" y="840"/>
                    </a:lnTo>
                    <a:lnTo>
                      <a:pt x="762" y="823"/>
                    </a:lnTo>
                    <a:lnTo>
                      <a:pt x="781" y="806"/>
                    </a:lnTo>
                    <a:lnTo>
                      <a:pt x="800" y="787"/>
                    </a:lnTo>
                    <a:lnTo>
                      <a:pt x="817" y="766"/>
                    </a:lnTo>
                    <a:lnTo>
                      <a:pt x="834" y="746"/>
                    </a:lnTo>
                    <a:lnTo>
                      <a:pt x="848" y="724"/>
                    </a:lnTo>
                    <a:lnTo>
                      <a:pt x="863" y="700"/>
                    </a:lnTo>
                    <a:lnTo>
                      <a:pt x="875" y="677"/>
                    </a:lnTo>
                    <a:lnTo>
                      <a:pt x="886" y="653"/>
                    </a:lnTo>
                    <a:lnTo>
                      <a:pt x="897" y="627"/>
                    </a:lnTo>
                    <a:lnTo>
                      <a:pt x="905" y="601"/>
                    </a:lnTo>
                    <a:lnTo>
                      <a:pt x="912" y="574"/>
                    </a:lnTo>
                    <a:lnTo>
                      <a:pt x="918" y="548"/>
                    </a:lnTo>
                    <a:lnTo>
                      <a:pt x="922" y="521"/>
                    </a:lnTo>
                    <a:lnTo>
                      <a:pt x="924" y="493"/>
                    </a:lnTo>
                    <a:lnTo>
                      <a:pt x="925" y="464"/>
                    </a:lnTo>
                    <a:lnTo>
                      <a:pt x="925" y="464"/>
                    </a:lnTo>
                    <a:lnTo>
                      <a:pt x="924" y="440"/>
                    </a:lnTo>
                    <a:lnTo>
                      <a:pt x="923" y="417"/>
                    </a:lnTo>
                    <a:lnTo>
                      <a:pt x="920" y="394"/>
                    </a:lnTo>
                    <a:lnTo>
                      <a:pt x="916" y="371"/>
                    </a:lnTo>
                    <a:lnTo>
                      <a:pt x="911" y="349"/>
                    </a:lnTo>
                    <a:lnTo>
                      <a:pt x="905" y="327"/>
                    </a:lnTo>
                    <a:lnTo>
                      <a:pt x="898" y="305"/>
                    </a:lnTo>
                    <a:lnTo>
                      <a:pt x="889" y="284"/>
                    </a:lnTo>
                    <a:lnTo>
                      <a:pt x="880" y="263"/>
                    </a:lnTo>
                    <a:lnTo>
                      <a:pt x="870" y="243"/>
                    </a:lnTo>
                    <a:lnTo>
                      <a:pt x="858" y="224"/>
                    </a:lnTo>
                    <a:lnTo>
                      <a:pt x="846" y="205"/>
                    </a:lnTo>
                    <a:lnTo>
                      <a:pt x="834" y="187"/>
                    </a:lnTo>
                    <a:lnTo>
                      <a:pt x="819" y="169"/>
                    </a:lnTo>
                    <a:lnTo>
                      <a:pt x="805" y="153"/>
                    </a:lnTo>
                    <a:lnTo>
                      <a:pt x="789" y="136"/>
                    </a:lnTo>
                    <a:lnTo>
                      <a:pt x="774" y="121"/>
                    </a:lnTo>
                    <a:lnTo>
                      <a:pt x="756" y="106"/>
                    </a:lnTo>
                    <a:lnTo>
                      <a:pt x="740" y="93"/>
                    </a:lnTo>
                    <a:lnTo>
                      <a:pt x="721" y="79"/>
                    </a:lnTo>
                    <a:lnTo>
                      <a:pt x="703" y="67"/>
                    </a:lnTo>
                    <a:lnTo>
                      <a:pt x="683" y="56"/>
                    </a:lnTo>
                    <a:lnTo>
                      <a:pt x="664" y="45"/>
                    </a:lnTo>
                    <a:lnTo>
                      <a:pt x="643" y="36"/>
                    </a:lnTo>
                    <a:lnTo>
                      <a:pt x="621" y="28"/>
                    </a:lnTo>
                    <a:lnTo>
                      <a:pt x="600" y="21"/>
                    </a:lnTo>
                    <a:lnTo>
                      <a:pt x="578" y="14"/>
                    </a:lnTo>
                    <a:lnTo>
                      <a:pt x="555" y="9"/>
                    </a:lnTo>
                    <a:lnTo>
                      <a:pt x="533" y="5"/>
                    </a:lnTo>
                    <a:lnTo>
                      <a:pt x="510" y="2"/>
                    </a:lnTo>
                    <a:lnTo>
                      <a:pt x="486" y="0"/>
                    </a:lnTo>
                    <a:lnTo>
                      <a:pt x="463" y="0"/>
                    </a:lnTo>
                    <a:lnTo>
                      <a:pt x="463" y="0"/>
                    </a:lnTo>
                    <a:lnTo>
                      <a:pt x="439" y="0"/>
                    </a:lnTo>
                    <a:lnTo>
                      <a:pt x="415" y="2"/>
                    </a:lnTo>
                    <a:lnTo>
                      <a:pt x="392" y="5"/>
                    </a:lnTo>
                    <a:lnTo>
                      <a:pt x="370" y="9"/>
                    </a:lnTo>
                    <a:lnTo>
                      <a:pt x="347" y="14"/>
                    </a:lnTo>
                    <a:lnTo>
                      <a:pt x="326" y="21"/>
                    </a:lnTo>
                    <a:lnTo>
                      <a:pt x="304" y="28"/>
                    </a:lnTo>
                    <a:lnTo>
                      <a:pt x="282" y="35"/>
                    </a:lnTo>
                    <a:lnTo>
                      <a:pt x="262" y="44"/>
                    </a:lnTo>
                    <a:lnTo>
                      <a:pt x="242" y="55"/>
                    </a:lnTo>
                    <a:lnTo>
                      <a:pt x="222" y="66"/>
                    </a:lnTo>
                    <a:lnTo>
                      <a:pt x="204" y="77"/>
                    </a:lnTo>
                    <a:lnTo>
                      <a:pt x="185" y="91"/>
                    </a:lnTo>
                    <a:lnTo>
                      <a:pt x="168" y="104"/>
                    </a:lnTo>
                    <a:lnTo>
                      <a:pt x="151" y="119"/>
                    </a:lnTo>
                    <a:lnTo>
                      <a:pt x="136" y="133"/>
                    </a:lnTo>
                    <a:lnTo>
                      <a:pt x="120" y="150"/>
                    </a:lnTo>
                    <a:lnTo>
                      <a:pt x="106" y="166"/>
                    </a:lnTo>
                    <a:lnTo>
                      <a:pt x="92" y="184"/>
                    </a:lnTo>
                    <a:lnTo>
                      <a:pt x="79" y="201"/>
                    </a:lnTo>
                    <a:lnTo>
                      <a:pt x="67" y="220"/>
                    </a:lnTo>
                    <a:lnTo>
                      <a:pt x="55" y="239"/>
                    </a:lnTo>
                    <a:lnTo>
                      <a:pt x="45" y="259"/>
                    </a:lnTo>
                    <a:lnTo>
                      <a:pt x="36" y="279"/>
                    </a:lnTo>
                    <a:lnTo>
                      <a:pt x="28" y="300"/>
                    </a:lnTo>
                    <a:lnTo>
                      <a:pt x="20" y="322"/>
                    </a:lnTo>
                    <a:lnTo>
                      <a:pt x="14" y="343"/>
                    </a:lnTo>
                    <a:lnTo>
                      <a:pt x="9" y="366"/>
                    </a:lnTo>
                    <a:lnTo>
                      <a:pt x="5" y="389"/>
                    </a:lnTo>
                    <a:lnTo>
                      <a:pt x="2" y="411"/>
                    </a:lnTo>
                    <a:lnTo>
                      <a:pt x="1" y="435"/>
                    </a:lnTo>
                    <a:lnTo>
                      <a:pt x="0" y="459"/>
                    </a:lnTo>
                    <a:lnTo>
                      <a:pt x="0" y="459"/>
                    </a:lnTo>
                    <a:lnTo>
                      <a:pt x="1" y="487"/>
                    </a:lnTo>
                    <a:lnTo>
                      <a:pt x="3" y="515"/>
                    </a:lnTo>
                    <a:lnTo>
                      <a:pt x="7" y="541"/>
                    </a:lnTo>
                    <a:lnTo>
                      <a:pt x="13" y="567"/>
                    </a:lnTo>
                    <a:lnTo>
                      <a:pt x="20" y="592"/>
                    </a:lnTo>
                    <a:lnTo>
                      <a:pt x="29" y="617"/>
                    </a:lnTo>
                    <a:lnTo>
                      <a:pt x="39" y="642"/>
                    </a:lnTo>
                    <a:lnTo>
                      <a:pt x="50" y="664"/>
                    </a:lnTo>
                    <a:lnTo>
                      <a:pt x="63" y="687"/>
                    </a:lnTo>
                    <a:lnTo>
                      <a:pt x="76" y="709"/>
                    </a:lnTo>
                    <a:lnTo>
                      <a:pt x="92" y="729"/>
                    </a:lnTo>
                    <a:lnTo>
                      <a:pt x="108" y="750"/>
                    </a:lnTo>
                    <a:lnTo>
                      <a:pt x="126" y="768"/>
                    </a:lnTo>
                    <a:lnTo>
                      <a:pt x="144" y="787"/>
                    </a:lnTo>
                    <a:lnTo>
                      <a:pt x="164" y="803"/>
                    </a:lnTo>
                    <a:lnTo>
                      <a:pt x="183" y="820"/>
                    </a:lnTo>
                    <a:lnTo>
                      <a:pt x="183" y="820"/>
                    </a:lnTo>
                    <a:lnTo>
                      <a:pt x="164" y="832"/>
                    </a:lnTo>
                    <a:lnTo>
                      <a:pt x="143" y="847"/>
                    </a:lnTo>
                    <a:lnTo>
                      <a:pt x="123" y="863"/>
                    </a:lnTo>
                    <a:lnTo>
                      <a:pt x="104" y="882"/>
                    </a:lnTo>
                    <a:lnTo>
                      <a:pt x="66" y="919"/>
                    </a:lnTo>
                    <a:lnTo>
                      <a:pt x="29" y="956"/>
                    </a:lnTo>
                    <a:lnTo>
                      <a:pt x="29" y="956"/>
                    </a:lnTo>
                    <a:lnTo>
                      <a:pt x="53" y="1006"/>
                    </a:lnTo>
                    <a:lnTo>
                      <a:pt x="78" y="1057"/>
                    </a:lnTo>
                    <a:lnTo>
                      <a:pt x="101" y="1111"/>
                    </a:lnTo>
                    <a:lnTo>
                      <a:pt x="121" y="1167"/>
                    </a:lnTo>
                    <a:lnTo>
                      <a:pt x="141" y="1223"/>
                    </a:lnTo>
                    <a:lnTo>
                      <a:pt x="160" y="1280"/>
                    </a:lnTo>
                    <a:lnTo>
                      <a:pt x="176" y="1339"/>
                    </a:lnTo>
                    <a:lnTo>
                      <a:pt x="192" y="1397"/>
                    </a:lnTo>
                    <a:lnTo>
                      <a:pt x="205" y="1455"/>
                    </a:lnTo>
                    <a:lnTo>
                      <a:pt x="216" y="1514"/>
                    </a:lnTo>
                    <a:lnTo>
                      <a:pt x="227" y="1572"/>
                    </a:lnTo>
                    <a:lnTo>
                      <a:pt x="235" y="1630"/>
                    </a:lnTo>
                    <a:lnTo>
                      <a:pt x="241" y="1686"/>
                    </a:lnTo>
                    <a:lnTo>
                      <a:pt x="246" y="1742"/>
                    </a:lnTo>
                    <a:lnTo>
                      <a:pt x="248" y="1796"/>
                    </a:lnTo>
                    <a:lnTo>
                      <a:pt x="249" y="1847"/>
                    </a:lnTo>
                    <a:lnTo>
                      <a:pt x="1240" y="1847"/>
                    </a:lnTo>
                    <a:lnTo>
                      <a:pt x="1240" y="1847"/>
                    </a:lnTo>
                    <a:lnTo>
                      <a:pt x="1240" y="1806"/>
                    </a:lnTo>
                    <a:lnTo>
                      <a:pt x="1238" y="1765"/>
                    </a:lnTo>
                    <a:lnTo>
                      <a:pt x="1235" y="1723"/>
                    </a:lnTo>
                    <a:lnTo>
                      <a:pt x="1230" y="1683"/>
                    </a:lnTo>
                    <a:lnTo>
                      <a:pt x="1225" y="1642"/>
                    </a:lnTo>
                    <a:lnTo>
                      <a:pt x="1219" y="1603"/>
                    </a:lnTo>
                    <a:lnTo>
                      <a:pt x="1212" y="1563"/>
                    </a:lnTo>
                    <a:lnTo>
                      <a:pt x="1203" y="1524"/>
                    </a:lnTo>
                    <a:lnTo>
                      <a:pt x="1193" y="1485"/>
                    </a:lnTo>
                    <a:lnTo>
                      <a:pt x="1183" y="1448"/>
                    </a:lnTo>
                    <a:lnTo>
                      <a:pt x="1172" y="1411"/>
                    </a:lnTo>
                    <a:lnTo>
                      <a:pt x="1159" y="1374"/>
                    </a:lnTo>
                    <a:lnTo>
                      <a:pt x="1146" y="1338"/>
                    </a:lnTo>
                    <a:lnTo>
                      <a:pt x="1132" y="1303"/>
                    </a:lnTo>
                    <a:lnTo>
                      <a:pt x="1116" y="1269"/>
                    </a:lnTo>
                    <a:lnTo>
                      <a:pt x="1100" y="1235"/>
                    </a:lnTo>
                    <a:lnTo>
                      <a:pt x="1083" y="1203"/>
                    </a:lnTo>
                    <a:lnTo>
                      <a:pt x="1066" y="1171"/>
                    </a:lnTo>
                    <a:lnTo>
                      <a:pt x="1047" y="1140"/>
                    </a:lnTo>
                    <a:lnTo>
                      <a:pt x="1027" y="1110"/>
                    </a:lnTo>
                    <a:lnTo>
                      <a:pt x="1007" y="1081"/>
                    </a:lnTo>
                    <a:lnTo>
                      <a:pt x="986" y="1053"/>
                    </a:lnTo>
                    <a:lnTo>
                      <a:pt x="965" y="1026"/>
                    </a:lnTo>
                    <a:lnTo>
                      <a:pt x="942" y="1000"/>
                    </a:lnTo>
                    <a:lnTo>
                      <a:pt x="919" y="976"/>
                    </a:lnTo>
                    <a:lnTo>
                      <a:pt x="896" y="952"/>
                    </a:lnTo>
                    <a:lnTo>
                      <a:pt x="872" y="930"/>
                    </a:lnTo>
                    <a:lnTo>
                      <a:pt x="846" y="910"/>
                    </a:lnTo>
                    <a:lnTo>
                      <a:pt x="821" y="890"/>
                    </a:lnTo>
                    <a:lnTo>
                      <a:pt x="794" y="872"/>
                    </a:lnTo>
                    <a:lnTo>
                      <a:pt x="769" y="855"/>
                    </a:lnTo>
                    <a:lnTo>
                      <a:pt x="741" y="840"/>
                    </a:lnTo>
                    <a:lnTo>
                      <a:pt x="741" y="84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innerShdw blurRad="38100" dist="254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" name="Freeform 434"/>
              <p:cNvSpPr/>
              <p:nvPr/>
            </p:nvSpPr>
            <p:spPr bwMode="auto">
              <a:xfrm>
                <a:off x="5989084" y="2072626"/>
                <a:ext cx="206861" cy="232499"/>
              </a:xfrm>
              <a:custGeom>
                <a:avLst/>
                <a:gdLst>
                  <a:gd name="T0" fmla="*/ 1077 w 1240"/>
                  <a:gd name="T1" fmla="*/ 799 h 1842"/>
                  <a:gd name="T2" fmla="*/ 1132 w 1240"/>
                  <a:gd name="T3" fmla="*/ 746 h 1842"/>
                  <a:gd name="T4" fmla="*/ 1177 w 1240"/>
                  <a:gd name="T5" fmla="*/ 685 h 1842"/>
                  <a:gd name="T6" fmla="*/ 1211 w 1240"/>
                  <a:gd name="T7" fmla="*/ 618 h 1842"/>
                  <a:gd name="T8" fmla="*/ 1233 w 1240"/>
                  <a:gd name="T9" fmla="*/ 544 h 1842"/>
                  <a:gd name="T10" fmla="*/ 1240 w 1240"/>
                  <a:gd name="T11" fmla="*/ 462 h 1842"/>
                  <a:gd name="T12" fmla="*/ 1238 w 1240"/>
                  <a:gd name="T13" fmla="*/ 415 h 1842"/>
                  <a:gd name="T14" fmla="*/ 1226 w 1240"/>
                  <a:gd name="T15" fmla="*/ 347 h 1842"/>
                  <a:gd name="T16" fmla="*/ 1204 w 1240"/>
                  <a:gd name="T17" fmla="*/ 282 h 1842"/>
                  <a:gd name="T18" fmla="*/ 1173 w 1240"/>
                  <a:gd name="T19" fmla="*/ 222 h 1842"/>
                  <a:gd name="T20" fmla="*/ 1135 w 1240"/>
                  <a:gd name="T21" fmla="*/ 168 h 1842"/>
                  <a:gd name="T22" fmla="*/ 1089 w 1240"/>
                  <a:gd name="T23" fmla="*/ 120 h 1842"/>
                  <a:gd name="T24" fmla="*/ 1036 w 1240"/>
                  <a:gd name="T25" fmla="*/ 79 h 1842"/>
                  <a:gd name="T26" fmla="*/ 978 w 1240"/>
                  <a:gd name="T27" fmla="*/ 45 h 1842"/>
                  <a:gd name="T28" fmla="*/ 916 w 1240"/>
                  <a:gd name="T29" fmla="*/ 21 h 1842"/>
                  <a:gd name="T30" fmla="*/ 849 w 1240"/>
                  <a:gd name="T31" fmla="*/ 5 h 1842"/>
                  <a:gd name="T32" fmla="*/ 777 w 1240"/>
                  <a:gd name="T33" fmla="*/ 0 h 1842"/>
                  <a:gd name="T34" fmla="*/ 730 w 1240"/>
                  <a:gd name="T35" fmla="*/ 2 h 1842"/>
                  <a:gd name="T36" fmla="*/ 662 w 1240"/>
                  <a:gd name="T37" fmla="*/ 15 h 1842"/>
                  <a:gd name="T38" fmla="*/ 598 w 1240"/>
                  <a:gd name="T39" fmla="*/ 36 h 1842"/>
                  <a:gd name="T40" fmla="*/ 538 w 1240"/>
                  <a:gd name="T41" fmla="*/ 67 h 1842"/>
                  <a:gd name="T42" fmla="*/ 484 w 1240"/>
                  <a:gd name="T43" fmla="*/ 106 h 1842"/>
                  <a:gd name="T44" fmla="*/ 435 w 1240"/>
                  <a:gd name="T45" fmla="*/ 152 h 1842"/>
                  <a:gd name="T46" fmla="*/ 394 w 1240"/>
                  <a:gd name="T47" fmla="*/ 204 h 1842"/>
                  <a:gd name="T48" fmla="*/ 361 w 1240"/>
                  <a:gd name="T49" fmla="*/ 263 h 1842"/>
                  <a:gd name="T50" fmla="*/ 336 w 1240"/>
                  <a:gd name="T51" fmla="*/ 326 h 1842"/>
                  <a:gd name="T52" fmla="*/ 321 w 1240"/>
                  <a:gd name="T53" fmla="*/ 393 h 1842"/>
                  <a:gd name="T54" fmla="*/ 315 w 1240"/>
                  <a:gd name="T55" fmla="*/ 464 h 1842"/>
                  <a:gd name="T56" fmla="*/ 319 w 1240"/>
                  <a:gd name="T57" fmla="*/ 520 h 1842"/>
                  <a:gd name="T58" fmla="*/ 335 w 1240"/>
                  <a:gd name="T59" fmla="*/ 600 h 1842"/>
                  <a:gd name="T60" fmla="*/ 365 w 1240"/>
                  <a:gd name="T61" fmla="*/ 675 h 1842"/>
                  <a:gd name="T62" fmla="*/ 406 w 1240"/>
                  <a:gd name="T63" fmla="*/ 743 h 1842"/>
                  <a:gd name="T64" fmla="*/ 459 w 1240"/>
                  <a:gd name="T65" fmla="*/ 802 h 1842"/>
                  <a:gd name="T66" fmla="*/ 499 w 1240"/>
                  <a:gd name="T67" fmla="*/ 836 h 1842"/>
                  <a:gd name="T68" fmla="*/ 420 w 1240"/>
                  <a:gd name="T69" fmla="*/ 886 h 1842"/>
                  <a:gd name="T70" fmla="*/ 345 w 1240"/>
                  <a:gd name="T71" fmla="*/ 948 h 1842"/>
                  <a:gd name="T72" fmla="*/ 275 w 1240"/>
                  <a:gd name="T73" fmla="*/ 1021 h 1842"/>
                  <a:gd name="T74" fmla="*/ 214 w 1240"/>
                  <a:gd name="T75" fmla="*/ 1105 h 1842"/>
                  <a:gd name="T76" fmla="*/ 157 w 1240"/>
                  <a:gd name="T77" fmla="*/ 1198 h 1842"/>
                  <a:gd name="T78" fmla="*/ 110 w 1240"/>
                  <a:gd name="T79" fmla="*/ 1299 h 1842"/>
                  <a:gd name="T80" fmla="*/ 69 w 1240"/>
                  <a:gd name="T81" fmla="*/ 1406 h 1842"/>
                  <a:gd name="T82" fmla="*/ 37 w 1240"/>
                  <a:gd name="T83" fmla="*/ 1519 h 1842"/>
                  <a:gd name="T84" fmla="*/ 16 w 1240"/>
                  <a:gd name="T85" fmla="*/ 1638 h 1842"/>
                  <a:gd name="T86" fmla="*/ 3 w 1240"/>
                  <a:gd name="T87" fmla="*/ 1760 h 1842"/>
                  <a:gd name="T88" fmla="*/ 915 w 1240"/>
                  <a:gd name="T89" fmla="*/ 1842 h 1842"/>
                  <a:gd name="T90" fmla="*/ 919 w 1240"/>
                  <a:gd name="T91" fmla="*/ 1735 h 1842"/>
                  <a:gd name="T92" fmla="*/ 940 w 1240"/>
                  <a:gd name="T93" fmla="*/ 1559 h 1842"/>
                  <a:gd name="T94" fmla="*/ 979 w 1240"/>
                  <a:gd name="T95" fmla="*/ 1372 h 1842"/>
                  <a:gd name="T96" fmla="*/ 1035 w 1240"/>
                  <a:gd name="T97" fmla="*/ 1186 h 1842"/>
                  <a:gd name="T98" fmla="*/ 1106 w 1240"/>
                  <a:gd name="T99" fmla="*/ 1011 h 1842"/>
                  <a:gd name="T100" fmla="*/ 1161 w 1240"/>
                  <a:gd name="T101" fmla="*/ 906 h 1842"/>
                  <a:gd name="T102" fmla="*/ 1136 w 1240"/>
                  <a:gd name="T103" fmla="*/ 883 h 1842"/>
                  <a:gd name="T104" fmla="*/ 1084 w 1240"/>
                  <a:gd name="T105" fmla="*/ 834 h 1842"/>
                  <a:gd name="T106" fmla="*/ 1057 w 1240"/>
                  <a:gd name="T107" fmla="*/ 816 h 1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240" h="1842">
                    <a:moveTo>
                      <a:pt x="1057" y="816"/>
                    </a:moveTo>
                    <a:lnTo>
                      <a:pt x="1057" y="816"/>
                    </a:lnTo>
                    <a:lnTo>
                      <a:pt x="1077" y="799"/>
                    </a:lnTo>
                    <a:lnTo>
                      <a:pt x="1097" y="782"/>
                    </a:lnTo>
                    <a:lnTo>
                      <a:pt x="1116" y="764"/>
                    </a:lnTo>
                    <a:lnTo>
                      <a:pt x="1132" y="746"/>
                    </a:lnTo>
                    <a:lnTo>
                      <a:pt x="1149" y="726"/>
                    </a:lnTo>
                    <a:lnTo>
                      <a:pt x="1164" y="707"/>
                    </a:lnTo>
                    <a:lnTo>
                      <a:pt x="1177" y="685"/>
                    </a:lnTo>
                    <a:lnTo>
                      <a:pt x="1191" y="663"/>
                    </a:lnTo>
                    <a:lnTo>
                      <a:pt x="1202" y="641"/>
                    </a:lnTo>
                    <a:lnTo>
                      <a:pt x="1211" y="618"/>
                    </a:lnTo>
                    <a:lnTo>
                      <a:pt x="1221" y="594"/>
                    </a:lnTo>
                    <a:lnTo>
                      <a:pt x="1227" y="569"/>
                    </a:lnTo>
                    <a:lnTo>
                      <a:pt x="1233" y="544"/>
                    </a:lnTo>
                    <a:lnTo>
                      <a:pt x="1237" y="517"/>
                    </a:lnTo>
                    <a:lnTo>
                      <a:pt x="1239" y="490"/>
                    </a:lnTo>
                    <a:lnTo>
                      <a:pt x="1240" y="462"/>
                    </a:lnTo>
                    <a:lnTo>
                      <a:pt x="1240" y="462"/>
                    </a:lnTo>
                    <a:lnTo>
                      <a:pt x="1240" y="438"/>
                    </a:lnTo>
                    <a:lnTo>
                      <a:pt x="1238" y="415"/>
                    </a:lnTo>
                    <a:lnTo>
                      <a:pt x="1235" y="392"/>
                    </a:lnTo>
                    <a:lnTo>
                      <a:pt x="1231" y="368"/>
                    </a:lnTo>
                    <a:lnTo>
                      <a:pt x="1226" y="347"/>
                    </a:lnTo>
                    <a:lnTo>
                      <a:pt x="1220" y="324"/>
                    </a:lnTo>
                    <a:lnTo>
                      <a:pt x="1212" y="303"/>
                    </a:lnTo>
                    <a:lnTo>
                      <a:pt x="1204" y="282"/>
                    </a:lnTo>
                    <a:lnTo>
                      <a:pt x="1195" y="261"/>
                    </a:lnTo>
                    <a:lnTo>
                      <a:pt x="1185" y="241"/>
                    </a:lnTo>
                    <a:lnTo>
                      <a:pt x="1173" y="222"/>
                    </a:lnTo>
                    <a:lnTo>
                      <a:pt x="1161" y="203"/>
                    </a:lnTo>
                    <a:lnTo>
                      <a:pt x="1149" y="186"/>
                    </a:lnTo>
                    <a:lnTo>
                      <a:pt x="1135" y="168"/>
                    </a:lnTo>
                    <a:lnTo>
                      <a:pt x="1121" y="151"/>
                    </a:lnTo>
                    <a:lnTo>
                      <a:pt x="1105" y="135"/>
                    </a:lnTo>
                    <a:lnTo>
                      <a:pt x="1089" y="120"/>
                    </a:lnTo>
                    <a:lnTo>
                      <a:pt x="1072" y="105"/>
                    </a:lnTo>
                    <a:lnTo>
                      <a:pt x="1055" y="92"/>
                    </a:lnTo>
                    <a:lnTo>
                      <a:pt x="1036" y="79"/>
                    </a:lnTo>
                    <a:lnTo>
                      <a:pt x="1018" y="66"/>
                    </a:lnTo>
                    <a:lnTo>
                      <a:pt x="998" y="56"/>
                    </a:lnTo>
                    <a:lnTo>
                      <a:pt x="978" y="45"/>
                    </a:lnTo>
                    <a:lnTo>
                      <a:pt x="958" y="36"/>
                    </a:lnTo>
                    <a:lnTo>
                      <a:pt x="937" y="28"/>
                    </a:lnTo>
                    <a:lnTo>
                      <a:pt x="916" y="21"/>
                    </a:lnTo>
                    <a:lnTo>
                      <a:pt x="894" y="15"/>
                    </a:lnTo>
                    <a:lnTo>
                      <a:pt x="871" y="9"/>
                    </a:lnTo>
                    <a:lnTo>
                      <a:pt x="849" y="5"/>
                    </a:lnTo>
                    <a:lnTo>
                      <a:pt x="825" y="2"/>
                    </a:lnTo>
                    <a:lnTo>
                      <a:pt x="801" y="0"/>
                    </a:lnTo>
                    <a:lnTo>
                      <a:pt x="777" y="0"/>
                    </a:lnTo>
                    <a:lnTo>
                      <a:pt x="777" y="0"/>
                    </a:lnTo>
                    <a:lnTo>
                      <a:pt x="754" y="0"/>
                    </a:lnTo>
                    <a:lnTo>
                      <a:pt x="730" y="2"/>
                    </a:lnTo>
                    <a:lnTo>
                      <a:pt x="707" y="5"/>
                    </a:lnTo>
                    <a:lnTo>
                      <a:pt x="685" y="9"/>
                    </a:lnTo>
                    <a:lnTo>
                      <a:pt x="662" y="15"/>
                    </a:lnTo>
                    <a:lnTo>
                      <a:pt x="640" y="21"/>
                    </a:lnTo>
                    <a:lnTo>
                      <a:pt x="619" y="28"/>
                    </a:lnTo>
                    <a:lnTo>
                      <a:pt x="598" y="36"/>
                    </a:lnTo>
                    <a:lnTo>
                      <a:pt x="577" y="45"/>
                    </a:lnTo>
                    <a:lnTo>
                      <a:pt x="557" y="56"/>
                    </a:lnTo>
                    <a:lnTo>
                      <a:pt x="538" y="67"/>
                    </a:lnTo>
                    <a:lnTo>
                      <a:pt x="519" y="80"/>
                    </a:lnTo>
                    <a:lnTo>
                      <a:pt x="501" y="92"/>
                    </a:lnTo>
                    <a:lnTo>
                      <a:pt x="484" y="106"/>
                    </a:lnTo>
                    <a:lnTo>
                      <a:pt x="466" y="121"/>
                    </a:lnTo>
                    <a:lnTo>
                      <a:pt x="451" y="136"/>
                    </a:lnTo>
                    <a:lnTo>
                      <a:pt x="435" y="152"/>
                    </a:lnTo>
                    <a:lnTo>
                      <a:pt x="421" y="169"/>
                    </a:lnTo>
                    <a:lnTo>
                      <a:pt x="407" y="187"/>
                    </a:lnTo>
                    <a:lnTo>
                      <a:pt x="394" y="204"/>
                    </a:lnTo>
                    <a:lnTo>
                      <a:pt x="382" y="224"/>
                    </a:lnTo>
                    <a:lnTo>
                      <a:pt x="371" y="244"/>
                    </a:lnTo>
                    <a:lnTo>
                      <a:pt x="361" y="263"/>
                    </a:lnTo>
                    <a:lnTo>
                      <a:pt x="352" y="284"/>
                    </a:lnTo>
                    <a:lnTo>
                      <a:pt x="344" y="304"/>
                    </a:lnTo>
                    <a:lnTo>
                      <a:pt x="336" y="326"/>
                    </a:lnTo>
                    <a:lnTo>
                      <a:pt x="330" y="349"/>
                    </a:lnTo>
                    <a:lnTo>
                      <a:pt x="325" y="370"/>
                    </a:lnTo>
                    <a:lnTo>
                      <a:pt x="321" y="393"/>
                    </a:lnTo>
                    <a:lnTo>
                      <a:pt x="318" y="417"/>
                    </a:lnTo>
                    <a:lnTo>
                      <a:pt x="316" y="441"/>
                    </a:lnTo>
                    <a:lnTo>
                      <a:pt x="315" y="464"/>
                    </a:lnTo>
                    <a:lnTo>
                      <a:pt x="315" y="464"/>
                    </a:lnTo>
                    <a:lnTo>
                      <a:pt x="316" y="492"/>
                    </a:lnTo>
                    <a:lnTo>
                      <a:pt x="319" y="520"/>
                    </a:lnTo>
                    <a:lnTo>
                      <a:pt x="323" y="547"/>
                    </a:lnTo>
                    <a:lnTo>
                      <a:pt x="328" y="574"/>
                    </a:lnTo>
                    <a:lnTo>
                      <a:pt x="335" y="600"/>
                    </a:lnTo>
                    <a:lnTo>
                      <a:pt x="344" y="625"/>
                    </a:lnTo>
                    <a:lnTo>
                      <a:pt x="354" y="651"/>
                    </a:lnTo>
                    <a:lnTo>
                      <a:pt x="365" y="675"/>
                    </a:lnTo>
                    <a:lnTo>
                      <a:pt x="378" y="698"/>
                    </a:lnTo>
                    <a:lnTo>
                      <a:pt x="392" y="721"/>
                    </a:lnTo>
                    <a:lnTo>
                      <a:pt x="406" y="743"/>
                    </a:lnTo>
                    <a:lnTo>
                      <a:pt x="423" y="763"/>
                    </a:lnTo>
                    <a:lnTo>
                      <a:pt x="440" y="783"/>
                    </a:lnTo>
                    <a:lnTo>
                      <a:pt x="459" y="802"/>
                    </a:lnTo>
                    <a:lnTo>
                      <a:pt x="479" y="819"/>
                    </a:lnTo>
                    <a:lnTo>
                      <a:pt x="499" y="836"/>
                    </a:lnTo>
                    <a:lnTo>
                      <a:pt x="499" y="836"/>
                    </a:lnTo>
                    <a:lnTo>
                      <a:pt x="472" y="851"/>
                    </a:lnTo>
                    <a:lnTo>
                      <a:pt x="446" y="868"/>
                    </a:lnTo>
                    <a:lnTo>
                      <a:pt x="420" y="886"/>
                    </a:lnTo>
                    <a:lnTo>
                      <a:pt x="394" y="905"/>
                    </a:lnTo>
                    <a:lnTo>
                      <a:pt x="369" y="926"/>
                    </a:lnTo>
                    <a:lnTo>
                      <a:pt x="345" y="948"/>
                    </a:lnTo>
                    <a:lnTo>
                      <a:pt x="321" y="972"/>
                    </a:lnTo>
                    <a:lnTo>
                      <a:pt x="298" y="995"/>
                    </a:lnTo>
                    <a:lnTo>
                      <a:pt x="275" y="1021"/>
                    </a:lnTo>
                    <a:lnTo>
                      <a:pt x="254" y="1048"/>
                    </a:lnTo>
                    <a:lnTo>
                      <a:pt x="233" y="1076"/>
                    </a:lnTo>
                    <a:lnTo>
                      <a:pt x="214" y="1105"/>
                    </a:lnTo>
                    <a:lnTo>
                      <a:pt x="194" y="1135"/>
                    </a:lnTo>
                    <a:lnTo>
                      <a:pt x="175" y="1166"/>
                    </a:lnTo>
                    <a:lnTo>
                      <a:pt x="157" y="1198"/>
                    </a:lnTo>
                    <a:lnTo>
                      <a:pt x="140" y="1231"/>
                    </a:lnTo>
                    <a:lnTo>
                      <a:pt x="124" y="1264"/>
                    </a:lnTo>
                    <a:lnTo>
                      <a:pt x="110" y="1299"/>
                    </a:lnTo>
                    <a:lnTo>
                      <a:pt x="95" y="1334"/>
                    </a:lnTo>
                    <a:lnTo>
                      <a:pt x="82" y="1369"/>
                    </a:lnTo>
                    <a:lnTo>
                      <a:pt x="69" y="1406"/>
                    </a:lnTo>
                    <a:lnTo>
                      <a:pt x="57" y="1443"/>
                    </a:lnTo>
                    <a:lnTo>
                      <a:pt x="47" y="1481"/>
                    </a:lnTo>
                    <a:lnTo>
                      <a:pt x="37" y="1519"/>
                    </a:lnTo>
                    <a:lnTo>
                      <a:pt x="29" y="1559"/>
                    </a:lnTo>
                    <a:lnTo>
                      <a:pt x="22" y="1598"/>
                    </a:lnTo>
                    <a:lnTo>
                      <a:pt x="16" y="1638"/>
                    </a:lnTo>
                    <a:lnTo>
                      <a:pt x="10" y="1678"/>
                    </a:lnTo>
                    <a:lnTo>
                      <a:pt x="5" y="1718"/>
                    </a:lnTo>
                    <a:lnTo>
                      <a:pt x="3" y="1760"/>
                    </a:lnTo>
                    <a:lnTo>
                      <a:pt x="1" y="1801"/>
                    </a:lnTo>
                    <a:lnTo>
                      <a:pt x="0" y="1842"/>
                    </a:lnTo>
                    <a:lnTo>
                      <a:pt x="915" y="1842"/>
                    </a:lnTo>
                    <a:lnTo>
                      <a:pt x="915" y="1842"/>
                    </a:lnTo>
                    <a:lnTo>
                      <a:pt x="916" y="1790"/>
                    </a:lnTo>
                    <a:lnTo>
                      <a:pt x="919" y="1735"/>
                    </a:lnTo>
                    <a:lnTo>
                      <a:pt x="924" y="1678"/>
                    </a:lnTo>
                    <a:lnTo>
                      <a:pt x="931" y="1618"/>
                    </a:lnTo>
                    <a:lnTo>
                      <a:pt x="940" y="1559"/>
                    </a:lnTo>
                    <a:lnTo>
                      <a:pt x="952" y="1497"/>
                    </a:lnTo>
                    <a:lnTo>
                      <a:pt x="965" y="1435"/>
                    </a:lnTo>
                    <a:lnTo>
                      <a:pt x="979" y="1372"/>
                    </a:lnTo>
                    <a:lnTo>
                      <a:pt x="997" y="1310"/>
                    </a:lnTo>
                    <a:lnTo>
                      <a:pt x="1016" y="1248"/>
                    </a:lnTo>
                    <a:lnTo>
                      <a:pt x="1035" y="1186"/>
                    </a:lnTo>
                    <a:lnTo>
                      <a:pt x="1058" y="1126"/>
                    </a:lnTo>
                    <a:lnTo>
                      <a:pt x="1082" y="1068"/>
                    </a:lnTo>
                    <a:lnTo>
                      <a:pt x="1106" y="1011"/>
                    </a:lnTo>
                    <a:lnTo>
                      <a:pt x="1133" y="957"/>
                    </a:lnTo>
                    <a:lnTo>
                      <a:pt x="1146" y="930"/>
                    </a:lnTo>
                    <a:lnTo>
                      <a:pt x="1161" y="906"/>
                    </a:lnTo>
                    <a:lnTo>
                      <a:pt x="1161" y="906"/>
                    </a:lnTo>
                    <a:lnTo>
                      <a:pt x="1149" y="894"/>
                    </a:lnTo>
                    <a:lnTo>
                      <a:pt x="1136" y="883"/>
                    </a:lnTo>
                    <a:lnTo>
                      <a:pt x="1110" y="857"/>
                    </a:lnTo>
                    <a:lnTo>
                      <a:pt x="1097" y="845"/>
                    </a:lnTo>
                    <a:lnTo>
                      <a:pt x="1084" y="834"/>
                    </a:lnTo>
                    <a:lnTo>
                      <a:pt x="1070" y="824"/>
                    </a:lnTo>
                    <a:lnTo>
                      <a:pt x="1057" y="816"/>
                    </a:lnTo>
                    <a:lnTo>
                      <a:pt x="1057" y="81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innerShdw blurRad="38100" dist="254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" name="Freeform 435"/>
              <p:cNvSpPr/>
              <p:nvPr/>
            </p:nvSpPr>
            <p:spPr bwMode="auto">
              <a:xfrm>
                <a:off x="6196097" y="1984299"/>
                <a:ext cx="275820" cy="320630"/>
              </a:xfrm>
              <a:custGeom>
                <a:avLst/>
                <a:gdLst>
                  <a:gd name="T0" fmla="*/ 1515 w 2188"/>
                  <a:gd name="T1" fmla="*/ 1131 h 2543"/>
                  <a:gd name="T2" fmla="*/ 1593 w 2188"/>
                  <a:gd name="T3" fmla="*/ 1055 h 2543"/>
                  <a:gd name="T4" fmla="*/ 1657 w 2188"/>
                  <a:gd name="T5" fmla="*/ 969 h 2543"/>
                  <a:gd name="T6" fmla="*/ 1705 w 2188"/>
                  <a:gd name="T7" fmla="*/ 874 h 2543"/>
                  <a:gd name="T8" fmla="*/ 1734 w 2188"/>
                  <a:gd name="T9" fmla="*/ 769 h 2543"/>
                  <a:gd name="T10" fmla="*/ 1745 w 2188"/>
                  <a:gd name="T11" fmla="*/ 655 h 2543"/>
                  <a:gd name="T12" fmla="*/ 1742 w 2188"/>
                  <a:gd name="T13" fmla="*/ 588 h 2543"/>
                  <a:gd name="T14" fmla="*/ 1724 w 2188"/>
                  <a:gd name="T15" fmla="*/ 492 h 2543"/>
                  <a:gd name="T16" fmla="*/ 1694 w 2188"/>
                  <a:gd name="T17" fmla="*/ 400 h 2543"/>
                  <a:gd name="T18" fmla="*/ 1651 w 2188"/>
                  <a:gd name="T19" fmla="*/ 315 h 2543"/>
                  <a:gd name="T20" fmla="*/ 1596 w 2188"/>
                  <a:gd name="T21" fmla="*/ 239 h 2543"/>
                  <a:gd name="T22" fmla="*/ 1531 w 2188"/>
                  <a:gd name="T23" fmla="*/ 171 h 2543"/>
                  <a:gd name="T24" fmla="*/ 1458 w 2188"/>
                  <a:gd name="T25" fmla="*/ 112 h 2543"/>
                  <a:gd name="T26" fmla="*/ 1376 w 2188"/>
                  <a:gd name="T27" fmla="*/ 65 h 2543"/>
                  <a:gd name="T28" fmla="*/ 1287 w 2188"/>
                  <a:gd name="T29" fmla="*/ 30 h 2543"/>
                  <a:gd name="T30" fmla="*/ 1193 w 2188"/>
                  <a:gd name="T31" fmla="*/ 8 h 2543"/>
                  <a:gd name="T32" fmla="*/ 1093 w 2188"/>
                  <a:gd name="T33" fmla="*/ 0 h 2543"/>
                  <a:gd name="T34" fmla="*/ 1027 w 2188"/>
                  <a:gd name="T35" fmla="*/ 4 h 2543"/>
                  <a:gd name="T36" fmla="*/ 932 w 2188"/>
                  <a:gd name="T37" fmla="*/ 20 h 2543"/>
                  <a:gd name="T38" fmla="*/ 841 w 2188"/>
                  <a:gd name="T39" fmla="*/ 50 h 2543"/>
                  <a:gd name="T40" fmla="*/ 756 w 2188"/>
                  <a:gd name="T41" fmla="*/ 93 h 2543"/>
                  <a:gd name="T42" fmla="*/ 680 w 2188"/>
                  <a:gd name="T43" fmla="*/ 147 h 2543"/>
                  <a:gd name="T44" fmla="*/ 612 w 2188"/>
                  <a:gd name="T45" fmla="*/ 211 h 2543"/>
                  <a:gd name="T46" fmla="*/ 554 w 2188"/>
                  <a:gd name="T47" fmla="*/ 283 h 2543"/>
                  <a:gd name="T48" fmla="*/ 507 w 2188"/>
                  <a:gd name="T49" fmla="*/ 365 h 2543"/>
                  <a:gd name="T50" fmla="*/ 472 w 2188"/>
                  <a:gd name="T51" fmla="*/ 454 h 2543"/>
                  <a:gd name="T52" fmla="*/ 450 w 2188"/>
                  <a:gd name="T53" fmla="*/ 547 h 2543"/>
                  <a:gd name="T54" fmla="*/ 443 w 2188"/>
                  <a:gd name="T55" fmla="*/ 646 h 2543"/>
                  <a:gd name="T56" fmla="*/ 447 w 2188"/>
                  <a:gd name="T57" fmla="*/ 725 h 2543"/>
                  <a:gd name="T58" fmla="*/ 471 w 2188"/>
                  <a:gd name="T59" fmla="*/ 834 h 2543"/>
                  <a:gd name="T60" fmla="*/ 513 w 2188"/>
                  <a:gd name="T61" fmla="*/ 935 h 2543"/>
                  <a:gd name="T62" fmla="*/ 572 w 2188"/>
                  <a:gd name="T63" fmla="*/ 1027 h 2543"/>
                  <a:gd name="T64" fmla="*/ 645 w 2188"/>
                  <a:gd name="T65" fmla="*/ 1107 h 2543"/>
                  <a:gd name="T66" fmla="*/ 702 w 2188"/>
                  <a:gd name="T67" fmla="*/ 1155 h 2543"/>
                  <a:gd name="T68" fmla="*/ 589 w 2188"/>
                  <a:gd name="T69" fmla="*/ 1226 h 2543"/>
                  <a:gd name="T70" fmla="*/ 484 w 2188"/>
                  <a:gd name="T71" fmla="*/ 1316 h 2543"/>
                  <a:gd name="T72" fmla="*/ 387 w 2188"/>
                  <a:gd name="T73" fmla="*/ 1421 h 2543"/>
                  <a:gd name="T74" fmla="*/ 299 w 2188"/>
                  <a:gd name="T75" fmla="*/ 1542 h 2543"/>
                  <a:gd name="T76" fmla="*/ 220 w 2188"/>
                  <a:gd name="T77" fmla="*/ 1673 h 2543"/>
                  <a:gd name="T78" fmla="*/ 152 w 2188"/>
                  <a:gd name="T79" fmla="*/ 1815 h 2543"/>
                  <a:gd name="T80" fmla="*/ 96 w 2188"/>
                  <a:gd name="T81" fmla="*/ 1964 h 2543"/>
                  <a:gd name="T82" fmla="*/ 51 w 2188"/>
                  <a:gd name="T83" fmla="*/ 2119 h 2543"/>
                  <a:gd name="T84" fmla="*/ 20 w 2188"/>
                  <a:gd name="T85" fmla="*/ 2277 h 2543"/>
                  <a:gd name="T86" fmla="*/ 3 w 2188"/>
                  <a:gd name="T87" fmla="*/ 2437 h 2543"/>
                  <a:gd name="T88" fmla="*/ 2188 w 2188"/>
                  <a:gd name="T89" fmla="*/ 2543 h 2543"/>
                  <a:gd name="T90" fmla="*/ 2185 w 2188"/>
                  <a:gd name="T91" fmla="*/ 2437 h 2543"/>
                  <a:gd name="T92" fmla="*/ 2167 w 2188"/>
                  <a:gd name="T93" fmla="*/ 2277 h 2543"/>
                  <a:gd name="T94" fmla="*/ 2135 w 2188"/>
                  <a:gd name="T95" fmla="*/ 2118 h 2543"/>
                  <a:gd name="T96" fmla="*/ 2091 w 2188"/>
                  <a:gd name="T97" fmla="*/ 1964 h 2543"/>
                  <a:gd name="T98" fmla="*/ 2034 w 2188"/>
                  <a:gd name="T99" fmla="*/ 1814 h 2543"/>
                  <a:gd name="T100" fmla="*/ 1967 w 2188"/>
                  <a:gd name="T101" fmla="*/ 1673 h 2543"/>
                  <a:gd name="T102" fmla="*/ 1888 w 2188"/>
                  <a:gd name="T103" fmla="*/ 1541 h 2543"/>
                  <a:gd name="T104" fmla="*/ 1800 w 2188"/>
                  <a:gd name="T105" fmla="*/ 1421 h 2543"/>
                  <a:gd name="T106" fmla="*/ 1704 w 2188"/>
                  <a:gd name="T107" fmla="*/ 1315 h 2543"/>
                  <a:gd name="T108" fmla="*/ 1598 w 2188"/>
                  <a:gd name="T109" fmla="*/ 1225 h 2543"/>
                  <a:gd name="T110" fmla="*/ 1486 w 2188"/>
                  <a:gd name="T111" fmla="*/ 1154 h 25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188" h="2543">
                    <a:moveTo>
                      <a:pt x="1486" y="1154"/>
                    </a:moveTo>
                    <a:lnTo>
                      <a:pt x="1486" y="1154"/>
                    </a:lnTo>
                    <a:lnTo>
                      <a:pt x="1515" y="1131"/>
                    </a:lnTo>
                    <a:lnTo>
                      <a:pt x="1543" y="1106"/>
                    </a:lnTo>
                    <a:lnTo>
                      <a:pt x="1569" y="1082"/>
                    </a:lnTo>
                    <a:lnTo>
                      <a:pt x="1593" y="1055"/>
                    </a:lnTo>
                    <a:lnTo>
                      <a:pt x="1616" y="1028"/>
                    </a:lnTo>
                    <a:lnTo>
                      <a:pt x="1638" y="999"/>
                    </a:lnTo>
                    <a:lnTo>
                      <a:pt x="1657" y="969"/>
                    </a:lnTo>
                    <a:lnTo>
                      <a:pt x="1675" y="939"/>
                    </a:lnTo>
                    <a:lnTo>
                      <a:pt x="1690" y="907"/>
                    </a:lnTo>
                    <a:lnTo>
                      <a:pt x="1705" y="874"/>
                    </a:lnTo>
                    <a:lnTo>
                      <a:pt x="1717" y="840"/>
                    </a:lnTo>
                    <a:lnTo>
                      <a:pt x="1726" y="805"/>
                    </a:lnTo>
                    <a:lnTo>
                      <a:pt x="1734" y="769"/>
                    </a:lnTo>
                    <a:lnTo>
                      <a:pt x="1741" y="732"/>
                    </a:lnTo>
                    <a:lnTo>
                      <a:pt x="1744" y="694"/>
                    </a:lnTo>
                    <a:lnTo>
                      <a:pt x="1745" y="655"/>
                    </a:lnTo>
                    <a:lnTo>
                      <a:pt x="1745" y="655"/>
                    </a:lnTo>
                    <a:lnTo>
                      <a:pt x="1744" y="621"/>
                    </a:lnTo>
                    <a:lnTo>
                      <a:pt x="1742" y="588"/>
                    </a:lnTo>
                    <a:lnTo>
                      <a:pt x="1738" y="555"/>
                    </a:lnTo>
                    <a:lnTo>
                      <a:pt x="1731" y="523"/>
                    </a:lnTo>
                    <a:lnTo>
                      <a:pt x="1724" y="492"/>
                    </a:lnTo>
                    <a:lnTo>
                      <a:pt x="1716" y="461"/>
                    </a:lnTo>
                    <a:lnTo>
                      <a:pt x="1706" y="430"/>
                    </a:lnTo>
                    <a:lnTo>
                      <a:pt x="1694" y="400"/>
                    </a:lnTo>
                    <a:lnTo>
                      <a:pt x="1681" y="371"/>
                    </a:lnTo>
                    <a:lnTo>
                      <a:pt x="1666" y="343"/>
                    </a:lnTo>
                    <a:lnTo>
                      <a:pt x="1651" y="315"/>
                    </a:lnTo>
                    <a:lnTo>
                      <a:pt x="1633" y="290"/>
                    </a:lnTo>
                    <a:lnTo>
                      <a:pt x="1616" y="264"/>
                    </a:lnTo>
                    <a:lnTo>
                      <a:pt x="1596" y="239"/>
                    </a:lnTo>
                    <a:lnTo>
                      <a:pt x="1576" y="215"/>
                    </a:lnTo>
                    <a:lnTo>
                      <a:pt x="1554" y="193"/>
                    </a:lnTo>
                    <a:lnTo>
                      <a:pt x="1531" y="171"/>
                    </a:lnTo>
                    <a:lnTo>
                      <a:pt x="1508" y="150"/>
                    </a:lnTo>
                    <a:lnTo>
                      <a:pt x="1483" y="131"/>
                    </a:lnTo>
                    <a:lnTo>
                      <a:pt x="1458" y="112"/>
                    </a:lnTo>
                    <a:lnTo>
                      <a:pt x="1431" y="96"/>
                    </a:lnTo>
                    <a:lnTo>
                      <a:pt x="1405" y="79"/>
                    </a:lnTo>
                    <a:lnTo>
                      <a:pt x="1376" y="65"/>
                    </a:lnTo>
                    <a:lnTo>
                      <a:pt x="1347" y="51"/>
                    </a:lnTo>
                    <a:lnTo>
                      <a:pt x="1318" y="40"/>
                    </a:lnTo>
                    <a:lnTo>
                      <a:pt x="1287" y="30"/>
                    </a:lnTo>
                    <a:lnTo>
                      <a:pt x="1256" y="20"/>
                    </a:lnTo>
                    <a:lnTo>
                      <a:pt x="1225" y="13"/>
                    </a:lnTo>
                    <a:lnTo>
                      <a:pt x="1193" y="8"/>
                    </a:lnTo>
                    <a:lnTo>
                      <a:pt x="1160" y="4"/>
                    </a:lnTo>
                    <a:lnTo>
                      <a:pt x="1127" y="1"/>
                    </a:lnTo>
                    <a:lnTo>
                      <a:pt x="1093" y="0"/>
                    </a:lnTo>
                    <a:lnTo>
                      <a:pt x="1093" y="0"/>
                    </a:lnTo>
                    <a:lnTo>
                      <a:pt x="1060" y="1"/>
                    </a:lnTo>
                    <a:lnTo>
                      <a:pt x="1027" y="4"/>
                    </a:lnTo>
                    <a:lnTo>
                      <a:pt x="994" y="8"/>
                    </a:lnTo>
                    <a:lnTo>
                      <a:pt x="962" y="13"/>
                    </a:lnTo>
                    <a:lnTo>
                      <a:pt x="932" y="20"/>
                    </a:lnTo>
                    <a:lnTo>
                      <a:pt x="901" y="29"/>
                    </a:lnTo>
                    <a:lnTo>
                      <a:pt x="870" y="39"/>
                    </a:lnTo>
                    <a:lnTo>
                      <a:pt x="841" y="50"/>
                    </a:lnTo>
                    <a:lnTo>
                      <a:pt x="812" y="64"/>
                    </a:lnTo>
                    <a:lnTo>
                      <a:pt x="783" y="77"/>
                    </a:lnTo>
                    <a:lnTo>
                      <a:pt x="756" y="93"/>
                    </a:lnTo>
                    <a:lnTo>
                      <a:pt x="730" y="110"/>
                    </a:lnTo>
                    <a:lnTo>
                      <a:pt x="704" y="128"/>
                    </a:lnTo>
                    <a:lnTo>
                      <a:pt x="680" y="147"/>
                    </a:lnTo>
                    <a:lnTo>
                      <a:pt x="656" y="167"/>
                    </a:lnTo>
                    <a:lnTo>
                      <a:pt x="634" y="188"/>
                    </a:lnTo>
                    <a:lnTo>
                      <a:pt x="612" y="211"/>
                    </a:lnTo>
                    <a:lnTo>
                      <a:pt x="591" y="234"/>
                    </a:lnTo>
                    <a:lnTo>
                      <a:pt x="572" y="259"/>
                    </a:lnTo>
                    <a:lnTo>
                      <a:pt x="554" y="283"/>
                    </a:lnTo>
                    <a:lnTo>
                      <a:pt x="537" y="310"/>
                    </a:lnTo>
                    <a:lnTo>
                      <a:pt x="521" y="337"/>
                    </a:lnTo>
                    <a:lnTo>
                      <a:pt x="507" y="365"/>
                    </a:lnTo>
                    <a:lnTo>
                      <a:pt x="493" y="394"/>
                    </a:lnTo>
                    <a:lnTo>
                      <a:pt x="482" y="423"/>
                    </a:lnTo>
                    <a:lnTo>
                      <a:pt x="472" y="454"/>
                    </a:lnTo>
                    <a:lnTo>
                      <a:pt x="464" y="485"/>
                    </a:lnTo>
                    <a:lnTo>
                      <a:pt x="456" y="515"/>
                    </a:lnTo>
                    <a:lnTo>
                      <a:pt x="450" y="547"/>
                    </a:lnTo>
                    <a:lnTo>
                      <a:pt x="446" y="580"/>
                    </a:lnTo>
                    <a:lnTo>
                      <a:pt x="444" y="613"/>
                    </a:lnTo>
                    <a:lnTo>
                      <a:pt x="443" y="646"/>
                    </a:lnTo>
                    <a:lnTo>
                      <a:pt x="443" y="646"/>
                    </a:lnTo>
                    <a:lnTo>
                      <a:pt x="444" y="686"/>
                    </a:lnTo>
                    <a:lnTo>
                      <a:pt x="447" y="725"/>
                    </a:lnTo>
                    <a:lnTo>
                      <a:pt x="453" y="762"/>
                    </a:lnTo>
                    <a:lnTo>
                      <a:pt x="462" y="799"/>
                    </a:lnTo>
                    <a:lnTo>
                      <a:pt x="471" y="834"/>
                    </a:lnTo>
                    <a:lnTo>
                      <a:pt x="483" y="869"/>
                    </a:lnTo>
                    <a:lnTo>
                      <a:pt x="498" y="903"/>
                    </a:lnTo>
                    <a:lnTo>
                      <a:pt x="513" y="935"/>
                    </a:lnTo>
                    <a:lnTo>
                      <a:pt x="531" y="967"/>
                    </a:lnTo>
                    <a:lnTo>
                      <a:pt x="550" y="998"/>
                    </a:lnTo>
                    <a:lnTo>
                      <a:pt x="572" y="1027"/>
                    </a:lnTo>
                    <a:lnTo>
                      <a:pt x="594" y="1055"/>
                    </a:lnTo>
                    <a:lnTo>
                      <a:pt x="619" y="1082"/>
                    </a:lnTo>
                    <a:lnTo>
                      <a:pt x="645" y="1107"/>
                    </a:lnTo>
                    <a:lnTo>
                      <a:pt x="673" y="1132"/>
                    </a:lnTo>
                    <a:lnTo>
                      <a:pt x="702" y="1155"/>
                    </a:lnTo>
                    <a:lnTo>
                      <a:pt x="702" y="1155"/>
                    </a:lnTo>
                    <a:lnTo>
                      <a:pt x="664" y="1177"/>
                    </a:lnTo>
                    <a:lnTo>
                      <a:pt x="625" y="1200"/>
                    </a:lnTo>
                    <a:lnTo>
                      <a:pt x="589" y="1226"/>
                    </a:lnTo>
                    <a:lnTo>
                      <a:pt x="553" y="1254"/>
                    </a:lnTo>
                    <a:lnTo>
                      <a:pt x="518" y="1284"/>
                    </a:lnTo>
                    <a:lnTo>
                      <a:pt x="484" y="1316"/>
                    </a:lnTo>
                    <a:lnTo>
                      <a:pt x="451" y="1349"/>
                    </a:lnTo>
                    <a:lnTo>
                      <a:pt x="418" y="1385"/>
                    </a:lnTo>
                    <a:lnTo>
                      <a:pt x="387" y="1421"/>
                    </a:lnTo>
                    <a:lnTo>
                      <a:pt x="356" y="1460"/>
                    </a:lnTo>
                    <a:lnTo>
                      <a:pt x="328" y="1499"/>
                    </a:lnTo>
                    <a:lnTo>
                      <a:pt x="299" y="1542"/>
                    </a:lnTo>
                    <a:lnTo>
                      <a:pt x="272" y="1584"/>
                    </a:lnTo>
                    <a:lnTo>
                      <a:pt x="246" y="1628"/>
                    </a:lnTo>
                    <a:lnTo>
                      <a:pt x="220" y="1673"/>
                    </a:lnTo>
                    <a:lnTo>
                      <a:pt x="197" y="1719"/>
                    </a:lnTo>
                    <a:lnTo>
                      <a:pt x="174" y="1767"/>
                    </a:lnTo>
                    <a:lnTo>
                      <a:pt x="152" y="1815"/>
                    </a:lnTo>
                    <a:lnTo>
                      <a:pt x="133" y="1864"/>
                    </a:lnTo>
                    <a:lnTo>
                      <a:pt x="113" y="1913"/>
                    </a:lnTo>
                    <a:lnTo>
                      <a:pt x="96" y="1964"/>
                    </a:lnTo>
                    <a:lnTo>
                      <a:pt x="80" y="2015"/>
                    </a:lnTo>
                    <a:lnTo>
                      <a:pt x="65" y="2067"/>
                    </a:lnTo>
                    <a:lnTo>
                      <a:pt x="51" y="2119"/>
                    </a:lnTo>
                    <a:lnTo>
                      <a:pt x="40" y="2172"/>
                    </a:lnTo>
                    <a:lnTo>
                      <a:pt x="30" y="2225"/>
                    </a:lnTo>
                    <a:lnTo>
                      <a:pt x="20" y="2277"/>
                    </a:lnTo>
                    <a:lnTo>
                      <a:pt x="13" y="2331"/>
                    </a:lnTo>
                    <a:lnTo>
                      <a:pt x="7" y="2384"/>
                    </a:lnTo>
                    <a:lnTo>
                      <a:pt x="3" y="2437"/>
                    </a:lnTo>
                    <a:lnTo>
                      <a:pt x="1" y="2491"/>
                    </a:lnTo>
                    <a:lnTo>
                      <a:pt x="0" y="2543"/>
                    </a:lnTo>
                    <a:lnTo>
                      <a:pt x="2188" y="2543"/>
                    </a:lnTo>
                    <a:lnTo>
                      <a:pt x="2188" y="2543"/>
                    </a:lnTo>
                    <a:lnTo>
                      <a:pt x="2187" y="2491"/>
                    </a:lnTo>
                    <a:lnTo>
                      <a:pt x="2185" y="2437"/>
                    </a:lnTo>
                    <a:lnTo>
                      <a:pt x="2180" y="2384"/>
                    </a:lnTo>
                    <a:lnTo>
                      <a:pt x="2175" y="2331"/>
                    </a:lnTo>
                    <a:lnTo>
                      <a:pt x="2167" y="2277"/>
                    </a:lnTo>
                    <a:lnTo>
                      <a:pt x="2158" y="2225"/>
                    </a:lnTo>
                    <a:lnTo>
                      <a:pt x="2148" y="2171"/>
                    </a:lnTo>
                    <a:lnTo>
                      <a:pt x="2135" y="2118"/>
                    </a:lnTo>
                    <a:lnTo>
                      <a:pt x="2122" y="2067"/>
                    </a:lnTo>
                    <a:lnTo>
                      <a:pt x="2108" y="2015"/>
                    </a:lnTo>
                    <a:lnTo>
                      <a:pt x="2091" y="1964"/>
                    </a:lnTo>
                    <a:lnTo>
                      <a:pt x="2074" y="1913"/>
                    </a:lnTo>
                    <a:lnTo>
                      <a:pt x="2055" y="1864"/>
                    </a:lnTo>
                    <a:lnTo>
                      <a:pt x="2034" y="1814"/>
                    </a:lnTo>
                    <a:lnTo>
                      <a:pt x="2014" y="1766"/>
                    </a:lnTo>
                    <a:lnTo>
                      <a:pt x="1991" y="1719"/>
                    </a:lnTo>
                    <a:lnTo>
                      <a:pt x="1967" y="1673"/>
                    </a:lnTo>
                    <a:lnTo>
                      <a:pt x="1942" y="1627"/>
                    </a:lnTo>
                    <a:lnTo>
                      <a:pt x="1916" y="1583"/>
                    </a:lnTo>
                    <a:lnTo>
                      <a:pt x="1888" y="1541"/>
                    </a:lnTo>
                    <a:lnTo>
                      <a:pt x="1860" y="1499"/>
                    </a:lnTo>
                    <a:lnTo>
                      <a:pt x="1830" y="1459"/>
                    </a:lnTo>
                    <a:lnTo>
                      <a:pt x="1800" y="1421"/>
                    </a:lnTo>
                    <a:lnTo>
                      <a:pt x="1769" y="1384"/>
                    </a:lnTo>
                    <a:lnTo>
                      <a:pt x="1737" y="1348"/>
                    </a:lnTo>
                    <a:lnTo>
                      <a:pt x="1704" y="1315"/>
                    </a:lnTo>
                    <a:lnTo>
                      <a:pt x="1670" y="1283"/>
                    </a:lnTo>
                    <a:lnTo>
                      <a:pt x="1635" y="1253"/>
                    </a:lnTo>
                    <a:lnTo>
                      <a:pt x="1598" y="1225"/>
                    </a:lnTo>
                    <a:lnTo>
                      <a:pt x="1561" y="1199"/>
                    </a:lnTo>
                    <a:lnTo>
                      <a:pt x="1524" y="1176"/>
                    </a:lnTo>
                    <a:lnTo>
                      <a:pt x="1486" y="1154"/>
                    </a:lnTo>
                    <a:lnTo>
                      <a:pt x="1486" y="115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innerShdw blurRad="38100" dist="254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7" name="任意多边形 6"/>
            <p:cNvSpPr/>
            <p:nvPr/>
          </p:nvSpPr>
          <p:spPr>
            <a:xfrm rot="16200000" flipV="1">
              <a:off x="1900003" y="2809761"/>
              <a:ext cx="3853609" cy="813871"/>
            </a:xfrm>
            <a:custGeom>
              <a:avLst/>
              <a:gdLst>
                <a:gd name="connsiteX0" fmla="*/ 3800982 w 3853609"/>
                <a:gd name="connsiteY0" fmla="*/ 726869 h 813871"/>
                <a:gd name="connsiteX1" fmla="*/ 3766607 w 3853609"/>
                <a:gd name="connsiteY1" fmla="*/ 761243 h 813871"/>
                <a:gd name="connsiteX2" fmla="*/ 3732232 w 3853609"/>
                <a:gd name="connsiteY2" fmla="*/ 726869 h 813871"/>
                <a:gd name="connsiteX3" fmla="*/ 3766607 w 3853609"/>
                <a:gd name="connsiteY3" fmla="*/ 692494 h 813871"/>
                <a:gd name="connsiteX4" fmla="*/ 3800982 w 3853609"/>
                <a:gd name="connsiteY4" fmla="*/ 726869 h 813871"/>
                <a:gd name="connsiteX5" fmla="*/ 3853609 w 3853609"/>
                <a:gd name="connsiteY5" fmla="*/ 726869 h 813871"/>
                <a:gd name="connsiteX6" fmla="*/ 3800472 w 3853609"/>
                <a:gd name="connsiteY6" fmla="*/ 646703 h 813871"/>
                <a:gd name="connsiteX7" fmla="*/ 3795889 w 3853609"/>
                <a:gd name="connsiteY7" fmla="*/ 645778 h 813871"/>
                <a:gd name="connsiteX8" fmla="*/ 3795889 w 3853609"/>
                <a:gd name="connsiteY8" fmla="*/ 165919 h 813871"/>
                <a:gd name="connsiteX9" fmla="*/ 3795889 w 3853609"/>
                <a:gd name="connsiteY9" fmla="*/ 104639 h 813871"/>
                <a:gd name="connsiteX10" fmla="*/ 3691249 w 3853609"/>
                <a:gd name="connsiteY10" fmla="*/ 0 h 813871"/>
                <a:gd name="connsiteX11" fmla="*/ 3483144 w 3853609"/>
                <a:gd name="connsiteY11" fmla="*/ 0 h 813871"/>
                <a:gd name="connsiteX12" fmla="*/ 3483144 w 3853609"/>
                <a:gd name="connsiteY12" fmla="*/ 1 h 813871"/>
                <a:gd name="connsiteX13" fmla="*/ 2880000 w 3853609"/>
                <a:gd name="connsiteY13" fmla="*/ 1 h 813871"/>
                <a:gd name="connsiteX14" fmla="*/ 2880000 w 3853609"/>
                <a:gd name="connsiteY14" fmla="*/ 0 h 813871"/>
                <a:gd name="connsiteX15" fmla="*/ 2711810 w 3853609"/>
                <a:gd name="connsiteY15" fmla="*/ 0 h 813871"/>
                <a:gd name="connsiteX16" fmla="*/ 2711810 w 3853609"/>
                <a:gd name="connsiteY16" fmla="*/ 1 h 813871"/>
                <a:gd name="connsiteX17" fmla="*/ 2268707 w 3853609"/>
                <a:gd name="connsiteY17" fmla="*/ 1 h 813871"/>
                <a:gd name="connsiteX18" fmla="*/ 1923678 w 3853609"/>
                <a:gd name="connsiteY18" fmla="*/ 1 h 813871"/>
                <a:gd name="connsiteX19" fmla="*/ 599983 w 3853609"/>
                <a:gd name="connsiteY19" fmla="*/ 1 h 813871"/>
                <a:gd name="connsiteX20" fmla="*/ 0 w 3853609"/>
                <a:gd name="connsiteY20" fmla="*/ 1 h 813871"/>
                <a:gd name="connsiteX21" fmla="*/ 0 w 3853609"/>
                <a:gd name="connsiteY21" fmla="*/ 51853 h 813871"/>
                <a:gd name="connsiteX22" fmla="*/ 1773417 w 3853609"/>
                <a:gd name="connsiteY22" fmla="*/ 51853 h 813871"/>
                <a:gd name="connsiteX23" fmla="*/ 1773417 w 3853609"/>
                <a:gd name="connsiteY23" fmla="*/ 51852 h 813871"/>
                <a:gd name="connsiteX24" fmla="*/ 1923678 w 3853609"/>
                <a:gd name="connsiteY24" fmla="*/ 51852 h 813871"/>
                <a:gd name="connsiteX25" fmla="*/ 1923678 w 3853609"/>
                <a:gd name="connsiteY25" fmla="*/ 51853 h 813871"/>
                <a:gd name="connsiteX26" fmla="*/ 2943507 w 3853609"/>
                <a:gd name="connsiteY26" fmla="*/ 51853 h 813871"/>
                <a:gd name="connsiteX27" fmla="*/ 2943507 w 3853609"/>
                <a:gd name="connsiteY27" fmla="*/ 51852 h 813871"/>
                <a:gd name="connsiteX28" fmla="*/ 3511576 w 3853609"/>
                <a:gd name="connsiteY28" fmla="*/ 51852 h 813871"/>
                <a:gd name="connsiteX29" fmla="*/ 3687239 w 3853609"/>
                <a:gd name="connsiteY29" fmla="*/ 51852 h 813871"/>
                <a:gd name="connsiteX30" fmla="*/ 3743630 w 3853609"/>
                <a:gd name="connsiteY30" fmla="*/ 108243 h 813871"/>
                <a:gd name="connsiteX31" fmla="*/ 3743630 w 3853609"/>
                <a:gd name="connsiteY31" fmla="*/ 202578 h 813871"/>
                <a:gd name="connsiteX32" fmla="*/ 3743276 w 3853609"/>
                <a:gd name="connsiteY32" fmla="*/ 204332 h 813871"/>
                <a:gd name="connsiteX33" fmla="*/ 3743631 w 3853609"/>
                <a:gd name="connsiteY33" fmla="*/ 205188 h 813871"/>
                <a:gd name="connsiteX34" fmla="*/ 3743631 w 3853609"/>
                <a:gd name="connsiteY34" fmla="*/ 644505 h 813871"/>
                <a:gd name="connsiteX35" fmla="*/ 3732741 w 3853609"/>
                <a:gd name="connsiteY35" fmla="*/ 646703 h 813871"/>
                <a:gd name="connsiteX36" fmla="*/ 3679604 w 3853609"/>
                <a:gd name="connsiteY36" fmla="*/ 726869 h 813871"/>
                <a:gd name="connsiteX37" fmla="*/ 3766607 w 3853609"/>
                <a:gd name="connsiteY37" fmla="*/ 813871 h 813871"/>
                <a:gd name="connsiteX38" fmla="*/ 3853609 w 3853609"/>
                <a:gd name="connsiteY38" fmla="*/ 726869 h 813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853609" h="813871">
                  <a:moveTo>
                    <a:pt x="3800982" y="726869"/>
                  </a:moveTo>
                  <a:cubicBezTo>
                    <a:pt x="3800982" y="745853"/>
                    <a:pt x="3785591" y="761243"/>
                    <a:pt x="3766607" y="761243"/>
                  </a:cubicBezTo>
                  <a:cubicBezTo>
                    <a:pt x="3747622" y="761243"/>
                    <a:pt x="3732232" y="745853"/>
                    <a:pt x="3732232" y="726869"/>
                  </a:cubicBezTo>
                  <a:cubicBezTo>
                    <a:pt x="3732232" y="707884"/>
                    <a:pt x="3747622" y="692494"/>
                    <a:pt x="3766607" y="692494"/>
                  </a:cubicBezTo>
                  <a:cubicBezTo>
                    <a:pt x="3785591" y="692494"/>
                    <a:pt x="3800982" y="707884"/>
                    <a:pt x="3800982" y="726869"/>
                  </a:cubicBezTo>
                  <a:close/>
                  <a:moveTo>
                    <a:pt x="3853609" y="726869"/>
                  </a:moveTo>
                  <a:cubicBezTo>
                    <a:pt x="3853609" y="690831"/>
                    <a:pt x="3831698" y="659911"/>
                    <a:pt x="3800472" y="646703"/>
                  </a:cubicBezTo>
                  <a:lnTo>
                    <a:pt x="3795889" y="645778"/>
                  </a:lnTo>
                  <a:lnTo>
                    <a:pt x="3795889" y="165919"/>
                  </a:lnTo>
                  <a:lnTo>
                    <a:pt x="3795889" y="104639"/>
                  </a:lnTo>
                  <a:cubicBezTo>
                    <a:pt x="3795889" y="46849"/>
                    <a:pt x="3749040" y="0"/>
                    <a:pt x="3691249" y="0"/>
                  </a:cubicBezTo>
                  <a:lnTo>
                    <a:pt x="3483144" y="0"/>
                  </a:lnTo>
                  <a:lnTo>
                    <a:pt x="3483144" y="1"/>
                  </a:lnTo>
                  <a:lnTo>
                    <a:pt x="2880000" y="1"/>
                  </a:lnTo>
                  <a:lnTo>
                    <a:pt x="2880000" y="0"/>
                  </a:lnTo>
                  <a:lnTo>
                    <a:pt x="2711810" y="0"/>
                  </a:lnTo>
                  <a:lnTo>
                    <a:pt x="2711810" y="1"/>
                  </a:lnTo>
                  <a:lnTo>
                    <a:pt x="2268707" y="1"/>
                  </a:lnTo>
                  <a:lnTo>
                    <a:pt x="1923678" y="1"/>
                  </a:lnTo>
                  <a:lnTo>
                    <a:pt x="599983" y="1"/>
                  </a:lnTo>
                  <a:lnTo>
                    <a:pt x="0" y="1"/>
                  </a:lnTo>
                  <a:lnTo>
                    <a:pt x="0" y="51853"/>
                  </a:lnTo>
                  <a:lnTo>
                    <a:pt x="1773417" y="51853"/>
                  </a:lnTo>
                  <a:lnTo>
                    <a:pt x="1773417" y="51852"/>
                  </a:lnTo>
                  <a:lnTo>
                    <a:pt x="1923678" y="51852"/>
                  </a:lnTo>
                  <a:lnTo>
                    <a:pt x="1923678" y="51853"/>
                  </a:lnTo>
                  <a:lnTo>
                    <a:pt x="2943507" y="51853"/>
                  </a:lnTo>
                  <a:lnTo>
                    <a:pt x="2943507" y="51852"/>
                  </a:lnTo>
                  <a:lnTo>
                    <a:pt x="3511576" y="51852"/>
                  </a:lnTo>
                  <a:lnTo>
                    <a:pt x="3687239" y="51852"/>
                  </a:lnTo>
                  <a:cubicBezTo>
                    <a:pt x="3718383" y="51852"/>
                    <a:pt x="3743630" y="77099"/>
                    <a:pt x="3743630" y="108243"/>
                  </a:cubicBezTo>
                  <a:lnTo>
                    <a:pt x="3743630" y="202578"/>
                  </a:lnTo>
                  <a:lnTo>
                    <a:pt x="3743276" y="204332"/>
                  </a:lnTo>
                  <a:lnTo>
                    <a:pt x="3743631" y="205188"/>
                  </a:lnTo>
                  <a:lnTo>
                    <a:pt x="3743631" y="644505"/>
                  </a:lnTo>
                  <a:lnTo>
                    <a:pt x="3732741" y="646703"/>
                  </a:lnTo>
                  <a:cubicBezTo>
                    <a:pt x="3701515" y="659911"/>
                    <a:pt x="3679604" y="690831"/>
                    <a:pt x="3679604" y="726869"/>
                  </a:cubicBezTo>
                  <a:cubicBezTo>
                    <a:pt x="3679604" y="774919"/>
                    <a:pt x="3718556" y="813871"/>
                    <a:pt x="3766607" y="813871"/>
                  </a:cubicBezTo>
                  <a:cubicBezTo>
                    <a:pt x="3814657" y="813871"/>
                    <a:pt x="3853609" y="774919"/>
                    <a:pt x="3853609" y="726869"/>
                  </a:cubicBezTo>
                  <a:close/>
                </a:path>
              </a:pathLst>
            </a:custGeom>
            <a:solidFill>
              <a:schemeClr val="accent2"/>
            </a:solidFill>
            <a:ln w="25400" cap="flat" cmpd="sng" algn="ctr">
              <a:noFill/>
              <a:prstDash val="solid"/>
            </a:ln>
            <a:effectLst>
              <a:innerShdw blurRad="38100" dist="12700" dir="2700000">
                <a:prstClr val="black">
                  <a:alpha val="50000"/>
                </a:prstClr>
              </a:innerShdw>
            </a:effectLst>
          </p:spPr>
          <p:txBody>
            <a:bodyPr rtlCol="0" anchor="ctr"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圆角矩形 16"/>
            <p:cNvSpPr/>
            <p:nvPr/>
          </p:nvSpPr>
          <p:spPr>
            <a:xfrm>
              <a:off x="654687" y="1372513"/>
              <a:ext cx="3124522" cy="3457798"/>
            </a:xfrm>
            <a:custGeom>
              <a:avLst/>
              <a:gdLst>
                <a:gd name="connsiteX0" fmla="*/ 0 w 3456384"/>
                <a:gd name="connsiteY0" fmla="*/ 195078 h 3456384"/>
                <a:gd name="connsiteX1" fmla="*/ 195078 w 3456384"/>
                <a:gd name="connsiteY1" fmla="*/ 0 h 3456384"/>
                <a:gd name="connsiteX2" fmla="*/ 3261306 w 3456384"/>
                <a:gd name="connsiteY2" fmla="*/ 0 h 3456384"/>
                <a:gd name="connsiteX3" fmla="*/ 3456384 w 3456384"/>
                <a:gd name="connsiteY3" fmla="*/ 195078 h 3456384"/>
                <a:gd name="connsiteX4" fmla="*/ 3456384 w 3456384"/>
                <a:gd name="connsiteY4" fmla="*/ 3261306 h 3456384"/>
                <a:gd name="connsiteX5" fmla="*/ 3261306 w 3456384"/>
                <a:gd name="connsiteY5" fmla="*/ 3456384 h 3456384"/>
                <a:gd name="connsiteX6" fmla="*/ 195078 w 3456384"/>
                <a:gd name="connsiteY6" fmla="*/ 3456384 h 3456384"/>
                <a:gd name="connsiteX7" fmla="*/ 0 w 3456384"/>
                <a:gd name="connsiteY7" fmla="*/ 3261306 h 3456384"/>
                <a:gd name="connsiteX8" fmla="*/ 0 w 3456384"/>
                <a:gd name="connsiteY8" fmla="*/ 195078 h 3456384"/>
                <a:gd name="connsiteX0-1" fmla="*/ 3456384 w 3547824"/>
                <a:gd name="connsiteY0-2" fmla="*/ 195078 h 3456384"/>
                <a:gd name="connsiteX1-3" fmla="*/ 3456384 w 3547824"/>
                <a:gd name="connsiteY1-4" fmla="*/ 3261306 h 3456384"/>
                <a:gd name="connsiteX2-5" fmla="*/ 3261306 w 3547824"/>
                <a:gd name="connsiteY2-6" fmla="*/ 3456384 h 3456384"/>
                <a:gd name="connsiteX3-7" fmla="*/ 195078 w 3547824"/>
                <a:gd name="connsiteY3-8" fmla="*/ 3456384 h 3456384"/>
                <a:gd name="connsiteX4-9" fmla="*/ 0 w 3547824"/>
                <a:gd name="connsiteY4-10" fmla="*/ 3261306 h 3456384"/>
                <a:gd name="connsiteX5-11" fmla="*/ 0 w 3547824"/>
                <a:gd name="connsiteY5-12" fmla="*/ 195078 h 3456384"/>
                <a:gd name="connsiteX6-13" fmla="*/ 195078 w 3547824"/>
                <a:gd name="connsiteY6-14" fmla="*/ 0 h 3456384"/>
                <a:gd name="connsiteX7-15" fmla="*/ 3261306 w 3547824"/>
                <a:gd name="connsiteY7-16" fmla="*/ 0 h 3456384"/>
                <a:gd name="connsiteX8-17" fmla="*/ 3547824 w 3547824"/>
                <a:gd name="connsiteY8-18" fmla="*/ 286518 h 3456384"/>
                <a:gd name="connsiteX0-19" fmla="*/ 3456384 w 3456384"/>
                <a:gd name="connsiteY0-20" fmla="*/ 195078 h 3456384"/>
                <a:gd name="connsiteX1-21" fmla="*/ 3456384 w 3456384"/>
                <a:gd name="connsiteY1-22" fmla="*/ 3261306 h 3456384"/>
                <a:gd name="connsiteX2-23" fmla="*/ 3261306 w 3456384"/>
                <a:gd name="connsiteY2-24" fmla="*/ 3456384 h 3456384"/>
                <a:gd name="connsiteX3-25" fmla="*/ 195078 w 3456384"/>
                <a:gd name="connsiteY3-26" fmla="*/ 3456384 h 3456384"/>
                <a:gd name="connsiteX4-27" fmla="*/ 0 w 3456384"/>
                <a:gd name="connsiteY4-28" fmla="*/ 3261306 h 3456384"/>
                <a:gd name="connsiteX5-29" fmla="*/ 0 w 3456384"/>
                <a:gd name="connsiteY5-30" fmla="*/ 195078 h 3456384"/>
                <a:gd name="connsiteX6-31" fmla="*/ 195078 w 3456384"/>
                <a:gd name="connsiteY6-32" fmla="*/ 0 h 3456384"/>
                <a:gd name="connsiteX7-33" fmla="*/ 3261306 w 3456384"/>
                <a:gd name="connsiteY7-34" fmla="*/ 0 h 3456384"/>
                <a:gd name="connsiteX0-35" fmla="*/ 3456384 w 3456384"/>
                <a:gd name="connsiteY0-36" fmla="*/ 3261306 h 3456384"/>
                <a:gd name="connsiteX1-37" fmla="*/ 3261306 w 3456384"/>
                <a:gd name="connsiteY1-38" fmla="*/ 3456384 h 3456384"/>
                <a:gd name="connsiteX2-39" fmla="*/ 195078 w 3456384"/>
                <a:gd name="connsiteY2-40" fmla="*/ 3456384 h 3456384"/>
                <a:gd name="connsiteX3-41" fmla="*/ 0 w 3456384"/>
                <a:gd name="connsiteY3-42" fmla="*/ 3261306 h 3456384"/>
                <a:gd name="connsiteX4-43" fmla="*/ 0 w 3456384"/>
                <a:gd name="connsiteY4-44" fmla="*/ 195078 h 3456384"/>
                <a:gd name="connsiteX5-45" fmla="*/ 195078 w 3456384"/>
                <a:gd name="connsiteY5-46" fmla="*/ 0 h 3456384"/>
                <a:gd name="connsiteX6-47" fmla="*/ 3261306 w 3456384"/>
                <a:gd name="connsiteY6-48" fmla="*/ 0 h 3456384"/>
                <a:gd name="connsiteX0-49" fmla="*/ 3261306 w 3261306"/>
                <a:gd name="connsiteY0-50" fmla="*/ 3456384 h 3456384"/>
                <a:gd name="connsiteX1-51" fmla="*/ 195078 w 3261306"/>
                <a:gd name="connsiteY1-52" fmla="*/ 3456384 h 3456384"/>
                <a:gd name="connsiteX2-53" fmla="*/ 0 w 3261306"/>
                <a:gd name="connsiteY2-54" fmla="*/ 3261306 h 3456384"/>
                <a:gd name="connsiteX3-55" fmla="*/ 0 w 3261306"/>
                <a:gd name="connsiteY3-56" fmla="*/ 195078 h 3456384"/>
                <a:gd name="connsiteX4-57" fmla="*/ 195078 w 3261306"/>
                <a:gd name="connsiteY4-58" fmla="*/ 0 h 3456384"/>
                <a:gd name="connsiteX5-59" fmla="*/ 3261306 w 3261306"/>
                <a:gd name="connsiteY5-60" fmla="*/ 0 h 3456384"/>
                <a:gd name="connsiteX0-61" fmla="*/ 3261306 w 3261306"/>
                <a:gd name="connsiteY0-62" fmla="*/ 3457798 h 3457798"/>
                <a:gd name="connsiteX1-63" fmla="*/ 195078 w 3261306"/>
                <a:gd name="connsiteY1-64" fmla="*/ 3457798 h 3457798"/>
                <a:gd name="connsiteX2-65" fmla="*/ 0 w 3261306"/>
                <a:gd name="connsiteY2-66" fmla="*/ 3262720 h 3457798"/>
                <a:gd name="connsiteX3-67" fmla="*/ 0 w 3261306"/>
                <a:gd name="connsiteY3-68" fmla="*/ 196492 h 3457798"/>
                <a:gd name="connsiteX4-69" fmla="*/ 195078 w 3261306"/>
                <a:gd name="connsiteY4-70" fmla="*/ 1414 h 3457798"/>
                <a:gd name="connsiteX5-71" fmla="*/ 736922 w 3261306"/>
                <a:gd name="connsiteY5-72" fmla="*/ 0 h 3457798"/>
                <a:gd name="connsiteX6-73" fmla="*/ 3261306 w 3261306"/>
                <a:gd name="connsiteY6-74" fmla="*/ 1414 h 3457798"/>
                <a:gd name="connsiteX0-75" fmla="*/ 3261306 w 3261306"/>
                <a:gd name="connsiteY0-76" fmla="*/ 3457798 h 3457798"/>
                <a:gd name="connsiteX1-77" fmla="*/ 195078 w 3261306"/>
                <a:gd name="connsiteY1-78" fmla="*/ 3457798 h 3457798"/>
                <a:gd name="connsiteX2-79" fmla="*/ 0 w 3261306"/>
                <a:gd name="connsiteY2-80" fmla="*/ 3262720 h 3457798"/>
                <a:gd name="connsiteX3-81" fmla="*/ 0 w 3261306"/>
                <a:gd name="connsiteY3-82" fmla="*/ 196492 h 3457798"/>
                <a:gd name="connsiteX4-83" fmla="*/ 195078 w 3261306"/>
                <a:gd name="connsiteY4-84" fmla="*/ 1414 h 3457798"/>
                <a:gd name="connsiteX5-85" fmla="*/ 736922 w 3261306"/>
                <a:gd name="connsiteY5-86" fmla="*/ 0 h 3457798"/>
                <a:gd name="connsiteX0-87" fmla="*/ 3261306 w 3261306"/>
                <a:gd name="connsiteY0-88" fmla="*/ 3457798 h 3457798"/>
                <a:gd name="connsiteX1-89" fmla="*/ 3124522 w 3261306"/>
                <a:gd name="connsiteY1-90" fmla="*/ 3454400 h 3457798"/>
                <a:gd name="connsiteX2-91" fmla="*/ 195078 w 3261306"/>
                <a:gd name="connsiteY2-92" fmla="*/ 3457798 h 3457798"/>
                <a:gd name="connsiteX3-93" fmla="*/ 0 w 3261306"/>
                <a:gd name="connsiteY3-94" fmla="*/ 3262720 h 3457798"/>
                <a:gd name="connsiteX4-95" fmla="*/ 0 w 3261306"/>
                <a:gd name="connsiteY4-96" fmla="*/ 196492 h 3457798"/>
                <a:gd name="connsiteX5-97" fmla="*/ 195078 w 3261306"/>
                <a:gd name="connsiteY5-98" fmla="*/ 1414 h 3457798"/>
                <a:gd name="connsiteX6-99" fmla="*/ 736922 w 3261306"/>
                <a:gd name="connsiteY6-100" fmla="*/ 0 h 3457798"/>
                <a:gd name="connsiteX0-101" fmla="*/ 3124522 w 3124522"/>
                <a:gd name="connsiteY0-102" fmla="*/ 3454400 h 3457798"/>
                <a:gd name="connsiteX1-103" fmla="*/ 195078 w 3124522"/>
                <a:gd name="connsiteY1-104" fmla="*/ 3457798 h 3457798"/>
                <a:gd name="connsiteX2-105" fmla="*/ 0 w 3124522"/>
                <a:gd name="connsiteY2-106" fmla="*/ 3262720 h 3457798"/>
                <a:gd name="connsiteX3-107" fmla="*/ 0 w 3124522"/>
                <a:gd name="connsiteY3-108" fmla="*/ 196492 h 3457798"/>
                <a:gd name="connsiteX4-109" fmla="*/ 195078 w 3124522"/>
                <a:gd name="connsiteY4-110" fmla="*/ 1414 h 3457798"/>
                <a:gd name="connsiteX5-111" fmla="*/ 736922 w 3124522"/>
                <a:gd name="connsiteY5-112" fmla="*/ 0 h 345779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124522" h="3457798">
                  <a:moveTo>
                    <a:pt x="3124522" y="3454400"/>
                  </a:moveTo>
                  <a:lnTo>
                    <a:pt x="195078" y="3457798"/>
                  </a:lnTo>
                  <a:cubicBezTo>
                    <a:pt x="87339" y="3457798"/>
                    <a:pt x="0" y="3370459"/>
                    <a:pt x="0" y="3262720"/>
                  </a:cubicBezTo>
                  <a:lnTo>
                    <a:pt x="0" y="196492"/>
                  </a:lnTo>
                  <a:cubicBezTo>
                    <a:pt x="0" y="88753"/>
                    <a:pt x="87339" y="1414"/>
                    <a:pt x="195078" y="1414"/>
                  </a:cubicBezTo>
                  <a:lnTo>
                    <a:pt x="736922" y="0"/>
                  </a:lnTo>
                </a:path>
              </a:pathLst>
            </a:custGeom>
            <a:noFill/>
            <a:ln w="635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headEnd type="oval" w="med" len="med"/>
              <a:tailEnd type="oval" w="med" len="med"/>
            </a:ln>
            <a:effectLst/>
          </p:spPr>
          <p:txBody>
            <a:bodyPr rtlCol="0" anchor="ctr"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6090920" y="960120"/>
            <a:ext cx="5664200" cy="6147435"/>
            <a:chOff x="4906594" y="1190380"/>
            <a:chExt cx="3554857" cy="3953121"/>
          </a:xfrm>
        </p:grpSpPr>
        <p:sp>
          <p:nvSpPr>
            <p:cNvPr id="30" name="任意多边形 29"/>
            <p:cNvSpPr/>
            <p:nvPr/>
          </p:nvSpPr>
          <p:spPr>
            <a:xfrm rot="5400000" flipH="1" flipV="1">
              <a:off x="3386725" y="2809761"/>
              <a:ext cx="3853609" cy="813871"/>
            </a:xfrm>
            <a:custGeom>
              <a:avLst/>
              <a:gdLst>
                <a:gd name="connsiteX0" fmla="*/ 3800982 w 3853609"/>
                <a:gd name="connsiteY0" fmla="*/ 726869 h 813871"/>
                <a:gd name="connsiteX1" fmla="*/ 3766607 w 3853609"/>
                <a:gd name="connsiteY1" fmla="*/ 761243 h 813871"/>
                <a:gd name="connsiteX2" fmla="*/ 3732232 w 3853609"/>
                <a:gd name="connsiteY2" fmla="*/ 726869 h 813871"/>
                <a:gd name="connsiteX3" fmla="*/ 3766607 w 3853609"/>
                <a:gd name="connsiteY3" fmla="*/ 692494 h 813871"/>
                <a:gd name="connsiteX4" fmla="*/ 3800982 w 3853609"/>
                <a:gd name="connsiteY4" fmla="*/ 726869 h 813871"/>
                <a:gd name="connsiteX5" fmla="*/ 3853609 w 3853609"/>
                <a:gd name="connsiteY5" fmla="*/ 726869 h 813871"/>
                <a:gd name="connsiteX6" fmla="*/ 3800472 w 3853609"/>
                <a:gd name="connsiteY6" fmla="*/ 646703 h 813871"/>
                <a:gd name="connsiteX7" fmla="*/ 3795889 w 3853609"/>
                <a:gd name="connsiteY7" fmla="*/ 645778 h 813871"/>
                <a:gd name="connsiteX8" fmla="*/ 3795889 w 3853609"/>
                <a:gd name="connsiteY8" fmla="*/ 165919 h 813871"/>
                <a:gd name="connsiteX9" fmla="*/ 3795889 w 3853609"/>
                <a:gd name="connsiteY9" fmla="*/ 104639 h 813871"/>
                <a:gd name="connsiteX10" fmla="*/ 3691249 w 3853609"/>
                <a:gd name="connsiteY10" fmla="*/ 0 h 813871"/>
                <a:gd name="connsiteX11" fmla="*/ 3483144 w 3853609"/>
                <a:gd name="connsiteY11" fmla="*/ 0 h 813871"/>
                <a:gd name="connsiteX12" fmla="*/ 3483144 w 3853609"/>
                <a:gd name="connsiteY12" fmla="*/ 1 h 813871"/>
                <a:gd name="connsiteX13" fmla="*/ 2880000 w 3853609"/>
                <a:gd name="connsiteY13" fmla="*/ 1 h 813871"/>
                <a:gd name="connsiteX14" fmla="*/ 2880000 w 3853609"/>
                <a:gd name="connsiteY14" fmla="*/ 0 h 813871"/>
                <a:gd name="connsiteX15" fmla="*/ 2711810 w 3853609"/>
                <a:gd name="connsiteY15" fmla="*/ 0 h 813871"/>
                <a:gd name="connsiteX16" fmla="*/ 2711810 w 3853609"/>
                <a:gd name="connsiteY16" fmla="*/ 1 h 813871"/>
                <a:gd name="connsiteX17" fmla="*/ 2268707 w 3853609"/>
                <a:gd name="connsiteY17" fmla="*/ 1 h 813871"/>
                <a:gd name="connsiteX18" fmla="*/ 1923678 w 3853609"/>
                <a:gd name="connsiteY18" fmla="*/ 1 h 813871"/>
                <a:gd name="connsiteX19" fmla="*/ 599983 w 3853609"/>
                <a:gd name="connsiteY19" fmla="*/ 1 h 813871"/>
                <a:gd name="connsiteX20" fmla="*/ 0 w 3853609"/>
                <a:gd name="connsiteY20" fmla="*/ 1 h 813871"/>
                <a:gd name="connsiteX21" fmla="*/ 0 w 3853609"/>
                <a:gd name="connsiteY21" fmla="*/ 51853 h 813871"/>
                <a:gd name="connsiteX22" fmla="*/ 1773417 w 3853609"/>
                <a:gd name="connsiteY22" fmla="*/ 51853 h 813871"/>
                <a:gd name="connsiteX23" fmla="*/ 1773417 w 3853609"/>
                <a:gd name="connsiteY23" fmla="*/ 51852 h 813871"/>
                <a:gd name="connsiteX24" fmla="*/ 1923678 w 3853609"/>
                <a:gd name="connsiteY24" fmla="*/ 51852 h 813871"/>
                <a:gd name="connsiteX25" fmla="*/ 1923678 w 3853609"/>
                <a:gd name="connsiteY25" fmla="*/ 51853 h 813871"/>
                <a:gd name="connsiteX26" fmla="*/ 2943507 w 3853609"/>
                <a:gd name="connsiteY26" fmla="*/ 51853 h 813871"/>
                <a:gd name="connsiteX27" fmla="*/ 2943507 w 3853609"/>
                <a:gd name="connsiteY27" fmla="*/ 51852 h 813871"/>
                <a:gd name="connsiteX28" fmla="*/ 3511576 w 3853609"/>
                <a:gd name="connsiteY28" fmla="*/ 51852 h 813871"/>
                <a:gd name="connsiteX29" fmla="*/ 3687239 w 3853609"/>
                <a:gd name="connsiteY29" fmla="*/ 51852 h 813871"/>
                <a:gd name="connsiteX30" fmla="*/ 3743630 w 3853609"/>
                <a:gd name="connsiteY30" fmla="*/ 108243 h 813871"/>
                <a:gd name="connsiteX31" fmla="*/ 3743630 w 3853609"/>
                <a:gd name="connsiteY31" fmla="*/ 202578 h 813871"/>
                <a:gd name="connsiteX32" fmla="*/ 3743276 w 3853609"/>
                <a:gd name="connsiteY32" fmla="*/ 204332 h 813871"/>
                <a:gd name="connsiteX33" fmla="*/ 3743631 w 3853609"/>
                <a:gd name="connsiteY33" fmla="*/ 205188 h 813871"/>
                <a:gd name="connsiteX34" fmla="*/ 3743631 w 3853609"/>
                <a:gd name="connsiteY34" fmla="*/ 644505 h 813871"/>
                <a:gd name="connsiteX35" fmla="*/ 3732741 w 3853609"/>
                <a:gd name="connsiteY35" fmla="*/ 646703 h 813871"/>
                <a:gd name="connsiteX36" fmla="*/ 3679604 w 3853609"/>
                <a:gd name="connsiteY36" fmla="*/ 726869 h 813871"/>
                <a:gd name="connsiteX37" fmla="*/ 3766607 w 3853609"/>
                <a:gd name="connsiteY37" fmla="*/ 813871 h 813871"/>
                <a:gd name="connsiteX38" fmla="*/ 3853609 w 3853609"/>
                <a:gd name="connsiteY38" fmla="*/ 726869 h 813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853609" h="813871">
                  <a:moveTo>
                    <a:pt x="3800982" y="726869"/>
                  </a:moveTo>
                  <a:cubicBezTo>
                    <a:pt x="3800982" y="745853"/>
                    <a:pt x="3785591" y="761243"/>
                    <a:pt x="3766607" y="761243"/>
                  </a:cubicBezTo>
                  <a:cubicBezTo>
                    <a:pt x="3747622" y="761243"/>
                    <a:pt x="3732232" y="745853"/>
                    <a:pt x="3732232" y="726869"/>
                  </a:cubicBezTo>
                  <a:cubicBezTo>
                    <a:pt x="3732232" y="707884"/>
                    <a:pt x="3747622" y="692494"/>
                    <a:pt x="3766607" y="692494"/>
                  </a:cubicBezTo>
                  <a:cubicBezTo>
                    <a:pt x="3785591" y="692494"/>
                    <a:pt x="3800982" y="707884"/>
                    <a:pt x="3800982" y="726869"/>
                  </a:cubicBezTo>
                  <a:close/>
                  <a:moveTo>
                    <a:pt x="3853609" y="726869"/>
                  </a:moveTo>
                  <a:cubicBezTo>
                    <a:pt x="3853609" y="690831"/>
                    <a:pt x="3831698" y="659911"/>
                    <a:pt x="3800472" y="646703"/>
                  </a:cubicBezTo>
                  <a:lnTo>
                    <a:pt x="3795889" y="645778"/>
                  </a:lnTo>
                  <a:lnTo>
                    <a:pt x="3795889" y="165919"/>
                  </a:lnTo>
                  <a:lnTo>
                    <a:pt x="3795889" y="104639"/>
                  </a:lnTo>
                  <a:cubicBezTo>
                    <a:pt x="3795889" y="46849"/>
                    <a:pt x="3749040" y="0"/>
                    <a:pt x="3691249" y="0"/>
                  </a:cubicBezTo>
                  <a:lnTo>
                    <a:pt x="3483144" y="0"/>
                  </a:lnTo>
                  <a:lnTo>
                    <a:pt x="3483144" y="1"/>
                  </a:lnTo>
                  <a:lnTo>
                    <a:pt x="2880000" y="1"/>
                  </a:lnTo>
                  <a:lnTo>
                    <a:pt x="2880000" y="0"/>
                  </a:lnTo>
                  <a:lnTo>
                    <a:pt x="2711810" y="0"/>
                  </a:lnTo>
                  <a:lnTo>
                    <a:pt x="2711810" y="1"/>
                  </a:lnTo>
                  <a:lnTo>
                    <a:pt x="2268707" y="1"/>
                  </a:lnTo>
                  <a:lnTo>
                    <a:pt x="1923678" y="1"/>
                  </a:lnTo>
                  <a:lnTo>
                    <a:pt x="599983" y="1"/>
                  </a:lnTo>
                  <a:lnTo>
                    <a:pt x="0" y="1"/>
                  </a:lnTo>
                  <a:lnTo>
                    <a:pt x="0" y="51853"/>
                  </a:lnTo>
                  <a:lnTo>
                    <a:pt x="1773417" y="51853"/>
                  </a:lnTo>
                  <a:lnTo>
                    <a:pt x="1773417" y="51852"/>
                  </a:lnTo>
                  <a:lnTo>
                    <a:pt x="1923678" y="51852"/>
                  </a:lnTo>
                  <a:lnTo>
                    <a:pt x="1923678" y="51853"/>
                  </a:lnTo>
                  <a:lnTo>
                    <a:pt x="2943507" y="51853"/>
                  </a:lnTo>
                  <a:lnTo>
                    <a:pt x="2943507" y="51852"/>
                  </a:lnTo>
                  <a:lnTo>
                    <a:pt x="3511576" y="51852"/>
                  </a:lnTo>
                  <a:lnTo>
                    <a:pt x="3687239" y="51852"/>
                  </a:lnTo>
                  <a:cubicBezTo>
                    <a:pt x="3718383" y="51852"/>
                    <a:pt x="3743630" y="77099"/>
                    <a:pt x="3743630" y="108243"/>
                  </a:cubicBezTo>
                  <a:lnTo>
                    <a:pt x="3743630" y="202578"/>
                  </a:lnTo>
                  <a:lnTo>
                    <a:pt x="3743276" y="204332"/>
                  </a:lnTo>
                  <a:lnTo>
                    <a:pt x="3743631" y="205188"/>
                  </a:lnTo>
                  <a:lnTo>
                    <a:pt x="3743631" y="644505"/>
                  </a:lnTo>
                  <a:lnTo>
                    <a:pt x="3732741" y="646703"/>
                  </a:lnTo>
                  <a:cubicBezTo>
                    <a:pt x="3701515" y="659911"/>
                    <a:pt x="3679604" y="690831"/>
                    <a:pt x="3679604" y="726869"/>
                  </a:cubicBezTo>
                  <a:cubicBezTo>
                    <a:pt x="3679604" y="774919"/>
                    <a:pt x="3718556" y="813871"/>
                    <a:pt x="3766607" y="813871"/>
                  </a:cubicBezTo>
                  <a:cubicBezTo>
                    <a:pt x="3814657" y="813871"/>
                    <a:pt x="3853609" y="774919"/>
                    <a:pt x="3853609" y="726869"/>
                  </a:cubicBezTo>
                  <a:close/>
                </a:path>
              </a:pathLst>
            </a:custGeom>
            <a:solidFill>
              <a:schemeClr val="accent3"/>
            </a:solidFill>
            <a:ln w="25400" cap="flat" cmpd="sng" algn="ctr">
              <a:noFill/>
              <a:prstDash val="solid"/>
            </a:ln>
            <a:effectLst>
              <a:innerShdw blurRad="38100" dist="12700" dir="2700000">
                <a:prstClr val="black">
                  <a:alpha val="50000"/>
                </a:prstClr>
              </a:innerShdw>
            </a:effectLst>
          </p:spPr>
          <p:txBody>
            <a:bodyPr rtlCol="0" anchor="ctr"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5940152" y="1190380"/>
              <a:ext cx="1238309" cy="354135"/>
              <a:chOff x="5940152" y="1190380"/>
              <a:chExt cx="1238309" cy="354135"/>
            </a:xfrm>
          </p:grpSpPr>
          <p:sp>
            <p:nvSpPr>
              <p:cNvPr id="34" name="矩形 33"/>
              <p:cNvSpPr>
                <a:spLocks noChangeArrowheads="1"/>
              </p:cNvSpPr>
              <p:nvPr/>
            </p:nvSpPr>
            <p:spPr bwMode="auto">
              <a:xfrm>
                <a:off x="5940152" y="1190380"/>
                <a:ext cx="1238309" cy="318304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t"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200" b="1" i="0" u="none" strike="noStrike" kern="0" cap="all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个人提升</a:t>
                </a:r>
                <a:endParaRPr kumimoji="0" lang="en-US" altLang="zh-CN" sz="2200" b="1" i="0" u="none" strike="noStrike" kern="0" cap="all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" name="Freeform 435"/>
              <p:cNvSpPr/>
              <p:nvPr/>
            </p:nvSpPr>
            <p:spPr bwMode="auto">
              <a:xfrm>
                <a:off x="6522812" y="1274243"/>
                <a:ext cx="262438" cy="270272"/>
              </a:xfrm>
              <a:custGeom>
                <a:avLst/>
                <a:gdLst>
                  <a:gd name="T0" fmla="*/ 1515 w 2188"/>
                  <a:gd name="T1" fmla="*/ 1131 h 2543"/>
                  <a:gd name="T2" fmla="*/ 1593 w 2188"/>
                  <a:gd name="T3" fmla="*/ 1055 h 2543"/>
                  <a:gd name="T4" fmla="*/ 1657 w 2188"/>
                  <a:gd name="T5" fmla="*/ 969 h 2543"/>
                  <a:gd name="T6" fmla="*/ 1705 w 2188"/>
                  <a:gd name="T7" fmla="*/ 874 h 2543"/>
                  <a:gd name="T8" fmla="*/ 1734 w 2188"/>
                  <a:gd name="T9" fmla="*/ 769 h 2543"/>
                  <a:gd name="T10" fmla="*/ 1745 w 2188"/>
                  <a:gd name="T11" fmla="*/ 655 h 2543"/>
                  <a:gd name="T12" fmla="*/ 1742 w 2188"/>
                  <a:gd name="T13" fmla="*/ 588 h 2543"/>
                  <a:gd name="T14" fmla="*/ 1724 w 2188"/>
                  <a:gd name="T15" fmla="*/ 492 h 2543"/>
                  <a:gd name="T16" fmla="*/ 1694 w 2188"/>
                  <a:gd name="T17" fmla="*/ 400 h 2543"/>
                  <a:gd name="T18" fmla="*/ 1651 w 2188"/>
                  <a:gd name="T19" fmla="*/ 315 h 2543"/>
                  <a:gd name="T20" fmla="*/ 1596 w 2188"/>
                  <a:gd name="T21" fmla="*/ 239 h 2543"/>
                  <a:gd name="T22" fmla="*/ 1531 w 2188"/>
                  <a:gd name="T23" fmla="*/ 171 h 2543"/>
                  <a:gd name="T24" fmla="*/ 1458 w 2188"/>
                  <a:gd name="T25" fmla="*/ 112 h 2543"/>
                  <a:gd name="T26" fmla="*/ 1376 w 2188"/>
                  <a:gd name="T27" fmla="*/ 65 h 2543"/>
                  <a:gd name="T28" fmla="*/ 1287 w 2188"/>
                  <a:gd name="T29" fmla="*/ 30 h 2543"/>
                  <a:gd name="T30" fmla="*/ 1193 w 2188"/>
                  <a:gd name="T31" fmla="*/ 8 h 2543"/>
                  <a:gd name="T32" fmla="*/ 1093 w 2188"/>
                  <a:gd name="T33" fmla="*/ 0 h 2543"/>
                  <a:gd name="T34" fmla="*/ 1027 w 2188"/>
                  <a:gd name="T35" fmla="*/ 4 h 2543"/>
                  <a:gd name="T36" fmla="*/ 932 w 2188"/>
                  <a:gd name="T37" fmla="*/ 20 h 2543"/>
                  <a:gd name="T38" fmla="*/ 841 w 2188"/>
                  <a:gd name="T39" fmla="*/ 50 h 2543"/>
                  <a:gd name="T40" fmla="*/ 756 w 2188"/>
                  <a:gd name="T41" fmla="*/ 93 h 2543"/>
                  <a:gd name="T42" fmla="*/ 680 w 2188"/>
                  <a:gd name="T43" fmla="*/ 147 h 2543"/>
                  <a:gd name="T44" fmla="*/ 612 w 2188"/>
                  <a:gd name="T45" fmla="*/ 211 h 2543"/>
                  <a:gd name="T46" fmla="*/ 554 w 2188"/>
                  <a:gd name="T47" fmla="*/ 283 h 2543"/>
                  <a:gd name="T48" fmla="*/ 507 w 2188"/>
                  <a:gd name="T49" fmla="*/ 365 h 2543"/>
                  <a:gd name="T50" fmla="*/ 472 w 2188"/>
                  <a:gd name="T51" fmla="*/ 454 h 2543"/>
                  <a:gd name="T52" fmla="*/ 450 w 2188"/>
                  <a:gd name="T53" fmla="*/ 547 h 2543"/>
                  <a:gd name="T54" fmla="*/ 443 w 2188"/>
                  <a:gd name="T55" fmla="*/ 646 h 2543"/>
                  <a:gd name="T56" fmla="*/ 447 w 2188"/>
                  <a:gd name="T57" fmla="*/ 725 h 2543"/>
                  <a:gd name="T58" fmla="*/ 471 w 2188"/>
                  <a:gd name="T59" fmla="*/ 834 h 2543"/>
                  <a:gd name="T60" fmla="*/ 513 w 2188"/>
                  <a:gd name="T61" fmla="*/ 935 h 2543"/>
                  <a:gd name="T62" fmla="*/ 572 w 2188"/>
                  <a:gd name="T63" fmla="*/ 1027 h 2543"/>
                  <a:gd name="T64" fmla="*/ 645 w 2188"/>
                  <a:gd name="T65" fmla="*/ 1107 h 2543"/>
                  <a:gd name="T66" fmla="*/ 702 w 2188"/>
                  <a:gd name="T67" fmla="*/ 1155 h 2543"/>
                  <a:gd name="T68" fmla="*/ 589 w 2188"/>
                  <a:gd name="T69" fmla="*/ 1226 h 2543"/>
                  <a:gd name="T70" fmla="*/ 484 w 2188"/>
                  <a:gd name="T71" fmla="*/ 1316 h 2543"/>
                  <a:gd name="T72" fmla="*/ 387 w 2188"/>
                  <a:gd name="T73" fmla="*/ 1421 h 2543"/>
                  <a:gd name="T74" fmla="*/ 299 w 2188"/>
                  <a:gd name="T75" fmla="*/ 1542 h 2543"/>
                  <a:gd name="T76" fmla="*/ 220 w 2188"/>
                  <a:gd name="T77" fmla="*/ 1673 h 2543"/>
                  <a:gd name="T78" fmla="*/ 152 w 2188"/>
                  <a:gd name="T79" fmla="*/ 1815 h 2543"/>
                  <a:gd name="T80" fmla="*/ 96 w 2188"/>
                  <a:gd name="T81" fmla="*/ 1964 h 2543"/>
                  <a:gd name="T82" fmla="*/ 51 w 2188"/>
                  <a:gd name="T83" fmla="*/ 2119 h 2543"/>
                  <a:gd name="T84" fmla="*/ 20 w 2188"/>
                  <a:gd name="T85" fmla="*/ 2277 h 2543"/>
                  <a:gd name="T86" fmla="*/ 3 w 2188"/>
                  <a:gd name="T87" fmla="*/ 2437 h 2543"/>
                  <a:gd name="T88" fmla="*/ 2188 w 2188"/>
                  <a:gd name="T89" fmla="*/ 2543 h 2543"/>
                  <a:gd name="T90" fmla="*/ 2185 w 2188"/>
                  <a:gd name="T91" fmla="*/ 2437 h 2543"/>
                  <a:gd name="T92" fmla="*/ 2167 w 2188"/>
                  <a:gd name="T93" fmla="*/ 2277 h 2543"/>
                  <a:gd name="T94" fmla="*/ 2135 w 2188"/>
                  <a:gd name="T95" fmla="*/ 2118 h 2543"/>
                  <a:gd name="T96" fmla="*/ 2091 w 2188"/>
                  <a:gd name="T97" fmla="*/ 1964 h 2543"/>
                  <a:gd name="T98" fmla="*/ 2034 w 2188"/>
                  <a:gd name="T99" fmla="*/ 1814 h 2543"/>
                  <a:gd name="T100" fmla="*/ 1967 w 2188"/>
                  <a:gd name="T101" fmla="*/ 1673 h 2543"/>
                  <a:gd name="T102" fmla="*/ 1888 w 2188"/>
                  <a:gd name="T103" fmla="*/ 1541 h 2543"/>
                  <a:gd name="T104" fmla="*/ 1800 w 2188"/>
                  <a:gd name="T105" fmla="*/ 1421 h 2543"/>
                  <a:gd name="T106" fmla="*/ 1704 w 2188"/>
                  <a:gd name="T107" fmla="*/ 1315 h 2543"/>
                  <a:gd name="T108" fmla="*/ 1598 w 2188"/>
                  <a:gd name="T109" fmla="*/ 1225 h 2543"/>
                  <a:gd name="T110" fmla="*/ 1486 w 2188"/>
                  <a:gd name="T111" fmla="*/ 1154 h 25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188" h="2543">
                    <a:moveTo>
                      <a:pt x="1486" y="1154"/>
                    </a:moveTo>
                    <a:lnTo>
                      <a:pt x="1486" y="1154"/>
                    </a:lnTo>
                    <a:lnTo>
                      <a:pt x="1515" y="1131"/>
                    </a:lnTo>
                    <a:lnTo>
                      <a:pt x="1543" y="1106"/>
                    </a:lnTo>
                    <a:lnTo>
                      <a:pt x="1569" y="1082"/>
                    </a:lnTo>
                    <a:lnTo>
                      <a:pt x="1593" y="1055"/>
                    </a:lnTo>
                    <a:lnTo>
                      <a:pt x="1616" y="1028"/>
                    </a:lnTo>
                    <a:lnTo>
                      <a:pt x="1638" y="999"/>
                    </a:lnTo>
                    <a:lnTo>
                      <a:pt x="1657" y="969"/>
                    </a:lnTo>
                    <a:lnTo>
                      <a:pt x="1675" y="939"/>
                    </a:lnTo>
                    <a:lnTo>
                      <a:pt x="1690" y="907"/>
                    </a:lnTo>
                    <a:lnTo>
                      <a:pt x="1705" y="874"/>
                    </a:lnTo>
                    <a:lnTo>
                      <a:pt x="1717" y="840"/>
                    </a:lnTo>
                    <a:lnTo>
                      <a:pt x="1726" y="805"/>
                    </a:lnTo>
                    <a:lnTo>
                      <a:pt x="1734" y="769"/>
                    </a:lnTo>
                    <a:lnTo>
                      <a:pt x="1741" y="732"/>
                    </a:lnTo>
                    <a:lnTo>
                      <a:pt x="1744" y="694"/>
                    </a:lnTo>
                    <a:lnTo>
                      <a:pt x="1745" y="655"/>
                    </a:lnTo>
                    <a:lnTo>
                      <a:pt x="1745" y="655"/>
                    </a:lnTo>
                    <a:lnTo>
                      <a:pt x="1744" y="621"/>
                    </a:lnTo>
                    <a:lnTo>
                      <a:pt x="1742" y="588"/>
                    </a:lnTo>
                    <a:lnTo>
                      <a:pt x="1738" y="555"/>
                    </a:lnTo>
                    <a:lnTo>
                      <a:pt x="1731" y="523"/>
                    </a:lnTo>
                    <a:lnTo>
                      <a:pt x="1724" y="492"/>
                    </a:lnTo>
                    <a:lnTo>
                      <a:pt x="1716" y="461"/>
                    </a:lnTo>
                    <a:lnTo>
                      <a:pt x="1706" y="430"/>
                    </a:lnTo>
                    <a:lnTo>
                      <a:pt x="1694" y="400"/>
                    </a:lnTo>
                    <a:lnTo>
                      <a:pt x="1681" y="371"/>
                    </a:lnTo>
                    <a:lnTo>
                      <a:pt x="1666" y="343"/>
                    </a:lnTo>
                    <a:lnTo>
                      <a:pt x="1651" y="315"/>
                    </a:lnTo>
                    <a:lnTo>
                      <a:pt x="1633" y="290"/>
                    </a:lnTo>
                    <a:lnTo>
                      <a:pt x="1616" y="264"/>
                    </a:lnTo>
                    <a:lnTo>
                      <a:pt x="1596" y="239"/>
                    </a:lnTo>
                    <a:lnTo>
                      <a:pt x="1576" y="215"/>
                    </a:lnTo>
                    <a:lnTo>
                      <a:pt x="1554" y="193"/>
                    </a:lnTo>
                    <a:lnTo>
                      <a:pt x="1531" y="171"/>
                    </a:lnTo>
                    <a:lnTo>
                      <a:pt x="1508" y="150"/>
                    </a:lnTo>
                    <a:lnTo>
                      <a:pt x="1483" y="131"/>
                    </a:lnTo>
                    <a:lnTo>
                      <a:pt x="1458" y="112"/>
                    </a:lnTo>
                    <a:lnTo>
                      <a:pt x="1431" y="96"/>
                    </a:lnTo>
                    <a:lnTo>
                      <a:pt x="1405" y="79"/>
                    </a:lnTo>
                    <a:lnTo>
                      <a:pt x="1376" y="65"/>
                    </a:lnTo>
                    <a:lnTo>
                      <a:pt x="1347" y="51"/>
                    </a:lnTo>
                    <a:lnTo>
                      <a:pt x="1318" y="40"/>
                    </a:lnTo>
                    <a:lnTo>
                      <a:pt x="1287" y="30"/>
                    </a:lnTo>
                    <a:lnTo>
                      <a:pt x="1256" y="20"/>
                    </a:lnTo>
                    <a:lnTo>
                      <a:pt x="1225" y="13"/>
                    </a:lnTo>
                    <a:lnTo>
                      <a:pt x="1193" y="8"/>
                    </a:lnTo>
                    <a:lnTo>
                      <a:pt x="1160" y="4"/>
                    </a:lnTo>
                    <a:lnTo>
                      <a:pt x="1127" y="1"/>
                    </a:lnTo>
                    <a:lnTo>
                      <a:pt x="1093" y="0"/>
                    </a:lnTo>
                    <a:lnTo>
                      <a:pt x="1093" y="0"/>
                    </a:lnTo>
                    <a:lnTo>
                      <a:pt x="1060" y="1"/>
                    </a:lnTo>
                    <a:lnTo>
                      <a:pt x="1027" y="4"/>
                    </a:lnTo>
                    <a:lnTo>
                      <a:pt x="994" y="8"/>
                    </a:lnTo>
                    <a:lnTo>
                      <a:pt x="962" y="13"/>
                    </a:lnTo>
                    <a:lnTo>
                      <a:pt x="932" y="20"/>
                    </a:lnTo>
                    <a:lnTo>
                      <a:pt x="901" y="29"/>
                    </a:lnTo>
                    <a:lnTo>
                      <a:pt x="870" y="39"/>
                    </a:lnTo>
                    <a:lnTo>
                      <a:pt x="841" y="50"/>
                    </a:lnTo>
                    <a:lnTo>
                      <a:pt x="812" y="64"/>
                    </a:lnTo>
                    <a:lnTo>
                      <a:pt x="783" y="77"/>
                    </a:lnTo>
                    <a:lnTo>
                      <a:pt x="756" y="93"/>
                    </a:lnTo>
                    <a:lnTo>
                      <a:pt x="730" y="110"/>
                    </a:lnTo>
                    <a:lnTo>
                      <a:pt x="704" y="128"/>
                    </a:lnTo>
                    <a:lnTo>
                      <a:pt x="680" y="147"/>
                    </a:lnTo>
                    <a:lnTo>
                      <a:pt x="656" y="167"/>
                    </a:lnTo>
                    <a:lnTo>
                      <a:pt x="634" y="188"/>
                    </a:lnTo>
                    <a:lnTo>
                      <a:pt x="612" y="211"/>
                    </a:lnTo>
                    <a:lnTo>
                      <a:pt x="591" y="234"/>
                    </a:lnTo>
                    <a:lnTo>
                      <a:pt x="572" y="259"/>
                    </a:lnTo>
                    <a:lnTo>
                      <a:pt x="554" y="283"/>
                    </a:lnTo>
                    <a:lnTo>
                      <a:pt x="537" y="310"/>
                    </a:lnTo>
                    <a:lnTo>
                      <a:pt x="521" y="337"/>
                    </a:lnTo>
                    <a:lnTo>
                      <a:pt x="507" y="365"/>
                    </a:lnTo>
                    <a:lnTo>
                      <a:pt x="493" y="394"/>
                    </a:lnTo>
                    <a:lnTo>
                      <a:pt x="482" y="423"/>
                    </a:lnTo>
                    <a:lnTo>
                      <a:pt x="472" y="454"/>
                    </a:lnTo>
                    <a:lnTo>
                      <a:pt x="464" y="485"/>
                    </a:lnTo>
                    <a:lnTo>
                      <a:pt x="456" y="515"/>
                    </a:lnTo>
                    <a:lnTo>
                      <a:pt x="450" y="547"/>
                    </a:lnTo>
                    <a:lnTo>
                      <a:pt x="446" y="580"/>
                    </a:lnTo>
                    <a:lnTo>
                      <a:pt x="444" y="613"/>
                    </a:lnTo>
                    <a:lnTo>
                      <a:pt x="443" y="646"/>
                    </a:lnTo>
                    <a:lnTo>
                      <a:pt x="443" y="646"/>
                    </a:lnTo>
                    <a:lnTo>
                      <a:pt x="444" y="686"/>
                    </a:lnTo>
                    <a:lnTo>
                      <a:pt x="447" y="725"/>
                    </a:lnTo>
                    <a:lnTo>
                      <a:pt x="453" y="762"/>
                    </a:lnTo>
                    <a:lnTo>
                      <a:pt x="462" y="799"/>
                    </a:lnTo>
                    <a:lnTo>
                      <a:pt x="471" y="834"/>
                    </a:lnTo>
                    <a:lnTo>
                      <a:pt x="483" y="869"/>
                    </a:lnTo>
                    <a:lnTo>
                      <a:pt x="498" y="903"/>
                    </a:lnTo>
                    <a:lnTo>
                      <a:pt x="513" y="935"/>
                    </a:lnTo>
                    <a:lnTo>
                      <a:pt x="531" y="967"/>
                    </a:lnTo>
                    <a:lnTo>
                      <a:pt x="550" y="998"/>
                    </a:lnTo>
                    <a:lnTo>
                      <a:pt x="572" y="1027"/>
                    </a:lnTo>
                    <a:lnTo>
                      <a:pt x="594" y="1055"/>
                    </a:lnTo>
                    <a:lnTo>
                      <a:pt x="619" y="1082"/>
                    </a:lnTo>
                    <a:lnTo>
                      <a:pt x="645" y="1107"/>
                    </a:lnTo>
                    <a:lnTo>
                      <a:pt x="673" y="1132"/>
                    </a:lnTo>
                    <a:lnTo>
                      <a:pt x="702" y="1155"/>
                    </a:lnTo>
                    <a:lnTo>
                      <a:pt x="702" y="1155"/>
                    </a:lnTo>
                    <a:lnTo>
                      <a:pt x="664" y="1177"/>
                    </a:lnTo>
                    <a:lnTo>
                      <a:pt x="625" y="1200"/>
                    </a:lnTo>
                    <a:lnTo>
                      <a:pt x="589" y="1226"/>
                    </a:lnTo>
                    <a:lnTo>
                      <a:pt x="553" y="1254"/>
                    </a:lnTo>
                    <a:lnTo>
                      <a:pt x="518" y="1284"/>
                    </a:lnTo>
                    <a:lnTo>
                      <a:pt x="484" y="1316"/>
                    </a:lnTo>
                    <a:lnTo>
                      <a:pt x="451" y="1349"/>
                    </a:lnTo>
                    <a:lnTo>
                      <a:pt x="418" y="1385"/>
                    </a:lnTo>
                    <a:lnTo>
                      <a:pt x="387" y="1421"/>
                    </a:lnTo>
                    <a:lnTo>
                      <a:pt x="356" y="1460"/>
                    </a:lnTo>
                    <a:lnTo>
                      <a:pt x="328" y="1499"/>
                    </a:lnTo>
                    <a:lnTo>
                      <a:pt x="299" y="1542"/>
                    </a:lnTo>
                    <a:lnTo>
                      <a:pt x="272" y="1584"/>
                    </a:lnTo>
                    <a:lnTo>
                      <a:pt x="246" y="1628"/>
                    </a:lnTo>
                    <a:lnTo>
                      <a:pt x="220" y="1673"/>
                    </a:lnTo>
                    <a:lnTo>
                      <a:pt x="197" y="1719"/>
                    </a:lnTo>
                    <a:lnTo>
                      <a:pt x="174" y="1767"/>
                    </a:lnTo>
                    <a:lnTo>
                      <a:pt x="152" y="1815"/>
                    </a:lnTo>
                    <a:lnTo>
                      <a:pt x="133" y="1864"/>
                    </a:lnTo>
                    <a:lnTo>
                      <a:pt x="113" y="1913"/>
                    </a:lnTo>
                    <a:lnTo>
                      <a:pt x="96" y="1964"/>
                    </a:lnTo>
                    <a:lnTo>
                      <a:pt x="80" y="2015"/>
                    </a:lnTo>
                    <a:lnTo>
                      <a:pt x="65" y="2067"/>
                    </a:lnTo>
                    <a:lnTo>
                      <a:pt x="51" y="2119"/>
                    </a:lnTo>
                    <a:lnTo>
                      <a:pt x="40" y="2172"/>
                    </a:lnTo>
                    <a:lnTo>
                      <a:pt x="30" y="2225"/>
                    </a:lnTo>
                    <a:lnTo>
                      <a:pt x="20" y="2277"/>
                    </a:lnTo>
                    <a:lnTo>
                      <a:pt x="13" y="2331"/>
                    </a:lnTo>
                    <a:lnTo>
                      <a:pt x="7" y="2384"/>
                    </a:lnTo>
                    <a:lnTo>
                      <a:pt x="3" y="2437"/>
                    </a:lnTo>
                    <a:lnTo>
                      <a:pt x="1" y="2491"/>
                    </a:lnTo>
                    <a:lnTo>
                      <a:pt x="0" y="2543"/>
                    </a:lnTo>
                    <a:lnTo>
                      <a:pt x="2188" y="2543"/>
                    </a:lnTo>
                    <a:lnTo>
                      <a:pt x="2188" y="2543"/>
                    </a:lnTo>
                    <a:lnTo>
                      <a:pt x="2187" y="2491"/>
                    </a:lnTo>
                    <a:lnTo>
                      <a:pt x="2185" y="2437"/>
                    </a:lnTo>
                    <a:lnTo>
                      <a:pt x="2180" y="2384"/>
                    </a:lnTo>
                    <a:lnTo>
                      <a:pt x="2175" y="2331"/>
                    </a:lnTo>
                    <a:lnTo>
                      <a:pt x="2167" y="2277"/>
                    </a:lnTo>
                    <a:lnTo>
                      <a:pt x="2158" y="2225"/>
                    </a:lnTo>
                    <a:lnTo>
                      <a:pt x="2148" y="2171"/>
                    </a:lnTo>
                    <a:lnTo>
                      <a:pt x="2135" y="2118"/>
                    </a:lnTo>
                    <a:lnTo>
                      <a:pt x="2122" y="2067"/>
                    </a:lnTo>
                    <a:lnTo>
                      <a:pt x="2108" y="2015"/>
                    </a:lnTo>
                    <a:lnTo>
                      <a:pt x="2091" y="1964"/>
                    </a:lnTo>
                    <a:lnTo>
                      <a:pt x="2074" y="1913"/>
                    </a:lnTo>
                    <a:lnTo>
                      <a:pt x="2055" y="1864"/>
                    </a:lnTo>
                    <a:lnTo>
                      <a:pt x="2034" y="1814"/>
                    </a:lnTo>
                    <a:lnTo>
                      <a:pt x="2014" y="1766"/>
                    </a:lnTo>
                    <a:lnTo>
                      <a:pt x="1991" y="1719"/>
                    </a:lnTo>
                    <a:lnTo>
                      <a:pt x="1967" y="1673"/>
                    </a:lnTo>
                    <a:lnTo>
                      <a:pt x="1942" y="1627"/>
                    </a:lnTo>
                    <a:lnTo>
                      <a:pt x="1916" y="1583"/>
                    </a:lnTo>
                    <a:lnTo>
                      <a:pt x="1888" y="1541"/>
                    </a:lnTo>
                    <a:lnTo>
                      <a:pt x="1860" y="1499"/>
                    </a:lnTo>
                    <a:lnTo>
                      <a:pt x="1830" y="1459"/>
                    </a:lnTo>
                    <a:lnTo>
                      <a:pt x="1800" y="1421"/>
                    </a:lnTo>
                    <a:lnTo>
                      <a:pt x="1769" y="1384"/>
                    </a:lnTo>
                    <a:lnTo>
                      <a:pt x="1737" y="1348"/>
                    </a:lnTo>
                    <a:lnTo>
                      <a:pt x="1704" y="1315"/>
                    </a:lnTo>
                    <a:lnTo>
                      <a:pt x="1670" y="1283"/>
                    </a:lnTo>
                    <a:lnTo>
                      <a:pt x="1635" y="1253"/>
                    </a:lnTo>
                    <a:lnTo>
                      <a:pt x="1598" y="1225"/>
                    </a:lnTo>
                    <a:lnTo>
                      <a:pt x="1561" y="1199"/>
                    </a:lnTo>
                    <a:lnTo>
                      <a:pt x="1524" y="1176"/>
                    </a:lnTo>
                    <a:lnTo>
                      <a:pt x="1486" y="1154"/>
                    </a:lnTo>
                    <a:lnTo>
                      <a:pt x="1486" y="115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innerShdw blurRad="38100" dist="254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32" name="圆角矩形 16"/>
            <p:cNvSpPr/>
            <p:nvPr/>
          </p:nvSpPr>
          <p:spPr>
            <a:xfrm flipH="1">
              <a:off x="5336929" y="1372513"/>
              <a:ext cx="3124522" cy="3457798"/>
            </a:xfrm>
            <a:custGeom>
              <a:avLst/>
              <a:gdLst>
                <a:gd name="connsiteX0" fmla="*/ 0 w 3456384"/>
                <a:gd name="connsiteY0" fmla="*/ 195078 h 3456384"/>
                <a:gd name="connsiteX1" fmla="*/ 195078 w 3456384"/>
                <a:gd name="connsiteY1" fmla="*/ 0 h 3456384"/>
                <a:gd name="connsiteX2" fmla="*/ 3261306 w 3456384"/>
                <a:gd name="connsiteY2" fmla="*/ 0 h 3456384"/>
                <a:gd name="connsiteX3" fmla="*/ 3456384 w 3456384"/>
                <a:gd name="connsiteY3" fmla="*/ 195078 h 3456384"/>
                <a:gd name="connsiteX4" fmla="*/ 3456384 w 3456384"/>
                <a:gd name="connsiteY4" fmla="*/ 3261306 h 3456384"/>
                <a:gd name="connsiteX5" fmla="*/ 3261306 w 3456384"/>
                <a:gd name="connsiteY5" fmla="*/ 3456384 h 3456384"/>
                <a:gd name="connsiteX6" fmla="*/ 195078 w 3456384"/>
                <a:gd name="connsiteY6" fmla="*/ 3456384 h 3456384"/>
                <a:gd name="connsiteX7" fmla="*/ 0 w 3456384"/>
                <a:gd name="connsiteY7" fmla="*/ 3261306 h 3456384"/>
                <a:gd name="connsiteX8" fmla="*/ 0 w 3456384"/>
                <a:gd name="connsiteY8" fmla="*/ 195078 h 3456384"/>
                <a:gd name="connsiteX0-1" fmla="*/ 3456384 w 3547824"/>
                <a:gd name="connsiteY0-2" fmla="*/ 195078 h 3456384"/>
                <a:gd name="connsiteX1-3" fmla="*/ 3456384 w 3547824"/>
                <a:gd name="connsiteY1-4" fmla="*/ 3261306 h 3456384"/>
                <a:gd name="connsiteX2-5" fmla="*/ 3261306 w 3547824"/>
                <a:gd name="connsiteY2-6" fmla="*/ 3456384 h 3456384"/>
                <a:gd name="connsiteX3-7" fmla="*/ 195078 w 3547824"/>
                <a:gd name="connsiteY3-8" fmla="*/ 3456384 h 3456384"/>
                <a:gd name="connsiteX4-9" fmla="*/ 0 w 3547824"/>
                <a:gd name="connsiteY4-10" fmla="*/ 3261306 h 3456384"/>
                <a:gd name="connsiteX5-11" fmla="*/ 0 w 3547824"/>
                <a:gd name="connsiteY5-12" fmla="*/ 195078 h 3456384"/>
                <a:gd name="connsiteX6-13" fmla="*/ 195078 w 3547824"/>
                <a:gd name="connsiteY6-14" fmla="*/ 0 h 3456384"/>
                <a:gd name="connsiteX7-15" fmla="*/ 3261306 w 3547824"/>
                <a:gd name="connsiteY7-16" fmla="*/ 0 h 3456384"/>
                <a:gd name="connsiteX8-17" fmla="*/ 3547824 w 3547824"/>
                <a:gd name="connsiteY8-18" fmla="*/ 286518 h 3456384"/>
                <a:gd name="connsiteX0-19" fmla="*/ 3456384 w 3456384"/>
                <a:gd name="connsiteY0-20" fmla="*/ 195078 h 3456384"/>
                <a:gd name="connsiteX1-21" fmla="*/ 3456384 w 3456384"/>
                <a:gd name="connsiteY1-22" fmla="*/ 3261306 h 3456384"/>
                <a:gd name="connsiteX2-23" fmla="*/ 3261306 w 3456384"/>
                <a:gd name="connsiteY2-24" fmla="*/ 3456384 h 3456384"/>
                <a:gd name="connsiteX3-25" fmla="*/ 195078 w 3456384"/>
                <a:gd name="connsiteY3-26" fmla="*/ 3456384 h 3456384"/>
                <a:gd name="connsiteX4-27" fmla="*/ 0 w 3456384"/>
                <a:gd name="connsiteY4-28" fmla="*/ 3261306 h 3456384"/>
                <a:gd name="connsiteX5-29" fmla="*/ 0 w 3456384"/>
                <a:gd name="connsiteY5-30" fmla="*/ 195078 h 3456384"/>
                <a:gd name="connsiteX6-31" fmla="*/ 195078 w 3456384"/>
                <a:gd name="connsiteY6-32" fmla="*/ 0 h 3456384"/>
                <a:gd name="connsiteX7-33" fmla="*/ 3261306 w 3456384"/>
                <a:gd name="connsiteY7-34" fmla="*/ 0 h 3456384"/>
                <a:gd name="connsiteX0-35" fmla="*/ 3456384 w 3456384"/>
                <a:gd name="connsiteY0-36" fmla="*/ 3261306 h 3456384"/>
                <a:gd name="connsiteX1-37" fmla="*/ 3261306 w 3456384"/>
                <a:gd name="connsiteY1-38" fmla="*/ 3456384 h 3456384"/>
                <a:gd name="connsiteX2-39" fmla="*/ 195078 w 3456384"/>
                <a:gd name="connsiteY2-40" fmla="*/ 3456384 h 3456384"/>
                <a:gd name="connsiteX3-41" fmla="*/ 0 w 3456384"/>
                <a:gd name="connsiteY3-42" fmla="*/ 3261306 h 3456384"/>
                <a:gd name="connsiteX4-43" fmla="*/ 0 w 3456384"/>
                <a:gd name="connsiteY4-44" fmla="*/ 195078 h 3456384"/>
                <a:gd name="connsiteX5-45" fmla="*/ 195078 w 3456384"/>
                <a:gd name="connsiteY5-46" fmla="*/ 0 h 3456384"/>
                <a:gd name="connsiteX6-47" fmla="*/ 3261306 w 3456384"/>
                <a:gd name="connsiteY6-48" fmla="*/ 0 h 3456384"/>
                <a:gd name="connsiteX0-49" fmla="*/ 3261306 w 3261306"/>
                <a:gd name="connsiteY0-50" fmla="*/ 3456384 h 3456384"/>
                <a:gd name="connsiteX1-51" fmla="*/ 195078 w 3261306"/>
                <a:gd name="connsiteY1-52" fmla="*/ 3456384 h 3456384"/>
                <a:gd name="connsiteX2-53" fmla="*/ 0 w 3261306"/>
                <a:gd name="connsiteY2-54" fmla="*/ 3261306 h 3456384"/>
                <a:gd name="connsiteX3-55" fmla="*/ 0 w 3261306"/>
                <a:gd name="connsiteY3-56" fmla="*/ 195078 h 3456384"/>
                <a:gd name="connsiteX4-57" fmla="*/ 195078 w 3261306"/>
                <a:gd name="connsiteY4-58" fmla="*/ 0 h 3456384"/>
                <a:gd name="connsiteX5-59" fmla="*/ 3261306 w 3261306"/>
                <a:gd name="connsiteY5-60" fmla="*/ 0 h 3456384"/>
                <a:gd name="connsiteX0-61" fmla="*/ 3261306 w 3261306"/>
                <a:gd name="connsiteY0-62" fmla="*/ 3457798 h 3457798"/>
                <a:gd name="connsiteX1-63" fmla="*/ 195078 w 3261306"/>
                <a:gd name="connsiteY1-64" fmla="*/ 3457798 h 3457798"/>
                <a:gd name="connsiteX2-65" fmla="*/ 0 w 3261306"/>
                <a:gd name="connsiteY2-66" fmla="*/ 3262720 h 3457798"/>
                <a:gd name="connsiteX3-67" fmla="*/ 0 w 3261306"/>
                <a:gd name="connsiteY3-68" fmla="*/ 196492 h 3457798"/>
                <a:gd name="connsiteX4-69" fmla="*/ 195078 w 3261306"/>
                <a:gd name="connsiteY4-70" fmla="*/ 1414 h 3457798"/>
                <a:gd name="connsiteX5-71" fmla="*/ 736922 w 3261306"/>
                <a:gd name="connsiteY5-72" fmla="*/ 0 h 3457798"/>
                <a:gd name="connsiteX6-73" fmla="*/ 3261306 w 3261306"/>
                <a:gd name="connsiteY6-74" fmla="*/ 1414 h 3457798"/>
                <a:gd name="connsiteX0-75" fmla="*/ 3261306 w 3261306"/>
                <a:gd name="connsiteY0-76" fmla="*/ 3457798 h 3457798"/>
                <a:gd name="connsiteX1-77" fmla="*/ 195078 w 3261306"/>
                <a:gd name="connsiteY1-78" fmla="*/ 3457798 h 3457798"/>
                <a:gd name="connsiteX2-79" fmla="*/ 0 w 3261306"/>
                <a:gd name="connsiteY2-80" fmla="*/ 3262720 h 3457798"/>
                <a:gd name="connsiteX3-81" fmla="*/ 0 w 3261306"/>
                <a:gd name="connsiteY3-82" fmla="*/ 196492 h 3457798"/>
                <a:gd name="connsiteX4-83" fmla="*/ 195078 w 3261306"/>
                <a:gd name="connsiteY4-84" fmla="*/ 1414 h 3457798"/>
                <a:gd name="connsiteX5-85" fmla="*/ 736922 w 3261306"/>
                <a:gd name="connsiteY5-86" fmla="*/ 0 h 3457798"/>
                <a:gd name="connsiteX0-87" fmla="*/ 3261306 w 3261306"/>
                <a:gd name="connsiteY0-88" fmla="*/ 3457798 h 3457798"/>
                <a:gd name="connsiteX1-89" fmla="*/ 3124522 w 3261306"/>
                <a:gd name="connsiteY1-90" fmla="*/ 3454400 h 3457798"/>
                <a:gd name="connsiteX2-91" fmla="*/ 195078 w 3261306"/>
                <a:gd name="connsiteY2-92" fmla="*/ 3457798 h 3457798"/>
                <a:gd name="connsiteX3-93" fmla="*/ 0 w 3261306"/>
                <a:gd name="connsiteY3-94" fmla="*/ 3262720 h 3457798"/>
                <a:gd name="connsiteX4-95" fmla="*/ 0 w 3261306"/>
                <a:gd name="connsiteY4-96" fmla="*/ 196492 h 3457798"/>
                <a:gd name="connsiteX5-97" fmla="*/ 195078 w 3261306"/>
                <a:gd name="connsiteY5-98" fmla="*/ 1414 h 3457798"/>
                <a:gd name="connsiteX6-99" fmla="*/ 736922 w 3261306"/>
                <a:gd name="connsiteY6-100" fmla="*/ 0 h 3457798"/>
                <a:gd name="connsiteX0-101" fmla="*/ 3124522 w 3124522"/>
                <a:gd name="connsiteY0-102" fmla="*/ 3454400 h 3457798"/>
                <a:gd name="connsiteX1-103" fmla="*/ 195078 w 3124522"/>
                <a:gd name="connsiteY1-104" fmla="*/ 3457798 h 3457798"/>
                <a:gd name="connsiteX2-105" fmla="*/ 0 w 3124522"/>
                <a:gd name="connsiteY2-106" fmla="*/ 3262720 h 3457798"/>
                <a:gd name="connsiteX3-107" fmla="*/ 0 w 3124522"/>
                <a:gd name="connsiteY3-108" fmla="*/ 196492 h 3457798"/>
                <a:gd name="connsiteX4-109" fmla="*/ 195078 w 3124522"/>
                <a:gd name="connsiteY4-110" fmla="*/ 1414 h 3457798"/>
                <a:gd name="connsiteX5-111" fmla="*/ 736922 w 3124522"/>
                <a:gd name="connsiteY5-112" fmla="*/ 0 h 345779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124522" h="3457798">
                  <a:moveTo>
                    <a:pt x="3124522" y="3454400"/>
                  </a:moveTo>
                  <a:lnTo>
                    <a:pt x="195078" y="3457798"/>
                  </a:lnTo>
                  <a:cubicBezTo>
                    <a:pt x="87339" y="3457798"/>
                    <a:pt x="0" y="3370459"/>
                    <a:pt x="0" y="3262720"/>
                  </a:cubicBezTo>
                  <a:lnTo>
                    <a:pt x="0" y="196492"/>
                  </a:lnTo>
                  <a:cubicBezTo>
                    <a:pt x="0" y="88753"/>
                    <a:pt x="87339" y="1414"/>
                    <a:pt x="195078" y="1414"/>
                  </a:cubicBezTo>
                  <a:lnTo>
                    <a:pt x="736922" y="0"/>
                  </a:lnTo>
                </a:path>
              </a:pathLst>
            </a:custGeom>
            <a:noFill/>
            <a:ln w="635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headEnd type="oval" w="med" len="med"/>
              <a:tailEnd type="oval" w="med" len="med"/>
            </a:ln>
            <a:effectLst/>
          </p:spPr>
          <p:txBody>
            <a:bodyPr rtlCol="0" anchor="ctr"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1"/>
          <p:cNvSpPr>
            <a:spLocks noChangeArrowheads="1"/>
          </p:cNvSpPr>
          <p:nvPr/>
        </p:nvSpPr>
        <p:spPr bwMode="auto">
          <a:xfrm>
            <a:off x="1010285" y="1447800"/>
            <a:ext cx="9923780" cy="4523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p>
            <a:pPr algn="just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en-US" altLang="zh-CN" sz="3200" kern="100" dirty="0">
                <a:latin typeface="Comic Sans MS" panose="030F0702030302020204" charset="0"/>
                <a:cs typeface="Comic Sans MS" panose="030F0702030302020204" charset="0"/>
              </a:rPr>
              <a:t>□1. Does the writer </a:t>
            </a:r>
            <a:r>
              <a:rPr lang="en-US" altLang="zh-CN" sz="3200" kern="100" dirty="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tell the reader what he/she knows about the topic</a:t>
            </a:r>
            <a:r>
              <a:rPr lang="en-US" altLang="zh-CN" sz="3200" kern="100" dirty="0">
                <a:latin typeface="Comic Sans MS" panose="030F0702030302020204" charset="0"/>
                <a:cs typeface="Comic Sans MS" panose="030F0702030302020204" charset="0"/>
              </a:rPr>
              <a:t>?</a:t>
            </a:r>
            <a:endParaRPr lang="zh-CN" altLang="zh-CN" sz="3200" kern="100" dirty="0">
              <a:latin typeface="Comic Sans MS" panose="030F0702030302020204" charset="0"/>
              <a:cs typeface="Comic Sans MS" panose="030F0702030302020204" charset="0"/>
            </a:endParaRPr>
          </a:p>
          <a:p>
            <a:pPr algn="just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en-US" altLang="zh-CN" sz="3200" kern="100" dirty="0">
                <a:latin typeface="Comic Sans MS" panose="030F0702030302020204" charset="0"/>
                <a:cs typeface="Comic Sans MS" panose="030F0702030302020204" charset="0"/>
              </a:rPr>
              <a:t>□2. Are the tips and suggestions</a:t>
            </a:r>
            <a:r>
              <a:rPr lang="en-US" altLang="zh-CN" sz="3200" kern="100" dirty="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 well organized</a:t>
            </a:r>
            <a:r>
              <a:rPr lang="en-US" altLang="zh-CN" sz="3200" kern="100" dirty="0">
                <a:latin typeface="Comic Sans MS" panose="030F0702030302020204" charset="0"/>
                <a:cs typeface="Comic Sans MS" panose="030F0702030302020204" charset="0"/>
              </a:rPr>
              <a:t>?</a:t>
            </a:r>
            <a:endParaRPr lang="zh-CN" altLang="zh-CN" sz="3200" kern="100" dirty="0">
              <a:latin typeface="Comic Sans MS" panose="030F0702030302020204" charset="0"/>
              <a:cs typeface="Comic Sans MS" panose="030F0702030302020204" charset="0"/>
            </a:endParaRPr>
          </a:p>
          <a:p>
            <a:pPr algn="just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en-US" altLang="zh-CN" sz="3200" kern="100" dirty="0">
                <a:latin typeface="Comic Sans MS" panose="030F0702030302020204" charset="0"/>
                <a:cs typeface="Comic Sans MS" panose="030F0702030302020204" charset="0"/>
              </a:rPr>
              <a:t>□3. Has the writer</a:t>
            </a:r>
            <a:r>
              <a:rPr lang="en-US" altLang="zh-CN" sz="3200" kern="100" dirty="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 defined the new words</a:t>
            </a:r>
            <a:r>
              <a:rPr lang="en-US" altLang="zh-CN" sz="3200" kern="100" dirty="0">
                <a:latin typeface="Comic Sans MS" panose="030F0702030302020204" charset="0"/>
                <a:cs typeface="Comic Sans MS" panose="030F0702030302020204" charset="0"/>
              </a:rPr>
              <a:t>?</a:t>
            </a:r>
            <a:endParaRPr lang="zh-CN" altLang="zh-CN" sz="3200" kern="100" dirty="0">
              <a:latin typeface="Comic Sans MS" panose="030F0702030302020204" charset="0"/>
              <a:cs typeface="Comic Sans MS" panose="030F0702030302020204" charset="0"/>
            </a:endParaRPr>
          </a:p>
          <a:p>
            <a:pPr algn="just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en-US" altLang="zh-CN" sz="3200" kern="100" dirty="0">
                <a:latin typeface="Comic Sans MS" panose="030F0702030302020204" charset="0"/>
                <a:cs typeface="Comic Sans MS" panose="030F0702030302020204" charset="0"/>
              </a:rPr>
              <a:t>□4. Does the author include </a:t>
            </a:r>
            <a:r>
              <a:rPr lang="en-US" altLang="zh-CN" sz="3200" kern="100" dirty="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examples, comparisons, or explanations</a:t>
            </a:r>
            <a:r>
              <a:rPr lang="en-US" altLang="zh-CN" sz="3200" kern="100" dirty="0">
                <a:latin typeface="Comic Sans MS" panose="030F0702030302020204" charset="0"/>
                <a:cs typeface="Comic Sans MS" panose="030F0702030302020204" charset="0"/>
              </a:rPr>
              <a:t>?</a:t>
            </a:r>
            <a:endParaRPr lang="zh-CN" altLang="zh-CN" sz="3200" kern="100" dirty="0">
              <a:latin typeface="Comic Sans MS" panose="030F0702030302020204" charset="0"/>
              <a:cs typeface="Comic Sans MS" panose="030F0702030302020204" charset="0"/>
            </a:endParaRPr>
          </a:p>
          <a:p>
            <a:pPr algn="just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en-US" altLang="zh-CN" sz="3200" kern="100" dirty="0">
                <a:latin typeface="Comic Sans MS" panose="030F0702030302020204" charset="0"/>
                <a:cs typeface="Comic Sans MS" panose="030F0702030302020204" charset="0"/>
              </a:rPr>
              <a:t>□5. Does the writer end </a:t>
            </a:r>
            <a:r>
              <a:rPr lang="en-US" altLang="zh-CN" sz="3200" kern="100" dirty="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by asking readers to leave comments and/or suggestions</a:t>
            </a:r>
            <a:r>
              <a:rPr lang="en-US" altLang="zh-CN" sz="3200" kern="100" dirty="0">
                <a:latin typeface="Comic Sans MS" panose="030F0702030302020204" charset="0"/>
                <a:cs typeface="Comic Sans MS" panose="030F0702030302020204" charset="0"/>
              </a:rPr>
              <a:t>?</a:t>
            </a:r>
            <a:endParaRPr lang="zh-CN" altLang="zh-CN" sz="3200" kern="100" dirty="0">
              <a:latin typeface="Comic Sans MS" panose="030F0702030302020204" charset="0"/>
              <a:cs typeface="Comic Sans MS" panose="030F0702030302020204" charset="0"/>
            </a:endParaRPr>
          </a:p>
          <a:p>
            <a:pPr algn="just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en-US" altLang="zh-CN" sz="3200" kern="100" dirty="0">
                <a:latin typeface="Comic Sans MS" panose="030F0702030302020204" charset="0"/>
                <a:cs typeface="Comic Sans MS" panose="030F0702030302020204" charset="0"/>
              </a:rPr>
              <a:t>□6. Can you find any </a:t>
            </a:r>
            <a:r>
              <a:rPr lang="en-US" altLang="zh-CN" sz="3200" kern="100" dirty="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grammar or spelling mistakes</a:t>
            </a:r>
            <a:r>
              <a:rPr lang="zh-CN" altLang="zh-CN" sz="3200" kern="100" dirty="0">
                <a:latin typeface="Comic Sans MS" panose="030F0702030302020204" charset="0"/>
                <a:cs typeface="Comic Sans MS" panose="030F0702030302020204" charset="0"/>
              </a:rPr>
              <a:t>？</a:t>
            </a:r>
            <a:endParaRPr lang="zh-CN" altLang="zh-CN" sz="3200" kern="100" dirty="0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842895" y="274320"/>
            <a:ext cx="7019925" cy="11068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>
              <a:lnSpc>
                <a:spcPct val="150000"/>
              </a:lnSpc>
              <a:spcAft>
                <a:spcPts val="0"/>
              </a:spcAft>
              <a:defRPr/>
            </a:pPr>
            <a:r>
              <a:rPr lang="en-US" altLang="zh-CN" sz="4400" b="1" kern="100" dirty="0" err="1">
                <a:latin typeface="Comic Sans MS" panose="030F0702030302020204" charset="0"/>
                <a:cs typeface="Comic Sans MS" panose="030F0702030302020204" charset="0"/>
                <a:sym typeface="+mn-ea"/>
              </a:rPr>
              <a:t>Let's </a:t>
            </a:r>
            <a:r>
              <a:rPr lang="en-US" altLang="zh-CN" sz="4400" b="1" kern="100" dirty="0">
                <a:latin typeface="Comic Sans MS" panose="030F0702030302020204" charset="0"/>
                <a:cs typeface="Comic Sans MS" panose="030F0702030302020204" charset="0"/>
                <a:sym typeface="+mn-ea"/>
              </a:rPr>
              <a:t>polish the passage.</a:t>
            </a:r>
            <a:endParaRPr lang="zh-CN" altLang="en-US" sz="4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矩形 11"/>
          <p:cNvSpPr>
            <a:spLocks noChangeArrowheads="1"/>
          </p:cNvSpPr>
          <p:nvPr/>
        </p:nvSpPr>
        <p:spPr bwMode="auto">
          <a:xfrm>
            <a:off x="339408" y="-317"/>
            <a:ext cx="11512551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/>
          <a:p>
            <a:pPr algn="l">
              <a:lnSpc>
                <a:spcPct val="140000"/>
              </a:lnSpc>
              <a:spcAft>
                <a:spcPts val="0"/>
              </a:spcAft>
              <a:defRPr/>
            </a:pPr>
            <a:r>
              <a:rPr lang="en-US" sz="4000" b="1" i="1" dirty="0">
                <a:latin typeface="Comic Sans MS" panose="030F0702030302020204" charset="0"/>
                <a:ea typeface="黑体" panose="02010609060101010101" charset="-122"/>
                <a:cs typeface="Comic Sans MS" panose="030F0702030302020204" charset="0"/>
              </a:rPr>
              <a:t>Sample writing</a:t>
            </a:r>
            <a:endParaRPr lang="en-US" sz="4000" b="1" i="1" dirty="0">
              <a:latin typeface="Comic Sans MS" panose="030F0702030302020204" charset="0"/>
              <a:ea typeface="黑体" panose="02010609060101010101" charset="-122"/>
              <a:cs typeface="Comic Sans MS" panose="030F0702030302020204" charset="0"/>
            </a:endParaRPr>
          </a:p>
        </p:txBody>
      </p:sp>
      <p:sp>
        <p:nvSpPr>
          <p:cNvPr id="4" name="矩形 11"/>
          <p:cNvSpPr>
            <a:spLocks noChangeArrowheads="1"/>
          </p:cNvSpPr>
          <p:nvPr/>
        </p:nvSpPr>
        <p:spPr bwMode="auto">
          <a:xfrm>
            <a:off x="339408" y="950594"/>
            <a:ext cx="11512551" cy="5549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/>
          <a:p>
            <a:pPr indent="0" algn="ctr" fontAlgn="auto">
              <a:lnSpc>
                <a:spcPts val="3040"/>
              </a:lnSpc>
              <a:spcAft>
                <a:spcPts val="0"/>
              </a:spcAft>
              <a:defRPr/>
            </a:pPr>
            <a:r>
              <a:rPr lang="en-US" altLang="zh-CN" sz="3200" b="1" kern="100" dirty="0">
                <a:latin typeface="Comic Sans MS" panose="030F0702030302020204" charset="0"/>
                <a:cs typeface="Comic Sans MS" panose="030F0702030302020204" charset="0"/>
                <a:sym typeface="+mn-ea"/>
              </a:rPr>
              <a:t>Online </a:t>
            </a:r>
            <a:r>
              <a:rPr lang="en-US" altLang="zh-CN" sz="3200" b="1" kern="100" dirty="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Shopping Safety</a:t>
            </a:r>
            <a:endParaRPr lang="zh-CN" altLang="zh-CN" sz="3200" kern="100" dirty="0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pPr indent="0" algn="just" fontAlgn="auto">
              <a:lnSpc>
                <a:spcPts val="3040"/>
              </a:lnSpc>
              <a:spcAft>
                <a:spcPts val="0"/>
              </a:spcAft>
              <a:defRPr/>
            </a:pPr>
            <a:r>
              <a:rPr lang="en-US" altLang="zh-CN" sz="3200" kern="100" dirty="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	When it comes to </a:t>
            </a:r>
            <a:r>
              <a:rPr lang="en-US" altLang="zh-CN" sz="3200" u="sng" kern="100" dirty="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shopping online safety</a:t>
            </a:r>
            <a:r>
              <a:rPr lang="en-US" altLang="zh-CN" sz="3200" kern="100" dirty="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, I’m sure that I know one thing or </a:t>
            </a:r>
            <a:r>
              <a:rPr lang="en-US" altLang="zh-CN" sz="3200" kern="100" dirty="0" err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two. </a:t>
            </a:r>
            <a:r>
              <a:rPr lang="en-US" altLang="zh-CN" sz="3200" u="sng" kern="100" dirty="0" err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My</a:t>
            </a:r>
            <a:r>
              <a:rPr lang="en-US" altLang="zh-CN" sz="3200" u="sng" kern="100" dirty="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 net age is 10 </a:t>
            </a:r>
            <a:r>
              <a:rPr lang="en-US" altLang="zh-CN" sz="3200" u="sng" kern="100" dirty="0" err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years</a:t>
            </a:r>
            <a:r>
              <a:rPr lang="en-US" altLang="zh-CN" sz="3200" kern="100" dirty="0" err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. Here</a:t>
            </a:r>
            <a:r>
              <a:rPr lang="en-US" altLang="zh-CN" sz="3200" kern="100" dirty="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 are some</a:t>
            </a:r>
            <a:r>
              <a:rPr lang="en-US" altLang="zh-CN" sz="3200" b="1" kern="100" dirty="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3200" b="1" u="sng" kern="100" dirty="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tips </a:t>
            </a:r>
            <a:r>
              <a:rPr lang="en-US" altLang="zh-CN" sz="3200" kern="100" dirty="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for you.</a:t>
            </a:r>
            <a:endParaRPr lang="zh-CN" altLang="zh-CN" sz="3200" kern="100" dirty="0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pPr indent="0" algn="just" fontAlgn="auto">
              <a:lnSpc>
                <a:spcPts val="3040"/>
              </a:lnSpc>
              <a:spcAft>
                <a:spcPts val="0"/>
              </a:spcAft>
              <a:defRPr/>
            </a:pPr>
            <a:r>
              <a:rPr lang="en-US" altLang="zh-CN" sz="3200" b="1" kern="100" dirty="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	First, </a:t>
            </a:r>
            <a:r>
              <a:rPr lang="en-US" altLang="zh-CN" sz="3200" kern="100" dirty="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use the shopping websites</a:t>
            </a:r>
            <a:r>
              <a:rPr lang="en-US" altLang="zh-CN" sz="3200" kern="100" dirty="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 you are familiar </a:t>
            </a:r>
            <a:r>
              <a:rPr lang="en-US" altLang="zh-CN" sz="3200" kern="100" dirty="0" err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with. </a:t>
            </a:r>
            <a:r>
              <a:rPr lang="en-US" altLang="zh-CN" sz="3200" kern="1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charset="0"/>
                <a:cs typeface="Comic Sans MS" panose="030F0702030302020204" charset="0"/>
              </a:rPr>
              <a:t>Download</a:t>
            </a:r>
            <a:r>
              <a:rPr lang="en-US" altLang="zh-CN" sz="3200" kern="100" dirty="0">
                <a:solidFill>
                  <a:schemeClr val="accent1">
                    <a:lumMod val="75000"/>
                  </a:schemeClr>
                </a:solidFill>
                <a:latin typeface="Comic Sans MS" panose="030F0702030302020204" charset="0"/>
                <a:cs typeface="Comic Sans MS" panose="030F0702030302020204" charset="0"/>
              </a:rPr>
              <a:t> familiar app or software like </a:t>
            </a:r>
            <a:r>
              <a:rPr lang="en-US" altLang="zh-CN" sz="3200" i="1" kern="1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charset="0"/>
                <a:cs typeface="Comic Sans MS" panose="030F0702030302020204" charset="0"/>
              </a:rPr>
              <a:t>taobao</a:t>
            </a:r>
            <a:r>
              <a:rPr lang="en-US" altLang="zh-CN" sz="3200" kern="100" dirty="0" err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. </a:t>
            </a:r>
            <a:r>
              <a:rPr lang="en-US" altLang="zh-CN" sz="3200" b="1" kern="100" dirty="0" err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Second</a:t>
            </a:r>
            <a:r>
              <a:rPr lang="en-US" altLang="zh-CN" sz="3200" b="1" kern="100" dirty="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, </a:t>
            </a:r>
            <a:r>
              <a:rPr lang="en-US" altLang="zh-CN" sz="3200" kern="100" dirty="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when registering a shopping website, </a:t>
            </a:r>
            <a:r>
              <a:rPr lang="en-US" altLang="zh-CN" sz="3200" kern="100" dirty="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use a strong password </a:t>
            </a:r>
            <a:r>
              <a:rPr lang="en-US" altLang="zh-CN" sz="3200" kern="100" dirty="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and </a:t>
            </a:r>
            <a:r>
              <a:rPr lang="en-US" altLang="zh-CN" sz="3200" kern="100" dirty="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keep it </a:t>
            </a:r>
            <a:r>
              <a:rPr lang="en-US" altLang="zh-CN" sz="3200" kern="100" dirty="0" err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well</a:t>
            </a:r>
            <a:r>
              <a:rPr lang="en-US" altLang="zh-CN" sz="3200" kern="100" dirty="0" err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. </a:t>
            </a:r>
            <a:r>
              <a:rPr lang="en-US" altLang="zh-CN" sz="3200" b="1" kern="100" dirty="0" err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Third</a:t>
            </a:r>
            <a:r>
              <a:rPr lang="en-US" altLang="zh-CN" sz="3200" b="1" kern="100" dirty="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, </a:t>
            </a:r>
            <a:r>
              <a:rPr lang="en-US" altLang="zh-CN" sz="3200" kern="100" dirty="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never use public computers </a:t>
            </a:r>
            <a:r>
              <a:rPr lang="en-US" altLang="zh-CN" sz="3200" kern="100" dirty="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to shop online, </a:t>
            </a:r>
            <a:r>
              <a:rPr lang="en-US" altLang="zh-CN" sz="3200" b="1" kern="100" dirty="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or</a:t>
            </a:r>
            <a:r>
              <a:rPr lang="en-US" altLang="zh-CN" sz="3200" kern="100" dirty="0">
                <a:solidFill>
                  <a:schemeClr val="accent1">
                    <a:lumMod val="75000"/>
                  </a:schemeClr>
                </a:solidFill>
                <a:latin typeface="Comic Sans MS" panose="030F0702030302020204" charset="0"/>
                <a:cs typeface="Comic Sans MS" panose="030F0702030302020204" charset="0"/>
              </a:rPr>
              <a:t> your privacy will be recorded in the </a:t>
            </a:r>
            <a:r>
              <a:rPr lang="en-US" altLang="zh-CN" sz="3200" kern="1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charset="0"/>
                <a:cs typeface="Comic Sans MS" panose="030F0702030302020204" charset="0"/>
              </a:rPr>
              <a:t>computers.  </a:t>
            </a:r>
            <a:r>
              <a:rPr lang="en-US" altLang="zh-CN" sz="3200" kern="100" dirty="0" err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Last</a:t>
            </a:r>
            <a:r>
              <a:rPr lang="en-US" altLang="zh-CN" sz="3200" kern="100" dirty="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, </a:t>
            </a:r>
            <a:r>
              <a:rPr lang="en-US" altLang="zh-CN" sz="3200" kern="100" dirty="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install a firewall </a:t>
            </a:r>
            <a:r>
              <a:rPr lang="en-US" altLang="zh-CN" sz="3200" kern="100" dirty="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to watch over your </a:t>
            </a:r>
            <a:r>
              <a:rPr lang="en-US" altLang="zh-CN" sz="3200" kern="100" dirty="0" err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information. </a:t>
            </a:r>
            <a:r>
              <a:rPr lang="en-US" altLang="zh-CN" sz="3200" kern="1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charset="0"/>
                <a:cs typeface="Comic Sans MS" panose="030F0702030302020204" charset="0"/>
              </a:rPr>
              <a:t>A</a:t>
            </a:r>
            <a:r>
              <a:rPr lang="en-US" altLang="zh-CN" sz="3200" kern="100" dirty="0">
                <a:solidFill>
                  <a:schemeClr val="accent1">
                    <a:lumMod val="75000"/>
                  </a:schemeClr>
                </a:solidFill>
                <a:latin typeface="Comic Sans MS" panose="030F0702030302020204" charset="0"/>
                <a:cs typeface="Comic Sans MS" panose="030F0702030302020204" charset="0"/>
              </a:rPr>
              <a:t> firewall is a kind of software to protect your using Internet.</a:t>
            </a:r>
            <a:endParaRPr lang="zh-CN" altLang="zh-CN" sz="3200" kern="100" dirty="0">
              <a:solidFill>
                <a:schemeClr val="accent1">
                  <a:lumMod val="75000"/>
                </a:schemeClr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pPr indent="0" algn="just" fontAlgn="auto">
              <a:lnSpc>
                <a:spcPts val="3040"/>
              </a:lnSpc>
              <a:spcAft>
                <a:spcPts val="0"/>
              </a:spcAft>
              <a:defRPr/>
            </a:pPr>
            <a:r>
              <a:rPr lang="en-US" altLang="zh-CN" sz="3200" kern="100" dirty="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	Have you any good tips about shopping online safely</a:t>
            </a:r>
            <a:r>
              <a:rPr lang="zh-CN" altLang="zh-CN" sz="3200" kern="100" dirty="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？</a:t>
            </a:r>
            <a:r>
              <a:rPr lang="en-US" altLang="zh-CN" sz="3200" b="1" i="1" u="sng" kern="100" dirty="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Your ideas are welcomed below</a:t>
            </a:r>
            <a:r>
              <a:rPr lang="en-US" altLang="zh-CN" sz="3200" kern="100" dirty="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!</a:t>
            </a:r>
            <a:endParaRPr lang="en-US" altLang="zh-CN" sz="3200" kern="100" dirty="0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616020"/>
            <a:ext cx="10969200" cy="705600"/>
          </a:xfrm>
        </p:spPr>
        <p:txBody>
          <a:bodyPr>
            <a:noAutofit/>
          </a:bodyPr>
          <a:p>
            <a:r>
              <a:rPr lang="en-US" altLang="zh-CN" sz="4400">
                <a:latin typeface="Comic Sans MS" panose="030F0702030302020204" charset="0"/>
                <a:cs typeface="Comic Sans MS" panose="030F0702030302020204" charset="0"/>
              </a:rPr>
              <a:t>Homework</a:t>
            </a:r>
            <a:endParaRPr lang="en-US" altLang="zh-CN" sz="4400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en-US" altLang="zh-CN" sz="3600" i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Check and revise your draft blog post and exchange it with your deskmate to find any spelling or grammar mistakes.</a:t>
            </a:r>
            <a:endParaRPr lang="en-US" altLang="zh-CN" sz="3600" i="1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6" name="Picture 3" descr="C:\Users\Administrator\Desktop\微立体创业计划\002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415" y="3587750"/>
            <a:ext cx="3699510" cy="2164715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istrator\Desktop\微立体创业计划\002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390" y="3524250"/>
            <a:ext cx="3699510" cy="2164715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209675" y="4145280"/>
            <a:ext cx="512699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5400" b="1" dirty="0">
                <a:ln w="18415" cmpd="sng">
                  <a:noFill/>
                  <a:prstDash val="solid"/>
                </a:ln>
                <a:solidFill>
                  <a:schemeClr val="accent2"/>
                </a:solidFill>
                <a:effectLst>
                  <a:innerShdw blurRad="114300">
                    <a:prstClr val="black"/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Thank</a:t>
            </a:r>
            <a:endParaRPr lang="en-US" altLang="zh-CN" sz="5400" b="1" dirty="0">
              <a:ln w="18415" cmpd="sng">
                <a:noFill/>
                <a:prstDash val="solid"/>
              </a:ln>
              <a:solidFill>
                <a:schemeClr val="accent2"/>
              </a:solidFill>
              <a:effectLst>
                <a:innerShdw blurRad="114300">
                  <a:prstClr val="black"/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64375" y="4145280"/>
            <a:ext cx="33096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4800" b="1" dirty="0">
                <a:ln w="18415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you!</a:t>
            </a:r>
            <a:endParaRPr lang="en-US" altLang="zh-CN" sz="4800" b="1" dirty="0">
              <a:ln w="18415" cmpd="sng">
                <a:noFill/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innerShdw blurRad="114300">
                  <a:prstClr val="black"/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圆角矩形 31"/>
          <p:cNvSpPr/>
          <p:nvPr/>
        </p:nvSpPr>
        <p:spPr>
          <a:xfrm>
            <a:off x="7983220" y="5137150"/>
            <a:ext cx="2507615" cy="518160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chemeClr val="accent3"/>
              </a:gs>
            </a:gsLst>
            <a:lin ang="2700000" scaled="1"/>
            <a:tileRect/>
          </a:gradFill>
          <a:ln w="25400">
            <a:gradFill flip="none" rotWithShape="1">
              <a:gsLst>
                <a:gs pos="100000">
                  <a:schemeClr val="accent3"/>
                </a:gs>
                <a:gs pos="0">
                  <a:schemeClr val="accent3">
                    <a:lumMod val="75000"/>
                  </a:schemeClr>
                </a:gs>
              </a:gsLst>
              <a:lin ang="18900000" scaled="0"/>
              <a:tileRect/>
            </a:gradFill>
          </a:ln>
          <a:effectLst>
            <a:outerShdw blurRad="203200" dist="88900" dir="8100000" sx="102000" sy="102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/>
          </a:p>
        </p:txBody>
      </p:sp>
      <p:sp>
        <p:nvSpPr>
          <p:cNvPr id="33" name="圆角矩形 53"/>
          <p:cNvSpPr/>
          <p:nvPr/>
        </p:nvSpPr>
        <p:spPr>
          <a:xfrm>
            <a:off x="8338185" y="5629910"/>
            <a:ext cx="1568450" cy="325120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100000">
                <a:schemeClr val="accent5"/>
              </a:gs>
            </a:gsLst>
            <a:lin ang="2700000" scaled="1"/>
            <a:tileRect/>
          </a:gradFill>
          <a:ln w="25400">
            <a:gradFill flip="none" rotWithShape="1">
              <a:gsLst>
                <a:gs pos="100000">
                  <a:schemeClr val="accent5">
                    <a:lumMod val="75000"/>
                  </a:schemeClr>
                </a:gs>
                <a:gs pos="0">
                  <a:schemeClr val="accent5"/>
                </a:gs>
              </a:gsLst>
              <a:lin ang="18900000" scaled="0"/>
              <a:tileRect/>
            </a:gradFill>
          </a:ln>
          <a:effectLst>
            <a:outerShdw blurRad="203200" dist="88900" dir="8100000" sx="102000" sy="102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/>
          </a:p>
        </p:txBody>
      </p:sp>
      <p:sp>
        <p:nvSpPr>
          <p:cNvPr id="34" name="圆角矩形 53"/>
          <p:cNvSpPr/>
          <p:nvPr/>
        </p:nvSpPr>
        <p:spPr>
          <a:xfrm>
            <a:off x="7694295" y="5530215"/>
            <a:ext cx="3138805" cy="64960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100000">
                <a:schemeClr val="accent2"/>
              </a:gs>
            </a:gsLst>
            <a:lin ang="2700000" scaled="1"/>
            <a:tileRect/>
          </a:gradFill>
          <a:ln w="25400">
            <a:gradFill flip="none" rotWithShape="1">
              <a:gsLst>
                <a:gs pos="100000">
                  <a:schemeClr val="accent2"/>
                </a:gs>
                <a:gs pos="0">
                  <a:schemeClr val="accent2">
                    <a:lumMod val="75000"/>
                  </a:schemeClr>
                </a:gs>
              </a:gsLst>
              <a:lin ang="18900000" scaled="0"/>
              <a:tileRect/>
            </a:gradFill>
          </a:ln>
          <a:effectLst>
            <a:outerShdw blurRad="203200" dist="88900" dir="8100000" sx="102000" sy="102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/>
          </a:p>
        </p:txBody>
      </p:sp>
      <p:sp>
        <p:nvSpPr>
          <p:cNvPr id="35" name="圆角矩形 53"/>
          <p:cNvSpPr/>
          <p:nvPr/>
        </p:nvSpPr>
        <p:spPr>
          <a:xfrm>
            <a:off x="8511540" y="5326380"/>
            <a:ext cx="1250315" cy="25844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2700000" scaled="1"/>
            <a:tileRect/>
          </a:gradFill>
          <a:ln w="25400">
            <a:gradFill flip="none" rotWithShape="1">
              <a:gsLst>
                <a:gs pos="100000">
                  <a:schemeClr val="accent1">
                    <a:lumMod val="75000"/>
                  </a:schemeClr>
                </a:gs>
                <a:gs pos="0">
                  <a:schemeClr val="accent1"/>
                </a:gs>
              </a:gsLst>
              <a:lin ang="18900000" scaled="0"/>
              <a:tileRect/>
            </a:gradFill>
          </a:ln>
          <a:effectLst>
            <a:outerShdw blurRad="203200" dist="88900" dir="8100000" sx="102000" sy="102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/>
          </a:p>
        </p:txBody>
      </p:sp>
      <p:sp>
        <p:nvSpPr>
          <p:cNvPr id="36" name="圆角矩形 53"/>
          <p:cNvSpPr/>
          <p:nvPr/>
        </p:nvSpPr>
        <p:spPr>
          <a:xfrm>
            <a:off x="8455025" y="5001260"/>
            <a:ext cx="1256030" cy="26035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75000"/>
                </a:schemeClr>
              </a:gs>
              <a:gs pos="100000">
                <a:schemeClr val="accent4"/>
              </a:gs>
            </a:gsLst>
            <a:lin ang="2700000" scaled="1"/>
            <a:tileRect/>
          </a:gradFill>
          <a:ln w="25400">
            <a:gradFill flip="none" rotWithShape="1">
              <a:gsLst>
                <a:gs pos="100000">
                  <a:schemeClr val="accent4">
                    <a:lumMod val="75000"/>
                  </a:schemeClr>
                </a:gs>
                <a:gs pos="0">
                  <a:schemeClr val="accent4"/>
                </a:gs>
              </a:gsLst>
              <a:lin ang="18900000" scaled="0"/>
              <a:tileRect/>
            </a:gradFill>
          </a:ln>
          <a:effectLst>
            <a:outerShdw blurRad="203200" dist="88900" dir="8100000" sx="102000" sy="102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/>
          </a:p>
        </p:txBody>
      </p:sp>
      <p:sp>
        <p:nvSpPr>
          <p:cNvPr id="37" name="圆角矩形 53"/>
          <p:cNvSpPr/>
          <p:nvPr/>
        </p:nvSpPr>
        <p:spPr>
          <a:xfrm flipH="1">
            <a:off x="1546860" y="5113020"/>
            <a:ext cx="2507615" cy="518160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chemeClr val="accent3"/>
              </a:gs>
            </a:gsLst>
            <a:lin ang="2700000" scaled="1"/>
            <a:tileRect/>
          </a:gradFill>
          <a:ln w="25400">
            <a:gradFill flip="none" rotWithShape="1">
              <a:gsLst>
                <a:gs pos="100000">
                  <a:schemeClr val="accent3"/>
                </a:gs>
                <a:gs pos="0">
                  <a:schemeClr val="accent3">
                    <a:lumMod val="75000"/>
                  </a:schemeClr>
                </a:gs>
              </a:gsLst>
              <a:lin ang="18900000" scaled="0"/>
              <a:tileRect/>
            </a:gradFill>
          </a:ln>
          <a:effectLst>
            <a:outerShdw blurRad="203200" dist="88900" dir="8100000" sx="102000" sy="102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/>
          </a:p>
        </p:txBody>
      </p:sp>
      <p:sp>
        <p:nvSpPr>
          <p:cNvPr id="38" name="圆角矩形 53"/>
          <p:cNvSpPr/>
          <p:nvPr/>
        </p:nvSpPr>
        <p:spPr>
          <a:xfrm flipH="1">
            <a:off x="1424305" y="5605780"/>
            <a:ext cx="1568450" cy="325120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100000">
                <a:schemeClr val="accent5"/>
              </a:gs>
            </a:gsLst>
            <a:lin ang="2700000" scaled="1"/>
            <a:tileRect/>
          </a:gradFill>
          <a:ln w="25400">
            <a:gradFill flip="none" rotWithShape="1">
              <a:gsLst>
                <a:gs pos="100000">
                  <a:schemeClr val="accent5">
                    <a:lumMod val="75000"/>
                  </a:schemeClr>
                </a:gs>
                <a:gs pos="0">
                  <a:schemeClr val="accent5"/>
                </a:gs>
              </a:gsLst>
              <a:lin ang="18900000" scaled="0"/>
              <a:tileRect/>
            </a:gradFill>
          </a:ln>
          <a:effectLst>
            <a:outerShdw blurRad="203200" dist="88900" dir="8100000" sx="102000" sy="102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/>
          </a:p>
        </p:txBody>
      </p:sp>
      <p:sp>
        <p:nvSpPr>
          <p:cNvPr id="39" name="圆角矩形 53"/>
          <p:cNvSpPr/>
          <p:nvPr/>
        </p:nvSpPr>
        <p:spPr>
          <a:xfrm flipH="1">
            <a:off x="1677670" y="5506085"/>
            <a:ext cx="3144520" cy="64960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100000">
                <a:schemeClr val="accent2"/>
              </a:gs>
            </a:gsLst>
            <a:lin ang="2700000" scaled="1"/>
            <a:tileRect/>
          </a:gradFill>
          <a:ln w="25400">
            <a:gradFill flip="none" rotWithShape="1">
              <a:gsLst>
                <a:gs pos="100000">
                  <a:schemeClr val="accent2">
                    <a:lumMod val="75000"/>
                  </a:schemeClr>
                </a:gs>
                <a:gs pos="0">
                  <a:schemeClr val="accent2"/>
                </a:gs>
              </a:gsLst>
              <a:lin ang="18900000" scaled="0"/>
              <a:tileRect/>
            </a:gradFill>
          </a:ln>
          <a:effectLst>
            <a:outerShdw blurRad="203200" dist="88900" dir="8100000" sx="102000" sy="102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/>
          </a:p>
        </p:txBody>
      </p:sp>
      <p:sp>
        <p:nvSpPr>
          <p:cNvPr id="40" name="圆角矩形 53"/>
          <p:cNvSpPr/>
          <p:nvPr/>
        </p:nvSpPr>
        <p:spPr>
          <a:xfrm flipH="1">
            <a:off x="1330325" y="5302885"/>
            <a:ext cx="1250315" cy="25844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2700000" scaled="1"/>
            <a:tileRect/>
          </a:gradFill>
          <a:ln w="25400">
            <a:gradFill flip="none" rotWithShape="1">
              <a:gsLst>
                <a:gs pos="100000">
                  <a:schemeClr val="accent1">
                    <a:lumMod val="75000"/>
                  </a:schemeClr>
                </a:gs>
                <a:gs pos="0">
                  <a:schemeClr val="accent1"/>
                </a:gs>
              </a:gsLst>
              <a:lin ang="18900000" scaled="0"/>
              <a:tileRect/>
            </a:gradFill>
          </a:ln>
          <a:effectLst>
            <a:outerShdw blurRad="203200" dist="88900" dir="8100000" sx="102000" sy="102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/>
          </a:p>
        </p:txBody>
      </p:sp>
      <p:sp>
        <p:nvSpPr>
          <p:cNvPr id="41" name="圆角矩形 53"/>
          <p:cNvSpPr/>
          <p:nvPr/>
        </p:nvSpPr>
        <p:spPr>
          <a:xfrm flipH="1">
            <a:off x="1384935" y="4977130"/>
            <a:ext cx="1256030" cy="26035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75000"/>
                </a:schemeClr>
              </a:gs>
              <a:gs pos="100000">
                <a:schemeClr val="accent4"/>
              </a:gs>
            </a:gsLst>
            <a:lin ang="2700000" scaled="1"/>
            <a:tileRect/>
          </a:gradFill>
          <a:ln w="25400">
            <a:gradFill flip="none" rotWithShape="1">
              <a:gsLst>
                <a:gs pos="100000">
                  <a:schemeClr val="accent4">
                    <a:lumMod val="75000"/>
                  </a:schemeClr>
                </a:gs>
                <a:gs pos="0">
                  <a:schemeClr val="accent4"/>
                </a:gs>
              </a:gsLst>
              <a:lin ang="18900000" scaled="0"/>
              <a:tileRect/>
            </a:gradFill>
          </a:ln>
          <a:effectLst>
            <a:outerShdw blurRad="203200" dist="88900" dir="8100000" sx="102000" sy="102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32" grpId="0" bldLvl="0" animBg="1"/>
      <p:bldP spid="33" grpId="0" bldLvl="0" animBg="1"/>
      <p:bldP spid="34" grpId="0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bullying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365" cy="639572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6" name="图片 6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305" y="3515360"/>
            <a:ext cx="1897380" cy="2529205"/>
          </a:xfrm>
          <a:prstGeom prst="rect">
            <a:avLst/>
          </a:prstGeom>
        </p:spPr>
      </p:pic>
      <p:grpSp>
        <p:nvGrpSpPr>
          <p:cNvPr id="80" name="组合 79"/>
          <p:cNvGrpSpPr/>
          <p:nvPr/>
        </p:nvGrpSpPr>
        <p:grpSpPr>
          <a:xfrm>
            <a:off x="1189355" y="539750"/>
            <a:ext cx="10128250" cy="2707640"/>
            <a:chOff x="1960639" y="1015364"/>
            <a:chExt cx="2852789" cy="79293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47" t="12684" r="22170" b="12890"/>
            <a:stretch>
              <a:fillRect/>
            </a:stretch>
          </p:blipFill>
          <p:spPr>
            <a:xfrm flipH="1">
              <a:off x="1960639" y="1015364"/>
              <a:ext cx="721084" cy="792930"/>
            </a:xfrm>
            <a:prstGeom prst="rect">
              <a:avLst/>
            </a:prstGeom>
          </p:spPr>
        </p:pic>
        <p:pic>
          <p:nvPicPr>
            <p:cNvPr id="73" name="图片 7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38" t="21556" r="45306" b="72237"/>
            <a:stretch>
              <a:fillRect/>
            </a:stretch>
          </p:blipFill>
          <p:spPr>
            <a:xfrm>
              <a:off x="3751028" y="1108749"/>
              <a:ext cx="1062400" cy="319231"/>
            </a:xfrm>
            <a:custGeom>
              <a:avLst/>
              <a:gdLst>
                <a:gd name="connsiteX0" fmla="*/ 334062 w 1062400"/>
                <a:gd name="connsiteY0" fmla="*/ 1058 h 319231"/>
                <a:gd name="connsiteX1" fmla="*/ 1046603 w 1062400"/>
                <a:gd name="connsiteY1" fmla="*/ 268789 h 319231"/>
                <a:gd name="connsiteX2" fmla="*/ 1061354 w 1062400"/>
                <a:gd name="connsiteY2" fmla="*/ 313484 h 319231"/>
                <a:gd name="connsiteX3" fmla="*/ 1059264 w 1062400"/>
                <a:gd name="connsiteY3" fmla="*/ 319231 h 319231"/>
                <a:gd name="connsiteX4" fmla="*/ 0 w 1062400"/>
                <a:gd name="connsiteY4" fmla="*/ 319231 h 319231"/>
                <a:gd name="connsiteX5" fmla="*/ 1658 w 1062400"/>
                <a:gd name="connsiteY5" fmla="*/ 313078 h 319231"/>
                <a:gd name="connsiteX6" fmla="*/ 37201 w 1062400"/>
                <a:gd name="connsiteY6" fmla="*/ 209412 h 319231"/>
                <a:gd name="connsiteX7" fmla="*/ 334062 w 1062400"/>
                <a:gd name="connsiteY7" fmla="*/ 1058 h 319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62400" h="319231">
                  <a:moveTo>
                    <a:pt x="334062" y="1058"/>
                  </a:moveTo>
                  <a:cubicBezTo>
                    <a:pt x="612621" y="-17046"/>
                    <a:pt x="970403" y="202114"/>
                    <a:pt x="1046603" y="268789"/>
                  </a:cubicBezTo>
                  <a:cubicBezTo>
                    <a:pt x="1060458" y="280912"/>
                    <a:pt x="1064602" y="296034"/>
                    <a:pt x="1061354" y="313484"/>
                  </a:cubicBezTo>
                  <a:lnTo>
                    <a:pt x="1059264" y="319231"/>
                  </a:lnTo>
                  <a:lnTo>
                    <a:pt x="0" y="319231"/>
                  </a:lnTo>
                  <a:lnTo>
                    <a:pt x="1658" y="313078"/>
                  </a:lnTo>
                  <a:cubicBezTo>
                    <a:pt x="13327" y="272817"/>
                    <a:pt x="25202" y="237987"/>
                    <a:pt x="37201" y="209412"/>
                  </a:cubicBezTo>
                  <a:cubicBezTo>
                    <a:pt x="97196" y="66537"/>
                    <a:pt x="207445" y="9286"/>
                    <a:pt x="334062" y="1058"/>
                  </a:cubicBezTo>
                  <a:close/>
                </a:path>
              </a:pathLst>
            </a:custGeom>
          </p:spPr>
        </p:pic>
      </p:grpSp>
      <p:pic>
        <p:nvPicPr>
          <p:cNvPr id="79" name="图片 7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1" t="4075" r="8235" b="4557"/>
          <a:stretch>
            <a:fillRect/>
          </a:stretch>
        </p:blipFill>
        <p:spPr>
          <a:xfrm>
            <a:off x="8761730" y="3771900"/>
            <a:ext cx="2360930" cy="227266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77995" y="1625600"/>
            <a:ext cx="3267710" cy="4550410"/>
          </a:xfrm>
          <a:custGeom>
            <a:avLst/>
            <a:gdLst>
              <a:gd name="connsiteX0" fmla="*/ 0 w 5143500"/>
              <a:gd name="connsiteY0" fmla="*/ 0 h 5143500"/>
              <a:gd name="connsiteX1" fmla="*/ 5143500 w 5143500"/>
              <a:gd name="connsiteY1" fmla="*/ 0 h 5143500"/>
              <a:gd name="connsiteX2" fmla="*/ 5143500 w 5143500"/>
              <a:gd name="connsiteY2" fmla="*/ 462630 h 5143500"/>
              <a:gd name="connsiteX3" fmla="*/ 2999093 w 5143500"/>
              <a:gd name="connsiteY3" fmla="*/ 5143500 h 5143500"/>
              <a:gd name="connsiteX4" fmla="*/ 0 w 5143500"/>
              <a:gd name="connsiteY4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43500" h="5143500">
                <a:moveTo>
                  <a:pt x="0" y="0"/>
                </a:moveTo>
                <a:lnTo>
                  <a:pt x="5143500" y="0"/>
                </a:lnTo>
                <a:lnTo>
                  <a:pt x="5143500" y="462630"/>
                </a:lnTo>
                <a:lnTo>
                  <a:pt x="2999093" y="5143500"/>
                </a:lnTo>
                <a:lnTo>
                  <a:pt x="0" y="5143500"/>
                </a:lnTo>
                <a:close/>
              </a:path>
            </a:pathLst>
          </a:custGeom>
        </p:spPr>
      </p:pic>
      <p:grpSp>
        <p:nvGrpSpPr>
          <p:cNvPr id="28" name="组合 27"/>
          <p:cNvGrpSpPr/>
          <p:nvPr/>
        </p:nvGrpSpPr>
        <p:grpSpPr>
          <a:xfrm>
            <a:off x="4277995" y="718185"/>
            <a:ext cx="3693795" cy="830186"/>
            <a:chOff x="0" y="-19156"/>
            <a:chExt cx="4751512" cy="830668"/>
          </a:xfrm>
        </p:grpSpPr>
        <p:sp>
          <p:nvSpPr>
            <p:cNvPr id="10" name="任意多边形: 形状 9"/>
            <p:cNvSpPr/>
            <p:nvPr/>
          </p:nvSpPr>
          <p:spPr>
            <a:xfrm flipV="1">
              <a:off x="0" y="-19156"/>
              <a:ext cx="4751512" cy="736633"/>
            </a:xfrm>
            <a:custGeom>
              <a:avLst/>
              <a:gdLst>
                <a:gd name="connsiteX0" fmla="*/ 0 w 4751512"/>
                <a:gd name="connsiteY0" fmla="*/ 736633 h 736633"/>
                <a:gd name="connsiteX1" fmla="*/ 4751512 w 4751512"/>
                <a:gd name="connsiteY1" fmla="*/ 736633 h 736633"/>
                <a:gd name="connsiteX2" fmla="*/ 4430856 w 4751512"/>
                <a:gd name="connsiteY2" fmla="*/ 0 h 736633"/>
                <a:gd name="connsiteX3" fmla="*/ 0 w 4751512"/>
                <a:gd name="connsiteY3" fmla="*/ 0 h 736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51512" h="736633">
                  <a:moveTo>
                    <a:pt x="0" y="736633"/>
                  </a:moveTo>
                  <a:lnTo>
                    <a:pt x="4751512" y="736633"/>
                  </a:lnTo>
                  <a:lnTo>
                    <a:pt x="44308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C9E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ea typeface="思源黑体 Light" panose="020B0300000000000000" pitchFamily="34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870455" y="-18915"/>
              <a:ext cx="3456384" cy="830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4800" dirty="0">
                  <a:solidFill>
                    <a:srgbClr val="F9F9F9"/>
                  </a:solidFill>
                  <a:latin typeface="Comic Sans MS" panose="030F0702030302020204" charset="0"/>
                  <a:ea typeface="思源黑体 Bold" panose="020B0800000000000000" pitchFamily="34" charset="-122"/>
                  <a:cs typeface="Comic Sans MS" panose="030F0702030302020204" charset="0"/>
                </a:rPr>
                <a:t>bullying</a:t>
              </a:r>
              <a:endParaRPr lang="zh-CN" altLang="en-US" sz="4800" dirty="0">
                <a:solidFill>
                  <a:srgbClr val="F9F9F9"/>
                </a:solidFill>
                <a:latin typeface="Comic Sans MS" panose="030F0702030302020204" charset="0"/>
                <a:ea typeface="思源黑体 Bold" panose="020B0800000000000000" pitchFamily="34" charset="-122"/>
                <a:cs typeface="Comic Sans MS" panose="030F0702030302020204" charset="0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7225" y="718185"/>
            <a:ext cx="3329940" cy="259334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C:/Users/周英巧/AppData/Local/Temp/picturecompress_20201204001156/output_1.jpgoutput_1"/>
          <p:cNvPicPr>
            <a:picLocks noChangeAspect="1"/>
          </p:cNvPicPr>
          <p:nvPr/>
        </p:nvPicPr>
        <p:blipFill>
          <a:blip r:embed="rId1"/>
          <a:srcRect l="10869" t="4554" r="17716" b="7643"/>
          <a:stretch>
            <a:fillRect/>
          </a:stretch>
        </p:blipFill>
        <p:spPr>
          <a:xfrm rot="5400000">
            <a:off x="-11430" y="11430"/>
            <a:ext cx="6858000" cy="683450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757795" y="4187825"/>
            <a:ext cx="32277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4800">
                <a:solidFill>
                  <a:schemeClr val="accent1">
                    <a:lumMod val="75000"/>
                  </a:schemeClr>
                </a:solidFill>
                <a:latin typeface="Comic Sans MS" panose="030F0702030302020204" charset="0"/>
                <a:cs typeface="Comic Sans MS" panose="030F0702030302020204" charset="0"/>
              </a:rPr>
              <a:t>Blog post</a:t>
            </a:r>
            <a:endParaRPr lang="en-US" altLang="zh-CN" sz="4800">
              <a:solidFill>
                <a:schemeClr val="accent1">
                  <a:lumMod val="75000"/>
                </a:schemeClr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002270" y="993140"/>
            <a:ext cx="28994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4800">
                <a:solidFill>
                  <a:srgbClr val="DB5DEA"/>
                </a:solidFill>
                <a:latin typeface="Comic Sans MS" panose="030F0702030302020204" charset="0"/>
                <a:cs typeface="Comic Sans MS" panose="030F0702030302020204" charset="0"/>
              </a:rPr>
              <a:t>Blogger</a:t>
            </a:r>
            <a:endParaRPr lang="en-US" altLang="zh-CN" sz="4800">
              <a:solidFill>
                <a:srgbClr val="DB5DEA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852410" y="2647950"/>
            <a:ext cx="28994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4800">
                <a:solidFill>
                  <a:srgbClr val="FFC000"/>
                </a:solidFill>
                <a:latin typeface="Comic Sans MS" panose="030F0702030302020204" charset="0"/>
                <a:cs typeface="Comic Sans MS" panose="030F0702030302020204" charset="0"/>
              </a:rPr>
              <a:t>Blog</a:t>
            </a:r>
            <a:endParaRPr lang="en-US" altLang="zh-CN" sz="4800">
              <a:solidFill>
                <a:srgbClr val="FFC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5" grpId="1"/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C:/Users/周英巧/AppData/Local/Temp/picturecompress_20201204001156/output_1.jpgoutput_1"/>
          <p:cNvPicPr>
            <a:picLocks noChangeAspect="1"/>
          </p:cNvPicPr>
          <p:nvPr/>
        </p:nvPicPr>
        <p:blipFill>
          <a:blip r:embed="rId1"/>
          <a:srcRect l="10869" t="4554" r="17716" b="7643"/>
          <a:stretch>
            <a:fillRect/>
          </a:stretch>
        </p:blipFill>
        <p:spPr>
          <a:xfrm rot="5400000">
            <a:off x="-11430" y="11430"/>
            <a:ext cx="6858000" cy="683450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635"/>
            <a:ext cx="6835775" cy="562610"/>
          </a:xfrm>
          <a:prstGeom prst="rect">
            <a:avLst/>
          </a:prstGeom>
          <a:noFill/>
          <a:ln w="28575" cmpd="sng">
            <a:solidFill>
              <a:schemeClr val="accent6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70815" y="5335905"/>
            <a:ext cx="6493510" cy="1445895"/>
          </a:xfrm>
          <a:prstGeom prst="rect">
            <a:avLst/>
          </a:prstGeom>
          <a:noFill/>
          <a:ln w="28575" cmpd="sng">
            <a:solidFill>
              <a:schemeClr val="accent6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7129780" y="328930"/>
            <a:ext cx="422148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 b="1">
                <a:latin typeface="Comic Sans MS" panose="030F0702030302020204" charset="0"/>
                <a:cs typeface="Comic Sans MS" panose="030F0702030302020204" charset="0"/>
              </a:rPr>
              <a:t>1.</a:t>
            </a:r>
            <a:r>
              <a:rPr lang="en-US" altLang="zh-CN" sz="48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Where</a:t>
            </a:r>
            <a:r>
              <a:rPr lang="en-US" altLang="zh-CN" sz="4800" b="1"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3600">
                <a:latin typeface="Comic Sans MS" panose="030F0702030302020204" charset="0"/>
                <a:cs typeface="Comic Sans MS" panose="030F0702030302020204" charset="0"/>
              </a:rPr>
              <a:t>is </a:t>
            </a:r>
            <a:r>
              <a:rPr lang="en-US" altLang="zh-CN" sz="3600" b="1" i="1">
                <a:latin typeface="Comic Sans MS" panose="030F0702030302020204" charset="0"/>
                <a:cs typeface="Comic Sans MS" panose="030F0702030302020204" charset="0"/>
              </a:rPr>
              <a:t>the blog post</a:t>
            </a:r>
            <a:r>
              <a:rPr lang="en-US" altLang="zh-CN" sz="3600">
                <a:latin typeface="Comic Sans MS" panose="030F0702030302020204" charset="0"/>
                <a:cs typeface="Comic Sans MS" panose="030F0702030302020204" charset="0"/>
              </a:rPr>
              <a:t> from?</a:t>
            </a:r>
            <a:endParaRPr lang="en-US" altLang="zh-CN" sz="3600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7329805" y="2472690"/>
            <a:ext cx="3536950" cy="92202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US" altLang="zh-CN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Internet.</a:t>
            </a:r>
            <a:endParaRPr lang="en-US" altLang="zh-CN" sz="5400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7129780" y="3765550"/>
            <a:ext cx="458660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 b="1">
                <a:latin typeface="Comic Sans MS" panose="030F0702030302020204" charset="0"/>
                <a:cs typeface="Comic Sans MS" panose="030F0702030302020204" charset="0"/>
              </a:rPr>
              <a:t>2.</a:t>
            </a:r>
            <a:r>
              <a:rPr lang="en-US" altLang="zh-CN" sz="48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What</a:t>
            </a:r>
            <a:r>
              <a:rPr lang="en-US" altLang="zh-CN" sz="4800" b="1">
                <a:latin typeface="Comic Sans MS" panose="030F0702030302020204" charset="0"/>
                <a:cs typeface="Comic Sans MS" panose="030F0702030302020204" charset="0"/>
              </a:rPr>
              <a:t> parts </a:t>
            </a:r>
            <a:r>
              <a:rPr lang="en-US" altLang="zh-CN" sz="3600">
                <a:latin typeface="Comic Sans MS" panose="030F0702030302020204" charset="0"/>
                <a:cs typeface="Comic Sans MS" panose="030F0702030302020204" charset="0"/>
              </a:rPr>
              <a:t>does </a:t>
            </a:r>
            <a:r>
              <a:rPr lang="en-US" altLang="zh-CN" sz="3600" b="1" i="1">
                <a:latin typeface="Comic Sans MS" panose="030F0702030302020204" charset="0"/>
                <a:cs typeface="Comic Sans MS" panose="030F0702030302020204" charset="0"/>
              </a:rPr>
              <a:t>the blog post</a:t>
            </a:r>
            <a:r>
              <a:rPr lang="en-US" altLang="zh-CN" sz="3600">
                <a:latin typeface="Comic Sans MS" panose="030F0702030302020204" charset="0"/>
                <a:cs typeface="Comic Sans MS" panose="030F0702030302020204" charset="0"/>
              </a:rPr>
              <a:t> include?</a:t>
            </a:r>
            <a:endParaRPr lang="en-US" altLang="zh-CN" sz="3600">
              <a:latin typeface="Comic Sans MS" panose="030F0702030302020204" charset="0"/>
              <a:cs typeface="Comic Sans MS" panose="030F0702030302020204" charset="0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2" grpId="0" bldLvl="0" animBg="1"/>
      <p:bldP spid="2" grpId="1" animBg="1"/>
      <p:bldP spid="3" grpId="0" bldLvl="0" animBg="1"/>
      <p:bldP spid="3" grpId="1" animBg="1"/>
      <p:bldP spid="29" grpId="0"/>
      <p:bldP spid="29" grpId="1"/>
      <p:bldP spid="2" grpId="2" bldLvl="0" animBg="1"/>
      <p:bldP spid="3" grpId="2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C:/Users/周英巧/AppData/Local/Temp/picturecompress_20201204001156/output_1.jpgoutput_1"/>
          <p:cNvPicPr>
            <a:picLocks noChangeAspect="1"/>
          </p:cNvPicPr>
          <p:nvPr/>
        </p:nvPicPr>
        <p:blipFill>
          <a:blip r:embed="rId1"/>
          <a:srcRect l="10869" t="4554" r="17716" b="7643"/>
          <a:stretch>
            <a:fillRect/>
          </a:stretch>
        </p:blipFill>
        <p:spPr>
          <a:xfrm rot="5400000">
            <a:off x="-11430" y="12065"/>
            <a:ext cx="6858000" cy="683450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796415" y="367665"/>
            <a:ext cx="3505835" cy="56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250825" y="929640"/>
            <a:ext cx="6398260" cy="78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50190" y="1772285"/>
            <a:ext cx="6399530" cy="291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224790" y="4740910"/>
            <a:ext cx="6425565" cy="5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205105" y="5379085"/>
            <a:ext cx="6425565" cy="147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0" name="直接连接符 9"/>
          <p:cNvCxnSpPr/>
          <p:nvPr/>
        </p:nvCxnSpPr>
        <p:spPr>
          <a:xfrm>
            <a:off x="5733415" y="619125"/>
            <a:ext cx="3068320" cy="222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6649085" y="1606550"/>
            <a:ext cx="2101215" cy="444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6630670" y="3328035"/>
            <a:ext cx="2101215" cy="444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6630670" y="5017770"/>
            <a:ext cx="2101215" cy="444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6630670" y="6116320"/>
            <a:ext cx="2101215" cy="444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5" name="下箭头 14"/>
          <p:cNvSpPr/>
          <p:nvPr/>
        </p:nvSpPr>
        <p:spPr>
          <a:xfrm>
            <a:off x="9636760" y="291465"/>
            <a:ext cx="343535" cy="6348095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云形 15"/>
          <p:cNvSpPr/>
          <p:nvPr/>
        </p:nvSpPr>
        <p:spPr>
          <a:xfrm rot="21120000">
            <a:off x="8760460" y="291465"/>
            <a:ext cx="2207895" cy="744220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云形 16"/>
          <p:cNvSpPr/>
          <p:nvPr/>
        </p:nvSpPr>
        <p:spPr>
          <a:xfrm rot="1140000">
            <a:off x="8274050" y="1403985"/>
            <a:ext cx="3174365" cy="899160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云形 17"/>
          <p:cNvSpPr/>
          <p:nvPr/>
        </p:nvSpPr>
        <p:spPr>
          <a:xfrm>
            <a:off x="8777605" y="2936875"/>
            <a:ext cx="2731135" cy="744220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云形 18"/>
          <p:cNvSpPr/>
          <p:nvPr/>
        </p:nvSpPr>
        <p:spPr>
          <a:xfrm rot="20880000">
            <a:off x="8689340" y="4477385"/>
            <a:ext cx="2731135" cy="744220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云形 19"/>
          <p:cNvSpPr/>
          <p:nvPr/>
        </p:nvSpPr>
        <p:spPr>
          <a:xfrm>
            <a:off x="8731885" y="5497830"/>
            <a:ext cx="2781300" cy="914400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 rot="20760000">
            <a:off x="9228455" y="305435"/>
            <a:ext cx="14560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accent6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charset="0"/>
                <a:cs typeface="Comic Sans MS" panose="030F0702030302020204" charset="0"/>
              </a:rPr>
              <a:t>Title</a:t>
            </a:r>
            <a:endParaRPr lang="en-US" altLang="zh-CN" sz="3600" b="1">
              <a:solidFill>
                <a:schemeClr val="accent6"/>
              </a:soli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 rot="1020000">
            <a:off x="8780780" y="1612265"/>
            <a:ext cx="292227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l">
              <a:buClrTx/>
              <a:buSzTx/>
              <a:buFontTx/>
            </a:pPr>
            <a:r>
              <a:rPr lang="en-US" altLang="zh-CN" sz="3600" b="1"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charset="0"/>
                <a:cs typeface="Comic Sans MS" panose="030F0702030302020204" charset="0"/>
              </a:rPr>
              <a:t>Beginning</a:t>
            </a:r>
            <a:endParaRPr lang="en-US" altLang="zh-CN" sz="3600" b="1">
              <a:solidFill>
                <a:schemeClr val="accent1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358630" y="2937510"/>
            <a:ext cx="13950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charset="0"/>
                <a:cs typeface="Comic Sans MS" panose="030F0702030302020204" charset="0"/>
              </a:rPr>
              <a:t>Body</a:t>
            </a:r>
            <a:endParaRPr lang="en-US" altLang="zh-CN" sz="3600" b="1"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 rot="20460000">
            <a:off x="8963025" y="4514215"/>
            <a:ext cx="21844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600" b="1"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charset="0"/>
                <a:cs typeface="Comic Sans MS" panose="030F0702030302020204" charset="0"/>
              </a:rPr>
              <a:t>Ending</a:t>
            </a:r>
            <a:endParaRPr lang="en-US" altLang="zh-CN" sz="3600" b="1"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983980" y="5632450"/>
            <a:ext cx="28263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charset="0"/>
                <a:cs typeface="Comic Sans MS" panose="030F0702030302020204" charset="0"/>
              </a:rPr>
              <a:t>Comment</a:t>
            </a:r>
            <a:endParaRPr lang="en-US" altLang="zh-CN" sz="3600" b="1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079115" y="0"/>
            <a:ext cx="74168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7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?</a:t>
            </a:r>
            <a:endParaRPr lang="en-US" altLang="zh-CN" sz="7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3" grpId="0"/>
      <p:bldP spid="23" grpId="1"/>
      <p:bldP spid="22" grpId="0"/>
      <p:bldP spid="2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813505" y="1201490"/>
            <a:ext cx="10969200" cy="705600"/>
          </a:xfrm>
        </p:spPr>
        <p:txBody>
          <a:bodyPr>
            <a:normAutofit fontScale="90000"/>
          </a:bodyPr>
          <a:p>
            <a:pPr algn="ctr"/>
            <a:r>
              <a:rPr lang="en-US" altLang="zh-CN" sz="400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What's</a:t>
            </a:r>
            <a:r>
              <a:rPr lang="en-US" altLang="zh-CN" sz="4000">
                <a:latin typeface="Comic Sans MS" panose="030F0702030302020204" charset="0"/>
                <a:cs typeface="Comic Sans MS" panose="030F0702030302020204" charset="0"/>
              </a:rPr>
              <a:t> the </a:t>
            </a:r>
            <a:r>
              <a:rPr lang="en-US" altLang="zh-CN" sz="400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main idea</a:t>
            </a:r>
            <a:r>
              <a:rPr lang="en-US" altLang="zh-CN" sz="4000">
                <a:latin typeface="Comic Sans MS" panose="030F0702030302020204" charset="0"/>
                <a:cs typeface="Comic Sans MS" panose="030F0702030302020204" charset="0"/>
              </a:rPr>
              <a:t> of the </a:t>
            </a:r>
            <a:r>
              <a:rPr lang="en-US" altLang="zh-CN" sz="400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blog post</a:t>
            </a:r>
            <a:r>
              <a:rPr lang="en-US" altLang="zh-CN" sz="4000">
                <a:latin typeface="Comic Sans MS" panose="030F0702030302020204" charset="0"/>
                <a:cs typeface="Comic Sans MS" panose="030F0702030302020204" charset="0"/>
              </a:rPr>
              <a:t>?</a:t>
            </a:r>
            <a:endParaRPr lang="en-US" altLang="zh-CN" sz="4000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1155065" y="1906905"/>
            <a:ext cx="9999980" cy="4342765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p>
            <a:pPr algn="just">
              <a:lnSpc>
                <a:spcPts val="3440"/>
              </a:lnSpc>
            </a:pPr>
            <a:r>
              <a:rPr lang="en-US" altLang="zh-CN" sz="32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How do you stay safe online and avoid bad experiences on the Internet?</a:t>
            </a:r>
            <a:r>
              <a:rPr lang="en-US" altLang="zh-CN" sz="3200"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endParaRPr lang="en-US" altLang="zh-CN" sz="3200">
              <a:solidFill>
                <a:schemeClr val="bg1">
                  <a:lumMod val="8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>
              <a:lnSpc>
                <a:spcPts val="2840"/>
              </a:lnSpc>
            </a:pPr>
            <a:endParaRPr lang="en-US" altLang="zh-CN" sz="3200">
              <a:solidFill>
                <a:schemeClr val="bg1">
                  <a:lumMod val="8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内容占位符 2"/>
          <p:cNvSpPr>
            <a:spLocks noGrp="1"/>
          </p:cNvSpPr>
          <p:nvPr/>
        </p:nvSpPr>
        <p:spPr>
          <a:xfrm>
            <a:off x="4037965" y="0"/>
            <a:ext cx="8407400" cy="1849755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840"/>
              </a:lnSpc>
            </a:pPr>
            <a:endParaRPr lang="en-US" altLang="zh-CN" sz="270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037965" y="3319780"/>
            <a:ext cx="4222115" cy="6451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p>
            <a:pPr algn="ctr"/>
            <a:r>
              <a:rPr lang="en-US" altLang="zh-CN" sz="36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charset="0"/>
                <a:cs typeface="Comic Sans MS" panose="030F0702030302020204" charset="0"/>
                <a:sym typeface="+mn-ea"/>
              </a:rPr>
              <a:t>Online Safety</a:t>
            </a:r>
            <a:endParaRPr lang="en-US" altLang="zh-CN" sz="360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charset="0"/>
              <a:cs typeface="Comic Sans MS" panose="030F0702030302020204" charset="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158480" y="5377180"/>
            <a:ext cx="25203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5033645" y="2746375"/>
            <a:ext cx="22078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Title?</a:t>
            </a:r>
            <a:endParaRPr lang="en-US" altLang="zh-CN" sz="36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039495" y="2796540"/>
            <a:ext cx="10231120" cy="1265555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p>
            <a:pPr algn="ctr" fontAlgn="auto">
              <a:lnSpc>
                <a:spcPts val="4580"/>
              </a:lnSpc>
            </a:pPr>
            <a:r>
              <a:rPr lang="en-US" altLang="zh-CN" sz="4400">
                <a:solidFill>
                  <a:schemeClr val="bg1"/>
                </a:solidFill>
                <a:latin typeface="Comic Sans MS" panose="030F0702030302020204" charset="0"/>
                <a:ea typeface="站酷文艺体" panose="02000603000000000000" charset="-122"/>
                <a:cs typeface="Comic Sans MS" panose="030F0702030302020204" charset="0"/>
              </a:rPr>
              <a:t>Tip 1: Use as few words as possible to catch the attention of the readers. </a:t>
            </a:r>
            <a:endParaRPr lang="en-US" altLang="zh-CN" sz="4400">
              <a:solidFill>
                <a:schemeClr val="bg1"/>
              </a:solidFill>
              <a:latin typeface="Comic Sans MS" panose="030F0702030302020204" charset="0"/>
              <a:ea typeface="站酷文艺体" panose="02000603000000000000" charset="-122"/>
              <a:cs typeface="Comic Sans MS" panose="030F0702030302020204" charset="0"/>
            </a:endParaRPr>
          </a:p>
        </p:txBody>
      </p:sp>
      <p:sp>
        <p:nvSpPr>
          <p:cNvPr id="23" name="右弧形箭头 22"/>
          <p:cNvSpPr/>
          <p:nvPr/>
        </p:nvSpPr>
        <p:spPr>
          <a:xfrm>
            <a:off x="9384030" y="2486660"/>
            <a:ext cx="1294765" cy="63627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981200" y="4262755"/>
            <a:ext cx="8229600" cy="119888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charset="0"/>
                <a:cs typeface="Comic Sans MS" panose="030F0702030302020204" charset="0"/>
                <a:sym typeface="+mn-ea"/>
              </a:rPr>
              <a:t>How to stay safe online and avoid bad experiences on the Internet</a:t>
            </a:r>
            <a:endParaRPr lang="en-US" altLang="zh-CN" sz="360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charset="0"/>
              <a:cs typeface="Comic Sans MS" panose="030F0702030302020204" charset="0"/>
              <a:sym typeface="+mn-ea"/>
            </a:endParaRPr>
          </a:p>
        </p:txBody>
      </p:sp>
      <p:sp>
        <p:nvSpPr>
          <p:cNvPr id="3" name="云形 2"/>
          <p:cNvSpPr/>
          <p:nvPr/>
        </p:nvSpPr>
        <p:spPr>
          <a:xfrm>
            <a:off x="813435" y="253365"/>
            <a:ext cx="2207895" cy="744220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189355" y="302895"/>
            <a:ext cx="14560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accent6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charset="0"/>
                <a:cs typeface="Comic Sans MS" panose="030F0702030302020204" charset="0"/>
              </a:rPr>
              <a:t>Title</a:t>
            </a:r>
            <a:endParaRPr lang="en-US" altLang="zh-CN" sz="3600" b="1">
              <a:solidFill>
                <a:schemeClr val="accent6"/>
              </a:soli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79975" y="3594735"/>
            <a:ext cx="2432050" cy="3403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23" grpId="0" bldLvl="0" animBg="1"/>
      <p:bldP spid="23" grpId="1" animBg="1"/>
      <p:bldP spid="22" grpId="0" bldLvl="0" animBg="1"/>
      <p:bldP spid="22" grpId="1" animBg="1"/>
      <p:bldP spid="24" grpId="0" bldLvl="0" animBg="1"/>
      <p:bldP spid="24" grpId="1" animBg="1"/>
      <p:bldP spid="11" grpId="0" bldLvl="0" animBg="1"/>
      <p:bldP spid="11" grpId="1" animBg="1"/>
      <p:bldP spid="23" grpId="2" bldLvl="0" animBg="1"/>
      <p:bldP spid="19" grpId="0"/>
      <p:bldP spid="19" grpId="1"/>
      <p:bldP spid="19" grpId="2"/>
      <p:bldP spid="24" grpId="2" bldLvl="0" animBg="1"/>
      <p:bldP spid="6" grpId="0" animBg="1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89380" y="1082675"/>
            <a:ext cx="9566275" cy="1191260"/>
          </a:xfrm>
        </p:spPr>
        <p:txBody>
          <a:bodyPr>
            <a:normAutofit fontScale="90000"/>
          </a:bodyPr>
          <a:p>
            <a:pPr algn="ctr"/>
            <a:r>
              <a:rPr lang="en-US" altLang="zh-CN" sz="4445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omic Sans MS" panose="030F0702030302020204" charset="0"/>
                <a:cs typeface="Comic Sans MS" panose="030F0702030302020204" charset="0"/>
              </a:rPr>
              <a:t>What</a:t>
            </a:r>
            <a:r>
              <a:rPr lang="en-US" altLang="zh-CN" sz="4445">
                <a:latin typeface="Comic Sans MS" panose="030F0702030302020204" charset="0"/>
                <a:cs typeface="Comic Sans MS" panose="030F0702030302020204" charset="0"/>
              </a:rPr>
              <a:t> information about the </a:t>
            </a:r>
            <a:r>
              <a:rPr lang="en-US" altLang="zh-CN" sz="4445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author </a:t>
            </a:r>
            <a:r>
              <a:rPr lang="en-US" altLang="zh-CN" sz="4445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can we get</a:t>
            </a:r>
            <a:r>
              <a:rPr lang="en-US" altLang="zh-CN" sz="4445">
                <a:latin typeface="Comic Sans MS" panose="030F0702030302020204" charset="0"/>
                <a:cs typeface="Comic Sans MS" panose="030F0702030302020204" charset="0"/>
              </a:rPr>
              <a:t>?</a:t>
            </a:r>
            <a:endParaRPr lang="en-US" altLang="zh-CN" sz="4445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18565" y="2474595"/>
            <a:ext cx="9919335" cy="14605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45">
                <a:latin typeface="Comic Sans MS" panose="030F0702030302020204" charset="0"/>
                <a:cs typeface="Comic Sans MS" panose="030F0702030302020204" charset="0"/>
              </a:rPr>
              <a:t>He/She is </a:t>
            </a:r>
            <a:r>
              <a:rPr lang="en-US" altLang="zh-CN" sz="4445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not</a:t>
            </a:r>
            <a:r>
              <a:rPr lang="en-US" altLang="zh-CN" sz="4445">
                <a:latin typeface="Comic Sans MS" panose="030F0702030302020204" charset="0"/>
                <a:cs typeface="Comic Sans MS" panose="030F0702030302020204" charset="0"/>
              </a:rPr>
              <a:t> an _____, </a:t>
            </a:r>
            <a:r>
              <a:rPr lang="en-US" altLang="zh-CN" sz="4445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but</a:t>
            </a:r>
            <a:r>
              <a:rPr lang="en-US" altLang="zh-CN" sz="4445">
                <a:latin typeface="Comic Sans MS" panose="030F0702030302020204" charset="0"/>
                <a:cs typeface="Comic Sans MS" panose="030F0702030302020204" charset="0"/>
              </a:rPr>
              <a:t> an </a:t>
            </a:r>
            <a:r>
              <a:rPr lang="en-US" altLang="zh-CN" sz="4445">
                <a:solidFill>
                  <a:schemeClr val="accent1">
                    <a:lumMod val="75000"/>
                  </a:schemeClr>
                </a:solidFill>
                <a:latin typeface="Comic Sans MS" panose="030F0702030302020204" charset="0"/>
                <a:cs typeface="Comic Sans MS" panose="030F0702030302020204" charset="0"/>
              </a:rPr>
              <a:t>experienced</a:t>
            </a:r>
            <a:r>
              <a:rPr lang="en-US" altLang="zh-CN" sz="4445">
                <a:latin typeface="Comic Sans MS" panose="030F0702030302020204" charset="0"/>
                <a:cs typeface="Comic Sans MS" panose="030F0702030302020204" charset="0"/>
              </a:rPr>
              <a:t> _______.</a:t>
            </a:r>
            <a:endParaRPr lang="en-US" altLang="zh-CN" sz="4445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667375" y="2474595"/>
            <a:ext cx="2213610" cy="775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4445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expert</a:t>
            </a:r>
            <a:endParaRPr lang="en-US" altLang="zh-CN" sz="4445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895850" y="3041015"/>
            <a:ext cx="2191385" cy="775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45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blogger</a:t>
            </a:r>
            <a:endParaRPr lang="en-US" altLang="zh-CN" sz="4445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1057275" y="3165475"/>
            <a:ext cx="3486150" cy="89852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4440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11860" y="4845685"/>
            <a:ext cx="4266565" cy="14605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4445">
                <a:latin typeface="Comic Sans MS" panose="030F0702030302020204" charset="0"/>
                <a:cs typeface="Comic Sans MS" panose="030F0702030302020204" charset="0"/>
              </a:rPr>
              <a:t>being a blogger for </a:t>
            </a:r>
            <a:r>
              <a:rPr lang="en-US" altLang="zh-CN" sz="4445">
                <a:solidFill>
                  <a:schemeClr val="accent1">
                    <a:lumMod val="75000"/>
                  </a:schemeClr>
                </a:solidFill>
                <a:latin typeface="Comic Sans MS" panose="030F0702030302020204" charset="0"/>
                <a:cs typeface="Comic Sans MS" panose="030F0702030302020204" charset="0"/>
              </a:rPr>
              <a:t>many years</a:t>
            </a:r>
            <a:endParaRPr lang="en-US" altLang="zh-CN" sz="4445">
              <a:solidFill>
                <a:schemeClr val="accent1">
                  <a:lumMod val="75000"/>
                </a:schemeClr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3" name="下箭头 12"/>
          <p:cNvSpPr/>
          <p:nvPr/>
        </p:nvSpPr>
        <p:spPr>
          <a:xfrm>
            <a:off x="2743200" y="4169410"/>
            <a:ext cx="357505" cy="7454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440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02920" y="236220"/>
            <a:ext cx="32365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 i="1" u="sng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Para. 1</a:t>
            </a:r>
            <a:endParaRPr lang="en-US" altLang="zh-CN" sz="3600" b="1" i="1" u="sng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charset="0"/>
              <a:cs typeface="Comic Sans MS" panose="030F070203030202020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10" grpId="0" bldLvl="0" animBg="1"/>
      <p:bldP spid="10" grpId="1" animBg="1"/>
      <p:bldP spid="13" grpId="0" bldLvl="0" animBg="1"/>
      <p:bldP spid="11" grpId="0"/>
      <p:bldP spid="13" grpId="1" animBg="1"/>
      <p:bldP spid="11" grpId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9318*4754*562*562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p="http://schemas.openxmlformats.org/presentationml/2006/main">
  <p:tag name="KSO_WM_UNIT_TABLE_BEAUTIFY" val="smartTable{26d965f8-3d24-4b01-b9a1-fce7fc567652}"/>
  <p:tag name="TABLE_ENDDRAG_ORIGIN_RECT" val="854*259"/>
  <p:tag name="TABLE_ENDDRAG_RECT" val="72*147*854*259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4486</Words>
  <Application>WPS 演示</Application>
  <PresentationFormat>宽屏</PresentationFormat>
  <Paragraphs>291</Paragraphs>
  <Slides>23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47" baseType="lpstr">
      <vt:lpstr>Arial</vt:lpstr>
      <vt:lpstr>宋体</vt:lpstr>
      <vt:lpstr>Wingdings</vt:lpstr>
      <vt:lpstr>微软雅黑</vt:lpstr>
      <vt:lpstr>Wingdings</vt:lpstr>
      <vt:lpstr>Comic Sans MS</vt:lpstr>
      <vt:lpstr>华文行楷</vt:lpstr>
      <vt:lpstr>思源黑体 Light</vt:lpstr>
      <vt:lpstr>思源黑体 Bold</vt:lpstr>
      <vt:lpstr>黑体</vt:lpstr>
      <vt:lpstr>站酷文艺体</vt:lpstr>
      <vt:lpstr>Arial Unicode MS</vt:lpstr>
      <vt:lpstr>Calibri</vt:lpstr>
      <vt:lpstr>Wingdings 2</vt:lpstr>
      <vt:lpstr>幼圆</vt:lpstr>
      <vt:lpstr>Times New Roman</vt:lpstr>
      <vt:lpstr>Courier New</vt:lpstr>
      <vt:lpstr>Courier New</vt:lpstr>
      <vt:lpstr>Calibri</vt:lpstr>
      <vt:lpstr>Times New Roman</vt:lpstr>
      <vt:lpstr>HelveticaNeue</vt:lpstr>
      <vt:lpstr>NumberOnly</vt:lpstr>
      <vt:lpstr>华文新魏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What's the main idea of the blog post?</vt:lpstr>
      <vt:lpstr>What information about the author can we get?</vt:lpstr>
      <vt:lpstr>Tick what the writer tells the reader in Para. 1.</vt:lpstr>
      <vt:lpstr>How does the author answer the question?</vt:lpstr>
      <vt:lpstr>PowerPoint 演示文稿</vt:lpstr>
      <vt:lpstr>Third rule in Para.2: be polite</vt:lpstr>
      <vt:lpstr>PowerPoint 演示文稿</vt:lpstr>
      <vt:lpstr>PowerPoint 演示文稿</vt:lpstr>
      <vt:lpstr>What does the author ask the readers to do?</vt:lpstr>
      <vt:lpstr>Let's write.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Homework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南山有谷堆</cp:lastModifiedBy>
  <cp:revision>256</cp:revision>
  <dcterms:created xsi:type="dcterms:W3CDTF">2019-06-19T02:08:00Z</dcterms:created>
  <dcterms:modified xsi:type="dcterms:W3CDTF">2021-01-20T07:23:15Z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2052-11.8.2.8506</vt:lpwstr>
  </property>
  <property fmtid="{D5CDD505-2E9C-101B-9397-08002B2CF9AE}" pid="3" name="KSOSaveFontToCloudKey">
    <vt:lpwstr>268041371_embed</vt:lpwstr>
  </property>
</Properties>
</file>