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10.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440" r:id="rId3"/>
    <p:sldId id="425" r:id="rId4"/>
    <p:sldId id="426" r:id="rId5"/>
    <p:sldId id="427" r:id="rId6"/>
    <p:sldId id="430" r:id="rId7"/>
    <p:sldId id="431" r:id="rId8"/>
    <p:sldId id="433" r:id="rId9"/>
    <p:sldId id="432" r:id="rId10"/>
    <p:sldId id="434" r:id="rId11"/>
    <p:sldId id="436" r:id="rId12"/>
    <p:sldId id="437" r:id="rId13"/>
    <p:sldId id="438" r:id="rId14"/>
    <p:sldId id="439" r:id="rId15"/>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ZXL" initials="H" lastIdx="5" clrIdx="0"/>
  <p:cmAuthor id="2" name="作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FE5A00"/>
    <a:srgbClr val="D9D9D9"/>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p:cViewPr varScale="1">
        <p:scale>
          <a:sx n="86" d="100"/>
          <a:sy n="86" d="100"/>
        </p:scale>
        <p:origin x="614" y="72"/>
      </p:cViewPr>
      <p:guideLst>
        <p:guide orient="horz" pos="2220"/>
        <p:guide pos="3840"/>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9" Type="http://schemas.openxmlformats.org/officeDocument/2006/relationships/commentAuthors" Target="commentAuthors.xml"/><Relationship Id="rId18" Type="http://schemas.openxmlformats.org/officeDocument/2006/relationships/tableStyles" Target="tableStyles.xml"/><Relationship Id="rId17" Type="http://schemas.openxmlformats.org/officeDocument/2006/relationships/viewProps" Target="viewProps.xml"/><Relationship Id="rId16" Type="http://schemas.openxmlformats.org/officeDocument/2006/relationships/presProps" Target="presProps.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6" Type="http://schemas.openxmlformats.org/officeDocument/2006/relationships/tags" Target="../tags/tag5.xml"/><Relationship Id="rId5" Type="http://schemas.openxmlformats.org/officeDocument/2006/relationships/tags" Target="../tags/tag4.xml"/><Relationship Id="rId4" Type="http://schemas.openxmlformats.org/officeDocument/2006/relationships/tags" Target="../tags/tag3.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5" Type="http://schemas.openxmlformats.org/officeDocument/2006/relationships/tags" Target="../tags/tag51.xml"/><Relationship Id="rId4" Type="http://schemas.openxmlformats.org/officeDocument/2006/relationships/tags" Target="../tags/tag50.xml"/><Relationship Id="rId3" Type="http://schemas.openxmlformats.org/officeDocument/2006/relationships/tags" Target="../tags/tag49.xml"/><Relationship Id="rId2" Type="http://schemas.openxmlformats.org/officeDocument/2006/relationships/tags" Target="../tags/tag48.xm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6" Type="http://schemas.openxmlformats.org/officeDocument/2006/relationships/tags" Target="../tags/tag56.xml"/><Relationship Id="rId5" Type="http://schemas.openxmlformats.org/officeDocument/2006/relationships/tags" Target="../tags/tag55.xml"/><Relationship Id="rId4" Type="http://schemas.openxmlformats.org/officeDocument/2006/relationships/tags" Target="../tags/tag54.xml"/><Relationship Id="rId3" Type="http://schemas.openxmlformats.org/officeDocument/2006/relationships/tags" Target="../tags/tag53.xml"/><Relationship Id="rId2" Type="http://schemas.openxmlformats.org/officeDocument/2006/relationships/tags" Target="../tags/tag52.xm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6" Type="http://schemas.openxmlformats.org/officeDocument/2006/relationships/tags" Target="../tags/tag10.xml"/><Relationship Id="rId5" Type="http://schemas.openxmlformats.org/officeDocument/2006/relationships/tags" Target="../tags/tag9.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6" Type="http://schemas.openxmlformats.org/officeDocument/2006/relationships/tags" Target="../tags/tag15.xml"/><Relationship Id="rId5" Type="http://schemas.openxmlformats.org/officeDocument/2006/relationships/tags" Target="../tags/tag14.xml"/><Relationship Id="rId4" Type="http://schemas.openxmlformats.org/officeDocument/2006/relationships/tags" Target="../tags/tag13.xml"/><Relationship Id="rId3" Type="http://schemas.openxmlformats.org/officeDocument/2006/relationships/tags" Target="../tags/tag12.xml"/><Relationship Id="rId2" Type="http://schemas.openxmlformats.org/officeDocument/2006/relationships/tags" Target="../tags/tag11.xm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7" Type="http://schemas.openxmlformats.org/officeDocument/2006/relationships/tags" Target="../tags/tag21.xml"/><Relationship Id="rId6" Type="http://schemas.openxmlformats.org/officeDocument/2006/relationships/tags" Target="../tags/tag20.xml"/><Relationship Id="rId5" Type="http://schemas.openxmlformats.org/officeDocument/2006/relationships/tags" Target="../tags/tag19.xml"/><Relationship Id="rId4" Type="http://schemas.openxmlformats.org/officeDocument/2006/relationships/tags" Target="../tags/tag18.xml"/><Relationship Id="rId3" Type="http://schemas.openxmlformats.org/officeDocument/2006/relationships/tags" Target="../tags/tag17.xml"/><Relationship Id="rId2" Type="http://schemas.openxmlformats.org/officeDocument/2006/relationships/tags" Target="../tags/tag16.xm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9" Type="http://schemas.openxmlformats.org/officeDocument/2006/relationships/tags" Target="../tags/tag29.xml"/><Relationship Id="rId8" Type="http://schemas.openxmlformats.org/officeDocument/2006/relationships/tags" Target="../tags/tag28.xml"/><Relationship Id="rId7" Type="http://schemas.openxmlformats.org/officeDocument/2006/relationships/tags" Target="../tags/tag27.xml"/><Relationship Id="rId6" Type="http://schemas.openxmlformats.org/officeDocument/2006/relationships/tags" Target="../tags/tag26.xml"/><Relationship Id="rId5" Type="http://schemas.openxmlformats.org/officeDocument/2006/relationships/tags" Target="../tags/tag25.xml"/><Relationship Id="rId4" Type="http://schemas.openxmlformats.org/officeDocument/2006/relationships/tags" Target="../tags/tag24.xml"/><Relationship Id="rId3" Type="http://schemas.openxmlformats.org/officeDocument/2006/relationships/tags" Target="../tags/tag23.xml"/><Relationship Id="rId2" Type="http://schemas.openxmlformats.org/officeDocument/2006/relationships/tags" Target="../tags/tag22.xml"/><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5" Type="http://schemas.openxmlformats.org/officeDocument/2006/relationships/tags" Target="../tags/tag33.xml"/><Relationship Id="rId4" Type="http://schemas.openxmlformats.org/officeDocument/2006/relationships/tags" Target="../tags/tag32.xml"/><Relationship Id="rId3" Type="http://schemas.openxmlformats.org/officeDocument/2006/relationships/tags" Target="../tags/tag31.xml"/><Relationship Id="rId2" Type="http://schemas.openxmlformats.org/officeDocument/2006/relationships/tags" Target="../tags/tag30.xml"/><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4" Type="http://schemas.openxmlformats.org/officeDocument/2006/relationships/tags" Target="../tags/tag36.xml"/><Relationship Id="rId3" Type="http://schemas.openxmlformats.org/officeDocument/2006/relationships/tags" Target="../tags/tag35.xml"/><Relationship Id="rId2" Type="http://schemas.openxmlformats.org/officeDocument/2006/relationships/tags" Target="../tags/tag34.xml"/><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7" Type="http://schemas.openxmlformats.org/officeDocument/2006/relationships/tags" Target="../tags/tag42.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 Id="rId3" Type="http://schemas.openxmlformats.org/officeDocument/2006/relationships/tags" Target="../tags/tag38.xml"/><Relationship Id="rId2" Type="http://schemas.openxmlformats.org/officeDocument/2006/relationships/tags" Target="../tags/tag37.xml"/><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6" Type="http://schemas.openxmlformats.org/officeDocument/2006/relationships/tags" Target="../tags/tag47.xml"/><Relationship Id="rId5" Type="http://schemas.openxmlformats.org/officeDocument/2006/relationships/tags" Target="../tags/tag46.xml"/><Relationship Id="rId4" Type="http://schemas.openxmlformats.org/officeDocument/2006/relationships/tags" Target="../tags/tag45.xml"/><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hasCustomPrompt="1"/>
            <p:custDataLst>
              <p:tags r:id="rId2"/>
            </p:custDataLst>
          </p:nvPr>
        </p:nvSpPr>
        <p:spPr>
          <a:xfrm>
            <a:off x="1198800" y="914400"/>
            <a:ext cx="9799200" cy="2570400"/>
          </a:xfrm>
        </p:spPr>
        <p:txBody>
          <a:bodyPr lIns="90000" tIns="46800" rIns="90000" bIns="46800" anchor="b" anchorCtr="0">
            <a:normAutofit/>
          </a:bodyPr>
          <a:lstStyle>
            <a:lvl1pPr algn="ctr">
              <a:defRPr sz="6000" b="1" i="0" spc="300" baseline="0">
                <a:solidFill>
                  <a:schemeClr val="tx1">
                    <a:lumMod val="85000"/>
                    <a:lumOff val="15000"/>
                  </a:schemeClr>
                </a:solidFill>
                <a:effectLst/>
              </a:defRPr>
            </a:lvl1pPr>
          </a:lstStyle>
          <a:p>
            <a:r>
              <a:rPr lang="zh-CN" altLang="en-US" dirty="0"/>
              <a:t>单击此处编辑标题</a:t>
            </a:r>
            <a:endParaRPr lang="zh-CN" altLang="en-US" dirty="0"/>
          </a:p>
        </p:txBody>
      </p:sp>
      <p:sp>
        <p:nvSpPr>
          <p:cNvPr id="3" name="副标题 2"/>
          <p:cNvSpPr>
            <a:spLocks noGrp="1"/>
          </p:cNvSpPr>
          <p:nvPr>
            <p:ph type="subTitle" idx="1" hasCustomPrompt="1"/>
            <p:custDataLst>
              <p:tags r:id="rId3"/>
            </p:custDataLst>
          </p:nvPr>
        </p:nvSpPr>
        <p:spPr>
          <a:xfrm>
            <a:off x="1198800" y="3560400"/>
            <a:ext cx="9799200" cy="1472400"/>
          </a:xfrm>
        </p:spPr>
        <p:txBody>
          <a:bodyPr lIns="90000" tIns="46800" rIns="90000" bIns="46800">
            <a:normAutofit/>
          </a:bodyPr>
          <a:lstStyle>
            <a:lvl1pPr marL="0" indent="0" algn="ctr" eaLnBrk="1" fontAlgn="auto" latinLnBrk="0" hangingPunct="1">
              <a:lnSpc>
                <a:spcPct val="110000"/>
              </a:lnSpc>
              <a:buNone/>
              <a:defRPr sz="2400" u="none" strike="noStrike" kern="1200" cap="none" spc="200" normalizeH="0" baseline="0">
                <a:solidFill>
                  <a:schemeClr val="tx1">
                    <a:lumMod val="65000"/>
                    <a:lumOff val="35000"/>
                  </a:schemeClr>
                </a:solidFill>
                <a:uFillTx/>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单击此处编辑副标题</a:t>
            </a:r>
            <a:endParaRPr lang="zh-CN" altLang="en-US" dirty="0"/>
          </a:p>
        </p:txBody>
      </p:sp>
      <p:sp>
        <p:nvSpPr>
          <p:cNvPr id="16" name="日期占位符 15"/>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17" name="页脚占位符 16"/>
          <p:cNvSpPr>
            <a:spLocks noGrp="1"/>
          </p:cNvSpPr>
          <p:nvPr>
            <p:ph type="ftr" sz="quarter" idx="11"/>
            <p:custDataLst>
              <p:tags r:id="rId5"/>
            </p:custDataLst>
          </p:nvPr>
        </p:nvSpPr>
        <p:spPr/>
        <p:txBody>
          <a:bodyPr/>
          <a:lstStyle/>
          <a:p>
            <a:endParaRPr lang="zh-CN" altLang="en-US" dirty="0"/>
          </a:p>
        </p:txBody>
      </p:sp>
      <p:sp>
        <p:nvSpPr>
          <p:cNvPr id="18" name="灯片编号占位符 17"/>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7" name="内容占位符 6"/>
          <p:cNvSpPr>
            <a:spLocks noGrp="1"/>
          </p:cNvSpPr>
          <p:nvPr>
            <p:ph sz="quarter" idx="13"/>
            <p:custDataLst>
              <p:tags r:id="rId5"/>
            </p:custDataLst>
          </p:nvPr>
        </p:nvSpPr>
        <p:spPr>
          <a:xfrm>
            <a:off x="608400" y="774000"/>
            <a:ext cx="10972800" cy="5482800"/>
          </a:xfrm>
        </p:spPr>
        <p:txBody>
          <a:bodyPr/>
          <a:lstStyle>
            <a:lvl1pPr marL="228600" indent="-228600" eaLnBrk="1" fontAlgn="auto" latinLnBrk="0" hangingPunct="1">
              <a:lnSpc>
                <a:spcPct val="130000"/>
              </a:lnSpc>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
        <p:nvSpPr>
          <p:cNvPr id="2" name="标题 1"/>
          <p:cNvSpPr>
            <a:spLocks noGrp="1"/>
          </p:cNvSpPr>
          <p:nvPr>
            <p:ph type="title" hasCustomPrompt="1"/>
            <p:custDataLst>
              <p:tags r:id="rId5"/>
            </p:custDataLst>
          </p:nvPr>
        </p:nvSpPr>
        <p:spPr>
          <a:xfrm>
            <a:off x="1198800" y="2484000"/>
            <a:ext cx="9799200" cy="1018800"/>
          </a:xfrm>
        </p:spPr>
        <p:txBody>
          <a:bodyPr vert="horz" lIns="90000" tIns="46800" rIns="90000" bIns="46800" rtlCol="0" anchor="t" anchorCtr="0">
            <a:normAutofit/>
          </a:bodyPr>
          <a:lstStyle>
            <a:lvl1pPr marL="0" marR="0" algn="ctr" defTabSz="914400" rtl="0" eaLnBrk="1" fontAlgn="auto" latinLnBrk="0" hangingPunct="1">
              <a:lnSpc>
                <a:spcPct val="100000"/>
              </a:lnSpc>
              <a:buNone/>
              <a:defRPr kumimoji="0" lang="zh-CN" altLang="en-US" sz="6000" b="1" i="0" u="none" strike="noStrike" kern="1200" cap="none" spc="300" normalizeH="0" baseline="0" noProof="1" dirty="0">
                <a:solidFill>
                  <a:schemeClr val="tx1">
                    <a:lumMod val="85000"/>
                    <a:lumOff val="15000"/>
                  </a:schemeClr>
                </a:solidFill>
                <a:effectLst/>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单击此处编辑标题</a:t>
            </a:r>
            <a:endParaRPr>
              <a:sym typeface="+mn-ea"/>
            </a:endParaRPr>
          </a:p>
        </p:txBody>
      </p:sp>
      <p:sp>
        <p:nvSpPr>
          <p:cNvPr id="7" name="文本占位符 6"/>
          <p:cNvSpPr>
            <a:spLocks noGrp="1"/>
          </p:cNvSpPr>
          <p:nvPr>
            <p:ph type="body" sz="quarter" idx="13"/>
            <p:custDataLst>
              <p:tags r:id="rId6"/>
            </p:custDataLst>
          </p:nvPr>
        </p:nvSpPr>
        <p:spPr>
          <a:xfrm>
            <a:off x="1198800" y="3560400"/>
            <a:ext cx="9799200" cy="471600"/>
          </a:xfrm>
        </p:spPr>
        <p:txBody>
          <a:bodyPr lIns="90000" tIns="46800" rIns="90000" bIns="46800">
            <a:normAutofit/>
          </a:bodyPr>
          <a:lstStyle>
            <a:lvl1pPr marL="0" indent="0" algn="ctr">
              <a:lnSpc>
                <a:spcPct val="110000"/>
              </a:lnSpc>
              <a:buNone/>
              <a:defRPr sz="2400" spc="200" baseline="0">
                <a:solidFill>
                  <a:schemeClr val="tx1">
                    <a:lumMod val="65000"/>
                    <a:lumOff val="35000"/>
                  </a:schemeClr>
                </a:solidFill>
              </a:defRPr>
            </a:lvl1pPr>
          </a:lstStyle>
          <a:p>
            <a:pPr lvl="0"/>
            <a:r>
              <a:rPr lang="zh-CN" altLang="en-US" dirty="0"/>
              <a:t>单击此处编辑母版文本样式</a:t>
            </a:r>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idx="1"/>
            <p:custDataLst>
              <p:tags r:id="rId3"/>
            </p:custDataLst>
          </p:nvPr>
        </p:nvSpPr>
        <p:spPr>
          <a:xfrm>
            <a:off x="608400" y="1490400"/>
            <a:ext cx="10969200" cy="47592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8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2"/>
            </p:custDataLst>
          </p:nvPr>
        </p:nvSpPr>
        <p:spPr>
          <a:xfrm>
            <a:off x="1990800" y="3848400"/>
            <a:ext cx="7768800" cy="766800"/>
          </a:xfrm>
        </p:spPr>
        <p:txBody>
          <a:bodyPr lIns="90000" tIns="46800" rIns="90000" bIns="46800" anchor="b" anchorCtr="0">
            <a:normAutofit/>
          </a:bodyPr>
          <a:lstStyle>
            <a:lvl1pPr>
              <a:defRPr sz="4400" b="1" i="0" u="none" strike="noStrike" kern="1200" cap="none" spc="300" normalizeH="0" baseline="0">
                <a:solidFill>
                  <a:schemeClr val="tx1">
                    <a:lumMod val="85000"/>
                    <a:lumOff val="15000"/>
                  </a:schemeClr>
                </a:solidFill>
                <a:effectLst/>
                <a:uFillTx/>
              </a:defRPr>
            </a:lvl1pPr>
          </a:lstStyle>
          <a:p>
            <a:r>
              <a:rPr lang="zh-CN" altLang="en-US" dirty="0"/>
              <a:t>单击此处编辑标题</a:t>
            </a:r>
            <a:endParaRPr lang="zh-CN" altLang="en-US" dirty="0"/>
          </a:p>
        </p:txBody>
      </p:sp>
      <p:sp>
        <p:nvSpPr>
          <p:cNvPr id="3" name="文本占位符 2"/>
          <p:cNvSpPr>
            <a:spLocks noGrp="1"/>
          </p:cNvSpPr>
          <p:nvPr>
            <p:ph type="body" idx="1" hasCustomPrompt="1"/>
            <p:custDataLst>
              <p:tags r:id="rId3"/>
            </p:custDataLst>
          </p:nvPr>
        </p:nvSpPr>
        <p:spPr>
          <a:xfrm>
            <a:off x="1990800" y="4615200"/>
            <a:ext cx="7768800" cy="867600"/>
          </a:xfrm>
        </p:spPr>
        <p:txBody>
          <a:bodyPr lIns="90000" tIns="46800" rIns="90000" bIns="46800">
            <a:normAutofit/>
          </a:bodyPr>
          <a:lstStyle>
            <a:lvl1pPr marL="0" indent="0" eaLnBrk="1" fontAlgn="auto" latinLnBrk="0" hangingPunct="1">
              <a:lnSpc>
                <a:spcPct val="130000"/>
              </a:lnSpc>
              <a:buNone/>
              <a:defRPr kumimoji="0" lang="zh-CN" altLang="en-US" sz="1800" b="0" i="0" u="none" strike="noStrike" kern="1200" cap="none" spc="150" normalizeH="0" baseline="0" noProof="1">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内容占位符 2"/>
          <p:cNvSpPr>
            <a:spLocks noGrp="1"/>
          </p:cNvSpPr>
          <p:nvPr>
            <p:ph sz="half" idx="1"/>
            <p:custDataLst>
              <p:tags r:id="rId3"/>
            </p:custDataLst>
          </p:nvPr>
        </p:nvSpPr>
        <p:spPr>
          <a:xfrm>
            <a:off x="608400" y="1501200"/>
            <a:ext cx="5176800" cy="4748400"/>
          </a:xfrm>
        </p:spPr>
        <p:txBody>
          <a:bodyPr vert="horz" lIns="90000" tIns="46800" rIns="90000" bIns="4680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4" name="内容占位符 3"/>
          <p:cNvSpPr>
            <a:spLocks noGrp="1"/>
          </p:cNvSpPr>
          <p:nvPr>
            <p:ph sz="half" idx="2"/>
            <p:custDataLst>
              <p:tags r:id="rId4"/>
            </p:custDataLst>
          </p:nvPr>
        </p:nvSpPr>
        <p:spPr>
          <a:xfrm>
            <a:off x="6411600" y="1501200"/>
            <a:ext cx="5176800" cy="4748400"/>
          </a:xfrm>
        </p:spPr>
        <p:txBody>
          <a:bodyPr lIns="90000" tIns="46800" rIns="90000" bIns="46800">
            <a:normAutofit/>
          </a:bodyPr>
          <a:lstStyle>
            <a:lvl1pPr marL="228600" indent="-228600" eaLnBrk="1" fontAlgn="auto" latinLnBrk="0" hangingPunct="1">
              <a:lnSpc>
                <a:spcPct val="130000"/>
              </a:lnSpc>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1pPr>
            <a:lvl2pPr marL="685800" indent="-228600" defTabSz="914400" eaLnBrk="1" fontAlgn="auto" latinLnBrk="0" hangingPunct="1">
              <a:lnSpc>
                <a:spcPct val="120000"/>
              </a:lnSpc>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2pPr>
            <a:lvl3pPr marL="1143000" indent="-228600" eaLnBrk="1" fontAlgn="auto" latinLnBrk="0" hangingPunct="1">
              <a:lnSpc>
                <a:spcPct val="120000"/>
              </a:lnSpc>
              <a:buFont typeface="Arial" panose="020B0604020202020204" pitchFamily="34" charset="0"/>
              <a:buChar char="●"/>
              <a:defRPr sz="16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3pPr>
            <a:lvl4pPr marL="1600200" indent="-228600" eaLnBrk="1" fontAlgn="auto" latinLnBrk="0" hangingPunct="1">
              <a:lnSpc>
                <a:spcPct val="120000"/>
              </a:lnSpc>
              <a:buFont typeface="Wingdings" panose="05000000000000000000" charset="0"/>
              <a:buChar char=""/>
              <a:defRPr sz="1400" u="none" strike="noStrike" kern="1200" cap="none" spc="150" normalizeH="0" baseline="0">
                <a:solidFill>
                  <a:schemeClr val="tx1">
                    <a:lumMod val="65000"/>
                    <a:lumOff val="35000"/>
                  </a:schemeClr>
                </a:solidFill>
                <a:latin typeface="Arial" panose="020B0604020202020204" pitchFamily="34" charset="0"/>
                <a:ea typeface="微软雅黑" panose="020B0503020204020204" pitchFamily="34" charset="-122"/>
              </a:defRPr>
            </a:lvl4pPr>
            <a:lvl5pPr eaLnBrk="1" fontAlgn="auto" latinLnBrk="0" hangingPunct="1">
              <a:lnSpc>
                <a:spcPct val="120000"/>
              </a:lnSpc>
              <a:defRPr sz="1400" u="none" strike="noStrike" kern="1200" cap="none" spc="150" normalizeH="0">
                <a:solidFill>
                  <a:schemeClr val="tx1">
                    <a:lumMod val="65000"/>
                    <a:lumOff val="35000"/>
                  </a:schemeClr>
                </a:solidFill>
                <a:latin typeface="Arial" panose="020B0604020202020204" pitchFamily="34" charset="0"/>
                <a:ea typeface="微软雅黑" panose="020B0503020204020204" pitchFamily="34" charset="-122"/>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5" name="日期占位符 4"/>
          <p:cNvSpPr>
            <a:spLocks noGrp="1"/>
          </p:cNvSpPr>
          <p:nvPr>
            <p:ph type="dt" sz="half" idx="10"/>
            <p:custDataLst>
              <p:tags r:id="rId5"/>
            </p:custDataLst>
          </p:nvPr>
        </p:nvSpPr>
        <p:spPr/>
        <p:txBody>
          <a:bodyPr/>
          <a:lstStyle/>
          <a:p>
            <a:fld id="{760FBDFE-C587-4B4C-A407-44438C67B59E}" type="datetimeFigureOut">
              <a:rPr lang="zh-CN" altLang="en-US" smtClean="0"/>
            </a:fld>
            <a:endParaRPr lang="zh-CN" altLang="en-US"/>
          </a:p>
        </p:txBody>
      </p:sp>
      <p:sp>
        <p:nvSpPr>
          <p:cNvPr id="6" name="页脚占位符 5"/>
          <p:cNvSpPr>
            <a:spLocks noGrp="1"/>
          </p:cNvSpPr>
          <p:nvPr>
            <p:ph type="ftr" sz="quarter" idx="11"/>
            <p:custDataLst>
              <p:tags r:id="rId6"/>
            </p:custDataLst>
          </p:nvPr>
        </p:nvSpPr>
        <p:spPr/>
        <p:txBody>
          <a:bodyPr/>
          <a:lstStyle/>
          <a:p>
            <a:endParaRPr lang="zh-CN" altLang="en-US"/>
          </a:p>
        </p:txBody>
      </p:sp>
      <p:sp>
        <p:nvSpPr>
          <p:cNvPr id="7" name="灯片编号占位符 6"/>
          <p:cNvSpPr>
            <a:spLocks noGrp="1"/>
          </p:cNvSpPr>
          <p:nvPr>
            <p:ph type="sldNum" sz="quarter" idx="12"/>
            <p:custDataLst>
              <p:tags r:id="rId7"/>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单击此处编辑母版标题样式</a:t>
            </a:r>
            <a:endParaRPr dirty="0">
              <a:sym typeface="+mn-ea"/>
            </a:endParaRPr>
          </a:p>
        </p:txBody>
      </p:sp>
      <p:sp>
        <p:nvSpPr>
          <p:cNvPr id="3" name="文本占位符 2"/>
          <p:cNvSpPr>
            <a:spLocks noGrp="1"/>
          </p:cNvSpPr>
          <p:nvPr>
            <p:ph type="body" idx="1" hasCustomPrompt="1"/>
            <p:custDataLst>
              <p:tags r:id="rId3"/>
            </p:custDataLst>
          </p:nvPr>
        </p:nvSpPr>
        <p:spPr>
          <a:xfrm>
            <a:off x="608400" y="1429200"/>
            <a:ext cx="5342400" cy="381600"/>
          </a:xfrm>
        </p:spPr>
        <p:txBody>
          <a:bodyPr lIns="101600" tIns="38100" rIns="76200" bIns="38100" anchor="t" anchorCtr="0">
            <a:normAutofit/>
          </a:bodyPr>
          <a:lstStyle>
            <a:lvl1pPr marL="0" indent="0" eaLnBrk="1" fontAlgn="auto" latinLnBrk="0" hangingPunct="1">
              <a:lnSpc>
                <a:spcPct val="100000"/>
              </a:lnSpc>
              <a:spcAft>
                <a:spcPts val="0"/>
              </a:spcAft>
              <a:buNone/>
              <a:defRPr sz="2000" b="1" u="none" strike="noStrike" kern="1200" cap="none" spc="200" normalizeH="0" baseline="0">
                <a:solidFill>
                  <a:schemeClr val="tx1">
                    <a:lumMod val="75000"/>
                    <a:lumOff val="25000"/>
                  </a:schemeClr>
                </a:solidFill>
                <a:uFillTx/>
                <a:latin typeface="Arial" panose="020B0604020202020204" pitchFamily="34" charset="0"/>
                <a:ea typeface="微软雅黑" panose="020B0503020204020204" pitchFamily="34" charset="-12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endParaRPr lang="zh-CN" altLang="en-US" dirty="0"/>
          </a:p>
        </p:txBody>
      </p:sp>
      <p:sp>
        <p:nvSpPr>
          <p:cNvPr id="4" name="内容占位符 3"/>
          <p:cNvSpPr>
            <a:spLocks noGrp="1"/>
          </p:cNvSpPr>
          <p:nvPr>
            <p:ph sz="half" idx="2"/>
            <p:custDataLst>
              <p:tags r:id="rId4"/>
            </p:custDataLst>
          </p:nvPr>
        </p:nvSpPr>
        <p:spPr>
          <a:xfrm>
            <a:off x="60840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5" name="文本占位符 4"/>
          <p:cNvSpPr>
            <a:spLocks noGrp="1"/>
          </p:cNvSpPr>
          <p:nvPr>
            <p:ph type="body" sz="quarter" idx="3" hasCustomPrompt="1"/>
            <p:custDataLst>
              <p:tags r:id="rId5"/>
            </p:custDataLst>
          </p:nvPr>
        </p:nvSpPr>
        <p:spPr>
          <a:xfrm>
            <a:off x="6235750" y="1421729"/>
            <a:ext cx="5342400" cy="381600"/>
          </a:xfrm>
        </p:spPr>
        <p:txBody>
          <a:bodyPr vert="horz" lIns="101600" tIns="38100" rIns="76200" bIns="38100" rtlCol="0" anchor="t" anchorCtr="0">
            <a:normAutofit/>
          </a:bodyPr>
          <a:lstStyle>
            <a:lvl1pPr marL="0" marR="0" lvl="0" indent="0" algn="l" defTabSz="914400" rtl="0" eaLnBrk="1" fontAlgn="auto" latinLnBrk="0" hangingPunct="1">
              <a:lnSpc>
                <a:spcPct val="100000"/>
              </a:lnSpc>
              <a:spcBef>
                <a:spcPts val="0"/>
              </a:spcBef>
              <a:spcAft>
                <a:spcPts val="0"/>
              </a:spcAft>
              <a:buFont typeface="Arial" panose="020B0604020202020204" pitchFamily="34" charset="0"/>
              <a:buNone/>
              <a:defRPr kumimoji="0" lang="zh-CN" altLang="en-US" sz="2000" b="1" i="0" u="none" strike="noStrike" kern="1200" cap="none" spc="200" normalizeH="0" baseline="0" noProof="1" dirty="0">
                <a:solidFill>
                  <a:schemeClr val="tx1">
                    <a:lumMod val="75000"/>
                    <a:lumOff val="25000"/>
                  </a:schemeClr>
                </a:solidFill>
                <a:uFillTx/>
                <a:latin typeface="Arial" panose="020B0604020202020204" pitchFamily="34" charset="0"/>
                <a:ea typeface="微软雅黑" panose="020B0503020204020204" pitchFamily="34" charset="-122"/>
                <a:cs typeface="+mn-cs"/>
                <a:sym typeface="+mn-ea"/>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a:sym typeface="+mn-ea"/>
              </a:rPr>
              <a:t>单击此处编辑文本</a:t>
            </a:r>
            <a:endParaRPr>
              <a:sym typeface="+mn-ea"/>
            </a:endParaRPr>
          </a:p>
        </p:txBody>
      </p:sp>
      <p:sp>
        <p:nvSpPr>
          <p:cNvPr id="6" name="内容占位符 5"/>
          <p:cNvSpPr>
            <a:spLocks noGrp="1"/>
          </p:cNvSpPr>
          <p:nvPr>
            <p:ph sz="quarter" idx="4"/>
            <p:custDataLst>
              <p:tags r:id="rId6"/>
            </p:custDataLst>
          </p:nvPr>
        </p:nvSpPr>
        <p:spPr>
          <a:xfrm>
            <a:off x="6235750" y="1854000"/>
            <a:ext cx="5342400" cy="4395600"/>
          </a:xfrm>
        </p:spPr>
        <p:txBody>
          <a:bodyPr vert="horz" lIns="101600" tIns="0" rIns="82550" bIns="0" rtlCol="0">
            <a:normAutofit/>
          </a:bodyPr>
          <a:lstStyle>
            <a:lvl1pPr marL="228600" marR="0" lvl="0" indent="-228600" algn="l" defTabSz="914400" rtl="0" eaLnBrk="1" fontAlgn="auto" latinLnBrk="0" hangingPunct="1">
              <a:lnSpc>
                <a:spcPct val="13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2pPr>
            <a:lvl3pPr marL="1143000" marR="0" lvl="2" indent="-228600" algn="l" defTabSz="914400" rtl="0" eaLnBrk="1" fontAlgn="auto" latinLnBrk="0" hangingPunct="1">
              <a:lnSpc>
                <a:spcPct val="120000"/>
              </a:lnSpc>
              <a:spcBef>
                <a:spcPts val="0"/>
              </a:spcBef>
              <a:spcAft>
                <a:spcPts val="600"/>
              </a:spcAft>
              <a:buFont typeface="Arial" panose="020B0604020202020204" pitchFamily="34" charset="0"/>
              <a:buChar char="●"/>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3pPr>
            <a:lvl4pPr marL="1600200" marR="0" lvl="3" indent="-228600" algn="l" defTabSz="914400" rtl="0" eaLnBrk="1" fontAlgn="auto" latinLnBrk="0" hangingPunct="1">
              <a:lnSpc>
                <a:spcPct val="120000"/>
              </a:lnSpc>
              <a:spcBef>
                <a:spcPts val="0"/>
              </a:spcBef>
              <a:spcAft>
                <a:spcPts val="300"/>
              </a:spcAft>
              <a:buFont typeface="Wingdings" panose="05000000000000000000"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4pPr>
            <a:lvl5pPr marL="2057400" marR="0" lvl="4" indent="-228600" algn="l" defTabSz="914400" rtl="0" eaLnBrk="1" fontAlgn="auto" latinLnBrk="0" hangingPunct="1">
              <a:lnSpc>
                <a:spcPct val="120000"/>
              </a:lnSpc>
              <a:spcBef>
                <a:spcPts val="0"/>
              </a:spcBef>
              <a:spcAft>
                <a:spcPts val="300"/>
              </a:spcAft>
              <a:buFont typeface="Arial" panose="020B0604020202020204" pitchFamily="34" charset="0"/>
              <a:buChar char="•"/>
              <a:defRPr kumimoji="0" lang="zh-CN" altLang="en-US" sz="14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5pPr>
          </a:lstStyle>
          <a:p>
            <a:pPr lvl="0"/>
            <a:r>
              <a:rPr dirty="0">
                <a:sym typeface="+mn-ea"/>
              </a:rPr>
              <a:t>单击此处编辑母版文本样式</a:t>
            </a:r>
            <a:endParaRPr dirty="0">
              <a:sym typeface="+mn-ea"/>
            </a:endParaRPr>
          </a:p>
          <a:p>
            <a:pPr lvl="1"/>
            <a:r>
              <a:rPr dirty="0">
                <a:sym typeface="+mn-ea"/>
              </a:rPr>
              <a:t>第二级</a:t>
            </a:r>
            <a:endParaRPr dirty="0">
              <a:sym typeface="+mn-ea"/>
            </a:endParaRPr>
          </a:p>
          <a:p>
            <a:pPr lvl="2"/>
            <a:r>
              <a:rPr dirty="0">
                <a:sym typeface="+mn-ea"/>
              </a:rPr>
              <a:t>第三级</a:t>
            </a:r>
            <a:endParaRPr dirty="0">
              <a:sym typeface="+mn-ea"/>
            </a:endParaRPr>
          </a:p>
          <a:p>
            <a:pPr lvl="3"/>
            <a:r>
              <a:rPr dirty="0">
                <a:sym typeface="+mn-ea"/>
              </a:rPr>
              <a:t>第四级</a:t>
            </a:r>
            <a:endParaRPr dirty="0">
              <a:sym typeface="+mn-ea"/>
            </a:endParaRPr>
          </a:p>
          <a:p>
            <a:pPr lvl="4"/>
            <a:r>
              <a:rPr dirty="0">
                <a:sym typeface="+mn-ea"/>
              </a:rPr>
              <a:t>第五级</a:t>
            </a:r>
            <a:endParaRPr dirty="0">
              <a:sym typeface="+mn-ea"/>
            </a:endParaRPr>
          </a:p>
        </p:txBody>
      </p:sp>
      <p:sp>
        <p:nvSpPr>
          <p:cNvPr id="7" name="日期占位符 6"/>
          <p:cNvSpPr>
            <a:spLocks noGrp="1"/>
          </p:cNvSpPr>
          <p:nvPr>
            <p:ph type="dt" sz="half" idx="10"/>
            <p:custDataLst>
              <p:tags r:id="rId7"/>
            </p:custDataLst>
          </p:nvPr>
        </p:nvSpPr>
        <p:spPr/>
        <p:txBody>
          <a:bodyPr/>
          <a:lstStyle/>
          <a:p>
            <a:fld id="{760FBDFE-C587-4B4C-A407-44438C67B59E}" type="datetimeFigureOut">
              <a:rPr lang="zh-CN" altLang="en-US" smtClean="0"/>
            </a:fld>
            <a:endParaRPr lang="zh-CN" altLang="en-US"/>
          </a:p>
        </p:txBody>
      </p:sp>
      <p:sp>
        <p:nvSpPr>
          <p:cNvPr id="8" name="页脚占位符 7"/>
          <p:cNvSpPr>
            <a:spLocks noGrp="1"/>
          </p:cNvSpPr>
          <p:nvPr>
            <p:ph type="ftr" sz="quarter" idx="11"/>
            <p:custDataLst>
              <p:tags r:id="rId8"/>
            </p:custDataLst>
          </p:nvPr>
        </p:nvSpPr>
        <p:spPr/>
        <p:txBody>
          <a:bodyPr/>
          <a:lstStyle/>
          <a:p>
            <a:endParaRPr lang="zh-CN" altLang="en-US"/>
          </a:p>
        </p:txBody>
      </p:sp>
      <p:sp>
        <p:nvSpPr>
          <p:cNvPr id="9" name="灯片编号占位符 8"/>
          <p:cNvSpPr>
            <a:spLocks noGrp="1"/>
          </p:cNvSpPr>
          <p:nvPr>
            <p:ph type="sldNum" sz="quarter" idx="12"/>
            <p:custDataLst>
              <p:tags r:id="rId9"/>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2"/>
            </p:custDataLst>
          </p:nvPr>
        </p:nvSpPr>
        <p:spPr>
          <a:xfrm>
            <a:off x="608400" y="608400"/>
            <a:ext cx="10969200" cy="705600"/>
          </a:xfrm>
        </p:spPr>
        <p:txBody>
          <a:bodyPr vert="horz" lIns="90000" tIns="46800" rIns="90000" bIns="46800" rtlCol="0" anchor="ctr" anchorCtr="0">
            <a:normAutofit/>
          </a:bodyPr>
          <a:lstStyle>
            <a:lvl1pPr marL="0" marR="0" lvl="0" algn="l" defTabSz="914400" rtl="0" eaLnBrk="1" fontAlgn="auto" latinLnBrk="0" hangingPunct="1">
              <a:lnSpc>
                <a:spcPct val="100000"/>
              </a:lnSpc>
              <a:buNone/>
              <a:defRPr kumimoji="0" lang="zh-CN" altLang="en-US" sz="36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a:sym typeface="+mn-ea"/>
              </a:rPr>
              <a:t>单击此处编辑母版标题样式</a:t>
            </a:r>
            <a:endParaRPr>
              <a:sym typeface="+mn-ea"/>
            </a:endParaRPr>
          </a:p>
        </p:txBody>
      </p:sp>
      <p:sp>
        <p:nvSpPr>
          <p:cNvPr id="3" name="日期占位符 2"/>
          <p:cNvSpPr>
            <a:spLocks noGrp="1"/>
          </p:cNvSpPr>
          <p:nvPr>
            <p:ph type="dt" sz="half" idx="10"/>
            <p:custDataLst>
              <p:tags r:id="rId3"/>
            </p:custDataLst>
          </p:nvPr>
        </p:nvSpPr>
        <p:spPr/>
        <p:txBody>
          <a:bodyPr/>
          <a:lstStyle/>
          <a:p>
            <a:fld id="{760FBDFE-C587-4B4C-A407-44438C67B59E}" type="datetimeFigureOut">
              <a:rPr lang="zh-CN" altLang="en-US" smtClean="0"/>
            </a:fld>
            <a:endParaRPr lang="zh-CN" altLang="en-US"/>
          </a:p>
        </p:txBody>
      </p:sp>
      <p:sp>
        <p:nvSpPr>
          <p:cNvPr id="4" name="页脚占位符 3"/>
          <p:cNvSpPr>
            <a:spLocks noGrp="1"/>
          </p:cNvSpPr>
          <p:nvPr>
            <p:ph type="ftr" sz="quarter" idx="11"/>
            <p:custDataLst>
              <p:tags r:id="rId4"/>
            </p:custDataLst>
          </p:nvPr>
        </p:nvSpPr>
        <p:spPr/>
        <p:txBody>
          <a:bodyPr/>
          <a:lstStyle/>
          <a:p>
            <a:endParaRPr lang="zh-CN" altLang="en-US"/>
          </a:p>
        </p:txBody>
      </p:sp>
      <p:sp>
        <p:nvSpPr>
          <p:cNvPr id="5" name="灯片编号占位符 4"/>
          <p:cNvSpPr>
            <a:spLocks noGrp="1"/>
          </p:cNvSpPr>
          <p:nvPr>
            <p:ph type="sldNum" sz="quarter" idx="12"/>
            <p:custDataLst>
              <p:tags r:id="rId5"/>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2"/>
            </p:custDataLst>
          </p:nvPr>
        </p:nvSpPr>
        <p:spPr/>
        <p:txBody>
          <a:bodyPr/>
          <a:lstStyle/>
          <a:p>
            <a:fld id="{760FBDFE-C587-4B4C-A407-44438C67B59E}" type="datetimeFigureOut">
              <a:rPr lang="zh-CN" altLang="en-US" smtClean="0"/>
            </a:fld>
            <a:endParaRPr lang="zh-CN" altLang="en-US"/>
          </a:p>
        </p:txBody>
      </p:sp>
      <p:sp>
        <p:nvSpPr>
          <p:cNvPr id="3" name="页脚占位符 2"/>
          <p:cNvSpPr>
            <a:spLocks noGrp="1"/>
          </p:cNvSpPr>
          <p:nvPr>
            <p:ph type="ftr" sz="quarter" idx="11"/>
            <p:custDataLst>
              <p:tags r:id="rId3"/>
            </p:custDataLst>
          </p:nvPr>
        </p:nvSpPr>
        <p:spPr/>
        <p:txBody>
          <a:bodyPr/>
          <a:lstStyle/>
          <a:p>
            <a:endParaRPr lang="zh-CN" altLang="en-US"/>
          </a:p>
        </p:txBody>
      </p:sp>
      <p:sp>
        <p:nvSpPr>
          <p:cNvPr id="4" name="灯片编号占位符 3"/>
          <p:cNvSpPr>
            <a:spLocks noGrp="1"/>
          </p:cNvSpPr>
          <p:nvPr>
            <p:ph type="sldNum" sz="quarter" idx="12"/>
            <p:custDataLst>
              <p:tags r:id="rId4"/>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2"/>
            </p:custDataLst>
          </p:nvPr>
        </p:nvSpPr>
        <p:spPr>
          <a:xfrm>
            <a:off x="608330" y="1555115"/>
            <a:ext cx="5233035" cy="4608195"/>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1000"/>
              </a:spcAft>
              <a:buFont typeface="Arial" panose="020B0604020202020204" pitchFamily="34" charset="0"/>
              <a:buNone/>
              <a:defRPr kumimoji="0" lang="zh-CN" altLang="en-US" sz="1600" b="0" i="0" u="none" strike="noStrike" kern="1200" cap="none" spc="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685800" marR="0" lvl="1" indent="-228600" algn="l" defTabSz="914400" rtl="0" eaLnBrk="1" fontAlgn="auto" latinLnBrk="0" hangingPunct="1">
              <a:lnSpc>
                <a:spcPct val="130000"/>
              </a:lnSpc>
              <a:spcBef>
                <a:spcPts val="0"/>
              </a:spcBef>
              <a:spcAft>
                <a:spcPts val="1000"/>
              </a:spcAft>
              <a:buFont typeface="Arial" panose="020B0604020202020204" pitchFamily="34" charset="0"/>
              <a:buChar char="•"/>
              <a:tabLst>
                <a:tab pos="1609725" algn="l"/>
              </a:tabLst>
              <a:defRPr kumimoji="0" lang="zh-CN" altLang="en-US" sz="1600" b="0" i="0" u="none" strike="noStrike" kern="1200" cap="none" spc="150" normalizeH="0" baseline="0" noProof="1" dirty="0">
                <a:solidFill>
                  <a:schemeClr val="tx1"/>
                </a:solidFill>
                <a:uFillTx/>
                <a:latin typeface="+mn-lt"/>
                <a:ea typeface="+mn-ea"/>
                <a:cs typeface="+mn-cs"/>
                <a:sym typeface="+mn-ea"/>
              </a:defRPr>
            </a:lvl2pPr>
            <a:lvl3pPr marL="1143000" marR="0" lvl="2"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3pPr>
            <a:lvl4pPr marL="1600200" marR="0" lvl="3"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4pPr>
            <a:lvl5pPr marL="2057400" marR="0" lvl="4" indent="-228600" algn="l" defTabSz="914400" rtl="0" eaLnBrk="1" fontAlgn="auto" latinLnBrk="0" hangingPunct="1">
              <a:lnSpc>
                <a:spcPct val="130000"/>
              </a:lnSpc>
              <a:spcBef>
                <a:spcPts val="0"/>
              </a:spcBef>
              <a:spcAft>
                <a:spcPts val="1000"/>
              </a:spcAft>
              <a:buFont typeface="Arial" panose="020B0604020202020204" pitchFamily="34" charset="0"/>
              <a:buChar char="•"/>
              <a:defRPr kumimoji="0" lang="zh-CN" altLang="en-US" sz="1600" b="0" i="0" u="none" strike="noStrike" kern="1200" cap="none" spc="150" normalizeH="0" baseline="0" noProof="1" dirty="0">
                <a:solidFill>
                  <a:schemeClr val="tx1"/>
                </a:solidFill>
                <a:uFillTx/>
                <a:latin typeface="+mn-lt"/>
                <a:ea typeface="+mn-ea"/>
                <a:cs typeface="+mn-cs"/>
                <a:sym typeface="+mn-ea"/>
              </a:defRPr>
            </a:lvl5pPr>
          </a:lstStyle>
          <a:p>
            <a:pPr lvl="0"/>
            <a:endParaRPr dirty="0">
              <a:sym typeface="+mn-ea"/>
            </a:endParaRPr>
          </a:p>
        </p:txBody>
      </p:sp>
      <p:sp>
        <p:nvSpPr>
          <p:cNvPr id="4" name="文本占位符 3"/>
          <p:cNvSpPr>
            <a:spLocks noGrp="1"/>
          </p:cNvSpPr>
          <p:nvPr>
            <p:ph type="body" sz="half" idx="2"/>
            <p:custDataLst>
              <p:tags r:id="rId3"/>
            </p:custDataLst>
          </p:nvPr>
        </p:nvSpPr>
        <p:spPr>
          <a:xfrm>
            <a:off x="6350400" y="1555200"/>
            <a:ext cx="5227200" cy="4608000"/>
          </a:xfrm>
        </p:spPr>
        <p:txBody>
          <a:bodyPr vert="horz" lIns="90000" tIns="46800" rIns="90000" bIns="46800" rtlCol="0">
            <a:normAutofit/>
          </a:bodyPr>
          <a:lstStyle>
            <a:lvl1pPr marL="0" marR="0" lvl="0" indent="0" algn="l" defTabSz="914400" rtl="0" eaLnBrk="1" fontAlgn="auto" latinLnBrk="0" hangingPunct="1">
              <a:lnSpc>
                <a:spcPct val="130000"/>
              </a:lnSpc>
              <a:spcBef>
                <a:spcPts val="0"/>
              </a:spcBef>
              <a:spcAft>
                <a:spcPts val="600"/>
              </a:spcAft>
              <a:buFont typeface="Arial" panose="020B0604020202020204" pitchFamily="34" charset="0"/>
              <a:buNone/>
              <a:defRPr kumimoji="0" lang="zh-CN" altLang="en-US" sz="1600" b="0" i="0" u="none" strike="noStrike" kern="1200" cap="none" spc="150" normalizeH="0" baseline="0" noProof="1" dirty="0">
                <a:solidFill>
                  <a:schemeClr val="tx1">
                    <a:lumMod val="65000"/>
                    <a:lumOff val="35000"/>
                  </a:schemeClr>
                </a:solidFill>
                <a:uFillTx/>
                <a:latin typeface="Arial" panose="020B0604020202020204" pitchFamily="34" charset="0"/>
                <a:ea typeface="微软雅黑" panose="020B0503020204020204" pitchFamily="34" charset="-122"/>
                <a:cs typeface="+mn-cs"/>
                <a:sym typeface="+mn-ea"/>
              </a:defRPr>
            </a:lvl1pPr>
            <a:lvl2pPr marL="457200" indent="0" defTabSz="914400" eaLnBrk="1" fontAlgn="auto" latinLnBrk="0" hangingPunct="1">
              <a:buNone/>
              <a:tabLst>
                <a:tab pos="1609725" algn="l"/>
                <a:tab pos="1609725" algn="l"/>
                <a:tab pos="1609725" algn="l"/>
                <a:tab pos="1609725" algn="l"/>
                <a:tab pos="1609725" algn="l"/>
                <a:tab pos="1609725" algn="l"/>
                <a:tab pos="1609725" algn="l"/>
                <a:tab pos="1609725" algn="l"/>
              </a:tabLst>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2pPr>
            <a:lvl3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3pPr>
            <a:lvl4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4pPr>
            <a:lvl5pPr eaLnBrk="1" fontAlgn="auto" latinLnBrk="0" hangingPunct="1">
              <a:defRPr u="none" strike="noStrike" kern="1200" cap="none" spc="150" normalizeH="0">
                <a:solidFill>
                  <a:schemeClr val="tx1">
                    <a:lumMod val="65000"/>
                    <a:lumOff val="35000"/>
                  </a:schemeClr>
                </a:solidFill>
                <a:uFillTx/>
                <a:latin typeface="Arial" panose="020B0604020202020204" pitchFamily="34" charset="0"/>
                <a:ea typeface="微软雅黑" panose="020B0503020204020204" pitchFamily="34" charset="-122"/>
              </a:defRPr>
            </a:lvl5pPr>
          </a:lstStyle>
          <a:p>
            <a:pPr lvl="0"/>
            <a:r>
              <a:rPr dirty="0">
                <a:sym typeface="+mn-ea"/>
              </a:rPr>
              <a:t>单击此处编辑母版文本样式</a:t>
            </a:r>
            <a:endParaRPr dirty="0">
              <a:sym typeface="+mn-ea"/>
            </a:endParaRPr>
          </a:p>
        </p:txBody>
      </p:sp>
      <p:sp>
        <p:nvSpPr>
          <p:cNvPr id="5" name="日期占位符 4"/>
          <p:cNvSpPr>
            <a:spLocks noGrp="1"/>
          </p:cNvSpPr>
          <p:nvPr>
            <p:ph type="dt" sz="half" idx="10"/>
            <p:custDataLst>
              <p:tags r:id="rId4"/>
            </p:custDataLst>
          </p:nvPr>
        </p:nvSpPr>
        <p:spPr/>
        <p:txBody>
          <a:bodyPr/>
          <a:lstStyle/>
          <a:p>
            <a:fld id="{9EFD9D74-47D9-4702-A33C-335B63B48DBF}" type="datetimeFigureOut">
              <a:rPr lang="zh-CN" altLang="en-US" smtClean="0"/>
            </a:fld>
            <a:endParaRPr lang="zh-CN" altLang="en-US" dirty="0"/>
          </a:p>
        </p:txBody>
      </p:sp>
      <p:sp>
        <p:nvSpPr>
          <p:cNvPr id="6" name="页脚占位符 5"/>
          <p:cNvSpPr>
            <a:spLocks noGrp="1"/>
          </p:cNvSpPr>
          <p:nvPr>
            <p:ph type="ftr" sz="quarter" idx="11"/>
            <p:custDataLst>
              <p:tags r:id="rId5"/>
            </p:custDataLst>
          </p:nvPr>
        </p:nvSpPr>
        <p:spPr/>
        <p:txBody>
          <a:bodyPr/>
          <a:lstStyle/>
          <a:p>
            <a:endParaRPr lang="zh-CN" altLang="en-US" dirty="0"/>
          </a:p>
        </p:txBody>
      </p:sp>
      <p:sp>
        <p:nvSpPr>
          <p:cNvPr id="7" name="灯片编号占位符 6"/>
          <p:cNvSpPr>
            <a:spLocks noGrp="1"/>
          </p:cNvSpPr>
          <p:nvPr>
            <p:ph type="sldNum" sz="quarter" idx="12"/>
            <p:custDataLst>
              <p:tags r:id="rId6"/>
            </p:custDataLst>
          </p:nvPr>
        </p:nvSpPr>
        <p:spPr/>
        <p:txBody>
          <a:bodyPr/>
          <a:lstStyle/>
          <a:p>
            <a:fld id="{FABC47A4-756D-490B-A52F-7D9E2C9FC05F}" type="slidenum">
              <a:rPr lang="zh-CN" altLang="en-US" smtClean="0"/>
            </a:fld>
            <a:endParaRPr lang="zh-CN" altLang="en-US"/>
          </a:p>
        </p:txBody>
      </p:sp>
      <p:sp>
        <p:nvSpPr>
          <p:cNvPr id="9" name="标题 8"/>
          <p:cNvSpPr>
            <a:spLocks noGrp="1"/>
          </p:cNvSpPr>
          <p:nvPr>
            <p:ph type="title"/>
            <p:custDataLst>
              <p:tags r:id="rId7"/>
            </p:custDataLst>
          </p:nvPr>
        </p:nvSpPr>
        <p:spPr/>
        <p:txBody>
          <a:bodyPr/>
          <a:lstStyle>
            <a:lvl1pPr>
              <a:defRPr baseline="0"/>
            </a:lvl1pPr>
          </a:lstStyle>
          <a:p>
            <a:r>
              <a:rPr lang="zh-CN" altLang="en-US"/>
              <a:t>单击此处编辑母版标题样式</a:t>
            </a:r>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2"/>
            </p:custDataLst>
          </p:nvPr>
        </p:nvSpPr>
        <p:spPr>
          <a:xfrm>
            <a:off x="10234800" y="914400"/>
            <a:ext cx="1044000" cy="5029200"/>
          </a:xfrm>
        </p:spPr>
        <p:txBody>
          <a:bodyPr vert="eaVert" lIns="90000" tIns="46800" rIns="90000" bIns="46800" rtlCol="0" anchor="ctr" anchorCtr="0">
            <a:normAutofit/>
          </a:bodyPr>
          <a:lstStyle>
            <a:lvl1pPr marL="0" marR="0" lvl="0" algn="l" defTabSz="914400" rtl="0" eaLnBrk="1" fontAlgn="auto" latinLnBrk="0" hangingPunct="1">
              <a:lnSpc>
                <a:spcPct val="100000"/>
              </a:lnSpc>
              <a:spcAft>
                <a:spcPts val="0"/>
              </a:spcAft>
              <a:buNone/>
              <a:defRPr kumimoji="0" lang="zh-CN" altLang="en-US" sz="2800" b="1" i="0" u="none" strike="noStrike" kern="1200" cap="none" spc="300" normalizeH="0" baseline="0" noProof="1" dirty="0">
                <a:solidFill>
                  <a:schemeClr val="tx1">
                    <a:lumMod val="85000"/>
                    <a:lumOff val="15000"/>
                  </a:schemeClr>
                </a:solidFill>
                <a:uFillTx/>
                <a:latin typeface="Arial" panose="020B0604020202020204" pitchFamily="34" charset="0"/>
                <a:ea typeface="微软雅黑" panose="020B0503020204020204" pitchFamily="34" charset="-122"/>
                <a:cs typeface="+mj-cs"/>
                <a:sym typeface="+mn-ea"/>
              </a:defRPr>
            </a:lvl1pPr>
          </a:lstStyle>
          <a:p>
            <a:pPr lvl="0"/>
            <a:r>
              <a:rPr dirty="0">
                <a:sym typeface="+mn-ea"/>
              </a:rPr>
              <a:t>单击此处编辑标题</a:t>
            </a:r>
            <a:endParaRPr dirty="0">
              <a:sym typeface="+mn-ea"/>
            </a:endParaRPr>
          </a:p>
        </p:txBody>
      </p:sp>
      <p:sp>
        <p:nvSpPr>
          <p:cNvPr id="3" name="竖排文字占位符 2"/>
          <p:cNvSpPr>
            <a:spLocks noGrp="1"/>
          </p:cNvSpPr>
          <p:nvPr>
            <p:ph type="body" orient="vert" idx="1"/>
            <p:custDataLst>
              <p:tags r:id="rId3"/>
            </p:custDataLst>
          </p:nvPr>
        </p:nvSpPr>
        <p:spPr>
          <a:xfrm>
            <a:off x="914400" y="914400"/>
            <a:ext cx="9169200" cy="5029200"/>
          </a:xfrm>
        </p:spPr>
        <p:txBody>
          <a:bodyPr vert="eaVert" lIns="46800" tIns="46800" rIns="46800" bIns="46800"/>
          <a:lstStyle>
            <a:lvl1pPr marL="228600" indent="-228600" eaLnBrk="1" fontAlgn="auto" latinLnBrk="0" hangingPunct="1">
              <a:lnSpc>
                <a:spcPct val="130000"/>
              </a:lnSpc>
              <a:spcAft>
                <a:spcPts val="1000"/>
              </a:spcAft>
              <a:buFont typeface="Arial" panose="020B0604020202020204" pitchFamily="34" charset="0"/>
              <a:buChar char="●"/>
              <a:defRPr u="none" strike="noStrike" kern="1200" cap="none" spc="150" normalizeH="0" baseline="0">
                <a:solidFill>
                  <a:schemeClr val="tx1">
                    <a:lumMod val="65000"/>
                    <a:lumOff val="35000"/>
                  </a:schemeClr>
                </a:solidFill>
                <a:uFillTx/>
              </a:defRPr>
            </a:lvl1pPr>
            <a:lvl2pPr marL="685800" indent="-228600" defTabSz="914400" eaLnBrk="1" fontAlgn="auto" latinLnBrk="0" hangingPunct="1">
              <a:lnSpc>
                <a:spcPct val="120000"/>
              </a:lnSpc>
              <a:spcAft>
                <a:spcPts val="600"/>
              </a:spcAft>
              <a:buFont typeface="Arial" panose="020B0604020202020204" pitchFamily="34" charset="0"/>
              <a:buChar char="●"/>
              <a:tabLst>
                <a:tab pos="1609725" algn="l"/>
                <a:tab pos="1609725" algn="l"/>
                <a:tab pos="1609725" algn="l"/>
                <a:tab pos="1609725" algn="l"/>
              </a:tabLst>
              <a:defRPr u="none" strike="noStrike" kern="1200" cap="none" spc="150" normalizeH="0" baseline="0">
                <a:solidFill>
                  <a:schemeClr val="tx1">
                    <a:lumMod val="65000"/>
                    <a:lumOff val="35000"/>
                  </a:schemeClr>
                </a:solidFill>
                <a:uFillTx/>
              </a:defRPr>
            </a:lvl2pPr>
            <a:lvl3pPr marL="1143000" indent="-228600" eaLnBrk="1" fontAlgn="auto" latinLnBrk="0" hangingPunct="1">
              <a:lnSpc>
                <a:spcPct val="120000"/>
              </a:lnSpc>
              <a:spcAft>
                <a:spcPts val="600"/>
              </a:spcAft>
              <a:buFont typeface="Arial" panose="020B0604020202020204" pitchFamily="34" charset="0"/>
              <a:buChar char="●"/>
              <a:defRPr u="none" strike="noStrike" kern="1200" cap="none" spc="150" normalizeH="0" baseline="0">
                <a:solidFill>
                  <a:schemeClr val="tx1">
                    <a:lumMod val="65000"/>
                    <a:lumOff val="35000"/>
                  </a:schemeClr>
                </a:solidFill>
                <a:uFillTx/>
              </a:defRPr>
            </a:lvl3pPr>
            <a:lvl4pPr marL="1600200" indent="-228600" eaLnBrk="1" fontAlgn="auto" latinLnBrk="0" hangingPunct="1">
              <a:lnSpc>
                <a:spcPct val="120000"/>
              </a:lnSpc>
              <a:spcAft>
                <a:spcPts val="300"/>
              </a:spcAft>
              <a:buFont typeface="Wingdings" panose="05000000000000000000" charset="0"/>
              <a:buChar char=""/>
              <a:defRPr u="none" strike="noStrike" kern="1200" cap="none" spc="150" normalizeH="0" baseline="0">
                <a:solidFill>
                  <a:schemeClr val="tx1">
                    <a:lumMod val="65000"/>
                    <a:lumOff val="35000"/>
                  </a:schemeClr>
                </a:solidFill>
                <a:uFillTx/>
              </a:defRPr>
            </a:lvl4pPr>
            <a:lvl5pPr marL="2057400" indent="-228600" eaLnBrk="1" fontAlgn="auto" latinLnBrk="0" hangingPunct="1">
              <a:lnSpc>
                <a:spcPct val="120000"/>
              </a:lnSpc>
              <a:spcAft>
                <a:spcPts val="300"/>
              </a:spcAft>
              <a:buFont typeface="Arial" panose="020B0604020202020204" pitchFamily="34" charset="0"/>
              <a:buChar char="•"/>
              <a:defRPr u="none" strike="noStrike" kern="1200" cap="none" spc="150" normalizeH="0" baseline="0">
                <a:solidFill>
                  <a:schemeClr val="tx1">
                    <a:lumMod val="65000"/>
                    <a:lumOff val="35000"/>
                  </a:schemeClr>
                </a:solidFill>
                <a:uFillTx/>
              </a:defRPr>
            </a:lvl5p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10"/>
            <p:custDataLst>
              <p:tags r:id="rId4"/>
            </p:custDataLst>
          </p:nvPr>
        </p:nvSpPr>
        <p:spPr/>
        <p:txBody>
          <a:bodyPr/>
          <a:lstStyle/>
          <a:p>
            <a:fld id="{760FBDFE-C587-4B4C-A407-44438C67B59E}" type="datetimeFigureOut">
              <a:rPr lang="zh-CN" altLang="en-US" smtClean="0"/>
            </a:fld>
            <a:endParaRPr lang="zh-CN" altLang="en-US"/>
          </a:p>
        </p:txBody>
      </p:sp>
      <p:sp>
        <p:nvSpPr>
          <p:cNvPr id="5" name="页脚占位符 4"/>
          <p:cNvSpPr>
            <a:spLocks noGrp="1"/>
          </p:cNvSpPr>
          <p:nvPr>
            <p:ph type="ftr" sz="quarter" idx="11"/>
            <p:custDataLst>
              <p:tags r:id="rId5"/>
            </p:custDataLst>
          </p:nvPr>
        </p:nvSpPr>
        <p:spPr/>
        <p:txBody>
          <a:bodyPr/>
          <a:lstStyle/>
          <a:p>
            <a:endParaRPr lang="zh-CN" altLang="en-US"/>
          </a:p>
        </p:txBody>
      </p:sp>
      <p:sp>
        <p:nvSpPr>
          <p:cNvPr id="6" name="灯片编号占位符 5"/>
          <p:cNvSpPr>
            <a:spLocks noGrp="1"/>
          </p:cNvSpPr>
          <p:nvPr>
            <p:ph type="sldNum" sz="quarter" idx="12"/>
            <p:custDataLst>
              <p:tags r:id="rId6"/>
            </p:custDataLst>
          </p:nvPr>
        </p:nvSpPr>
        <p:spPr/>
        <p:txBody>
          <a:bodyPr/>
          <a:lstStyle/>
          <a:p>
            <a:fld id="{49AE70B2-8BF9-45C0-BB95-33D1B9D3A854}"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8" Type="http://schemas.openxmlformats.org/officeDocument/2006/relationships/theme" Target="../theme/theme1.xml"/><Relationship Id="rId17" Type="http://schemas.openxmlformats.org/officeDocument/2006/relationships/image" Target="../media/image1.png"/><Relationship Id="rId16" Type="http://schemas.openxmlformats.org/officeDocument/2006/relationships/tags" Target="../tags/tag61.xml"/><Relationship Id="rId15" Type="http://schemas.openxmlformats.org/officeDocument/2006/relationships/tags" Target="../tags/tag60.xml"/><Relationship Id="rId14" Type="http://schemas.openxmlformats.org/officeDocument/2006/relationships/tags" Target="../tags/tag59.xml"/><Relationship Id="rId13" Type="http://schemas.openxmlformats.org/officeDocument/2006/relationships/tags" Target="../tags/tag58.xml"/><Relationship Id="rId12" Type="http://schemas.openxmlformats.org/officeDocument/2006/relationships/tags" Target="../tags/tag57.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FFFFFF"/>
            </a:gs>
            <a:gs pos="100000">
              <a:srgbClr val="D9D9D9"/>
            </a:gs>
          </a:gsLst>
          <a:lin ang="5400000" scaled="0"/>
        </a:gradFill>
        <a:effectLst/>
      </p:bgPr>
    </p:bg>
    <p:spTree>
      <p:nvGrpSpPr>
        <p:cNvPr id="1" name=""/>
        <p:cNvGrpSpPr/>
        <p:nvPr/>
      </p:nvGrpSpPr>
      <p:grpSpPr>
        <a:xfrm>
          <a:off x="0" y="0"/>
          <a:ext cx="0" cy="0"/>
          <a:chOff x="0" y="0"/>
          <a:chExt cx="0" cy="0"/>
        </a:xfrm>
      </p:grpSpPr>
      <p:sp>
        <p:nvSpPr>
          <p:cNvPr id="2" name="标题占位符 1"/>
          <p:cNvSpPr>
            <a:spLocks noGrp="1"/>
          </p:cNvSpPr>
          <p:nvPr>
            <p:ph type="title"/>
            <p:custDataLst>
              <p:tags r:id="rId12"/>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endParaRPr lang="zh-CN" altLang="en-US" dirty="0"/>
          </a:p>
        </p:txBody>
      </p:sp>
      <p:sp>
        <p:nvSpPr>
          <p:cNvPr id="3" name="文本占位符 2"/>
          <p:cNvSpPr>
            <a:spLocks noGrp="1"/>
          </p:cNvSpPr>
          <p:nvPr>
            <p:ph type="body" idx="1"/>
            <p:custDataLst>
              <p:tags r:id="rId13"/>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4" name="日期占位符 3"/>
          <p:cNvSpPr>
            <a:spLocks noGrp="1"/>
          </p:cNvSpPr>
          <p:nvPr>
            <p:ph type="dt" sz="half" idx="2"/>
            <p:custDataLst>
              <p:tags r:id="rId14"/>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latin typeface="Arial" panose="020B0604020202020204" pitchFamily="34" charset="0"/>
                <a:ea typeface="微软雅黑" panose="020B0503020204020204" pitchFamily="34" charset="-122"/>
              </a:defRPr>
            </a:lvl1pPr>
          </a:lstStyle>
          <a:p>
            <a:fld id="{760FBDFE-C587-4B4C-A407-44438C67B59E}" type="datetimeFigureOut">
              <a:rPr lang="zh-CN" altLang="en-US" smtClean="0"/>
            </a:fld>
            <a:endParaRPr lang="zh-CN" altLang="en-US"/>
          </a:p>
        </p:txBody>
      </p:sp>
      <p:sp>
        <p:nvSpPr>
          <p:cNvPr id="5" name="页脚占位符 4"/>
          <p:cNvSpPr>
            <a:spLocks noGrp="1"/>
          </p:cNvSpPr>
          <p:nvPr>
            <p:ph type="ftr" sz="quarter" idx="3"/>
            <p:custDataLst>
              <p:tags r:id="rId15"/>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latin typeface="Arial" panose="020B0604020202020204" pitchFamily="34" charset="0"/>
                <a:ea typeface="微软雅黑" panose="020B0503020204020204" pitchFamily="34" charset="-122"/>
              </a:defRPr>
            </a:lvl1pPr>
          </a:lstStyle>
          <a:p>
            <a:endParaRPr lang="zh-CN" altLang="en-US" dirty="0"/>
          </a:p>
        </p:txBody>
      </p:sp>
      <p:sp>
        <p:nvSpPr>
          <p:cNvPr id="6" name="灯片编号占位符 5"/>
          <p:cNvSpPr>
            <a:spLocks noGrp="1"/>
          </p:cNvSpPr>
          <p:nvPr>
            <p:ph type="sldNum" sz="quarter" idx="4"/>
            <p:custDataLst>
              <p:tags r:id="rId16"/>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latin typeface="Arial" panose="020B0604020202020204" pitchFamily="34" charset="0"/>
                <a:ea typeface="微软雅黑" panose="020B0503020204020204" pitchFamily="34" charset="-122"/>
              </a:defRPr>
            </a:lvl1pPr>
          </a:lstStyle>
          <a:p>
            <a:fld id="{49AE70B2-8BF9-45C0-BB95-33D1B9D3A854}" type="slidenum">
              <a:rPr lang="zh-CN" altLang="en-US" smtClean="0"/>
            </a:fld>
            <a:endParaRPr lang="zh-CN" altLang="en-US" dirty="0"/>
          </a:p>
        </p:txBody>
      </p:sp>
      <p:pic>
        <p:nvPicPr>
          <p:cNvPr id="8" name="图片 7" descr="水印"/>
          <p:cNvPicPr>
            <a:picLocks noChangeAspect="1"/>
          </p:cNvPicPr>
          <p:nvPr userDrawn="1"/>
        </p:nvPicPr>
        <p:blipFill>
          <a:blip r:embed="rId17"/>
          <a:stretch>
            <a:fillRect/>
          </a:stretch>
        </p:blipFill>
        <p:spPr>
          <a:xfrm>
            <a:off x="6915150" y="63500"/>
            <a:ext cx="5173345" cy="1674495"/>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1" u="none" strike="noStrike" kern="1200" cap="none" spc="300" normalizeH="0" baseline="0">
          <a:solidFill>
            <a:schemeClr val="tx1">
              <a:lumMod val="85000"/>
              <a:lumOff val="15000"/>
            </a:schemeClr>
          </a:solidFill>
          <a:uFillTx/>
          <a:latin typeface="Arial" panose="020B0604020202020204" pitchFamily="34" charset="0"/>
          <a:ea typeface="微软雅黑" panose="020B0503020204020204" pitchFamily="34" charset="-122"/>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Arial" panose="020B0604020202020204" pitchFamily="34" charset="0"/>
          <a:ea typeface="微软雅黑" panose="020B0503020204020204"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7.xml"/><Relationship Id="rId2" Type="http://schemas.openxmlformats.org/officeDocument/2006/relationships/image" Target="../media/image1.png"/><Relationship Id="rId1" Type="http://schemas.openxmlformats.org/officeDocument/2006/relationships/image" Target="../media/image2.jpeg"/></Relationships>
</file>

<file path=ppt/slides/_rels/slide10.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11.xml"/><Relationship Id="rId3" Type="http://schemas.openxmlformats.org/officeDocument/2006/relationships/tags" Target="../tags/tag110.xml"/><Relationship Id="rId2" Type="http://schemas.openxmlformats.org/officeDocument/2006/relationships/image" Target="../media/image3.jpeg"/><Relationship Id="rId1" Type="http://schemas.openxmlformats.org/officeDocument/2006/relationships/tags" Target="../tags/tag109.xml"/></Relationships>
</file>

<file path=ppt/slides/_rels/slide11.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14.xml"/><Relationship Id="rId3" Type="http://schemas.openxmlformats.org/officeDocument/2006/relationships/tags" Target="../tags/tag113.xml"/><Relationship Id="rId2" Type="http://schemas.openxmlformats.org/officeDocument/2006/relationships/image" Target="../media/image3.jpeg"/><Relationship Id="rId1" Type="http://schemas.openxmlformats.org/officeDocument/2006/relationships/tags" Target="../tags/tag112.xml"/></Relationships>
</file>

<file path=ppt/slides/_rels/slide12.xml.rels><?xml version="1.0" encoding="UTF-8" standalone="yes"?>
<Relationships xmlns="http://schemas.openxmlformats.org/package/2006/relationships"><Relationship Id="rId9" Type="http://schemas.openxmlformats.org/officeDocument/2006/relationships/tags" Target="../tags/tag122.xml"/><Relationship Id="rId8" Type="http://schemas.openxmlformats.org/officeDocument/2006/relationships/tags" Target="../tags/tag121.xml"/><Relationship Id="rId7" Type="http://schemas.openxmlformats.org/officeDocument/2006/relationships/tags" Target="../tags/tag120.xml"/><Relationship Id="rId6" Type="http://schemas.openxmlformats.org/officeDocument/2006/relationships/tags" Target="../tags/tag119.xml"/><Relationship Id="rId5" Type="http://schemas.openxmlformats.org/officeDocument/2006/relationships/tags" Target="../tags/tag118.xml"/><Relationship Id="rId4" Type="http://schemas.openxmlformats.org/officeDocument/2006/relationships/tags" Target="../tags/tag117.xml"/><Relationship Id="rId3" Type="http://schemas.openxmlformats.org/officeDocument/2006/relationships/tags" Target="../tags/tag116.xml"/><Relationship Id="rId2" Type="http://schemas.openxmlformats.org/officeDocument/2006/relationships/image" Target="../media/image3.jpeg"/><Relationship Id="rId17" Type="http://schemas.openxmlformats.org/officeDocument/2006/relationships/slideLayout" Target="../slideLayouts/slideLayout7.xml"/><Relationship Id="rId16" Type="http://schemas.openxmlformats.org/officeDocument/2006/relationships/tags" Target="../tags/tag129.xml"/><Relationship Id="rId15" Type="http://schemas.openxmlformats.org/officeDocument/2006/relationships/tags" Target="../tags/tag128.xml"/><Relationship Id="rId14" Type="http://schemas.openxmlformats.org/officeDocument/2006/relationships/tags" Target="../tags/tag127.xml"/><Relationship Id="rId13" Type="http://schemas.openxmlformats.org/officeDocument/2006/relationships/tags" Target="../tags/tag126.xml"/><Relationship Id="rId12" Type="http://schemas.openxmlformats.org/officeDocument/2006/relationships/tags" Target="../tags/tag125.xml"/><Relationship Id="rId11" Type="http://schemas.openxmlformats.org/officeDocument/2006/relationships/tags" Target="../tags/tag124.xml"/><Relationship Id="rId10" Type="http://schemas.openxmlformats.org/officeDocument/2006/relationships/tags" Target="../tags/tag123.xml"/><Relationship Id="rId1" Type="http://schemas.openxmlformats.org/officeDocument/2006/relationships/tags" Target="../tags/tag115.xml"/></Relationships>
</file>

<file path=ppt/slides/_rels/slide13.xml.rels><?xml version="1.0" encoding="UTF-8" standalone="yes"?>
<Relationships xmlns="http://schemas.openxmlformats.org/package/2006/relationships"><Relationship Id="rId4" Type="http://schemas.openxmlformats.org/officeDocument/2006/relationships/slideLayout" Target="../slideLayouts/slideLayout7.xml"/><Relationship Id="rId3" Type="http://schemas.openxmlformats.org/officeDocument/2006/relationships/tags" Target="../tags/tag131.xml"/><Relationship Id="rId2" Type="http://schemas.openxmlformats.org/officeDocument/2006/relationships/image" Target="../media/image3.jpeg"/><Relationship Id="rId1" Type="http://schemas.openxmlformats.org/officeDocument/2006/relationships/tags" Target="../tags/tag130.xml"/></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tags" Target="../tags/tag63.xml"/><Relationship Id="rId2" Type="http://schemas.openxmlformats.org/officeDocument/2006/relationships/tags" Target="../tags/tag62.xml"/><Relationship Id="rId1" Type="http://schemas.openxmlformats.org/officeDocument/2006/relationships/image" Target="../media/image3.jpeg"/></Relationships>
</file>

<file path=ppt/slides/_rels/slide3.xml.rels><?xml version="1.0" encoding="UTF-8" standalone="yes"?>
<Relationships xmlns="http://schemas.openxmlformats.org/package/2006/relationships"><Relationship Id="rId9" Type="http://schemas.openxmlformats.org/officeDocument/2006/relationships/tags" Target="../tags/tag70.xml"/><Relationship Id="rId8" Type="http://schemas.openxmlformats.org/officeDocument/2006/relationships/image" Target="../media/image4.png"/><Relationship Id="rId7" Type="http://schemas.openxmlformats.org/officeDocument/2006/relationships/tags" Target="../tags/tag69.xml"/><Relationship Id="rId6" Type="http://schemas.openxmlformats.org/officeDocument/2006/relationships/tags" Target="../tags/tag68.xml"/><Relationship Id="rId5" Type="http://schemas.openxmlformats.org/officeDocument/2006/relationships/tags" Target="../tags/tag67.xml"/><Relationship Id="rId4" Type="http://schemas.openxmlformats.org/officeDocument/2006/relationships/tags" Target="../tags/tag66.xml"/><Relationship Id="rId3" Type="http://schemas.openxmlformats.org/officeDocument/2006/relationships/tags" Target="../tags/tag65.xml"/><Relationship Id="rId28" Type="http://schemas.openxmlformats.org/officeDocument/2006/relationships/slideLayout" Target="../slideLayouts/slideLayout2.xml"/><Relationship Id="rId27" Type="http://schemas.openxmlformats.org/officeDocument/2006/relationships/tags" Target="../tags/tag81.xml"/><Relationship Id="rId26" Type="http://schemas.openxmlformats.org/officeDocument/2006/relationships/tags" Target="../tags/tag80.xml"/><Relationship Id="rId25" Type="http://schemas.openxmlformats.org/officeDocument/2006/relationships/tags" Target="../tags/tag79.xml"/><Relationship Id="rId24" Type="http://schemas.openxmlformats.org/officeDocument/2006/relationships/tags" Target="../tags/tag78.xml"/><Relationship Id="rId23" Type="http://schemas.openxmlformats.org/officeDocument/2006/relationships/image" Target="../media/image11.png"/><Relationship Id="rId22" Type="http://schemas.openxmlformats.org/officeDocument/2006/relationships/tags" Target="../tags/tag77.xml"/><Relationship Id="rId21" Type="http://schemas.openxmlformats.org/officeDocument/2006/relationships/image" Target="../media/image10.png"/><Relationship Id="rId20" Type="http://schemas.openxmlformats.org/officeDocument/2006/relationships/tags" Target="../tags/tag76.xml"/><Relationship Id="rId2" Type="http://schemas.openxmlformats.org/officeDocument/2006/relationships/image" Target="../media/image3.jpeg"/><Relationship Id="rId19" Type="http://schemas.openxmlformats.org/officeDocument/2006/relationships/image" Target="../media/image9.png"/><Relationship Id="rId18" Type="http://schemas.openxmlformats.org/officeDocument/2006/relationships/tags" Target="../tags/tag75.xml"/><Relationship Id="rId17" Type="http://schemas.openxmlformats.org/officeDocument/2006/relationships/image" Target="../media/image8.png"/><Relationship Id="rId16" Type="http://schemas.openxmlformats.org/officeDocument/2006/relationships/tags" Target="../tags/tag74.xml"/><Relationship Id="rId15" Type="http://schemas.openxmlformats.org/officeDocument/2006/relationships/image" Target="../media/image7.png"/><Relationship Id="rId14" Type="http://schemas.openxmlformats.org/officeDocument/2006/relationships/tags" Target="../tags/tag73.xml"/><Relationship Id="rId13" Type="http://schemas.openxmlformats.org/officeDocument/2006/relationships/image" Target="../media/image6.png"/><Relationship Id="rId12" Type="http://schemas.openxmlformats.org/officeDocument/2006/relationships/tags" Target="../tags/tag72.xml"/><Relationship Id="rId11" Type="http://schemas.openxmlformats.org/officeDocument/2006/relationships/image" Target="../media/image5.png"/><Relationship Id="rId10" Type="http://schemas.openxmlformats.org/officeDocument/2006/relationships/tags" Target="../tags/tag71.xml"/><Relationship Id="rId1" Type="http://schemas.openxmlformats.org/officeDocument/2006/relationships/tags" Target="../tags/tag64.xml"/></Relationships>
</file>

<file path=ppt/slides/_rels/slide4.xml.rels><?xml version="1.0" encoding="UTF-8" standalone="yes"?>
<Relationships xmlns="http://schemas.openxmlformats.org/package/2006/relationships"><Relationship Id="rId9" Type="http://schemas.openxmlformats.org/officeDocument/2006/relationships/tags" Target="../tags/tag89.xml"/><Relationship Id="rId8" Type="http://schemas.openxmlformats.org/officeDocument/2006/relationships/tags" Target="../tags/tag88.xml"/><Relationship Id="rId7" Type="http://schemas.openxmlformats.org/officeDocument/2006/relationships/tags" Target="../tags/tag87.xml"/><Relationship Id="rId6" Type="http://schemas.openxmlformats.org/officeDocument/2006/relationships/tags" Target="../tags/tag86.xml"/><Relationship Id="rId5" Type="http://schemas.openxmlformats.org/officeDocument/2006/relationships/tags" Target="../tags/tag85.xml"/><Relationship Id="rId4" Type="http://schemas.openxmlformats.org/officeDocument/2006/relationships/tags" Target="../tags/tag84.xml"/><Relationship Id="rId3" Type="http://schemas.openxmlformats.org/officeDocument/2006/relationships/tags" Target="../tags/tag83.xml"/><Relationship Id="rId2" Type="http://schemas.openxmlformats.org/officeDocument/2006/relationships/image" Target="../media/image3.jpeg"/><Relationship Id="rId14" Type="http://schemas.openxmlformats.org/officeDocument/2006/relationships/slideLayout" Target="../slideLayouts/slideLayout2.xml"/><Relationship Id="rId13" Type="http://schemas.openxmlformats.org/officeDocument/2006/relationships/tags" Target="../tags/tag93.xml"/><Relationship Id="rId12" Type="http://schemas.openxmlformats.org/officeDocument/2006/relationships/tags" Target="../tags/tag92.xml"/><Relationship Id="rId11" Type="http://schemas.openxmlformats.org/officeDocument/2006/relationships/tags" Target="../tags/tag91.xml"/><Relationship Id="rId10" Type="http://schemas.openxmlformats.org/officeDocument/2006/relationships/tags" Target="../tags/tag90.xml"/><Relationship Id="rId1" Type="http://schemas.openxmlformats.org/officeDocument/2006/relationships/tags" Target="../tags/tag82.xml"/></Relationships>
</file>

<file path=ppt/slides/_rels/slide5.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96.xml"/><Relationship Id="rId3" Type="http://schemas.openxmlformats.org/officeDocument/2006/relationships/tags" Target="../tags/tag95.xml"/><Relationship Id="rId2" Type="http://schemas.openxmlformats.org/officeDocument/2006/relationships/image" Target="../media/image3.jpeg"/><Relationship Id="rId1" Type="http://schemas.openxmlformats.org/officeDocument/2006/relationships/tags" Target="../tags/tag94.xml"/></Relationships>
</file>

<file path=ppt/slides/_rels/slide6.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99.xml"/><Relationship Id="rId3" Type="http://schemas.openxmlformats.org/officeDocument/2006/relationships/tags" Target="../tags/tag98.xml"/><Relationship Id="rId2" Type="http://schemas.openxmlformats.org/officeDocument/2006/relationships/image" Target="../media/image3.jpeg"/><Relationship Id="rId1" Type="http://schemas.openxmlformats.org/officeDocument/2006/relationships/tags" Target="../tags/tag97.xml"/></Relationships>
</file>

<file path=ppt/slides/_rels/slide7.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2.xml"/><Relationship Id="rId3" Type="http://schemas.openxmlformats.org/officeDocument/2006/relationships/tags" Target="../tags/tag101.xml"/><Relationship Id="rId2" Type="http://schemas.openxmlformats.org/officeDocument/2006/relationships/image" Target="../media/image3.jpeg"/><Relationship Id="rId1" Type="http://schemas.openxmlformats.org/officeDocument/2006/relationships/tags" Target="../tags/tag100.xml"/></Relationships>
</file>

<file path=ppt/slides/_rels/slide8.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5.xml"/><Relationship Id="rId3" Type="http://schemas.openxmlformats.org/officeDocument/2006/relationships/tags" Target="../tags/tag104.xml"/><Relationship Id="rId2" Type="http://schemas.openxmlformats.org/officeDocument/2006/relationships/image" Target="../media/image3.jpeg"/><Relationship Id="rId1" Type="http://schemas.openxmlformats.org/officeDocument/2006/relationships/tags" Target="../tags/tag103.xml"/></Relationships>
</file>

<file path=ppt/slides/_rels/slide9.xml.rels><?xml version="1.0" encoding="UTF-8" standalone="yes"?>
<Relationships xmlns="http://schemas.openxmlformats.org/package/2006/relationships"><Relationship Id="rId5" Type="http://schemas.openxmlformats.org/officeDocument/2006/relationships/slideLayout" Target="../slideLayouts/slideLayout7.xml"/><Relationship Id="rId4" Type="http://schemas.openxmlformats.org/officeDocument/2006/relationships/tags" Target="../tags/tag108.xml"/><Relationship Id="rId3" Type="http://schemas.openxmlformats.org/officeDocument/2006/relationships/tags" Target="../tags/tag107.xml"/><Relationship Id="rId2" Type="http://schemas.openxmlformats.org/officeDocument/2006/relationships/image" Target="../media/image3.jpeg"/><Relationship Id="rId1" Type="http://schemas.openxmlformats.org/officeDocument/2006/relationships/tags" Target="../tags/tag10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矩形 1"/>
          <p:cNvSpPr>
            <a:spLocks noChangeArrowheads="1"/>
          </p:cNvSpPr>
          <p:nvPr/>
        </p:nvSpPr>
        <p:spPr bwMode="auto">
          <a:xfrm>
            <a:off x="762000" y="1246505"/>
            <a:ext cx="6538595" cy="50158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solidFill>
                  <a:srgbClr val="FF0000"/>
                </a:solidFill>
                <a:latin typeface="HelveticaNeue" panose="02000503000000020004" pitchFamily="2" charset="0"/>
              </a:rPr>
              <a:t>感恩遇见，相互成就，本课件资料仅供您个人参考、教学使用，严禁自行在网络传播，违者依知识产权法追究法律责任。</a:t>
            </a:r>
            <a:endParaRPr lang="en-US" altLang="zh-CN" sz="4000" b="1">
              <a:solidFill>
                <a:srgbClr val="FF0000"/>
              </a:solidFill>
              <a:latin typeface="HelveticaNeue" panose="02000503000000020004" pitchFamily="2" charset="0"/>
            </a:endParaRPr>
          </a:p>
          <a:p>
            <a:pPr eaLnBrk="1" hangingPunct="1">
              <a:spcBef>
                <a:spcPct val="0"/>
              </a:spcBef>
              <a:buFontTx/>
              <a:buNone/>
              <a:defRPr/>
            </a:pP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更多教学资源请关注</a:t>
            </a:r>
            <a:endParaRPr lang="en-US" altLang="zh-CN" sz="4000" b="1">
              <a:solidFill>
                <a:srgbClr val="FF0000"/>
              </a:solidFill>
              <a:latin typeface="HelveticaNeue" panose="02000503000000020004" pitchFamily="2" charset="0"/>
            </a:endParaRPr>
          </a:p>
          <a:p>
            <a:pPr eaLnBrk="1" hangingPunct="1">
              <a:spcBef>
                <a:spcPct val="0"/>
              </a:spcBef>
              <a:buFontTx/>
              <a:buNone/>
              <a:defRPr/>
            </a:pPr>
            <a:r>
              <a:rPr lang="zh-CN" altLang="en-US" sz="4000" b="1">
                <a:solidFill>
                  <a:srgbClr val="FF0000"/>
                </a:solidFill>
                <a:latin typeface="HelveticaNeue" panose="02000503000000020004" pitchFamily="2" charset="0"/>
              </a:rPr>
              <a:t>公众号：溯恩高中英语</a:t>
            </a:r>
            <a:endParaRPr lang="zh-CN" altLang="en-US" sz="4000" b="1">
              <a:solidFill>
                <a:srgbClr val="FF0000"/>
              </a:solidFill>
              <a:latin typeface="HelveticaNeue" panose="02000503000000020004" pitchFamily="2" charset="0"/>
            </a:endParaRPr>
          </a:p>
        </p:txBody>
      </p:sp>
      <p:pic>
        <p:nvPicPr>
          <p:cNvPr id="14338" name="图片 2"/>
          <p:cNvPicPr>
            <a:picLocks noChangeAspect="1" noChangeArrowheads="1"/>
          </p:cNvPicPr>
          <p:nvPr/>
        </p:nvPicPr>
        <p:blipFill>
          <a:blip r:embed="rId1">
            <a:extLst>
              <a:ext uri="{28A0092B-C50C-407E-A947-70E740481C1C}">
                <a14:useLocalDpi xmlns:a14="http://schemas.microsoft.com/office/drawing/2010/main" val="0"/>
              </a:ext>
            </a:extLst>
          </a:blip>
          <a:srcRect/>
          <a:stretch>
            <a:fillRect/>
          </a:stretch>
        </p:blipFill>
        <p:spPr bwMode="auto">
          <a:xfrm>
            <a:off x="7271385" y="2273935"/>
            <a:ext cx="3359150" cy="3359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矩形 3"/>
          <p:cNvSpPr>
            <a:spLocks noChangeArrowheads="1"/>
          </p:cNvSpPr>
          <p:nvPr/>
        </p:nvSpPr>
        <p:spPr bwMode="auto">
          <a:xfrm>
            <a:off x="7311390" y="1616710"/>
            <a:ext cx="3603625" cy="7067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kumimoji="1" sz="3200">
                <a:solidFill>
                  <a:schemeClr val="tx1"/>
                </a:solidFill>
                <a:latin typeface="Times New Roman" panose="02020603050405020304" charset="0"/>
                <a:ea typeface="宋体" panose="02010600030101010101" pitchFamily="2" charset="-122"/>
              </a:defRPr>
            </a:lvl1pPr>
            <a:lvl2pPr marL="742950" indent="-285750">
              <a:spcBef>
                <a:spcPct val="20000"/>
              </a:spcBef>
              <a:buChar char="–"/>
              <a:defRPr kumimoji="1" sz="2800">
                <a:solidFill>
                  <a:schemeClr val="tx1"/>
                </a:solidFill>
                <a:latin typeface="Times New Roman" panose="02020603050405020304" charset="0"/>
                <a:ea typeface="宋体" panose="02010600030101010101" pitchFamily="2" charset="-122"/>
              </a:defRPr>
            </a:lvl2pPr>
            <a:lvl3pPr marL="1143000" indent="-228600">
              <a:spcBef>
                <a:spcPct val="20000"/>
              </a:spcBef>
              <a:buChar char="•"/>
              <a:defRPr kumimoji="1" sz="2400">
                <a:solidFill>
                  <a:schemeClr val="tx1"/>
                </a:solidFill>
                <a:latin typeface="Times New Roman" panose="02020603050405020304" charset="0"/>
                <a:ea typeface="宋体" panose="02010600030101010101" pitchFamily="2" charset="-122"/>
              </a:defRPr>
            </a:lvl3pPr>
            <a:lvl4pPr marL="1600200" indent="-228600">
              <a:spcBef>
                <a:spcPct val="20000"/>
              </a:spcBef>
              <a:buChar char="–"/>
              <a:defRPr kumimoji="1" sz="2000">
                <a:solidFill>
                  <a:schemeClr val="tx1"/>
                </a:solidFill>
                <a:latin typeface="Times New Roman" panose="02020603050405020304" charset="0"/>
                <a:ea typeface="宋体" panose="02010600030101010101" pitchFamily="2" charset="-122"/>
              </a:defRPr>
            </a:lvl4pPr>
            <a:lvl5pPr marL="2057400" indent="-228600">
              <a:spcBef>
                <a:spcPct val="20000"/>
              </a:spcBef>
              <a:buChar char="»"/>
              <a:defRPr kumimoji="1" sz="2000">
                <a:solidFill>
                  <a:schemeClr val="tx1"/>
                </a:solidFill>
                <a:latin typeface="Times New Roman" panose="02020603050405020304" charset="0"/>
                <a:ea typeface="宋体" panose="02010600030101010101" pitchFamily="2" charset="-122"/>
              </a:defRPr>
            </a:lvl5pPr>
            <a:lvl6pPr marL="25146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6pPr>
            <a:lvl7pPr marL="29718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7pPr>
            <a:lvl8pPr marL="34290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8pPr>
            <a:lvl9pPr marL="3886200" indent="-228600" eaLnBrk="0" fontAlgn="base" hangingPunct="0">
              <a:spcBef>
                <a:spcPct val="20000"/>
              </a:spcBef>
              <a:spcAft>
                <a:spcPct val="0"/>
              </a:spcAft>
              <a:buChar char="»"/>
              <a:defRPr kumimoji="1" sz="2000">
                <a:solidFill>
                  <a:schemeClr val="tx1"/>
                </a:solidFill>
                <a:latin typeface="Times New Roman" panose="02020603050405020304" charset="0"/>
                <a:ea typeface="宋体" panose="02010600030101010101" pitchFamily="2" charset="-122"/>
              </a:defRPr>
            </a:lvl9pPr>
          </a:lstStyle>
          <a:p>
            <a:pPr eaLnBrk="1" hangingPunct="1">
              <a:spcBef>
                <a:spcPct val="0"/>
              </a:spcBef>
              <a:buFontTx/>
              <a:buNone/>
              <a:defRPr/>
            </a:pPr>
            <a:r>
              <a:rPr lang="zh-CN" altLang="en-US" sz="4000" b="1">
                <a:latin typeface="华文新魏" panose="02010800040101010101" pitchFamily="2" charset="-122"/>
              </a:rPr>
              <a:t>知识产权声明</a:t>
            </a:r>
            <a:endParaRPr lang="zh-CN" altLang="en-US" sz="4000" b="1">
              <a:latin typeface="华文新魏" panose="02010800040101010101" pitchFamily="2" charset="-122"/>
            </a:endParaRPr>
          </a:p>
        </p:txBody>
      </p:sp>
      <p:pic>
        <p:nvPicPr>
          <p:cNvPr id="8" name="图片 7" descr="水印"/>
          <p:cNvPicPr>
            <a:picLocks noChangeAspect="1"/>
          </p:cNvPicPr>
          <p:nvPr userDrawn="1"/>
        </p:nvPicPr>
        <p:blipFill>
          <a:blip r:embed="rId2"/>
          <a:stretch>
            <a:fillRect/>
          </a:stretch>
        </p:blipFill>
        <p:spPr>
          <a:xfrm>
            <a:off x="6915150" y="63500"/>
            <a:ext cx="5173345" cy="1674495"/>
          </a:xfrm>
          <a:prstGeom prst="rect">
            <a:avLst/>
          </a:prstGeom>
        </p:spPr>
      </p:pic>
    </p:spTree>
  </p:cSld>
  <p:clrMapOvr>
    <a:masterClrMapping/>
  </p:clrMapOvr>
  <p:transition spd="med">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5619115" cy="960755"/>
            <a:chOff x="433" y="268"/>
            <a:chExt cx="8849"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1946" y="468"/>
              <a:ext cx="7336" cy="1113"/>
            </a:xfrm>
            <a:prstGeom prst="rect">
              <a:avLst/>
            </a:prstGeom>
            <a:noFill/>
          </p:spPr>
          <p:txBody>
            <a:bodyPr wrap="none" rtlCol="0" anchor="t">
              <a:spAutoFit/>
            </a:bodyPr>
            <a:lstStyle/>
            <a:p>
              <a:pPr algn="ctr"/>
              <a:r>
                <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grpSp>
        <p:nvGrpSpPr>
          <p:cNvPr id="3" name="组合 2"/>
          <p:cNvGrpSpPr/>
          <p:nvPr/>
        </p:nvGrpSpPr>
        <p:grpSpPr>
          <a:xfrm>
            <a:off x="1916430" y="1209040"/>
            <a:ext cx="8358492" cy="958850"/>
            <a:chOff x="2523" y="1952"/>
            <a:chExt cx="13445" cy="1510"/>
          </a:xfrm>
        </p:grpSpPr>
        <p:sp>
          <p:nvSpPr>
            <p:cNvPr id="2" name="圆角矩形 1"/>
            <p:cNvSpPr/>
            <p:nvPr/>
          </p:nvSpPr>
          <p:spPr>
            <a:xfrm>
              <a:off x="2523" y="1952"/>
              <a:ext cx="13445" cy="151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233" y="2150"/>
              <a:ext cx="12735" cy="1113"/>
            </a:xfrm>
            <a:prstGeom prst="rect">
              <a:avLst/>
            </a:prstGeom>
            <a:noFill/>
          </p:spPr>
          <p:txBody>
            <a:bodyPr wrap="square" rtlCol="0" anchor="t">
              <a:spAutoFit/>
            </a:bodyPr>
            <a:lstStyle/>
            <a:p>
              <a:r>
                <a:rPr lang="en-US" altLang="zh-CN" sz="4000" b="1">
                  <a:solidFill>
                    <a:schemeClr val="tx1"/>
                  </a:solidFill>
                  <a:latin typeface="Comic Sans MS" panose="030F0702030302020204" charset="0"/>
                  <a:cs typeface="Comic Sans MS" panose="030F0702030302020204" charset="0"/>
                  <a:sym typeface="+mn-ea"/>
                </a:rPr>
                <a:t>Joan's life has been changed</a:t>
              </a:r>
              <a:endParaRPr lang="en-US" altLang="zh-CN" sz="4000" b="1">
                <a:solidFill>
                  <a:schemeClr val="tx1"/>
                </a:solidFill>
                <a:latin typeface="Comic Sans MS" panose="030F0702030302020204" charset="0"/>
                <a:cs typeface="Comic Sans MS" panose="030F0702030302020204" charset="0"/>
                <a:sym typeface="+mn-ea"/>
              </a:endParaRPr>
            </a:p>
          </p:txBody>
        </p:sp>
      </p:grpSp>
      <p:sp>
        <p:nvSpPr>
          <p:cNvPr id="10" name="文本框 7"/>
          <p:cNvSpPr/>
          <p:nvPr/>
        </p:nvSpPr>
        <p:spPr>
          <a:xfrm>
            <a:off x="5659755" y="157480"/>
            <a:ext cx="5662930"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chemeClr val="tx1"/>
                </a:solidFill>
                <a:latin typeface="Comic Sans MS" panose="030F0702030302020204" charset="0"/>
                <a:sym typeface="宋体" panose="02010600030101010101" pitchFamily="2" charset="-122"/>
              </a:rPr>
              <a:t>---</a:t>
            </a:r>
            <a:r>
              <a:rPr lang="en-US" altLang="zh-CN">
                <a:solidFill>
                  <a:srgbClr val="C00000"/>
                </a:solidFill>
                <a:latin typeface="Comic Sans MS" panose="030F0702030302020204" charset="0"/>
                <a:sym typeface="宋体" panose="02010600030101010101" pitchFamily="2" charset="-122"/>
              </a:rPr>
              <a:t> Specific </a:t>
            </a:r>
            <a:r>
              <a:rPr lang="en-US" altLang="zh-CN">
                <a:solidFill>
                  <a:schemeClr val="tx1"/>
                </a:solidFill>
                <a:latin typeface="Comic Sans MS" panose="030F0702030302020204" charset="0"/>
                <a:sym typeface="宋体" panose="02010600030101010101" pitchFamily="2" charset="-122"/>
              </a:rPr>
              <a:t>Benefits</a:t>
            </a:r>
            <a:endParaRPr lang="en-US" altLang="zh-CN">
              <a:solidFill>
                <a:schemeClr val="tx1"/>
              </a:solidFill>
              <a:latin typeface="Comic Sans MS" panose="030F0702030302020204" charset="0"/>
              <a:sym typeface="宋体" panose="02010600030101010101" pitchFamily="2" charset="-122"/>
            </a:endParaRPr>
          </a:p>
        </p:txBody>
      </p:sp>
      <p:cxnSp>
        <p:nvCxnSpPr>
          <p:cNvPr id="8" name="直接连接符 7"/>
          <p:cNvCxnSpPr/>
          <p:nvPr/>
        </p:nvCxnSpPr>
        <p:spPr>
          <a:xfrm>
            <a:off x="8348345" y="2167890"/>
            <a:ext cx="866140" cy="10591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圆角矩形 8"/>
          <p:cNvSpPr/>
          <p:nvPr/>
        </p:nvSpPr>
        <p:spPr>
          <a:xfrm>
            <a:off x="7898765" y="3227070"/>
            <a:ext cx="2847340" cy="176847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nvSpPr>
        <p:spPr>
          <a:xfrm>
            <a:off x="7898765" y="3458845"/>
            <a:ext cx="2931795"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Her next goal is to start a </a:t>
            </a:r>
            <a:r>
              <a:rPr lang="en-US" altLang="zh-CN" sz="2800" b="1">
                <a:solidFill>
                  <a:srgbClr val="C00000"/>
                </a:solidFill>
                <a:latin typeface="Comic Sans MS" panose="030F0702030302020204" charset="0"/>
                <a:cs typeface="Comic Sans MS" panose="030F0702030302020204" charset="0"/>
                <a:sym typeface="+mn-ea"/>
              </a:rPr>
              <a:t>charity</a:t>
            </a:r>
            <a:r>
              <a:rPr lang="en-US" altLang="zh-CN" sz="2800" b="1">
                <a:solidFill>
                  <a:schemeClr val="accent1">
                    <a:lumMod val="50000"/>
                  </a:schemeClr>
                </a:solidFill>
                <a:latin typeface="Comic Sans MS" panose="030F0702030302020204" charset="0"/>
                <a:cs typeface="Comic Sans MS" panose="030F0702030302020204" charset="0"/>
                <a:sym typeface="+mn-ea"/>
              </a:rPr>
              <a:t> website</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11" name="椭圆 10"/>
          <p:cNvSpPr/>
          <p:nvPr/>
        </p:nvSpPr>
        <p:spPr>
          <a:xfrm>
            <a:off x="7898765" y="4326255"/>
            <a:ext cx="1509395" cy="589915"/>
          </a:xfrm>
          <a:prstGeom prst="ellipse">
            <a:avLst/>
          </a:prstGeom>
          <a:noFill/>
          <a:ln w="571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文本框 7"/>
          <p:cNvSpPr/>
          <p:nvPr/>
        </p:nvSpPr>
        <p:spPr>
          <a:xfrm>
            <a:off x="7183120" y="5149850"/>
            <a:ext cx="5100320" cy="1640205"/>
          </a:xfrm>
          <a:prstGeom prst="rect">
            <a:avLst/>
          </a:prstGeom>
          <a:noFill/>
          <a:ln w="47625">
            <a:no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90000"/>
              </a:lnSpc>
            </a:pPr>
            <a:r>
              <a:rPr lang="en-US" altLang="zh-CN" sz="2800">
                <a:solidFill>
                  <a:schemeClr val="tx1"/>
                </a:solidFill>
                <a:latin typeface="Comic Sans MS" panose="030F0702030302020204" charset="0"/>
                <a:sym typeface="宋体" panose="02010600030101010101" pitchFamily="2" charset="-122"/>
              </a:rPr>
              <a:t>a. </a:t>
            </a:r>
            <a:r>
              <a:rPr lang="en-US" altLang="zh-CN" sz="2800">
                <a:latin typeface="Comic Sans MS" panose="030F0702030302020204" charset="0"/>
                <a:sym typeface="宋体" panose="02010600030101010101" pitchFamily="2" charset="-122"/>
              </a:rPr>
              <a:t>an organization aiming at help the poor freely</a:t>
            </a:r>
            <a:endParaRPr lang="en-US" altLang="zh-CN" sz="2800">
              <a:solidFill>
                <a:schemeClr val="tx1"/>
              </a:solidFill>
              <a:latin typeface="Comic Sans MS" panose="030F0702030302020204" charset="0"/>
              <a:sym typeface="宋体" panose="02010600030101010101" pitchFamily="2" charset="-122"/>
            </a:endParaRPr>
          </a:p>
          <a:p>
            <a:pPr lvl="0" algn="l">
              <a:lnSpc>
                <a:spcPct val="90000"/>
              </a:lnSpc>
            </a:pPr>
            <a:r>
              <a:rPr lang="en-US" altLang="zh-CN" sz="2800">
                <a:solidFill>
                  <a:schemeClr val="tx1"/>
                </a:solidFill>
                <a:latin typeface="Comic Sans MS" panose="030F0702030302020204" charset="0"/>
                <a:sym typeface="宋体" panose="02010600030101010101" pitchFamily="2" charset="-122"/>
              </a:rPr>
              <a:t>b.</a:t>
            </a:r>
            <a:r>
              <a:rPr lang="en-US" altLang="zh-CN" sz="2800">
                <a:latin typeface="Comic Sans MS" panose="030F0702030302020204" charset="0"/>
                <a:sym typeface="宋体" panose="02010600030101010101" pitchFamily="2" charset="-122"/>
              </a:rPr>
              <a:t>an organization aiming at help the poor with charge</a:t>
            </a:r>
            <a:endParaRPr lang="en-US" altLang="zh-CN" sz="2800">
              <a:solidFill>
                <a:schemeClr val="tx1"/>
              </a:solidFill>
              <a:latin typeface="Comic Sans MS" panose="030F0702030302020204" charset="0"/>
              <a:sym typeface="宋体" panose="02010600030101010101" pitchFamily="2" charset="-122"/>
            </a:endParaRPr>
          </a:p>
        </p:txBody>
      </p:sp>
      <p:sp>
        <p:nvSpPr>
          <p:cNvPr id="16" name="椭圆 15"/>
          <p:cNvSpPr/>
          <p:nvPr/>
        </p:nvSpPr>
        <p:spPr>
          <a:xfrm>
            <a:off x="7117080" y="5150485"/>
            <a:ext cx="581660" cy="469265"/>
          </a:xfrm>
          <a:prstGeom prst="ellipse">
            <a:avLst/>
          </a:prstGeom>
          <a:noFill/>
          <a:ln w="571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1" name="直接箭头连接符 20"/>
          <p:cNvCxnSpPr/>
          <p:nvPr/>
        </p:nvCxnSpPr>
        <p:spPr>
          <a:xfrm flipH="1" flipV="1">
            <a:off x="6728460" y="4055745"/>
            <a:ext cx="1170305" cy="1143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3" name="文本框 7"/>
          <p:cNvSpPr/>
          <p:nvPr/>
        </p:nvSpPr>
        <p:spPr>
          <a:xfrm>
            <a:off x="445135" y="3458845"/>
            <a:ext cx="6283325" cy="1383665"/>
          </a:xfrm>
          <a:prstGeom prst="rect">
            <a:avLst/>
          </a:prstGeom>
          <a:noFill/>
          <a:ln w="47625">
            <a:solidFill>
              <a:schemeClr val="tx1">
                <a:alpha val="97000"/>
              </a:schemeClr>
            </a:solid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a. to bridge the </a:t>
            </a:r>
            <a:r>
              <a:rPr lang="en-US" altLang="zh-CN" sz="2800">
                <a:solidFill>
                  <a:srgbClr val="C00000"/>
                </a:solidFill>
                <a:latin typeface="Comic Sans MS" panose="030F0702030302020204" charset="0"/>
                <a:sym typeface="宋体" panose="02010600030101010101" pitchFamily="2" charset="-122"/>
              </a:rPr>
              <a:t>digital divide</a:t>
            </a:r>
            <a:endParaRPr lang="en-US" altLang="zh-CN" sz="2800">
              <a:solidFill>
                <a:srgbClr val="C00000"/>
              </a:solidFill>
              <a:latin typeface="Comic Sans MS" panose="030F0702030302020204" charset="0"/>
              <a:sym typeface="宋体" panose="02010600030101010101" pitchFamily="2" charset="-122"/>
            </a:endParaRPr>
          </a:p>
          <a:p>
            <a:pPr lvl="0" algn="l">
              <a:lnSpc>
                <a:spcPct val="100000"/>
              </a:lnSpc>
            </a:pPr>
            <a:r>
              <a:rPr lang="en-US" altLang="zh-CN" sz="2800">
                <a:solidFill>
                  <a:schemeClr val="tx1"/>
                </a:solidFill>
                <a:latin typeface="Comic Sans MS" panose="030F0702030302020204" charset="0"/>
                <a:sym typeface="宋体" panose="02010600030101010101" pitchFamily="2" charset="-122"/>
              </a:rPr>
              <a:t>b. make sure that everyone </a:t>
            </a:r>
            <a:r>
              <a:rPr lang="en-US" altLang="zh-CN" sz="2800">
                <a:solidFill>
                  <a:srgbClr val="C00000"/>
                </a:solidFill>
                <a:latin typeface="Comic Sans MS" panose="030F0702030302020204" charset="0"/>
                <a:sym typeface="宋体" panose="02010600030101010101" pitchFamily="2" charset="-122"/>
              </a:rPr>
              <a:t>has 	access to</a:t>
            </a:r>
            <a:r>
              <a:rPr lang="en-US" altLang="zh-CN" sz="2800">
                <a:solidFill>
                  <a:schemeClr val="tx1"/>
                </a:solidFill>
                <a:latin typeface="Comic Sans MS" panose="030F0702030302020204" charset="0"/>
                <a:sym typeface="宋体" panose="02010600030101010101" pitchFamily="2" charset="-122"/>
              </a:rPr>
              <a:t> the internet...</a:t>
            </a:r>
            <a:endParaRPr lang="en-US" altLang="zh-CN" sz="2800">
              <a:solidFill>
                <a:srgbClr val="C00000"/>
              </a:solidFill>
              <a:latin typeface="Comic Sans MS" panose="030F0702030302020204" charset="0"/>
              <a:sym typeface="宋体" panose="02010600030101010101" pitchFamily="2" charset="-122"/>
            </a:endParaRPr>
          </a:p>
        </p:txBody>
      </p:sp>
      <p:sp>
        <p:nvSpPr>
          <p:cNvPr id="20" name="椭圆 19"/>
          <p:cNvSpPr/>
          <p:nvPr/>
        </p:nvSpPr>
        <p:spPr>
          <a:xfrm>
            <a:off x="3768725" y="3989705"/>
            <a:ext cx="1679575" cy="469265"/>
          </a:xfrm>
          <a:prstGeom prst="ellipse">
            <a:avLst/>
          </a:prstGeom>
          <a:noFill/>
          <a:ln w="571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4" name="直接箭头连接符 23"/>
          <p:cNvCxnSpPr>
            <a:stCxn id="20" idx="3"/>
          </p:cNvCxnSpPr>
          <p:nvPr/>
        </p:nvCxnSpPr>
        <p:spPr>
          <a:xfrm flipH="1">
            <a:off x="3653155" y="4390390"/>
            <a:ext cx="361315" cy="10433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5" name="文本框 7"/>
          <p:cNvSpPr/>
          <p:nvPr/>
        </p:nvSpPr>
        <p:spPr>
          <a:xfrm>
            <a:off x="2788285" y="5433695"/>
            <a:ext cx="2090420" cy="645160"/>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chemeClr val="bg1"/>
                </a:solidFill>
                <a:latin typeface="Comic Sans MS" panose="030F0702030302020204" charset="0"/>
                <a:sym typeface="宋体" panose="02010600030101010101" pitchFamily="2" charset="-122"/>
              </a:rPr>
              <a:t>the poor</a:t>
            </a:r>
            <a:endParaRPr lang="en-US" altLang="zh-CN">
              <a:solidFill>
                <a:schemeClr val="bg1"/>
              </a:solidFill>
              <a:latin typeface="Comic Sans MS" panose="030F0702030302020204" charset="0"/>
              <a:sym typeface="宋体" panose="02010600030101010101" pitchFamily="2" charset="-122"/>
            </a:endParaRPr>
          </a:p>
        </p:txBody>
      </p:sp>
      <p:sp>
        <p:nvSpPr>
          <p:cNvPr id="27" name="椭圆 26"/>
          <p:cNvSpPr/>
          <p:nvPr/>
        </p:nvSpPr>
        <p:spPr>
          <a:xfrm>
            <a:off x="3436620" y="3520440"/>
            <a:ext cx="2538095" cy="469265"/>
          </a:xfrm>
          <a:prstGeom prst="ellipse">
            <a:avLst/>
          </a:prstGeom>
          <a:noFill/>
          <a:ln w="571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文本框 7"/>
          <p:cNvSpPr/>
          <p:nvPr/>
        </p:nvSpPr>
        <p:spPr>
          <a:xfrm>
            <a:off x="100330" y="2397125"/>
            <a:ext cx="3496945" cy="829945"/>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400">
                <a:solidFill>
                  <a:schemeClr val="bg1"/>
                </a:solidFill>
                <a:latin typeface="Comic Sans MS" panose="030F0702030302020204" charset="0"/>
                <a:sym typeface="宋体" panose="02010600030101010101" pitchFamily="2" charset="-122"/>
              </a:rPr>
              <a:t>people </a:t>
            </a:r>
            <a:r>
              <a:rPr lang="en-US" altLang="zh-CN" sz="2400">
                <a:solidFill>
                  <a:srgbClr val="FFFF00"/>
                </a:solidFill>
                <a:latin typeface="Comic Sans MS" panose="030F0702030302020204" charset="0"/>
                <a:sym typeface="宋体" panose="02010600030101010101" pitchFamily="2" charset="-122"/>
              </a:rPr>
              <a:t>have access to</a:t>
            </a:r>
            <a:r>
              <a:rPr lang="en-US" altLang="zh-CN" sz="2400">
                <a:solidFill>
                  <a:schemeClr val="bg1"/>
                </a:solidFill>
                <a:latin typeface="Comic Sans MS" panose="030F0702030302020204" charset="0"/>
                <a:sym typeface="宋体" panose="02010600030101010101" pitchFamily="2" charset="-122"/>
              </a:rPr>
              <a:t> the internet</a:t>
            </a:r>
            <a:endParaRPr lang="en-US" altLang="zh-CN" sz="2400">
              <a:solidFill>
                <a:schemeClr val="bg1"/>
              </a:solidFill>
              <a:latin typeface="Comic Sans MS" panose="030F0702030302020204" charset="0"/>
              <a:sym typeface="宋体" panose="02010600030101010101" pitchFamily="2" charset="-122"/>
            </a:endParaRPr>
          </a:p>
        </p:txBody>
      </p:sp>
      <p:sp>
        <p:nvSpPr>
          <p:cNvPr id="29" name="文本框 7"/>
          <p:cNvSpPr/>
          <p:nvPr/>
        </p:nvSpPr>
        <p:spPr>
          <a:xfrm>
            <a:off x="4878705" y="2397125"/>
            <a:ext cx="3976370" cy="829945"/>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400">
                <a:solidFill>
                  <a:schemeClr val="bg1"/>
                </a:solidFill>
                <a:latin typeface="Comic Sans MS" panose="030F0702030302020204" charset="0"/>
                <a:sym typeface="宋体" panose="02010600030101010101" pitchFamily="2" charset="-122"/>
              </a:rPr>
              <a:t>people </a:t>
            </a:r>
            <a:r>
              <a:rPr lang="en-US" altLang="zh-CN" sz="2400">
                <a:solidFill>
                  <a:srgbClr val="FFFF00"/>
                </a:solidFill>
                <a:latin typeface="Comic Sans MS" panose="030F0702030302020204" charset="0"/>
                <a:sym typeface="宋体" panose="02010600030101010101" pitchFamily="2" charset="-122"/>
              </a:rPr>
              <a:t>haven't access to</a:t>
            </a:r>
            <a:r>
              <a:rPr lang="en-US" altLang="zh-CN" sz="2400">
                <a:solidFill>
                  <a:schemeClr val="bg1"/>
                </a:solidFill>
                <a:latin typeface="Comic Sans MS" panose="030F0702030302020204" charset="0"/>
                <a:sym typeface="宋体" panose="02010600030101010101" pitchFamily="2" charset="-122"/>
              </a:rPr>
              <a:t> the internet</a:t>
            </a:r>
            <a:endParaRPr lang="en-US" altLang="zh-CN" sz="2400">
              <a:solidFill>
                <a:schemeClr val="bg1"/>
              </a:solidFill>
              <a:latin typeface="Comic Sans MS" panose="030F0702030302020204" charset="0"/>
              <a:sym typeface="宋体" panose="02010600030101010101" pitchFamily="2" charset="-122"/>
            </a:endParaRPr>
          </a:p>
        </p:txBody>
      </p:sp>
      <p:cxnSp>
        <p:nvCxnSpPr>
          <p:cNvPr id="30" name="直接箭头连接符 29"/>
          <p:cNvCxnSpPr/>
          <p:nvPr/>
        </p:nvCxnSpPr>
        <p:spPr>
          <a:xfrm flipV="1">
            <a:off x="3606165" y="2909570"/>
            <a:ext cx="1214120" cy="5080"/>
          </a:xfrm>
          <a:prstGeom prst="straightConnector1">
            <a:avLst/>
          </a:prstGeom>
          <a:ln w="5715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31" name="文本框 7"/>
          <p:cNvSpPr/>
          <p:nvPr/>
        </p:nvSpPr>
        <p:spPr>
          <a:xfrm>
            <a:off x="3653155" y="2244090"/>
            <a:ext cx="1167130" cy="589280"/>
          </a:xfrm>
          <a:prstGeom prst="rect">
            <a:avLst/>
          </a:prstGeom>
          <a:noFill/>
          <a:ln w="47625">
            <a:no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90000"/>
              </a:lnSpc>
            </a:pPr>
            <a:r>
              <a:rPr lang="en-US" altLang="zh-CN">
                <a:solidFill>
                  <a:srgbClr val="C00000"/>
                </a:solidFill>
                <a:latin typeface="Comic Sans MS" panose="030F0702030302020204" charset="0"/>
                <a:sym typeface="宋体" panose="02010600030101010101" pitchFamily="2" charset="-122"/>
              </a:rPr>
              <a:t>Gap</a:t>
            </a:r>
            <a:endParaRPr lang="en-US" altLang="zh-CN">
              <a:solidFill>
                <a:srgbClr val="C00000"/>
              </a:solidFill>
              <a:latin typeface="Comic Sans MS" panose="030F0702030302020204" charset="0"/>
              <a:sym typeface="宋体" panose="02010600030101010101" pitchFamily="2" charset="-122"/>
            </a:endParaRPr>
          </a:p>
        </p:txBody>
      </p:sp>
      <p:cxnSp>
        <p:nvCxnSpPr>
          <p:cNvPr id="37" name="直接箭头连接符 36"/>
          <p:cNvCxnSpPr/>
          <p:nvPr/>
        </p:nvCxnSpPr>
        <p:spPr>
          <a:xfrm flipH="1">
            <a:off x="3034030" y="4842510"/>
            <a:ext cx="12065" cy="650875"/>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文本框 7"/>
          <p:cNvSpPr/>
          <p:nvPr/>
        </p:nvSpPr>
        <p:spPr>
          <a:xfrm>
            <a:off x="1587500" y="5433695"/>
            <a:ext cx="4282274" cy="1200329"/>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dirty="0">
                <a:solidFill>
                  <a:schemeClr val="bg1"/>
                </a:solidFill>
                <a:latin typeface="Comic Sans MS" panose="030F0702030302020204" charset="0"/>
                <a:sym typeface="宋体" panose="02010600030101010101" pitchFamily="2" charset="-122"/>
              </a:rPr>
              <a:t>Joan is kind and </a:t>
            </a:r>
            <a:r>
              <a:rPr lang="en-US" altLang="zh-CN" dirty="0">
                <a:solidFill>
                  <a:srgbClr val="FFFF00"/>
                </a:solidFill>
                <a:latin typeface="Comic Sans MS" panose="030F0702030302020204" charset="0"/>
                <a:sym typeface="宋体" panose="02010600030101010101" pitchFamily="2" charset="-122"/>
              </a:rPr>
              <a:t>warm-hearted</a:t>
            </a:r>
            <a:endParaRPr lang="en-US" altLang="zh-CN" dirty="0">
              <a:solidFill>
                <a:srgbClr val="FFFF00"/>
              </a:solidFill>
              <a:latin typeface="Comic Sans MS" panose="030F0702030302020204" charset="0"/>
              <a:sym typeface="宋体" panose="02010600030101010101" pitchFamily="2" charset="-122"/>
            </a:endParaRPr>
          </a:p>
        </p:txBody>
      </p:sp>
      <p:sp>
        <p:nvSpPr>
          <p:cNvPr id="33" name="文本框 7"/>
          <p:cNvSpPr/>
          <p:nvPr/>
        </p:nvSpPr>
        <p:spPr>
          <a:xfrm>
            <a:off x="-47307" y="3543716"/>
            <a:ext cx="12239307" cy="769441"/>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4400" dirty="0">
                <a:solidFill>
                  <a:schemeClr val="bg1"/>
                </a:solidFill>
                <a:latin typeface="Comic Sans MS" panose="030F0702030302020204" charset="0"/>
                <a:sym typeface="宋体" panose="02010600030101010101" pitchFamily="2" charset="-122"/>
              </a:rPr>
              <a:t>What can we </a:t>
            </a:r>
            <a:r>
              <a:rPr lang="en-US" altLang="zh-CN" sz="4400" dirty="0">
                <a:solidFill>
                  <a:srgbClr val="FFFF00"/>
                </a:solidFill>
                <a:latin typeface="Comic Sans MS" panose="030F0702030302020204" charset="0"/>
                <a:sym typeface="宋体" panose="02010600030101010101" pitchFamily="2" charset="-122"/>
              </a:rPr>
              <a:t>learn from </a:t>
            </a:r>
            <a:r>
              <a:rPr lang="en-US" altLang="zh-CN" sz="4400" dirty="0">
                <a:solidFill>
                  <a:schemeClr val="bg1"/>
                </a:solidFill>
                <a:latin typeface="Comic Sans MS" panose="030F0702030302020204" charset="0"/>
                <a:sym typeface="宋体" panose="02010600030101010101" pitchFamily="2" charset="-122"/>
              </a:rPr>
              <a:t>Joan‘s experience</a:t>
            </a:r>
            <a:r>
              <a:rPr lang="zh-CN" altLang="en-US" sz="4400" dirty="0">
                <a:solidFill>
                  <a:schemeClr val="bg1"/>
                </a:solidFill>
                <a:latin typeface="Comic Sans MS" panose="030F0702030302020204" charset="0"/>
                <a:sym typeface="宋体" panose="02010600030101010101" pitchFamily="2" charset="-122"/>
              </a:rPr>
              <a:t>？</a:t>
            </a:r>
            <a:endParaRPr lang="en-US" altLang="zh-CN" sz="4400" dirty="0">
              <a:solidFill>
                <a:schemeClr val="bg1"/>
              </a:solidFill>
              <a:latin typeface="Comic Sans MS" panose="030F0702030302020204" charset="0"/>
              <a:sym typeface="宋体" panose="02010600030101010101" pitchFamily="2" charset="-122"/>
            </a:endParaRPr>
          </a:p>
        </p:txBody>
      </p:sp>
      <p:sp>
        <p:nvSpPr>
          <p:cNvPr id="35" name="文本框 7"/>
          <p:cNvSpPr/>
          <p:nvPr/>
        </p:nvSpPr>
        <p:spPr>
          <a:xfrm>
            <a:off x="-47307" y="2895313"/>
            <a:ext cx="12239307" cy="1569660"/>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3200" dirty="0">
                <a:solidFill>
                  <a:schemeClr val="bg1"/>
                </a:solidFill>
                <a:latin typeface="Comic Sans MS" panose="030F0702030302020204" charset="0"/>
                <a:cs typeface="Comic Sans MS" panose="030F0702030302020204" charset="0"/>
                <a:sym typeface="+mn-ea"/>
              </a:rPr>
              <a:t>She believes (</a:t>
            </a:r>
            <a:r>
              <a:rPr lang="en-US" altLang="zh-CN" sz="3200" dirty="0">
                <a:solidFill>
                  <a:schemeClr val="accent4">
                    <a:lumMod val="60000"/>
                    <a:lumOff val="40000"/>
                  </a:schemeClr>
                </a:solidFill>
                <a:latin typeface="Comic Sans MS" panose="030F0702030302020204" charset="0"/>
                <a:cs typeface="Comic Sans MS" panose="030F0702030302020204" charset="0"/>
                <a:sym typeface="+mn-ea"/>
              </a:rPr>
              <a:t>that </a:t>
            </a:r>
            <a:r>
              <a:rPr lang="en-US" altLang="zh-CN" sz="3200" dirty="0">
                <a:solidFill>
                  <a:srgbClr val="FFFF00"/>
                </a:solidFill>
                <a:latin typeface="Comic Sans MS" panose="030F0702030302020204" charset="0"/>
                <a:cs typeface="Comic Sans MS" panose="030F0702030302020204" charset="0"/>
                <a:sym typeface="+mn-ea"/>
              </a:rPr>
              <a:t>it is highly important </a:t>
            </a:r>
            <a:r>
              <a:rPr lang="en-US" altLang="zh-CN" sz="3200" dirty="0">
                <a:solidFill>
                  <a:schemeClr val="accent3">
                    <a:lumMod val="60000"/>
                    <a:lumOff val="40000"/>
                  </a:schemeClr>
                </a:solidFill>
                <a:latin typeface="Comic Sans MS" panose="030F0702030302020204" charset="0"/>
                <a:cs typeface="Comic Sans MS" panose="030F0702030302020204" charset="0"/>
                <a:sym typeface="+mn-ea"/>
              </a:rPr>
              <a:t>to bridge the digital divide and make sure </a:t>
            </a:r>
            <a:r>
              <a:rPr lang="en-US" altLang="zh-CN" sz="3200" dirty="0">
                <a:solidFill>
                  <a:schemeClr val="accent2">
                    <a:lumMod val="60000"/>
                    <a:lumOff val="40000"/>
                  </a:schemeClr>
                </a:solidFill>
                <a:latin typeface="Comic Sans MS" panose="030F0702030302020204" charset="0"/>
                <a:cs typeface="Comic Sans MS" panose="030F0702030302020204" charset="0"/>
                <a:sym typeface="+mn-ea"/>
              </a:rPr>
              <a:t>that</a:t>
            </a:r>
            <a:r>
              <a:rPr lang="en-US" altLang="zh-CN" sz="3200" dirty="0">
                <a:solidFill>
                  <a:schemeClr val="accent3">
                    <a:lumMod val="60000"/>
                    <a:lumOff val="40000"/>
                  </a:schemeClr>
                </a:solidFill>
                <a:latin typeface="Comic Sans MS" panose="030F0702030302020204" charset="0"/>
                <a:cs typeface="Comic Sans MS" panose="030F0702030302020204" charset="0"/>
                <a:sym typeface="+mn-ea"/>
              </a:rPr>
              <a:t> everyone has access to the Internet and knows how to use new technology</a:t>
            </a:r>
            <a:r>
              <a:rPr lang="en-US" altLang="zh-CN" sz="3200" dirty="0">
                <a:solidFill>
                  <a:schemeClr val="bg1"/>
                </a:solidFill>
                <a:latin typeface="Comic Sans MS" panose="030F0702030302020204" charset="0"/>
                <a:cs typeface="Comic Sans MS" panose="030F0702030302020204" charset="0"/>
                <a:sym typeface="+mn-ea"/>
              </a:rPr>
              <a:t>.)</a:t>
            </a:r>
            <a:endParaRPr lang="en-US" altLang="zh-CN" sz="3200" dirty="0">
              <a:solidFill>
                <a:schemeClr val="bg1"/>
              </a:solidFill>
              <a:latin typeface="Comic Sans MS" panose="030F0702030302020204" charset="0"/>
              <a:sym typeface="宋体" panose="02010600030101010101" pitchFamily="2" charset="-122"/>
            </a:endParaRPr>
          </a:p>
        </p:txBody>
      </p:sp>
      <p:sp>
        <p:nvSpPr>
          <p:cNvPr id="36" name="文本框 7"/>
          <p:cNvSpPr/>
          <p:nvPr/>
        </p:nvSpPr>
        <p:spPr>
          <a:xfrm>
            <a:off x="-23978" y="4453920"/>
            <a:ext cx="12239307" cy="1077218"/>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zh-CN" altLang="zh-CN" sz="3200" dirty="0">
                <a:solidFill>
                  <a:schemeClr val="bg1"/>
                </a:solidFill>
                <a:latin typeface="楷体" panose="02010609060101010101" charset="-122"/>
                <a:ea typeface="楷体" panose="02010609060101010101" charset="-122"/>
                <a:sym typeface="+mn-ea"/>
              </a:rPr>
              <a:t>她认为，消除数字鸿沟，确保每个人都能使用互联网并且知晓如何运用新技术，是非常重要的</a:t>
            </a:r>
            <a:endParaRPr lang="en-US" altLang="zh-CN" sz="3200" dirty="0">
              <a:solidFill>
                <a:schemeClr val="bg1"/>
              </a:solidFill>
              <a:latin typeface="Comic Sans MS" panose="030F0702030302020204" charset="0"/>
              <a:sym typeface="宋体" panose="02010600030101010101" pitchFamily="2" charset="-122"/>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7" dur="500"/>
                                        <p:tgtEl>
                                          <p:spTgt spid="26">
                                            <p:txEl>
                                              <p:pRg st="0" end="0"/>
                                            </p:txEl>
                                          </p:spTgt>
                                        </p:tgtEl>
                                      </p:cBhvr>
                                    </p:animEffect>
                                  </p:childTnLst>
                                </p:cTn>
                              </p:par>
                              <p:par>
                                <p:cTn id="8" presetID="14" presetClass="entr" presetSubtype="10" fill="hold" nodeType="withEffect">
                                  <p:stCondLst>
                                    <p:cond delay="0"/>
                                  </p:stCondLst>
                                  <p:childTnLst>
                                    <p:set>
                                      <p:cBhvr>
                                        <p:cTn id="9" dur="1" fill="hold">
                                          <p:stCondLst>
                                            <p:cond delay="0"/>
                                          </p:stCondLst>
                                        </p:cTn>
                                        <p:tgtEl>
                                          <p:spTgt spid="26">
                                            <p:txEl>
                                              <p:pRg st="1" end="1"/>
                                            </p:txEl>
                                          </p:spTgt>
                                        </p:tgtEl>
                                        <p:attrNameLst>
                                          <p:attrName>style.visibility</p:attrName>
                                        </p:attrNameLst>
                                      </p:cBhvr>
                                      <p:to>
                                        <p:strVal val="visible"/>
                                      </p:to>
                                    </p:set>
                                    <p:animEffect transition="in" filter="randombar(horizontal)">
                                      <p:cBhvr>
                                        <p:cTn id="10" dur="500"/>
                                        <p:tgtEl>
                                          <p:spTgt spid="26">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ntr" presetSubtype="1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Effect transition="in" filter="randombar(horizontal)">
                                      <p:cBhvr>
                                        <p:cTn id="15" dur="500"/>
                                        <p:tgtEl>
                                          <p:spTgt spid="16"/>
                                        </p:tgtEl>
                                      </p:cBhvr>
                                    </p:animEffect>
                                  </p:childTnLst>
                                </p:cTn>
                              </p:par>
                            </p:childTnLst>
                          </p:cTn>
                        </p:par>
                      </p:childTnLst>
                    </p:cTn>
                  </p:par>
                  <p:par>
                    <p:cTn id="16" fill="hold">
                      <p:stCondLst>
                        <p:cond delay="indefinite"/>
                      </p:stCondLst>
                      <p:childTnLst>
                        <p:par>
                          <p:cTn id="17" fill="hold">
                            <p:stCondLst>
                              <p:cond delay="0"/>
                            </p:stCondLst>
                            <p:childTnLst>
                              <p:par>
                                <p:cTn id="18" presetID="14" presetClass="exit" presetSubtype="10" fill="hold" grpId="2" nodeType="clickEffect">
                                  <p:stCondLst>
                                    <p:cond delay="0"/>
                                  </p:stCondLst>
                                  <p:childTnLst>
                                    <p:animEffect transition="out" filter="randombar(horizontal)">
                                      <p:cBhvr>
                                        <p:cTn id="19" dur="500"/>
                                        <p:tgtEl>
                                          <p:spTgt spid="26">
                                            <p:txEl>
                                              <p:pRg st="0" end="0"/>
                                            </p:txEl>
                                          </p:spTgt>
                                        </p:tgtEl>
                                      </p:cBhvr>
                                    </p:animEffect>
                                    <p:set>
                                      <p:cBhvr>
                                        <p:cTn id="20" dur="1" fill="hold">
                                          <p:stCondLst>
                                            <p:cond delay="499"/>
                                          </p:stCondLst>
                                        </p:cTn>
                                        <p:tgtEl>
                                          <p:spTgt spid="26">
                                            <p:txEl>
                                              <p:pRg st="0" end="0"/>
                                            </p:txEl>
                                          </p:spTgt>
                                        </p:tgtEl>
                                        <p:attrNameLst>
                                          <p:attrName>style.visibility</p:attrName>
                                        </p:attrNameLst>
                                      </p:cBhvr>
                                      <p:to>
                                        <p:strVal val="hidden"/>
                                      </p:to>
                                    </p:set>
                                  </p:childTnLst>
                                </p:cTn>
                              </p:par>
                              <p:par>
                                <p:cTn id="21" presetID="14" presetClass="exit" presetSubtype="10" fill="hold" grpId="2" nodeType="withEffect">
                                  <p:stCondLst>
                                    <p:cond delay="0"/>
                                  </p:stCondLst>
                                  <p:childTnLst>
                                    <p:animEffect transition="out" filter="randombar(horizontal)">
                                      <p:cBhvr>
                                        <p:cTn id="22" dur="500"/>
                                        <p:tgtEl>
                                          <p:spTgt spid="26">
                                            <p:txEl>
                                              <p:pRg st="1" end="1"/>
                                            </p:txEl>
                                          </p:spTgt>
                                        </p:tgtEl>
                                      </p:cBhvr>
                                    </p:animEffect>
                                    <p:set>
                                      <p:cBhvr>
                                        <p:cTn id="23" dur="1" fill="hold">
                                          <p:stCondLst>
                                            <p:cond delay="499"/>
                                          </p:stCondLst>
                                        </p:cTn>
                                        <p:tgtEl>
                                          <p:spTgt spid="26">
                                            <p:txEl>
                                              <p:pRg st="1" end="1"/>
                                            </p:txEl>
                                          </p:spTgt>
                                        </p:tgtEl>
                                        <p:attrNameLst>
                                          <p:attrName>style.visibility</p:attrName>
                                        </p:attrNameLst>
                                      </p:cBhvr>
                                      <p:to>
                                        <p:strVal val="hidden"/>
                                      </p:to>
                                    </p:set>
                                  </p:childTnLst>
                                </p:cTn>
                              </p:par>
                              <p:par>
                                <p:cTn id="24" presetID="14" presetClass="exit" presetSubtype="10" fill="hold" grpId="2" nodeType="withEffect">
                                  <p:stCondLst>
                                    <p:cond delay="0"/>
                                  </p:stCondLst>
                                  <p:childTnLst>
                                    <p:animEffect transition="out" filter="randombar(horizontal)">
                                      <p:cBhvr>
                                        <p:cTn id="25" dur="500"/>
                                        <p:tgtEl>
                                          <p:spTgt spid="16"/>
                                        </p:tgtEl>
                                      </p:cBhvr>
                                    </p:animEffect>
                                    <p:set>
                                      <p:cBhvr>
                                        <p:cTn id="26" dur="1" fill="hold">
                                          <p:stCondLst>
                                            <p:cond delay="499"/>
                                          </p:stCondLst>
                                        </p:cTn>
                                        <p:tgtEl>
                                          <p:spTgt spid="16"/>
                                        </p:tgtEl>
                                        <p:attrNameLst>
                                          <p:attrName>style.visibility</p:attrName>
                                        </p:attrNameLst>
                                      </p:cBhvr>
                                      <p:to>
                                        <p:strVal val="hidden"/>
                                      </p:to>
                                    </p:set>
                                  </p:childTnLst>
                                </p:cTn>
                              </p:par>
                              <p:par>
                                <p:cTn id="27" presetID="14" presetClass="entr" presetSubtype="10" fill="hold" grpId="0" nodeType="withEffect">
                                  <p:stCondLst>
                                    <p:cond delay="0"/>
                                  </p:stCondLst>
                                  <p:childTnLst>
                                    <p:set>
                                      <p:cBhvr>
                                        <p:cTn id="28" dur="1" fill="hold">
                                          <p:stCondLst>
                                            <p:cond delay="0"/>
                                          </p:stCondLst>
                                        </p:cTn>
                                        <p:tgtEl>
                                          <p:spTgt spid="11"/>
                                        </p:tgtEl>
                                        <p:attrNameLst>
                                          <p:attrName>style.visibility</p:attrName>
                                        </p:attrNameLst>
                                      </p:cBhvr>
                                      <p:to>
                                        <p:strVal val="visible"/>
                                      </p:to>
                                    </p:set>
                                    <p:animEffect transition="in" filter="randombar(horizontal)">
                                      <p:cBhvr>
                                        <p:cTn id="29" dur="500"/>
                                        <p:tgtEl>
                                          <p:spTgt spid="11"/>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35"/>
                                        </p:tgtEl>
                                        <p:attrNameLst>
                                          <p:attrName>style.visibility</p:attrName>
                                        </p:attrNameLst>
                                      </p:cBhvr>
                                      <p:to>
                                        <p:strVal val="visible"/>
                                      </p:to>
                                    </p:set>
                                    <p:animEffect transition="in" filter="randombar(horizontal)">
                                      <p:cBhvr>
                                        <p:cTn id="34" dur="500"/>
                                        <p:tgtEl>
                                          <p:spTgt spid="35"/>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ntr" presetSubtype="10" fill="hold" grpId="0" nodeType="clickEffect">
                                  <p:stCondLst>
                                    <p:cond delay="0"/>
                                  </p:stCondLst>
                                  <p:childTnLst>
                                    <p:set>
                                      <p:cBhvr>
                                        <p:cTn id="38" dur="1" fill="hold">
                                          <p:stCondLst>
                                            <p:cond delay="0"/>
                                          </p:stCondLst>
                                        </p:cTn>
                                        <p:tgtEl>
                                          <p:spTgt spid="36"/>
                                        </p:tgtEl>
                                        <p:attrNameLst>
                                          <p:attrName>style.visibility</p:attrName>
                                        </p:attrNameLst>
                                      </p:cBhvr>
                                      <p:to>
                                        <p:strVal val="visible"/>
                                      </p:to>
                                    </p:set>
                                    <p:animEffect transition="in" filter="randombar(horizontal)">
                                      <p:cBhvr>
                                        <p:cTn id="39" dur="500"/>
                                        <p:tgtEl>
                                          <p:spTgt spid="36"/>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xit" presetSubtype="10" fill="hold" grpId="2" nodeType="clickEffect">
                                  <p:stCondLst>
                                    <p:cond delay="0"/>
                                  </p:stCondLst>
                                  <p:childTnLst>
                                    <p:animEffect transition="out" filter="randombar(horizontal)">
                                      <p:cBhvr>
                                        <p:cTn id="43" dur="500"/>
                                        <p:tgtEl>
                                          <p:spTgt spid="36"/>
                                        </p:tgtEl>
                                      </p:cBhvr>
                                    </p:animEffect>
                                    <p:set>
                                      <p:cBhvr>
                                        <p:cTn id="44" dur="1" fill="hold">
                                          <p:stCondLst>
                                            <p:cond delay="499"/>
                                          </p:stCondLst>
                                        </p:cTn>
                                        <p:tgtEl>
                                          <p:spTgt spid="36"/>
                                        </p:tgtEl>
                                        <p:attrNameLst>
                                          <p:attrName>style.visibility</p:attrName>
                                        </p:attrNameLst>
                                      </p:cBhvr>
                                      <p:to>
                                        <p:strVal val="hidden"/>
                                      </p:to>
                                    </p:set>
                                  </p:childTnLst>
                                </p:cTn>
                              </p:par>
                              <p:par>
                                <p:cTn id="45" presetID="14" presetClass="exit" presetSubtype="10" fill="hold" grpId="2" nodeType="withEffect">
                                  <p:stCondLst>
                                    <p:cond delay="0"/>
                                  </p:stCondLst>
                                  <p:childTnLst>
                                    <p:animEffect transition="out" filter="randombar(horizontal)">
                                      <p:cBhvr>
                                        <p:cTn id="46" dur="500"/>
                                        <p:tgtEl>
                                          <p:spTgt spid="35"/>
                                        </p:tgtEl>
                                      </p:cBhvr>
                                    </p:animEffect>
                                    <p:set>
                                      <p:cBhvr>
                                        <p:cTn id="47" dur="1" fill="hold">
                                          <p:stCondLst>
                                            <p:cond delay="499"/>
                                          </p:stCondLst>
                                        </p:cTn>
                                        <p:tgtEl>
                                          <p:spTgt spid="35"/>
                                        </p:tgtEl>
                                        <p:attrNameLst>
                                          <p:attrName>style.visibility</p:attrName>
                                        </p:attrNameLst>
                                      </p:cBhvr>
                                      <p:to>
                                        <p:strVal val="hidden"/>
                                      </p:to>
                                    </p:set>
                                  </p:childTnLst>
                                </p:cTn>
                              </p:par>
                              <p:par>
                                <p:cTn id="48" presetID="22" presetClass="entr" presetSubtype="1" fill="hold" nodeType="with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wipe(up)">
                                      <p:cBhvr>
                                        <p:cTn id="50" dur="500"/>
                                        <p:tgtEl>
                                          <p:spTgt spid="21"/>
                                        </p:tgtEl>
                                      </p:cBhvr>
                                    </p:animEffect>
                                  </p:childTnLst>
                                </p:cTn>
                              </p:par>
                              <p:par>
                                <p:cTn id="51" presetID="14" presetClass="entr" presetSubtype="10" fill="hold" grpId="0" nodeType="withEffect">
                                  <p:stCondLst>
                                    <p:cond delay="0"/>
                                  </p:stCondLst>
                                  <p:childTnLst>
                                    <p:set>
                                      <p:cBhvr>
                                        <p:cTn id="52" dur="1" fill="hold">
                                          <p:stCondLst>
                                            <p:cond delay="0"/>
                                          </p:stCondLst>
                                        </p:cTn>
                                        <p:tgtEl>
                                          <p:spTgt spid="23"/>
                                        </p:tgtEl>
                                        <p:attrNameLst>
                                          <p:attrName>style.visibility</p:attrName>
                                        </p:attrNameLst>
                                      </p:cBhvr>
                                      <p:to>
                                        <p:strVal val="visible"/>
                                      </p:to>
                                    </p:set>
                                    <p:animEffect transition="in" filter="randombar(horizontal)">
                                      <p:cBhvr>
                                        <p:cTn id="53" dur="500"/>
                                        <p:tgtEl>
                                          <p:spTgt spid="23"/>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20"/>
                                        </p:tgtEl>
                                        <p:attrNameLst>
                                          <p:attrName>style.visibility</p:attrName>
                                        </p:attrNameLst>
                                      </p:cBhvr>
                                      <p:to>
                                        <p:strVal val="visible"/>
                                      </p:to>
                                    </p:set>
                                    <p:animEffect transition="in" filter="randombar(horizontal)">
                                      <p:cBhvr>
                                        <p:cTn id="58" dur="500"/>
                                        <p:tgtEl>
                                          <p:spTgt spid="20"/>
                                        </p:tgtEl>
                                      </p:cBhvr>
                                    </p:animEffect>
                                  </p:childTnLst>
                                </p:cTn>
                              </p:par>
                            </p:childTnLst>
                          </p:cTn>
                        </p:par>
                      </p:childTnLst>
                    </p:cTn>
                  </p:par>
                  <p:par>
                    <p:cTn id="59" fill="hold">
                      <p:stCondLst>
                        <p:cond delay="indefinite"/>
                      </p:stCondLst>
                      <p:childTnLst>
                        <p:par>
                          <p:cTn id="60" fill="hold">
                            <p:stCondLst>
                              <p:cond delay="0"/>
                            </p:stCondLst>
                            <p:childTnLst>
                              <p:par>
                                <p:cTn id="61" presetID="22" presetClass="entr" presetSubtype="1" fill="hold" nodeType="clickEffect">
                                  <p:stCondLst>
                                    <p:cond delay="0"/>
                                  </p:stCondLst>
                                  <p:childTnLst>
                                    <p:set>
                                      <p:cBhvr>
                                        <p:cTn id="62" dur="1" fill="hold">
                                          <p:stCondLst>
                                            <p:cond delay="0"/>
                                          </p:stCondLst>
                                        </p:cTn>
                                        <p:tgtEl>
                                          <p:spTgt spid="24"/>
                                        </p:tgtEl>
                                        <p:attrNameLst>
                                          <p:attrName>style.visibility</p:attrName>
                                        </p:attrNameLst>
                                      </p:cBhvr>
                                      <p:to>
                                        <p:strVal val="visible"/>
                                      </p:to>
                                    </p:set>
                                    <p:animEffect transition="in" filter="wipe(up)">
                                      <p:cBhvr>
                                        <p:cTn id="63" dur="500"/>
                                        <p:tgtEl>
                                          <p:spTgt spid="24"/>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25"/>
                                        </p:tgtEl>
                                        <p:attrNameLst>
                                          <p:attrName>style.visibility</p:attrName>
                                        </p:attrNameLst>
                                      </p:cBhvr>
                                      <p:to>
                                        <p:strVal val="visible"/>
                                      </p:to>
                                    </p:set>
                                    <p:animEffect transition="in" filter="randombar(horizontal)">
                                      <p:cBhvr>
                                        <p:cTn id="68" dur="500"/>
                                        <p:tgtEl>
                                          <p:spTgt spid="25"/>
                                        </p:tgtEl>
                                      </p:cBhvr>
                                    </p:animEffec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grpId="0" nodeType="clickEffect">
                                  <p:stCondLst>
                                    <p:cond delay="0"/>
                                  </p:stCondLst>
                                  <p:childTnLst>
                                    <p:set>
                                      <p:cBhvr>
                                        <p:cTn id="72" dur="1" fill="hold">
                                          <p:stCondLst>
                                            <p:cond delay="0"/>
                                          </p:stCondLst>
                                        </p:cTn>
                                        <p:tgtEl>
                                          <p:spTgt spid="27"/>
                                        </p:tgtEl>
                                        <p:attrNameLst>
                                          <p:attrName>style.visibility</p:attrName>
                                        </p:attrNameLst>
                                      </p:cBhvr>
                                      <p:to>
                                        <p:strVal val="visible"/>
                                      </p:to>
                                    </p:set>
                                    <p:animEffect transition="in" filter="randombar(horizontal)">
                                      <p:cBhvr>
                                        <p:cTn id="73" dur="500"/>
                                        <p:tgtEl>
                                          <p:spTgt spid="27"/>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nodeType="clickEffect">
                                  <p:stCondLst>
                                    <p:cond delay="0"/>
                                  </p:stCondLst>
                                  <p:childTnLst>
                                    <p:set>
                                      <p:cBhvr>
                                        <p:cTn id="77" dur="1" fill="hold">
                                          <p:stCondLst>
                                            <p:cond delay="0"/>
                                          </p:stCondLst>
                                        </p:cTn>
                                        <p:tgtEl>
                                          <p:spTgt spid="31">
                                            <p:txEl>
                                              <p:pRg st="0" end="0"/>
                                            </p:txEl>
                                          </p:spTgt>
                                        </p:tgtEl>
                                        <p:attrNameLst>
                                          <p:attrName>style.visibility</p:attrName>
                                        </p:attrNameLst>
                                      </p:cBhvr>
                                      <p:to>
                                        <p:strVal val="visible"/>
                                      </p:to>
                                    </p:set>
                                    <p:animEffect transition="in" filter="randombar(horizontal)">
                                      <p:cBhvr>
                                        <p:cTn id="78" dur="500"/>
                                        <p:tgtEl>
                                          <p:spTgt spid="31">
                                            <p:txEl>
                                              <p:pRg st="0" end="0"/>
                                            </p:txEl>
                                          </p:spTgt>
                                        </p:tgtEl>
                                      </p:cBhvr>
                                    </p:animEffect>
                                  </p:childTnLst>
                                </p:cTn>
                              </p:par>
                              <p:par>
                                <p:cTn id="79" presetID="14" presetClass="entr" presetSubtype="10" fill="hold" nodeType="withEffect">
                                  <p:stCondLst>
                                    <p:cond delay="0"/>
                                  </p:stCondLst>
                                  <p:childTnLst>
                                    <p:set>
                                      <p:cBhvr>
                                        <p:cTn id="80" dur="1" fill="hold">
                                          <p:stCondLst>
                                            <p:cond delay="0"/>
                                          </p:stCondLst>
                                        </p:cTn>
                                        <p:tgtEl>
                                          <p:spTgt spid="30"/>
                                        </p:tgtEl>
                                        <p:attrNameLst>
                                          <p:attrName>style.visibility</p:attrName>
                                        </p:attrNameLst>
                                      </p:cBhvr>
                                      <p:to>
                                        <p:strVal val="visible"/>
                                      </p:to>
                                    </p:set>
                                    <p:animEffect transition="in" filter="randombar(horizontal)">
                                      <p:cBhvr>
                                        <p:cTn id="81" dur="500"/>
                                        <p:tgtEl>
                                          <p:spTgt spid="30"/>
                                        </p:tgtEl>
                                      </p:cBhvr>
                                    </p:animEffect>
                                  </p:childTnLst>
                                </p:cTn>
                              </p:par>
                            </p:childTnLst>
                          </p:cTn>
                        </p:par>
                      </p:childTnLst>
                    </p:cTn>
                  </p:par>
                  <p:par>
                    <p:cTn id="82" fill="hold">
                      <p:stCondLst>
                        <p:cond delay="indefinite"/>
                      </p:stCondLst>
                      <p:childTnLst>
                        <p:par>
                          <p:cTn id="83" fill="hold">
                            <p:stCondLst>
                              <p:cond delay="0"/>
                            </p:stCondLst>
                            <p:childTnLst>
                              <p:par>
                                <p:cTn id="84" presetID="14" presetClass="entr" presetSubtype="10" fill="hold" grpId="0" nodeType="clickEffect">
                                  <p:stCondLst>
                                    <p:cond delay="0"/>
                                  </p:stCondLst>
                                  <p:childTnLst>
                                    <p:set>
                                      <p:cBhvr>
                                        <p:cTn id="85" dur="1" fill="hold">
                                          <p:stCondLst>
                                            <p:cond delay="0"/>
                                          </p:stCondLst>
                                        </p:cTn>
                                        <p:tgtEl>
                                          <p:spTgt spid="28"/>
                                        </p:tgtEl>
                                        <p:attrNameLst>
                                          <p:attrName>style.visibility</p:attrName>
                                        </p:attrNameLst>
                                      </p:cBhvr>
                                      <p:to>
                                        <p:strVal val="visible"/>
                                      </p:to>
                                    </p:set>
                                    <p:animEffect transition="in" filter="randombar(horizontal)">
                                      <p:cBhvr>
                                        <p:cTn id="86" dur="500"/>
                                        <p:tgtEl>
                                          <p:spTgt spid="28"/>
                                        </p:tgtEl>
                                      </p:cBhvr>
                                    </p:animEffect>
                                  </p:childTnLst>
                                </p:cTn>
                              </p:par>
                            </p:childTnLst>
                          </p:cTn>
                        </p:par>
                      </p:childTnLst>
                    </p:cTn>
                  </p:par>
                  <p:par>
                    <p:cTn id="87" fill="hold">
                      <p:stCondLst>
                        <p:cond delay="indefinite"/>
                      </p:stCondLst>
                      <p:childTnLst>
                        <p:par>
                          <p:cTn id="88" fill="hold">
                            <p:stCondLst>
                              <p:cond delay="0"/>
                            </p:stCondLst>
                            <p:childTnLst>
                              <p:par>
                                <p:cTn id="89" presetID="14" presetClass="entr" presetSubtype="10" fill="hold" grpId="0" nodeType="clickEffect">
                                  <p:stCondLst>
                                    <p:cond delay="0"/>
                                  </p:stCondLst>
                                  <p:childTnLst>
                                    <p:set>
                                      <p:cBhvr>
                                        <p:cTn id="90" dur="1" fill="hold">
                                          <p:stCondLst>
                                            <p:cond delay="0"/>
                                          </p:stCondLst>
                                        </p:cTn>
                                        <p:tgtEl>
                                          <p:spTgt spid="29"/>
                                        </p:tgtEl>
                                        <p:attrNameLst>
                                          <p:attrName>style.visibility</p:attrName>
                                        </p:attrNameLst>
                                      </p:cBhvr>
                                      <p:to>
                                        <p:strVal val="visible"/>
                                      </p:to>
                                    </p:set>
                                    <p:animEffect transition="in" filter="randombar(horizontal)">
                                      <p:cBhvr>
                                        <p:cTn id="91" dur="500"/>
                                        <p:tgtEl>
                                          <p:spTgt spid="29"/>
                                        </p:tgtEl>
                                      </p:cBhvr>
                                    </p:animEffect>
                                  </p:childTnLst>
                                </p:cTn>
                              </p:par>
                            </p:childTnLst>
                          </p:cTn>
                        </p:par>
                      </p:childTnLst>
                    </p:cTn>
                  </p:par>
                  <p:par>
                    <p:cTn id="92" fill="hold">
                      <p:stCondLst>
                        <p:cond delay="indefinite"/>
                      </p:stCondLst>
                      <p:childTnLst>
                        <p:par>
                          <p:cTn id="93" fill="hold">
                            <p:stCondLst>
                              <p:cond delay="0"/>
                            </p:stCondLst>
                            <p:childTnLst>
                              <p:par>
                                <p:cTn id="94" presetID="14" presetClass="exit" presetSubtype="10" fill="hold" grpId="2" nodeType="clickEffect">
                                  <p:stCondLst>
                                    <p:cond delay="0"/>
                                  </p:stCondLst>
                                  <p:childTnLst>
                                    <p:animEffect transition="out" filter="randombar(horizontal)">
                                      <p:cBhvr>
                                        <p:cTn id="95" dur="500"/>
                                        <p:tgtEl>
                                          <p:spTgt spid="28"/>
                                        </p:tgtEl>
                                      </p:cBhvr>
                                    </p:animEffect>
                                    <p:set>
                                      <p:cBhvr>
                                        <p:cTn id="96" dur="1" fill="hold">
                                          <p:stCondLst>
                                            <p:cond delay="499"/>
                                          </p:stCondLst>
                                        </p:cTn>
                                        <p:tgtEl>
                                          <p:spTgt spid="28"/>
                                        </p:tgtEl>
                                        <p:attrNameLst>
                                          <p:attrName>style.visibility</p:attrName>
                                        </p:attrNameLst>
                                      </p:cBhvr>
                                      <p:to>
                                        <p:strVal val="hidden"/>
                                      </p:to>
                                    </p:set>
                                  </p:childTnLst>
                                </p:cTn>
                              </p:par>
                              <p:par>
                                <p:cTn id="97" presetID="14" presetClass="exit" presetSubtype="10" fill="hold" grpId="2" nodeType="withEffect">
                                  <p:stCondLst>
                                    <p:cond delay="0"/>
                                  </p:stCondLst>
                                  <p:childTnLst>
                                    <p:animEffect transition="out" filter="randombar(horizontal)">
                                      <p:cBhvr>
                                        <p:cTn id="98" dur="500"/>
                                        <p:tgtEl>
                                          <p:spTgt spid="31">
                                            <p:txEl>
                                              <p:pRg st="0" end="0"/>
                                            </p:txEl>
                                          </p:spTgt>
                                        </p:tgtEl>
                                      </p:cBhvr>
                                    </p:animEffect>
                                    <p:set>
                                      <p:cBhvr>
                                        <p:cTn id="99" dur="1" fill="hold">
                                          <p:stCondLst>
                                            <p:cond delay="499"/>
                                          </p:stCondLst>
                                        </p:cTn>
                                        <p:tgtEl>
                                          <p:spTgt spid="31">
                                            <p:txEl>
                                              <p:pRg st="0" end="0"/>
                                            </p:txEl>
                                          </p:spTgt>
                                        </p:tgtEl>
                                        <p:attrNameLst>
                                          <p:attrName>style.visibility</p:attrName>
                                        </p:attrNameLst>
                                      </p:cBhvr>
                                      <p:to>
                                        <p:strVal val="hidden"/>
                                      </p:to>
                                    </p:set>
                                  </p:childTnLst>
                                </p:cTn>
                              </p:par>
                              <p:par>
                                <p:cTn id="100" presetID="14" presetClass="exit" presetSubtype="10" fill="hold" nodeType="withEffect">
                                  <p:stCondLst>
                                    <p:cond delay="0"/>
                                  </p:stCondLst>
                                  <p:childTnLst>
                                    <p:animEffect transition="out" filter="randombar(horizontal)">
                                      <p:cBhvr>
                                        <p:cTn id="101" dur="500"/>
                                        <p:tgtEl>
                                          <p:spTgt spid="30"/>
                                        </p:tgtEl>
                                      </p:cBhvr>
                                    </p:animEffect>
                                    <p:set>
                                      <p:cBhvr>
                                        <p:cTn id="102" dur="1" fill="hold">
                                          <p:stCondLst>
                                            <p:cond delay="499"/>
                                          </p:stCondLst>
                                        </p:cTn>
                                        <p:tgtEl>
                                          <p:spTgt spid="30"/>
                                        </p:tgtEl>
                                        <p:attrNameLst>
                                          <p:attrName>style.visibility</p:attrName>
                                        </p:attrNameLst>
                                      </p:cBhvr>
                                      <p:to>
                                        <p:strVal val="hidden"/>
                                      </p:to>
                                    </p:set>
                                  </p:childTnLst>
                                </p:cTn>
                              </p:par>
                              <p:par>
                                <p:cTn id="103" presetID="14" presetClass="exit" presetSubtype="10" fill="hold" grpId="2" nodeType="withEffect">
                                  <p:stCondLst>
                                    <p:cond delay="0"/>
                                  </p:stCondLst>
                                  <p:childTnLst>
                                    <p:animEffect transition="out" filter="randombar(horizontal)">
                                      <p:cBhvr>
                                        <p:cTn id="104" dur="500"/>
                                        <p:tgtEl>
                                          <p:spTgt spid="29"/>
                                        </p:tgtEl>
                                      </p:cBhvr>
                                    </p:animEffect>
                                    <p:set>
                                      <p:cBhvr>
                                        <p:cTn id="105" dur="1" fill="hold">
                                          <p:stCondLst>
                                            <p:cond delay="499"/>
                                          </p:stCondLst>
                                        </p:cTn>
                                        <p:tgtEl>
                                          <p:spTgt spid="29"/>
                                        </p:tgtEl>
                                        <p:attrNameLst>
                                          <p:attrName>style.visibility</p:attrName>
                                        </p:attrNameLst>
                                      </p:cBhvr>
                                      <p:to>
                                        <p:strVal val="hidden"/>
                                      </p:to>
                                    </p:set>
                                  </p:childTnLst>
                                </p:cTn>
                              </p:par>
                              <p:par>
                                <p:cTn id="106" presetID="14" presetClass="exit" presetSubtype="10" fill="hold" grpId="2" nodeType="withEffect">
                                  <p:stCondLst>
                                    <p:cond delay="0"/>
                                  </p:stCondLst>
                                  <p:childTnLst>
                                    <p:animEffect transition="out" filter="randombar(horizontal)">
                                      <p:cBhvr>
                                        <p:cTn id="107" dur="500"/>
                                        <p:tgtEl>
                                          <p:spTgt spid="27"/>
                                        </p:tgtEl>
                                      </p:cBhvr>
                                    </p:animEffect>
                                    <p:set>
                                      <p:cBhvr>
                                        <p:cTn id="108" dur="1" fill="hold">
                                          <p:stCondLst>
                                            <p:cond delay="499"/>
                                          </p:stCondLst>
                                        </p:cTn>
                                        <p:tgtEl>
                                          <p:spTgt spid="27"/>
                                        </p:tgtEl>
                                        <p:attrNameLst>
                                          <p:attrName>style.visibility</p:attrName>
                                        </p:attrNameLst>
                                      </p:cBhvr>
                                      <p:to>
                                        <p:strVal val="hidden"/>
                                      </p:to>
                                    </p:set>
                                  </p:childTnLst>
                                </p:cTn>
                              </p:par>
                              <p:par>
                                <p:cTn id="109" presetID="14" presetClass="exit" presetSubtype="10" fill="hold" grpId="2" nodeType="withEffect">
                                  <p:stCondLst>
                                    <p:cond delay="0"/>
                                  </p:stCondLst>
                                  <p:childTnLst>
                                    <p:animEffect transition="out" filter="randombar(horizontal)">
                                      <p:cBhvr>
                                        <p:cTn id="110" dur="500"/>
                                        <p:tgtEl>
                                          <p:spTgt spid="20"/>
                                        </p:tgtEl>
                                      </p:cBhvr>
                                    </p:animEffect>
                                    <p:set>
                                      <p:cBhvr>
                                        <p:cTn id="111" dur="1" fill="hold">
                                          <p:stCondLst>
                                            <p:cond delay="499"/>
                                          </p:stCondLst>
                                        </p:cTn>
                                        <p:tgtEl>
                                          <p:spTgt spid="20"/>
                                        </p:tgtEl>
                                        <p:attrNameLst>
                                          <p:attrName>style.visibility</p:attrName>
                                        </p:attrNameLst>
                                      </p:cBhvr>
                                      <p:to>
                                        <p:strVal val="hidden"/>
                                      </p:to>
                                    </p:set>
                                  </p:childTnLst>
                                </p:cTn>
                              </p:par>
                              <p:par>
                                <p:cTn id="112" presetID="14" presetClass="exit" presetSubtype="10" fill="hold" nodeType="withEffect">
                                  <p:stCondLst>
                                    <p:cond delay="0"/>
                                  </p:stCondLst>
                                  <p:childTnLst>
                                    <p:animEffect transition="out" filter="randombar(horizontal)">
                                      <p:cBhvr>
                                        <p:cTn id="113" dur="500"/>
                                        <p:tgtEl>
                                          <p:spTgt spid="24"/>
                                        </p:tgtEl>
                                      </p:cBhvr>
                                    </p:animEffect>
                                    <p:set>
                                      <p:cBhvr>
                                        <p:cTn id="114" dur="1" fill="hold">
                                          <p:stCondLst>
                                            <p:cond delay="499"/>
                                          </p:stCondLst>
                                        </p:cTn>
                                        <p:tgtEl>
                                          <p:spTgt spid="24"/>
                                        </p:tgtEl>
                                        <p:attrNameLst>
                                          <p:attrName>style.visibility</p:attrName>
                                        </p:attrNameLst>
                                      </p:cBhvr>
                                      <p:to>
                                        <p:strVal val="hidden"/>
                                      </p:to>
                                    </p:set>
                                  </p:childTnLst>
                                </p:cTn>
                              </p:par>
                              <p:par>
                                <p:cTn id="115" presetID="14" presetClass="exit" presetSubtype="10" fill="hold" grpId="2" nodeType="withEffect">
                                  <p:stCondLst>
                                    <p:cond delay="0"/>
                                  </p:stCondLst>
                                  <p:childTnLst>
                                    <p:animEffect transition="out" filter="randombar(horizontal)">
                                      <p:cBhvr>
                                        <p:cTn id="116" dur="500"/>
                                        <p:tgtEl>
                                          <p:spTgt spid="25"/>
                                        </p:tgtEl>
                                      </p:cBhvr>
                                    </p:animEffect>
                                    <p:set>
                                      <p:cBhvr>
                                        <p:cTn id="117" dur="1" fill="hold">
                                          <p:stCondLst>
                                            <p:cond delay="499"/>
                                          </p:stCondLst>
                                        </p:cTn>
                                        <p:tgtEl>
                                          <p:spTgt spid="25"/>
                                        </p:tgtEl>
                                        <p:attrNameLst>
                                          <p:attrName>style.visibility</p:attrName>
                                        </p:attrNameLst>
                                      </p:cBhvr>
                                      <p:to>
                                        <p:strVal val="hidden"/>
                                      </p:to>
                                    </p:set>
                                  </p:childTnLst>
                                </p:cTn>
                              </p:par>
                            </p:childTnLst>
                          </p:cTn>
                        </p:par>
                      </p:childTnLst>
                    </p:cTn>
                  </p:par>
                  <p:par>
                    <p:cTn id="118" fill="hold">
                      <p:stCondLst>
                        <p:cond delay="indefinite"/>
                      </p:stCondLst>
                      <p:childTnLst>
                        <p:par>
                          <p:cTn id="119" fill="hold">
                            <p:stCondLst>
                              <p:cond delay="0"/>
                            </p:stCondLst>
                            <p:childTnLst>
                              <p:par>
                                <p:cTn id="120" presetID="22" presetClass="entr" presetSubtype="1" fill="hold" nodeType="clickEffect">
                                  <p:stCondLst>
                                    <p:cond delay="0"/>
                                  </p:stCondLst>
                                  <p:childTnLst>
                                    <p:set>
                                      <p:cBhvr>
                                        <p:cTn id="121" dur="1" fill="hold">
                                          <p:stCondLst>
                                            <p:cond delay="0"/>
                                          </p:stCondLst>
                                        </p:cTn>
                                        <p:tgtEl>
                                          <p:spTgt spid="37"/>
                                        </p:tgtEl>
                                        <p:attrNameLst>
                                          <p:attrName>style.visibility</p:attrName>
                                        </p:attrNameLst>
                                      </p:cBhvr>
                                      <p:to>
                                        <p:strVal val="visible"/>
                                      </p:to>
                                    </p:set>
                                    <p:animEffect transition="in" filter="wipe(up)">
                                      <p:cBhvr>
                                        <p:cTn id="122" dur="500"/>
                                        <p:tgtEl>
                                          <p:spTgt spid="37"/>
                                        </p:tgtEl>
                                      </p:cBhvr>
                                    </p:animEffect>
                                  </p:childTnLst>
                                </p:cTn>
                              </p:par>
                            </p:childTnLst>
                          </p:cTn>
                        </p:par>
                        <p:par>
                          <p:cTn id="123" fill="hold">
                            <p:stCondLst>
                              <p:cond delay="500"/>
                            </p:stCondLst>
                            <p:childTnLst>
                              <p:par>
                                <p:cTn id="124" presetID="14" presetClass="entr" presetSubtype="10" fill="hold" grpId="0" nodeType="afterEffect">
                                  <p:stCondLst>
                                    <p:cond delay="0"/>
                                  </p:stCondLst>
                                  <p:childTnLst>
                                    <p:set>
                                      <p:cBhvr>
                                        <p:cTn id="125" dur="1" fill="hold">
                                          <p:stCondLst>
                                            <p:cond delay="0"/>
                                          </p:stCondLst>
                                        </p:cTn>
                                        <p:tgtEl>
                                          <p:spTgt spid="32"/>
                                        </p:tgtEl>
                                        <p:attrNameLst>
                                          <p:attrName>style.visibility</p:attrName>
                                        </p:attrNameLst>
                                      </p:cBhvr>
                                      <p:to>
                                        <p:strVal val="visible"/>
                                      </p:to>
                                    </p:set>
                                    <p:animEffect transition="in" filter="randombar(horizontal)">
                                      <p:cBhvr>
                                        <p:cTn id="126" dur="500"/>
                                        <p:tgtEl>
                                          <p:spTgt spid="32"/>
                                        </p:tgtEl>
                                      </p:cBhvr>
                                    </p:animEffect>
                                  </p:childTnLst>
                                </p:cTn>
                              </p:par>
                            </p:childTnLst>
                          </p:cTn>
                        </p:par>
                      </p:childTnLst>
                    </p:cTn>
                  </p:par>
                  <p:par>
                    <p:cTn id="127" fill="hold">
                      <p:stCondLst>
                        <p:cond delay="indefinite"/>
                      </p:stCondLst>
                      <p:childTnLst>
                        <p:par>
                          <p:cTn id="128" fill="hold">
                            <p:stCondLst>
                              <p:cond delay="0"/>
                            </p:stCondLst>
                            <p:childTnLst>
                              <p:par>
                                <p:cTn id="129" presetID="14" presetClass="entr" presetSubtype="10" fill="hold" grpId="0" nodeType="clickEffect">
                                  <p:stCondLst>
                                    <p:cond delay="0"/>
                                  </p:stCondLst>
                                  <p:childTnLst>
                                    <p:set>
                                      <p:cBhvr>
                                        <p:cTn id="130" dur="1" fill="hold">
                                          <p:stCondLst>
                                            <p:cond delay="0"/>
                                          </p:stCondLst>
                                        </p:cTn>
                                        <p:tgtEl>
                                          <p:spTgt spid="33"/>
                                        </p:tgtEl>
                                        <p:attrNameLst>
                                          <p:attrName>style.visibility</p:attrName>
                                        </p:attrNameLst>
                                      </p:cBhvr>
                                      <p:to>
                                        <p:strVal val="visible"/>
                                      </p:to>
                                    </p:set>
                                    <p:animEffect transition="in" filter="randombar(horizontal)">
                                      <p:cBhvr>
                                        <p:cTn id="131"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9" grpId="1" animBg="1"/>
      <p:bldP spid="15" grpId="1"/>
      <p:bldP spid="11" grpId="0" animBg="1"/>
      <p:bldP spid="11" grpId="1" animBg="1"/>
      <p:bldP spid="26" grpId="1"/>
      <p:bldP spid="26" grpId="2" bldLvl="0" build="allAtOnce"/>
      <p:bldP spid="16" grpId="0" animBg="1"/>
      <p:bldP spid="16" grpId="1" animBg="1"/>
      <p:bldP spid="16" grpId="2" animBg="1"/>
      <p:bldP spid="23" grpId="0" bldLvl="0" animBg="1"/>
      <p:bldP spid="23" grpId="1"/>
      <p:bldP spid="20" grpId="0" bldLvl="0" animBg="1"/>
      <p:bldP spid="20" grpId="1" animBg="1"/>
      <p:bldP spid="20" grpId="2" animBg="1"/>
      <p:bldP spid="25" grpId="0" animBg="1"/>
      <p:bldP spid="25" grpId="1" animBg="1"/>
      <p:bldP spid="25" grpId="2" animBg="1"/>
      <p:bldP spid="27" grpId="0" bldLvl="0" animBg="1"/>
      <p:bldP spid="27" grpId="1" animBg="1"/>
      <p:bldP spid="27" grpId="2" animBg="1"/>
      <p:bldP spid="28" grpId="0" bldLvl="0" animBg="1"/>
      <p:bldP spid="28" grpId="1" animBg="1"/>
      <p:bldP spid="28" grpId="2" animBg="1"/>
      <p:bldP spid="29" grpId="0" bldLvl="0" animBg="1"/>
      <p:bldP spid="29" grpId="1" animBg="1"/>
      <p:bldP spid="29" grpId="2" animBg="1"/>
      <p:bldP spid="31" grpId="1"/>
      <p:bldP spid="31" grpId="2" bldLvl="0" build="allAtOnce"/>
      <p:bldP spid="32" grpId="0" bldLvl="0" animBg="1"/>
      <p:bldP spid="32" grpId="1" animBg="1"/>
      <p:bldP spid="33" grpId="0" bldLvl="0" animBg="1"/>
      <p:bldP spid="33" grpId="1" animBg="1"/>
      <p:bldP spid="35" grpId="0" bldLvl="0" animBg="1"/>
      <p:bldP spid="35" grpId="1" animBg="1"/>
      <p:bldP spid="35" grpId="2" animBg="1"/>
      <p:bldP spid="36" grpId="0" bldLvl="0" animBg="1"/>
      <p:bldP spid="36" grpId="1" animBg="1"/>
      <p:bldP spid="36" grpId="2"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5619115" cy="960755"/>
            <a:chOff x="433" y="268"/>
            <a:chExt cx="8849"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1946" y="468"/>
              <a:ext cx="7336" cy="1113"/>
            </a:xfrm>
            <a:prstGeom prst="rect">
              <a:avLst/>
            </a:prstGeom>
            <a:noFill/>
          </p:spPr>
          <p:txBody>
            <a:bodyPr wrap="none" rtlCol="0" anchor="t">
              <a:spAutoFit/>
            </a:bodyPr>
            <a:lstStyle/>
            <a:p>
              <a:pPr algn="ctr"/>
              <a:r>
                <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grpSp>
        <p:nvGrpSpPr>
          <p:cNvPr id="3" name="组合 2"/>
          <p:cNvGrpSpPr/>
          <p:nvPr/>
        </p:nvGrpSpPr>
        <p:grpSpPr>
          <a:xfrm>
            <a:off x="1916430" y="1209040"/>
            <a:ext cx="8358492" cy="958850"/>
            <a:chOff x="2523" y="1952"/>
            <a:chExt cx="13445" cy="1510"/>
          </a:xfrm>
        </p:grpSpPr>
        <p:sp>
          <p:nvSpPr>
            <p:cNvPr id="2" name="圆角矩形 1"/>
            <p:cNvSpPr/>
            <p:nvPr/>
          </p:nvSpPr>
          <p:spPr>
            <a:xfrm>
              <a:off x="2523" y="1952"/>
              <a:ext cx="13445" cy="151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233" y="2150"/>
              <a:ext cx="12735" cy="1113"/>
            </a:xfrm>
            <a:prstGeom prst="rect">
              <a:avLst/>
            </a:prstGeom>
            <a:noFill/>
          </p:spPr>
          <p:txBody>
            <a:bodyPr wrap="square" rtlCol="0" anchor="t">
              <a:spAutoFit/>
            </a:bodyPr>
            <a:lstStyle/>
            <a:p>
              <a:r>
                <a:rPr lang="en-US" altLang="zh-CN" sz="4000" b="1">
                  <a:solidFill>
                    <a:schemeClr val="tx1"/>
                  </a:solidFill>
                  <a:latin typeface="Comic Sans MS" panose="030F0702030302020204" charset="0"/>
                  <a:cs typeface="Comic Sans MS" panose="030F0702030302020204" charset="0"/>
                  <a:sym typeface="+mn-ea"/>
                </a:rPr>
                <a:t>Joan's life has been changed</a:t>
              </a:r>
              <a:endParaRPr lang="en-US" altLang="zh-CN" sz="4000" b="1">
                <a:solidFill>
                  <a:schemeClr val="tx1"/>
                </a:solidFill>
                <a:latin typeface="Comic Sans MS" panose="030F0702030302020204" charset="0"/>
                <a:cs typeface="Comic Sans MS" panose="030F0702030302020204" charset="0"/>
                <a:sym typeface="+mn-ea"/>
              </a:endParaRPr>
            </a:p>
          </p:txBody>
        </p:sp>
      </p:grpSp>
      <p:sp>
        <p:nvSpPr>
          <p:cNvPr id="10" name="文本框 7"/>
          <p:cNvSpPr/>
          <p:nvPr/>
        </p:nvSpPr>
        <p:spPr>
          <a:xfrm>
            <a:off x="4929809" y="157480"/>
            <a:ext cx="6392876" cy="646331"/>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dirty="0">
                <a:solidFill>
                  <a:schemeClr val="tx1"/>
                </a:solidFill>
                <a:latin typeface="Comic Sans MS" panose="030F0702030302020204" charset="0"/>
                <a:sym typeface="宋体" panose="02010600030101010101" pitchFamily="2" charset="-122"/>
              </a:rPr>
              <a:t>---</a:t>
            </a:r>
            <a:r>
              <a:rPr lang="en-US" altLang="zh-CN" dirty="0">
                <a:solidFill>
                  <a:srgbClr val="C00000"/>
                </a:solidFill>
                <a:latin typeface="Comic Sans MS" panose="030F0702030302020204" charset="0"/>
                <a:sym typeface="宋体" panose="02010600030101010101" pitchFamily="2" charset="-122"/>
              </a:rPr>
              <a:t> Inspirations </a:t>
            </a:r>
            <a:r>
              <a:rPr lang="en-US" altLang="zh-CN" dirty="0">
                <a:latin typeface="Comic Sans MS" panose="030F0702030302020204" charset="0"/>
                <a:sym typeface="宋体" panose="02010600030101010101" pitchFamily="2" charset="-122"/>
              </a:rPr>
              <a:t>from Joan</a:t>
            </a:r>
            <a:endParaRPr lang="en-US" altLang="zh-CN" dirty="0">
              <a:latin typeface="Comic Sans MS" panose="030F0702030302020204" charset="0"/>
              <a:sym typeface="宋体" panose="02010600030101010101" pitchFamily="2" charset="-122"/>
            </a:endParaRPr>
          </a:p>
        </p:txBody>
      </p:sp>
      <p:cxnSp>
        <p:nvCxnSpPr>
          <p:cNvPr id="4" name="直接连接符 3"/>
          <p:cNvCxnSpPr/>
          <p:nvPr/>
        </p:nvCxnSpPr>
        <p:spPr>
          <a:xfrm flipH="1">
            <a:off x="2824480" y="2167890"/>
            <a:ext cx="1167765" cy="10191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圆角矩形 4"/>
          <p:cNvSpPr/>
          <p:nvPr/>
        </p:nvSpPr>
        <p:spPr>
          <a:xfrm>
            <a:off x="1144905" y="3167380"/>
            <a:ext cx="2847340" cy="209740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p:nvPr/>
        </p:nvCxnSpPr>
        <p:spPr>
          <a:xfrm flipH="1">
            <a:off x="5987415" y="2187575"/>
            <a:ext cx="6985" cy="99949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圆角矩形 6"/>
          <p:cNvSpPr/>
          <p:nvPr/>
        </p:nvSpPr>
        <p:spPr>
          <a:xfrm>
            <a:off x="4566920" y="3187065"/>
            <a:ext cx="2847340" cy="207708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8348345" y="2167890"/>
            <a:ext cx="866140" cy="10591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圆角矩形 8"/>
          <p:cNvSpPr/>
          <p:nvPr/>
        </p:nvSpPr>
        <p:spPr>
          <a:xfrm>
            <a:off x="7898765" y="3227070"/>
            <a:ext cx="2847340" cy="203708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219835" y="3368675"/>
            <a:ext cx="2772410" cy="1814830"/>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The internet helped her deal with the difficulty</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13" name="文本框 12"/>
          <p:cNvSpPr txBox="1"/>
          <p:nvPr/>
        </p:nvSpPr>
        <p:spPr>
          <a:xfrm>
            <a:off x="4709160" y="3368675"/>
            <a:ext cx="2772410"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She started an IT club to help others</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15" name="文本框 14"/>
          <p:cNvSpPr txBox="1"/>
          <p:nvPr/>
        </p:nvSpPr>
        <p:spPr>
          <a:xfrm>
            <a:off x="7898765" y="3458845"/>
            <a:ext cx="2931795"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Her next goal is to start a </a:t>
            </a:r>
            <a:r>
              <a:rPr lang="en-US" altLang="zh-CN" sz="2800" b="1">
                <a:solidFill>
                  <a:srgbClr val="C00000"/>
                </a:solidFill>
                <a:latin typeface="Comic Sans MS" panose="030F0702030302020204" charset="0"/>
                <a:cs typeface="Comic Sans MS" panose="030F0702030302020204" charset="0"/>
                <a:sym typeface="+mn-ea"/>
              </a:rPr>
              <a:t>charity</a:t>
            </a:r>
            <a:r>
              <a:rPr lang="en-US" altLang="zh-CN" sz="2800" b="1">
                <a:solidFill>
                  <a:schemeClr val="accent1">
                    <a:lumMod val="50000"/>
                  </a:schemeClr>
                </a:solidFill>
                <a:latin typeface="Comic Sans MS" panose="030F0702030302020204" charset="0"/>
                <a:cs typeface="Comic Sans MS" panose="030F0702030302020204" charset="0"/>
                <a:sym typeface="+mn-ea"/>
              </a:rPr>
              <a:t> website</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20" name="文本框 7"/>
          <p:cNvSpPr/>
          <p:nvPr/>
        </p:nvSpPr>
        <p:spPr>
          <a:xfrm>
            <a:off x="12820" y="5346005"/>
            <a:ext cx="4519203" cy="1384995"/>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rPr>
              <a:t>a. Internet can make us feel less lonely and can even help us to </a:t>
            </a:r>
            <a:r>
              <a:rPr lang="en-US" altLang="zh-CN" sz="2800" dirty="0">
                <a:solidFill>
                  <a:srgbClr val="FFFF00"/>
                </a:solidFill>
                <a:latin typeface="Times New Roman" panose="02020603050405020304" charset="0"/>
                <a:cs typeface="Times New Roman" panose="02020603050405020304" charset="0"/>
                <a:sym typeface="宋体" panose="02010600030101010101" pitchFamily="2" charset="-122"/>
              </a:rPr>
              <a:t>achieve</a:t>
            </a:r>
            <a:r>
              <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rPr>
              <a:t> our goal</a:t>
            </a:r>
            <a:endPar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endParaRPr>
          </a:p>
        </p:txBody>
      </p:sp>
      <p:sp>
        <p:nvSpPr>
          <p:cNvPr id="21" name="文本框 7"/>
          <p:cNvSpPr/>
          <p:nvPr/>
        </p:nvSpPr>
        <p:spPr>
          <a:xfrm>
            <a:off x="4671695" y="5358153"/>
            <a:ext cx="2847340" cy="1384995"/>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rPr>
              <a:t>b. We can use internet to help people in need</a:t>
            </a:r>
            <a:endPar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endParaRPr>
          </a:p>
        </p:txBody>
      </p:sp>
      <p:sp>
        <p:nvSpPr>
          <p:cNvPr id="23" name="文本框 7"/>
          <p:cNvSpPr/>
          <p:nvPr/>
        </p:nvSpPr>
        <p:spPr>
          <a:xfrm>
            <a:off x="7898764" y="5358153"/>
            <a:ext cx="4058009" cy="1384995"/>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rPr>
              <a:t>c. We can make efforts to make the internet </a:t>
            </a:r>
            <a:r>
              <a:rPr lang="en-US" altLang="zh-CN" sz="2800" dirty="0">
                <a:solidFill>
                  <a:srgbClr val="FFFF00"/>
                </a:solidFill>
                <a:latin typeface="Times New Roman" panose="02020603050405020304" charset="0"/>
                <a:cs typeface="Times New Roman" panose="02020603050405020304" charset="0"/>
                <a:sym typeface="宋体" panose="02010600030101010101" pitchFamily="2" charset="-122"/>
              </a:rPr>
              <a:t>be accessible to</a:t>
            </a:r>
            <a:r>
              <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rPr>
              <a:t> everyone</a:t>
            </a:r>
            <a:endParaRPr lang="en-US" altLang="zh-CN" sz="2800" dirty="0">
              <a:solidFill>
                <a:schemeClr val="bg1"/>
              </a:solidFill>
              <a:latin typeface="Times New Roman" panose="02020603050405020304" charset="0"/>
              <a:cs typeface="Times New Roman" panose="02020603050405020304" charset="0"/>
              <a:sym typeface="宋体" panose="02010600030101010101" pitchFamily="2" charset="-122"/>
            </a:endParaRPr>
          </a:p>
        </p:txBody>
      </p:sp>
      <p:sp>
        <p:nvSpPr>
          <p:cNvPr id="24" name="文本框 7"/>
          <p:cNvSpPr/>
          <p:nvPr/>
        </p:nvSpPr>
        <p:spPr>
          <a:xfrm>
            <a:off x="41868" y="2773703"/>
            <a:ext cx="12150132" cy="1938992"/>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algn="ctr"/>
            <a:r>
              <a:rPr lang="en-US" altLang="zh-CN" sz="4000" dirty="0">
                <a:solidFill>
                  <a:srgbClr val="FFFF00"/>
                </a:solidFill>
                <a:latin typeface="Times New Roman" panose="02020603050405020304" charset="0"/>
                <a:cs typeface="Times New Roman" panose="02020603050405020304" charset="0"/>
                <a:sym typeface="宋体" panose="02010600030101010101" pitchFamily="2" charset="-122"/>
              </a:rPr>
              <a:t>d. </a:t>
            </a:r>
            <a:r>
              <a:rPr lang="en-US" altLang="zh-CN" sz="4000" kern="100" dirty="0">
                <a:solidFill>
                  <a:srgbClr val="FFFF00"/>
                </a:solidFill>
                <a:latin typeface="Times New Roman" panose="02020603050405020304" charset="0"/>
                <a:cs typeface="Times New Roman" panose="02020603050405020304" charset="0"/>
              </a:rPr>
              <a:t>When we </a:t>
            </a:r>
            <a:r>
              <a:rPr lang="en-US" altLang="zh-CN" sz="4000" kern="100" dirty="0">
                <a:solidFill>
                  <a:schemeClr val="bg1"/>
                </a:solidFill>
                <a:latin typeface="Times New Roman" panose="02020603050405020304" charset="0"/>
                <a:cs typeface="Times New Roman" panose="02020603050405020304" charset="0"/>
              </a:rPr>
              <a:t>go through </a:t>
            </a:r>
            <a:r>
              <a:rPr lang="en-US" altLang="zh-CN" sz="4000" kern="100" dirty="0">
                <a:solidFill>
                  <a:srgbClr val="FFFF00"/>
                </a:solidFill>
                <a:latin typeface="Times New Roman" panose="02020603050405020304" charset="0"/>
                <a:cs typeface="Times New Roman" panose="02020603050405020304" charset="0"/>
              </a:rPr>
              <a:t>tough times, we can find help and support from others facing similar challenges online.</a:t>
            </a:r>
            <a:endParaRPr lang="zh-CN" altLang="zh-CN" sz="4000" kern="100" dirty="0">
              <a:solidFill>
                <a:srgbClr val="FFFF00"/>
              </a:solidFill>
              <a:latin typeface="Times New Roman" panose="02020603050405020304" charset="0"/>
              <a:cs typeface="Times New Roman" panose="02020603050405020304" charset="0"/>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randombar(horizontal)">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randombar(horizontal)">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4"/>
                                        </p:tgtEl>
                                        <p:attrNameLst>
                                          <p:attrName>style.visibility</p:attrName>
                                        </p:attrNameLst>
                                      </p:cBhvr>
                                      <p:to>
                                        <p:strVal val="visible"/>
                                      </p:to>
                                    </p:set>
                                    <p:animEffect transition="in" filter="randombar(horizontal)">
                                      <p:cBhvr>
                                        <p:cTn id="22"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5" grpId="1" animBg="1"/>
      <p:bldP spid="7" grpId="1" animBg="1"/>
      <p:bldP spid="9" grpId="1" animBg="1"/>
      <p:bldP spid="12" grpId="1"/>
      <p:bldP spid="13" grpId="1"/>
      <p:bldP spid="15" grpId="1"/>
      <p:bldP spid="20" grpId="0" bldLvl="0" animBg="1"/>
      <p:bldP spid="20" grpId="1" animBg="1"/>
      <p:bldP spid="21" grpId="0" bldLvl="0" animBg="1"/>
      <p:bldP spid="21" grpId="1" animBg="1"/>
      <p:bldP spid="23" grpId="0" bldLvl="0" animBg="1"/>
      <p:bldP spid="23" grpId="1" animBg="1"/>
      <p:bldP spid="24" grpId="0" bldLvl="0" animBg="1"/>
      <p:bldP spid="24"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组合 1"/>
          <p:cNvGrpSpPr/>
          <p:nvPr/>
        </p:nvGrpSpPr>
        <p:grpSpPr>
          <a:xfrm>
            <a:off x="100330" y="0"/>
            <a:ext cx="5122545" cy="960755"/>
            <a:chOff x="433" y="268"/>
            <a:chExt cx="8067" cy="1513"/>
          </a:xfrm>
        </p:grpSpPr>
        <p:pic>
          <p:nvPicPr>
            <p:cNvPr id="3" name="图片 2"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4" name="文本框 3"/>
            <p:cNvSpPr txBox="1"/>
            <p:nvPr>
              <p:custDataLst>
                <p:tags r:id="rId3"/>
              </p:custDataLst>
            </p:nvPr>
          </p:nvSpPr>
          <p:spPr>
            <a:xfrm>
              <a:off x="2726" y="468"/>
              <a:ext cx="5774" cy="1115"/>
            </a:xfrm>
            <a:prstGeom prst="rect">
              <a:avLst/>
            </a:prstGeom>
            <a:noFill/>
          </p:spPr>
          <p:txBody>
            <a:bodyPr wrap="none" rtlCol="0" anchor="t">
              <a:spAutoFit/>
            </a:bodyPr>
            <a:lstStyle/>
            <a:p>
              <a:pPr algn="ctr"/>
              <a:r>
                <a:rPr lang="en-US" altLang="zh-CN" sz="4000" b="1" dirty="0" err="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a:t>
              </a: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 for </a:t>
              </a:r>
              <a:r>
                <a:rPr lang="en-US" altLang="zh-CN" sz="4000" b="1" dirty="0">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revision</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5" name="文本框 4"/>
          <p:cNvSpPr txBox="1"/>
          <p:nvPr>
            <p:custDataLst>
              <p:tags r:id="rId4"/>
            </p:custDataLst>
          </p:nvPr>
        </p:nvSpPr>
        <p:spPr>
          <a:xfrm>
            <a:off x="492994" y="1501587"/>
            <a:ext cx="2034531" cy="584775"/>
          </a:xfrm>
          <a:prstGeom prst="rect">
            <a:avLst/>
          </a:prstGeom>
          <a:noFill/>
        </p:spPr>
        <p:txBody>
          <a:bodyPr wrap="none" rtlCol="0">
            <a:spAutoFit/>
          </a:bodyPr>
          <a:lstStyle/>
          <a:p>
            <a:r>
              <a:rPr lang="en-US" altLang="zh-CN" sz="3200" b="1" dirty="0">
                <a:solidFill>
                  <a:srgbClr val="4DA9AC"/>
                </a:solidFill>
                <a:latin typeface="Comic Sans MS" panose="030F0702030302020204" charset="0"/>
                <a:ea typeface="楷体" panose="02010609060101010101" charset="-122"/>
                <a:cs typeface="Comic Sans MS" panose="030F0702030302020204" charset="0"/>
              </a:rPr>
              <a:t>structure</a:t>
            </a:r>
            <a:endParaRPr lang="en-US" altLang="zh-CN" sz="3200" b="1" dirty="0">
              <a:solidFill>
                <a:srgbClr val="4DA9AC"/>
              </a:solidFill>
              <a:latin typeface="Comic Sans MS" panose="030F0702030302020204" charset="0"/>
              <a:ea typeface="楷体" panose="02010609060101010101" charset="-122"/>
              <a:cs typeface="Comic Sans MS" panose="030F0702030302020204" charset="0"/>
            </a:endParaRPr>
          </a:p>
        </p:txBody>
      </p:sp>
      <p:sp>
        <p:nvSpPr>
          <p:cNvPr id="6" name="文本框 5"/>
          <p:cNvSpPr txBox="1"/>
          <p:nvPr>
            <p:custDataLst>
              <p:tags r:id="rId5"/>
            </p:custDataLst>
          </p:nvPr>
        </p:nvSpPr>
        <p:spPr>
          <a:xfrm>
            <a:off x="285984" y="5436682"/>
            <a:ext cx="3134191" cy="584775"/>
          </a:xfrm>
          <a:prstGeom prst="rect">
            <a:avLst/>
          </a:prstGeom>
          <a:noFill/>
        </p:spPr>
        <p:txBody>
          <a:bodyPr wrap="none" rtlCol="0">
            <a:spAutoFit/>
          </a:bodyPr>
          <a:lstStyle/>
          <a:p>
            <a:r>
              <a:rPr lang="en-US" altLang="zh-CN" sz="3200" b="1">
                <a:solidFill>
                  <a:srgbClr val="4DA9AC"/>
                </a:solidFill>
                <a:latin typeface="Comic Sans MS" panose="030F0702030302020204" charset="0"/>
                <a:ea typeface="楷体" panose="02010609060101010101" charset="-122"/>
                <a:cs typeface="Comic Sans MS" panose="030F0702030302020204" charset="0"/>
              </a:rPr>
              <a:t>writing method</a:t>
            </a:r>
            <a:endParaRPr lang="en-US" altLang="zh-CN" sz="3200" b="1">
              <a:solidFill>
                <a:srgbClr val="4DA9AC"/>
              </a:solidFill>
              <a:latin typeface="Comic Sans MS" panose="030F0702030302020204" charset="0"/>
              <a:ea typeface="楷体" panose="02010609060101010101" charset="-122"/>
              <a:cs typeface="Comic Sans MS" panose="030F0702030302020204" charset="0"/>
            </a:endParaRPr>
          </a:p>
        </p:txBody>
      </p:sp>
      <p:sp>
        <p:nvSpPr>
          <p:cNvPr id="7" name="流程图: 可选过程 6"/>
          <p:cNvSpPr/>
          <p:nvPr>
            <p:custDataLst>
              <p:tags r:id="rId6"/>
            </p:custDataLst>
          </p:nvPr>
        </p:nvSpPr>
        <p:spPr>
          <a:xfrm>
            <a:off x="148980" y="2627194"/>
            <a:ext cx="3271195" cy="2211220"/>
          </a:xfrm>
          <a:prstGeom prst="flowChartAlternateProcess">
            <a:avLst/>
          </a:prstGeom>
          <a:solidFill>
            <a:srgbClr val="1B5086">
              <a:alpha val="56000"/>
            </a:srgbClr>
          </a:solidFill>
          <a:ln>
            <a:no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l"/>
            <a:r>
              <a:rPr lang="en-US" altLang="zh-CN" sz="2800" b="1" dirty="0">
                <a:latin typeface="Times New Roman" panose="02020603050405020304" charset="0"/>
                <a:cs typeface="Times New Roman" panose="02020603050405020304" charset="0"/>
              </a:rPr>
              <a:t>Stronger together: How we have been changed by the Internet</a:t>
            </a:r>
            <a:endParaRPr lang="en-US" altLang="zh-CN" sz="2800" b="1" spc="130" dirty="0">
              <a:ln>
                <a:noFill/>
              </a:ln>
              <a:solidFill>
                <a:schemeClr val="accent2"/>
              </a:solidFill>
              <a:latin typeface="Times New Roman" panose="02020603050405020304" charset="0"/>
              <a:ea typeface="微软雅黑" panose="020B0503020204020204" pitchFamily="34" charset="-122"/>
              <a:cs typeface="Times New Roman" panose="02020603050405020304" charset="0"/>
            </a:endParaRPr>
          </a:p>
        </p:txBody>
      </p:sp>
      <p:sp>
        <p:nvSpPr>
          <p:cNvPr id="8" name="左大括号 7"/>
          <p:cNvSpPr/>
          <p:nvPr>
            <p:custDataLst>
              <p:tags r:id="rId7"/>
            </p:custDataLst>
          </p:nvPr>
        </p:nvSpPr>
        <p:spPr>
          <a:xfrm>
            <a:off x="3839910" y="960755"/>
            <a:ext cx="75565" cy="5411470"/>
          </a:xfrm>
          <a:prstGeom prst="leftBrace">
            <a:avLst/>
          </a:prstGeom>
          <a:ln w="57150"/>
        </p:spPr>
        <p:style>
          <a:lnRef idx="3">
            <a:schemeClr val="accent2"/>
          </a:lnRef>
          <a:fillRef idx="0">
            <a:schemeClr val="accent2"/>
          </a:fillRef>
          <a:effectRef idx="2">
            <a:schemeClr val="accent2"/>
          </a:effectRef>
          <a:fontRef idx="minor">
            <a:schemeClr val="tx1"/>
          </a:fontRef>
        </p:style>
        <p:txBody>
          <a:bodyPr rtlCol="0" anchor="ctr"/>
          <a:lstStyle/>
          <a:p>
            <a:pPr algn="ctr"/>
            <a:endParaRPr lang="zh-CN" altLang="en-US"/>
          </a:p>
        </p:txBody>
      </p:sp>
      <p:sp>
        <p:nvSpPr>
          <p:cNvPr id="9" name="圆角矩形 15"/>
          <p:cNvSpPr/>
          <p:nvPr>
            <p:custDataLst>
              <p:tags r:id="rId8"/>
            </p:custDataLst>
          </p:nvPr>
        </p:nvSpPr>
        <p:spPr>
          <a:xfrm>
            <a:off x="4065165" y="810743"/>
            <a:ext cx="2753212" cy="583565"/>
          </a:xfrm>
          <a:prstGeom prst="roundRect">
            <a:avLst/>
          </a:prstGeom>
          <a:solidFill>
            <a:schemeClr val="tx2">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latin typeface="Comic Sans MS" panose="030F0702030302020204" charset="0"/>
                <a:cs typeface="Comic Sans MS" panose="030F0702030302020204" charset="0"/>
              </a:rPr>
              <a:t>Introduction</a:t>
            </a:r>
            <a:endParaRPr lang="en-US" altLang="zh-CN" sz="2800" b="1">
              <a:latin typeface="Comic Sans MS" panose="030F0702030302020204" charset="0"/>
              <a:cs typeface="Comic Sans MS" panose="030F0702030302020204" charset="0"/>
            </a:endParaRPr>
          </a:p>
        </p:txBody>
      </p:sp>
      <p:sp>
        <p:nvSpPr>
          <p:cNvPr id="10" name="圆角矩形 5"/>
          <p:cNvSpPr/>
          <p:nvPr>
            <p:custDataLst>
              <p:tags r:id="rId9"/>
            </p:custDataLst>
          </p:nvPr>
        </p:nvSpPr>
        <p:spPr>
          <a:xfrm>
            <a:off x="4133618" y="3429000"/>
            <a:ext cx="2634829" cy="583565"/>
          </a:xfrm>
          <a:prstGeom prst="roundRect">
            <a:avLst/>
          </a:prstGeom>
          <a:solidFill>
            <a:schemeClr val="tx2">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latin typeface="Comic Sans MS" panose="030F0702030302020204" charset="0"/>
                <a:cs typeface="Comic Sans MS" panose="030F0702030302020204" charset="0"/>
              </a:rPr>
              <a:t>Example</a:t>
            </a:r>
            <a:endParaRPr lang="en-US" altLang="zh-CN" sz="2800" b="1">
              <a:latin typeface="微软雅黑" panose="020B0503020204020204" pitchFamily="34" charset="-122"/>
              <a:ea typeface="微软雅黑" panose="020B0503020204020204" pitchFamily="34" charset="-122"/>
              <a:cs typeface="Comic Sans MS" panose="030F0702030302020204" charset="0"/>
            </a:endParaRPr>
          </a:p>
        </p:txBody>
      </p:sp>
      <p:sp>
        <p:nvSpPr>
          <p:cNvPr id="11" name="圆角矩形 6"/>
          <p:cNvSpPr/>
          <p:nvPr>
            <p:custDataLst>
              <p:tags r:id="rId10"/>
            </p:custDataLst>
          </p:nvPr>
        </p:nvSpPr>
        <p:spPr>
          <a:xfrm>
            <a:off x="4065165" y="5727967"/>
            <a:ext cx="2752126" cy="583565"/>
          </a:xfrm>
          <a:prstGeom prst="roundRect">
            <a:avLst/>
          </a:prstGeom>
          <a:solidFill>
            <a:schemeClr val="tx2">
              <a:alpha val="6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2800" b="1">
                <a:latin typeface="Comic Sans MS" panose="030F0702030302020204" charset="0"/>
                <a:cs typeface="Comic Sans MS" panose="030F0702030302020204" charset="0"/>
              </a:rPr>
              <a:t>Summary</a:t>
            </a:r>
            <a:endParaRPr lang="en-US" altLang="zh-CN" sz="2800" b="1">
              <a:latin typeface="Comic Sans MS" panose="030F0702030302020204" charset="0"/>
              <a:cs typeface="Comic Sans MS" panose="030F0702030302020204" charset="0"/>
            </a:endParaRPr>
          </a:p>
        </p:txBody>
      </p:sp>
      <p:sp>
        <p:nvSpPr>
          <p:cNvPr id="12" name="文本框 11"/>
          <p:cNvSpPr txBox="1"/>
          <p:nvPr>
            <p:custDataLst>
              <p:tags r:id="rId11"/>
            </p:custDataLst>
          </p:nvPr>
        </p:nvSpPr>
        <p:spPr>
          <a:xfrm>
            <a:off x="4284369" y="1446865"/>
            <a:ext cx="3458399" cy="568489"/>
          </a:xfrm>
          <a:prstGeom prst="rect">
            <a:avLst/>
          </a:prstGeom>
          <a:noFill/>
        </p:spPr>
        <p:txBody>
          <a:bodyPr wrap="square" rtlCol="0" anchor="t">
            <a:spAutoFit/>
          </a:bodyPr>
          <a:lstStyle/>
          <a:p>
            <a:pPr algn="l" defTabSz="913130">
              <a:lnSpc>
                <a:spcPct val="120000"/>
              </a:lnSpc>
            </a:pP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r>
              <a:rPr lang="en-US" altLang="zh-CN"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para.1</a:t>
            </a: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endParaRPr lang="zh-CN" altLang="en-US" sz="2800" b="1" dirty="0"/>
          </a:p>
        </p:txBody>
      </p:sp>
      <p:sp>
        <p:nvSpPr>
          <p:cNvPr id="13" name="文本框 12"/>
          <p:cNvSpPr txBox="1"/>
          <p:nvPr>
            <p:custDataLst>
              <p:tags r:id="rId12"/>
            </p:custDataLst>
          </p:nvPr>
        </p:nvSpPr>
        <p:spPr>
          <a:xfrm>
            <a:off x="4133618" y="4050046"/>
            <a:ext cx="4244724" cy="568489"/>
          </a:xfrm>
          <a:prstGeom prst="rect">
            <a:avLst/>
          </a:prstGeom>
          <a:noFill/>
        </p:spPr>
        <p:txBody>
          <a:bodyPr wrap="square" rtlCol="0" anchor="t">
            <a:spAutoFit/>
          </a:bodyPr>
          <a:lstStyle/>
          <a:p>
            <a:pPr algn="l" defTabSz="913130">
              <a:lnSpc>
                <a:spcPct val="120000"/>
              </a:lnSpc>
            </a:pP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r>
              <a:rPr lang="en-US" altLang="zh-CN"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para.2-4</a:t>
            </a: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endParaRPr lang="zh-CN" altLang="en-US" sz="2800" b="1" dirty="0"/>
          </a:p>
        </p:txBody>
      </p:sp>
      <p:sp>
        <p:nvSpPr>
          <p:cNvPr id="14" name="文本框 13"/>
          <p:cNvSpPr txBox="1"/>
          <p:nvPr>
            <p:custDataLst>
              <p:tags r:id="rId13"/>
            </p:custDataLst>
          </p:nvPr>
        </p:nvSpPr>
        <p:spPr>
          <a:xfrm>
            <a:off x="4235016" y="6162511"/>
            <a:ext cx="3557103" cy="568489"/>
          </a:xfrm>
          <a:prstGeom prst="rect">
            <a:avLst/>
          </a:prstGeom>
          <a:noFill/>
        </p:spPr>
        <p:txBody>
          <a:bodyPr wrap="square" rtlCol="0" anchor="t">
            <a:spAutoFit/>
          </a:bodyPr>
          <a:lstStyle/>
          <a:p>
            <a:pPr algn="l" defTabSz="913130">
              <a:lnSpc>
                <a:spcPct val="120000"/>
              </a:lnSpc>
            </a:pP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r>
              <a:rPr lang="en-US" altLang="zh-CN"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para.5</a:t>
            </a:r>
            <a:r>
              <a:rPr lang="zh-CN" altLang="en-US" sz="2800" b="1" spc="130" dirty="0">
                <a:ln>
                  <a:noFill/>
                </a:ln>
                <a:solidFill>
                  <a:schemeClr val="accent2"/>
                </a:solidFill>
                <a:latin typeface="Comic Sans MS" panose="030F0702030302020204" charset="0"/>
                <a:ea typeface="微软雅黑" panose="020B0503020204020204" pitchFamily="34" charset="-122"/>
                <a:cs typeface="Comic Sans MS" panose="030F0702030302020204" charset="0"/>
                <a:sym typeface="+mn-ea"/>
              </a:rPr>
              <a:t>）</a:t>
            </a:r>
            <a:endParaRPr lang="zh-CN" altLang="en-US" sz="2800" b="1" dirty="0"/>
          </a:p>
        </p:txBody>
      </p:sp>
      <p:sp>
        <p:nvSpPr>
          <p:cNvPr id="15" name="文本框 7"/>
          <p:cNvSpPr/>
          <p:nvPr/>
        </p:nvSpPr>
        <p:spPr>
          <a:xfrm>
            <a:off x="7242577" y="625471"/>
            <a:ext cx="4169159" cy="954107"/>
          </a:xfrm>
          <a:prstGeom prst="rect">
            <a:avLst/>
          </a:prstGeom>
          <a:solidFill>
            <a:schemeClr val="accent1">
              <a:lumMod val="40000"/>
              <a:lumOff val="60000"/>
            </a:schemeClr>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dirty="0">
                <a:solidFill>
                  <a:schemeClr val="tx1"/>
                </a:solidFill>
                <a:latin typeface="Comic Sans MS" panose="030F0702030302020204" charset="0"/>
                <a:sym typeface="宋体" panose="02010600030101010101" pitchFamily="2" charset="-122"/>
              </a:rPr>
              <a:t> Benefits of the internet to our life </a:t>
            </a:r>
            <a:endParaRPr lang="en-US" altLang="zh-CN" sz="2800" dirty="0">
              <a:solidFill>
                <a:schemeClr val="tx1"/>
              </a:solidFill>
              <a:latin typeface="Comic Sans MS" panose="030F0702030302020204" charset="0"/>
              <a:sym typeface="宋体" panose="02010600030101010101" pitchFamily="2" charset="-122"/>
            </a:endParaRPr>
          </a:p>
        </p:txBody>
      </p:sp>
      <p:sp>
        <p:nvSpPr>
          <p:cNvPr id="16" name="左大括号 15"/>
          <p:cNvSpPr/>
          <p:nvPr>
            <p:custDataLst>
              <p:tags r:id="rId14"/>
            </p:custDataLst>
          </p:nvPr>
        </p:nvSpPr>
        <p:spPr>
          <a:xfrm rot="10800000" flipH="1">
            <a:off x="6948807" y="2002254"/>
            <a:ext cx="75565" cy="3303812"/>
          </a:xfrm>
          <a:prstGeom prst="leftBrace">
            <a:avLst/>
          </a:prstGeom>
          <a:ln w="25400"/>
        </p:spPr>
        <p:style>
          <a:lnRef idx="3">
            <a:schemeClr val="accent2"/>
          </a:lnRef>
          <a:fillRef idx="0">
            <a:schemeClr val="accent2"/>
          </a:fillRef>
          <a:effectRef idx="2">
            <a:schemeClr val="accent2"/>
          </a:effectRef>
          <a:fontRef idx="minor">
            <a:schemeClr val="tx1"/>
          </a:fontRef>
        </p:style>
        <p:txBody>
          <a:bodyPr rtlCol="0" anchor="ctr"/>
          <a:lstStyle/>
          <a:p>
            <a:pPr algn="ctr"/>
            <a:endParaRPr lang="zh-CN" altLang="en-US"/>
          </a:p>
        </p:txBody>
      </p:sp>
      <p:sp>
        <p:nvSpPr>
          <p:cNvPr id="17" name="文本框 7"/>
          <p:cNvSpPr/>
          <p:nvPr/>
        </p:nvSpPr>
        <p:spPr>
          <a:xfrm>
            <a:off x="7284464" y="1957144"/>
            <a:ext cx="4169159" cy="830997"/>
          </a:xfrm>
          <a:prstGeom prst="rect">
            <a:avLst/>
          </a:prstGeom>
          <a:solidFill>
            <a:schemeClr val="accent1">
              <a:lumMod val="40000"/>
              <a:lumOff val="60000"/>
            </a:schemeClr>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400" dirty="0">
                <a:solidFill>
                  <a:schemeClr val="tx1"/>
                </a:solidFill>
                <a:latin typeface="Comic Sans MS" panose="030F0702030302020204" charset="0"/>
                <a:sym typeface="宋体" panose="02010600030101010101" pitchFamily="2" charset="-122"/>
              </a:rPr>
              <a:t>The difficulty Joan met and solved</a:t>
            </a:r>
            <a:endParaRPr sz="2400" dirty="0">
              <a:solidFill>
                <a:schemeClr val="tx1"/>
              </a:solidFill>
              <a:latin typeface="Comic Sans MS" panose="030F0702030302020204" charset="0"/>
              <a:sym typeface="宋体" panose="02010600030101010101" pitchFamily="2" charset="-122"/>
            </a:endParaRPr>
          </a:p>
        </p:txBody>
      </p:sp>
      <p:sp>
        <p:nvSpPr>
          <p:cNvPr id="18" name="文本框 7"/>
          <p:cNvSpPr/>
          <p:nvPr/>
        </p:nvSpPr>
        <p:spPr>
          <a:xfrm>
            <a:off x="7284464" y="3240617"/>
            <a:ext cx="4377858" cy="830997"/>
          </a:xfrm>
          <a:prstGeom prst="rect">
            <a:avLst/>
          </a:prstGeom>
          <a:solidFill>
            <a:schemeClr val="accent1">
              <a:lumMod val="40000"/>
              <a:lumOff val="60000"/>
            </a:schemeClr>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400" dirty="0">
                <a:solidFill>
                  <a:schemeClr val="tx1"/>
                </a:solidFill>
                <a:latin typeface="Comic Sans MS" panose="030F0702030302020204" charset="0"/>
                <a:sym typeface="宋体" panose="02010600030101010101" pitchFamily="2" charset="-122"/>
              </a:rPr>
              <a:t>Joan started an IT club to help others</a:t>
            </a:r>
            <a:endParaRPr lang="en-US" altLang="zh-CN" sz="2400" dirty="0">
              <a:solidFill>
                <a:schemeClr val="tx1"/>
              </a:solidFill>
              <a:latin typeface="Comic Sans MS" panose="030F0702030302020204" charset="0"/>
              <a:sym typeface="宋体" panose="02010600030101010101" pitchFamily="2" charset="-122"/>
            </a:endParaRPr>
          </a:p>
        </p:txBody>
      </p:sp>
      <p:sp>
        <p:nvSpPr>
          <p:cNvPr id="19" name="文本框 7"/>
          <p:cNvSpPr/>
          <p:nvPr/>
        </p:nvSpPr>
        <p:spPr>
          <a:xfrm>
            <a:off x="7323876" y="4844401"/>
            <a:ext cx="3378794" cy="461665"/>
          </a:xfrm>
          <a:prstGeom prst="rect">
            <a:avLst/>
          </a:prstGeom>
          <a:solidFill>
            <a:schemeClr val="accent1">
              <a:lumMod val="40000"/>
              <a:lumOff val="60000"/>
            </a:schemeClr>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400" dirty="0">
                <a:solidFill>
                  <a:schemeClr val="tx1"/>
                </a:solidFill>
                <a:latin typeface="Comic Sans MS" panose="030F0702030302020204" charset="0"/>
                <a:sym typeface="宋体" panose="02010600030101010101" pitchFamily="2" charset="-122"/>
              </a:rPr>
              <a:t>Joan's next goal</a:t>
            </a:r>
            <a:endParaRPr lang="en-US" altLang="zh-CN" sz="2400" dirty="0">
              <a:solidFill>
                <a:schemeClr val="tx1"/>
              </a:solidFill>
              <a:latin typeface="Comic Sans MS" panose="030F0702030302020204" charset="0"/>
              <a:sym typeface="宋体" panose="02010600030101010101" pitchFamily="2" charset="-122"/>
            </a:endParaRPr>
          </a:p>
        </p:txBody>
      </p:sp>
      <p:sp>
        <p:nvSpPr>
          <p:cNvPr id="20" name="文本框 7"/>
          <p:cNvSpPr/>
          <p:nvPr/>
        </p:nvSpPr>
        <p:spPr>
          <a:xfrm>
            <a:off x="7284464" y="5542695"/>
            <a:ext cx="3823623" cy="954107"/>
          </a:xfrm>
          <a:prstGeom prst="rect">
            <a:avLst/>
          </a:prstGeom>
          <a:solidFill>
            <a:schemeClr val="accent1">
              <a:lumMod val="40000"/>
              <a:lumOff val="60000"/>
            </a:schemeClr>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dirty="0">
                <a:solidFill>
                  <a:schemeClr val="tx1"/>
                </a:solidFill>
                <a:latin typeface="Comic Sans MS" panose="030F0702030302020204" charset="0"/>
                <a:sym typeface="宋体" panose="02010600030101010101" pitchFamily="2" charset="-122"/>
              </a:rPr>
              <a:t>Joan's life has been greatly improved</a:t>
            </a:r>
            <a:endParaRPr lang="en-US" altLang="zh-CN" sz="2800" dirty="0">
              <a:solidFill>
                <a:schemeClr val="tx1"/>
              </a:solidFill>
              <a:latin typeface="Comic Sans MS" panose="030F0702030302020204" charset="0"/>
              <a:sym typeface="宋体" panose="02010600030101010101" pitchFamily="2" charset="-122"/>
            </a:endParaRPr>
          </a:p>
        </p:txBody>
      </p:sp>
      <p:sp>
        <p:nvSpPr>
          <p:cNvPr id="21" name="文本框 20"/>
          <p:cNvSpPr txBox="1"/>
          <p:nvPr>
            <p:custDataLst>
              <p:tags r:id="rId15"/>
            </p:custDataLst>
          </p:nvPr>
        </p:nvSpPr>
        <p:spPr>
          <a:xfrm>
            <a:off x="573514" y="1916689"/>
            <a:ext cx="1922214" cy="584775"/>
          </a:xfrm>
          <a:prstGeom prst="rect">
            <a:avLst/>
          </a:prstGeom>
          <a:noFill/>
        </p:spPr>
        <p:txBody>
          <a:bodyPr wrap="square" rtlCol="0">
            <a:spAutoFit/>
          </a:bodyPr>
          <a:lstStyle/>
          <a:p>
            <a:r>
              <a:rPr lang="zh-CN" altLang="en-US" sz="3200" b="1" dirty="0">
                <a:solidFill>
                  <a:srgbClr val="4DA9AC"/>
                </a:solidFill>
                <a:latin typeface="Comic Sans MS" panose="030F0702030302020204" charset="0"/>
                <a:ea typeface="楷体" panose="02010609060101010101" charset="-122"/>
                <a:cs typeface="Comic Sans MS" panose="030F0702030302020204" charset="0"/>
              </a:rPr>
              <a:t>总</a:t>
            </a:r>
            <a:r>
              <a:rPr lang="en-US" altLang="zh-CN" sz="3200" b="1" dirty="0">
                <a:solidFill>
                  <a:srgbClr val="4DA9AC"/>
                </a:solidFill>
                <a:latin typeface="Comic Sans MS" panose="030F0702030302020204" charset="0"/>
                <a:ea typeface="楷体" panose="02010609060101010101" charset="-122"/>
                <a:cs typeface="Comic Sans MS" panose="030F0702030302020204" charset="0"/>
              </a:rPr>
              <a:t>-</a:t>
            </a:r>
            <a:r>
              <a:rPr lang="zh-CN" altLang="en-US" sz="3200" b="1" dirty="0">
                <a:solidFill>
                  <a:srgbClr val="4DA9AC"/>
                </a:solidFill>
                <a:latin typeface="Comic Sans MS" panose="030F0702030302020204" charset="0"/>
                <a:ea typeface="楷体" panose="02010609060101010101" charset="-122"/>
                <a:cs typeface="Comic Sans MS" panose="030F0702030302020204" charset="0"/>
              </a:rPr>
              <a:t>分</a:t>
            </a:r>
            <a:r>
              <a:rPr lang="en-US" altLang="zh-CN" sz="3200" b="1" dirty="0">
                <a:solidFill>
                  <a:srgbClr val="4DA9AC"/>
                </a:solidFill>
                <a:latin typeface="Comic Sans MS" panose="030F0702030302020204" charset="0"/>
                <a:ea typeface="楷体" panose="02010609060101010101" charset="-122"/>
                <a:cs typeface="Comic Sans MS" panose="030F0702030302020204" charset="0"/>
              </a:rPr>
              <a:t>-</a:t>
            </a:r>
            <a:r>
              <a:rPr lang="zh-CN" altLang="en-US" sz="3200" b="1" dirty="0">
                <a:solidFill>
                  <a:srgbClr val="4DA9AC"/>
                </a:solidFill>
                <a:latin typeface="Comic Sans MS" panose="030F0702030302020204" charset="0"/>
                <a:ea typeface="楷体" panose="02010609060101010101" charset="-122"/>
                <a:cs typeface="Comic Sans MS" panose="030F0702030302020204" charset="0"/>
              </a:rPr>
              <a:t>总</a:t>
            </a:r>
            <a:endParaRPr lang="zh-CN" altLang="en-US" sz="3200" b="1" dirty="0">
              <a:solidFill>
                <a:srgbClr val="4DA9AC"/>
              </a:solidFill>
              <a:latin typeface="Comic Sans MS" panose="030F0702030302020204" charset="0"/>
              <a:ea typeface="楷体" panose="02010609060101010101" charset="-122"/>
              <a:cs typeface="Comic Sans MS" panose="030F0702030302020204" charset="0"/>
            </a:endParaRPr>
          </a:p>
        </p:txBody>
      </p:sp>
      <p:sp>
        <p:nvSpPr>
          <p:cNvPr id="22" name="文本框 21"/>
          <p:cNvSpPr txBox="1"/>
          <p:nvPr>
            <p:custDataLst>
              <p:tags r:id="rId16"/>
            </p:custDataLst>
          </p:nvPr>
        </p:nvSpPr>
        <p:spPr>
          <a:xfrm>
            <a:off x="878497" y="6019144"/>
            <a:ext cx="1436689" cy="584775"/>
          </a:xfrm>
          <a:prstGeom prst="rect">
            <a:avLst/>
          </a:prstGeom>
          <a:noFill/>
        </p:spPr>
        <p:txBody>
          <a:bodyPr wrap="square" rtlCol="0">
            <a:spAutoFit/>
          </a:bodyPr>
          <a:lstStyle/>
          <a:p>
            <a:r>
              <a:rPr lang="zh-CN" altLang="en-US" sz="3200" b="1" dirty="0">
                <a:solidFill>
                  <a:srgbClr val="4DA9AC"/>
                </a:solidFill>
                <a:latin typeface="Comic Sans MS" panose="030F0702030302020204" charset="0"/>
                <a:ea typeface="楷体" panose="02010609060101010101" charset="-122"/>
                <a:cs typeface="Comic Sans MS" panose="030F0702030302020204" charset="0"/>
              </a:rPr>
              <a:t>举例子</a:t>
            </a:r>
            <a:endParaRPr lang="zh-CN" altLang="en-US" sz="3200" b="1" dirty="0">
              <a:solidFill>
                <a:srgbClr val="4DA9AC"/>
              </a:solidFill>
              <a:latin typeface="Comic Sans MS" panose="030F0702030302020204" charset="0"/>
              <a:ea typeface="楷体" panose="02010609060101010101" charset="-122"/>
              <a:cs typeface="Comic Sans MS" panose="030F070203030202020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mph" presetSubtype="0" fill="hold" grpId="0" nodeType="clickEffect">
                                  <p:stCondLst>
                                    <p:cond delay="0"/>
                                  </p:stCondLst>
                                  <p:childTnLst>
                                    <p:animRot by="21600000">
                                      <p:cBhvr>
                                        <p:cTn id="6" dur="500" fill="hold"/>
                                        <p:tgtEl>
                                          <p:spTgt spid="5"/>
                                        </p:tgtEl>
                                        <p:attrNameLst>
                                          <p:attrName>r</p:attrName>
                                        </p:attrNameLst>
                                      </p:cBhvr>
                                    </p:animRot>
                                  </p:childTnLst>
                                </p:cTn>
                              </p:par>
                            </p:childTnLst>
                          </p:cTn>
                        </p:par>
                      </p:childTnLst>
                    </p:cTn>
                  </p:par>
                  <p:par>
                    <p:cTn id="7" fill="hold">
                      <p:stCondLst>
                        <p:cond delay="indefinite"/>
                      </p:stCondLst>
                      <p:childTnLst>
                        <p:par>
                          <p:cTn id="8" fill="hold">
                            <p:stCondLst>
                              <p:cond delay="0"/>
                            </p:stCondLst>
                            <p:childTnLst>
                              <p:par>
                                <p:cTn id="9" presetID="8" presetClass="emph" presetSubtype="0" fill="hold" grpId="0" nodeType="clickEffect">
                                  <p:stCondLst>
                                    <p:cond delay="0"/>
                                  </p:stCondLst>
                                  <p:childTnLst>
                                    <p:animRot by="21600000">
                                      <p:cBhvr>
                                        <p:cTn id="10" dur="500" fill="hold"/>
                                        <p:tgtEl>
                                          <p:spTgt spid="6"/>
                                        </p:tgtEl>
                                        <p:attrNameLst>
                                          <p:attrName>r</p:attrName>
                                        </p:attrNameLst>
                                      </p:cBhvr>
                                    </p:animRo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blinds(horizontal)">
                                      <p:cBhvr>
                                        <p:cTn id="15" dur="500"/>
                                        <p:tgtEl>
                                          <p:spTgt spid="7"/>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8"/>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wipe(down)">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3" presetClass="entr" presetSubtype="10" fill="hold" grpId="0" nodeType="click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blinds(horizont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4" fill="hold" grpId="0" nodeType="clickEffect">
                                  <p:stCondLst>
                                    <p:cond delay="0"/>
                                  </p:stCondLst>
                                  <p:childTnLst>
                                    <p:set>
                                      <p:cBhvr>
                                        <p:cTn id="33" dur="1" fill="hold">
                                          <p:stCondLst>
                                            <p:cond delay="0"/>
                                          </p:stCondLst>
                                        </p:cTn>
                                        <p:tgtEl>
                                          <p:spTgt spid="13"/>
                                        </p:tgtEl>
                                        <p:attrNameLst>
                                          <p:attrName>style.visibility</p:attrName>
                                        </p:attrNameLst>
                                      </p:cBhvr>
                                      <p:to>
                                        <p:strVal val="visible"/>
                                      </p:to>
                                    </p:set>
                                    <p:animEffect transition="in" filter="wipe(down)">
                                      <p:cBhvr>
                                        <p:cTn id="34" dur="500"/>
                                        <p:tgtEl>
                                          <p:spTgt spid="13"/>
                                        </p:tgtEl>
                                      </p:cBhvr>
                                    </p:animEffect>
                                  </p:childTnLst>
                                </p:cTn>
                              </p:par>
                            </p:childTnLst>
                          </p:cTn>
                        </p:par>
                      </p:childTnLst>
                    </p:cTn>
                  </p:par>
                  <p:par>
                    <p:cTn id="35" fill="hold">
                      <p:stCondLst>
                        <p:cond delay="indefinite"/>
                      </p:stCondLst>
                      <p:childTnLst>
                        <p:par>
                          <p:cTn id="36" fill="hold">
                            <p:stCondLst>
                              <p:cond delay="0"/>
                            </p:stCondLst>
                            <p:childTnLst>
                              <p:par>
                                <p:cTn id="37" presetID="3" presetClass="entr" presetSubtype="1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blinds(horizontal)">
                                      <p:cBhvr>
                                        <p:cTn id="39" dur="500"/>
                                        <p:tgtEl>
                                          <p:spTgt spid="10"/>
                                        </p:tgtEl>
                                      </p:cBhvr>
                                    </p:animEffect>
                                  </p:childTnLst>
                                </p:cTn>
                              </p:par>
                            </p:childTnLst>
                          </p:cTn>
                        </p:par>
                      </p:childTnLst>
                    </p:cTn>
                  </p:par>
                  <p:par>
                    <p:cTn id="40" fill="hold">
                      <p:stCondLst>
                        <p:cond delay="indefinite"/>
                      </p:stCondLst>
                      <p:childTnLst>
                        <p:par>
                          <p:cTn id="41" fill="hold">
                            <p:stCondLst>
                              <p:cond delay="0"/>
                            </p:stCondLst>
                            <p:childTnLst>
                              <p:par>
                                <p:cTn id="42" presetID="3" presetClass="entr" presetSubtype="10" fill="hold" grpId="0"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blinds(horizontal)">
                                      <p:cBhvr>
                                        <p:cTn id="44" dur="500"/>
                                        <p:tgtEl>
                                          <p:spTgt spid="11"/>
                                        </p:tgtEl>
                                      </p:cBhvr>
                                    </p:animEffect>
                                  </p:childTnLst>
                                </p:cTn>
                              </p:par>
                            </p:childTnLst>
                          </p:cTn>
                        </p:par>
                      </p:childTnLst>
                    </p:cTn>
                  </p:par>
                  <p:par>
                    <p:cTn id="45" fill="hold">
                      <p:stCondLst>
                        <p:cond delay="indefinite"/>
                      </p:stCondLst>
                      <p:childTnLst>
                        <p:par>
                          <p:cTn id="46" fill="hold">
                            <p:stCondLst>
                              <p:cond delay="0"/>
                            </p:stCondLst>
                            <p:childTnLst>
                              <p:par>
                                <p:cTn id="47" presetID="22" presetClass="entr" presetSubtype="4" fill="hold" grpId="0" nodeType="click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wipe(down)">
                                      <p:cBhvr>
                                        <p:cTn id="49" dur="500"/>
                                        <p:tgtEl>
                                          <p:spTgt spid="14"/>
                                        </p:tgtEl>
                                      </p:cBhvr>
                                    </p:animEffect>
                                  </p:childTnLst>
                                </p:cTn>
                              </p:par>
                            </p:childTnLst>
                          </p:cTn>
                        </p:par>
                      </p:childTnLst>
                    </p:cTn>
                  </p:par>
                  <p:par>
                    <p:cTn id="50" fill="hold">
                      <p:stCondLst>
                        <p:cond delay="indefinite"/>
                      </p:stCondLst>
                      <p:childTnLst>
                        <p:par>
                          <p:cTn id="51" fill="hold">
                            <p:stCondLst>
                              <p:cond delay="0"/>
                            </p:stCondLst>
                            <p:childTnLst>
                              <p:par>
                                <p:cTn id="52" presetID="14" presetClass="entr" presetSubtype="10" fill="hold" grpId="1" nodeType="clickEffect">
                                  <p:stCondLst>
                                    <p:cond delay="0"/>
                                  </p:stCondLst>
                                  <p:childTnLst>
                                    <p:set>
                                      <p:cBhvr>
                                        <p:cTn id="53" dur="1" fill="hold">
                                          <p:stCondLst>
                                            <p:cond delay="0"/>
                                          </p:stCondLst>
                                        </p:cTn>
                                        <p:tgtEl>
                                          <p:spTgt spid="15"/>
                                        </p:tgtEl>
                                        <p:attrNameLst>
                                          <p:attrName>style.visibility</p:attrName>
                                        </p:attrNameLst>
                                      </p:cBhvr>
                                      <p:to>
                                        <p:strVal val="visible"/>
                                      </p:to>
                                    </p:set>
                                    <p:animEffect transition="in" filter="randombar(horizontal)">
                                      <p:cBhvr>
                                        <p:cTn id="54" dur="500"/>
                                        <p:tgtEl>
                                          <p:spTgt spid="15"/>
                                        </p:tgtEl>
                                      </p:cBhvr>
                                    </p:animEffec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6"/>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1" nodeType="clickEffect">
                                  <p:stCondLst>
                                    <p:cond delay="0"/>
                                  </p:stCondLst>
                                  <p:childTnLst>
                                    <p:set>
                                      <p:cBhvr>
                                        <p:cTn id="62" dur="1" fill="hold">
                                          <p:stCondLst>
                                            <p:cond delay="0"/>
                                          </p:stCondLst>
                                        </p:cTn>
                                        <p:tgtEl>
                                          <p:spTgt spid="17"/>
                                        </p:tgtEl>
                                        <p:attrNameLst>
                                          <p:attrName>style.visibility</p:attrName>
                                        </p:attrNameLst>
                                      </p:cBhvr>
                                      <p:to>
                                        <p:strVal val="visible"/>
                                      </p:to>
                                    </p:set>
                                    <p:animEffect transition="in" filter="randombar(horizontal)">
                                      <p:cBhvr>
                                        <p:cTn id="63" dur="500"/>
                                        <p:tgtEl>
                                          <p:spTgt spid="17"/>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1" nodeType="clickEffect">
                                  <p:stCondLst>
                                    <p:cond delay="0"/>
                                  </p:stCondLst>
                                  <p:childTnLst>
                                    <p:set>
                                      <p:cBhvr>
                                        <p:cTn id="67" dur="1" fill="hold">
                                          <p:stCondLst>
                                            <p:cond delay="0"/>
                                          </p:stCondLst>
                                        </p:cTn>
                                        <p:tgtEl>
                                          <p:spTgt spid="18"/>
                                        </p:tgtEl>
                                        <p:attrNameLst>
                                          <p:attrName>style.visibility</p:attrName>
                                        </p:attrNameLst>
                                      </p:cBhvr>
                                      <p:to>
                                        <p:strVal val="visible"/>
                                      </p:to>
                                    </p:set>
                                    <p:animEffect transition="in" filter="randombar(horizontal)">
                                      <p:cBhvr>
                                        <p:cTn id="68" dur="500"/>
                                        <p:tgtEl>
                                          <p:spTgt spid="18"/>
                                        </p:tgtEl>
                                      </p:cBhvr>
                                    </p:animEffec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grpId="1" nodeType="clickEffect">
                                  <p:stCondLst>
                                    <p:cond delay="0"/>
                                  </p:stCondLst>
                                  <p:childTnLst>
                                    <p:set>
                                      <p:cBhvr>
                                        <p:cTn id="72" dur="1" fill="hold">
                                          <p:stCondLst>
                                            <p:cond delay="0"/>
                                          </p:stCondLst>
                                        </p:cTn>
                                        <p:tgtEl>
                                          <p:spTgt spid="19"/>
                                        </p:tgtEl>
                                        <p:attrNameLst>
                                          <p:attrName>style.visibility</p:attrName>
                                        </p:attrNameLst>
                                      </p:cBhvr>
                                      <p:to>
                                        <p:strVal val="visible"/>
                                      </p:to>
                                    </p:set>
                                    <p:animEffect transition="in" filter="randombar(horizontal)">
                                      <p:cBhvr>
                                        <p:cTn id="73" dur="500"/>
                                        <p:tgtEl>
                                          <p:spTgt spid="19"/>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grpId="1" nodeType="clickEffect">
                                  <p:stCondLst>
                                    <p:cond delay="0"/>
                                  </p:stCondLst>
                                  <p:childTnLst>
                                    <p:set>
                                      <p:cBhvr>
                                        <p:cTn id="77" dur="1" fill="hold">
                                          <p:stCondLst>
                                            <p:cond delay="0"/>
                                          </p:stCondLst>
                                        </p:cTn>
                                        <p:tgtEl>
                                          <p:spTgt spid="20"/>
                                        </p:tgtEl>
                                        <p:attrNameLst>
                                          <p:attrName>style.visibility</p:attrName>
                                        </p:attrNameLst>
                                      </p:cBhvr>
                                      <p:to>
                                        <p:strVal val="visible"/>
                                      </p:to>
                                    </p:set>
                                    <p:animEffect transition="in" filter="randombar(horizontal)">
                                      <p:cBhvr>
                                        <p:cTn id="78" dur="500"/>
                                        <p:tgtEl>
                                          <p:spTgt spid="20"/>
                                        </p:tgtEl>
                                      </p:cBhvr>
                                    </p:animEffect>
                                  </p:childTnLst>
                                </p:cTn>
                              </p:par>
                            </p:childTnLst>
                          </p:cTn>
                        </p:par>
                      </p:childTnLst>
                    </p:cTn>
                  </p:par>
                  <p:par>
                    <p:cTn id="79" fill="hold">
                      <p:stCondLst>
                        <p:cond delay="indefinite"/>
                      </p:stCondLst>
                      <p:childTnLst>
                        <p:par>
                          <p:cTn id="80" fill="hold">
                            <p:stCondLst>
                              <p:cond delay="0"/>
                            </p:stCondLst>
                            <p:childTnLst>
                              <p:par>
                                <p:cTn id="81" presetID="21" presetClass="entr" presetSubtype="1" fill="hold" grpId="0" nodeType="clickEffect">
                                  <p:stCondLst>
                                    <p:cond delay="0"/>
                                  </p:stCondLst>
                                  <p:childTnLst>
                                    <p:set>
                                      <p:cBhvr>
                                        <p:cTn id="82" dur="500" fill="hold">
                                          <p:stCondLst>
                                            <p:cond delay="0"/>
                                          </p:stCondLst>
                                        </p:cTn>
                                        <p:tgtEl>
                                          <p:spTgt spid="21"/>
                                        </p:tgtEl>
                                        <p:attrNameLst>
                                          <p:attrName>style.visibility</p:attrName>
                                        </p:attrNameLst>
                                      </p:cBhvr>
                                      <p:to>
                                        <p:strVal val="visible"/>
                                      </p:to>
                                    </p:set>
                                    <p:animEffect transition="in" filter="wheel(1)">
                                      <p:cBhvr>
                                        <p:cTn id="83" dur="500"/>
                                        <p:tgtEl>
                                          <p:spTgt spid="21"/>
                                        </p:tgtEl>
                                      </p:cBhvr>
                                    </p:animEffect>
                                  </p:childTnLst>
                                </p:cTn>
                              </p:par>
                            </p:childTnLst>
                          </p:cTn>
                        </p:par>
                      </p:childTnLst>
                    </p:cTn>
                  </p:par>
                  <p:par>
                    <p:cTn id="84" fill="hold">
                      <p:stCondLst>
                        <p:cond delay="indefinite"/>
                      </p:stCondLst>
                      <p:childTnLst>
                        <p:par>
                          <p:cTn id="85" fill="hold">
                            <p:stCondLst>
                              <p:cond delay="0"/>
                            </p:stCondLst>
                            <p:childTnLst>
                              <p:par>
                                <p:cTn id="86" presetID="21" presetClass="entr" presetSubtype="1" fill="hold" grpId="0" nodeType="clickEffect">
                                  <p:stCondLst>
                                    <p:cond delay="0"/>
                                  </p:stCondLst>
                                  <p:childTnLst>
                                    <p:set>
                                      <p:cBhvr>
                                        <p:cTn id="87" dur="500" fill="hold">
                                          <p:stCondLst>
                                            <p:cond delay="0"/>
                                          </p:stCondLst>
                                        </p:cTn>
                                        <p:tgtEl>
                                          <p:spTgt spid="22"/>
                                        </p:tgtEl>
                                        <p:attrNameLst>
                                          <p:attrName>style.visibility</p:attrName>
                                        </p:attrNameLst>
                                      </p:cBhvr>
                                      <p:to>
                                        <p:strVal val="visible"/>
                                      </p:to>
                                    </p:set>
                                    <p:animEffect transition="in" filter="wheel(1)">
                                      <p:cBhvr>
                                        <p:cTn id="8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animBg="1"/>
      <p:bldP spid="8" grpId="0" animBg="1"/>
      <p:bldP spid="9" grpId="0" animBg="1"/>
      <p:bldP spid="10" grpId="0" animBg="1"/>
      <p:bldP spid="11" grpId="0" animBg="1"/>
      <p:bldP spid="12" grpId="0"/>
      <p:bldP spid="13" grpId="0"/>
      <p:bldP spid="14" grpId="0"/>
      <p:bldP spid="15" grpId="0"/>
      <p:bldP spid="15" grpId="1" animBg="1"/>
      <p:bldP spid="16" grpId="0" animBg="1"/>
      <p:bldP spid="17" grpId="0"/>
      <p:bldP spid="17" grpId="1" animBg="1"/>
      <p:bldP spid="18" grpId="0"/>
      <p:bldP spid="18" grpId="1" animBg="1"/>
      <p:bldP spid="19" grpId="0"/>
      <p:bldP spid="19" grpId="1" animBg="1"/>
      <p:bldP spid="20" grpId="0"/>
      <p:bldP spid="20" grpId="1" animBg="1"/>
      <p:bldP spid="21" grpId="0"/>
      <p:bldP spid="22"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文本框 2"/>
          <p:cNvSpPr txBox="1"/>
          <p:nvPr/>
        </p:nvSpPr>
        <p:spPr>
          <a:xfrm>
            <a:off x="0" y="1128744"/>
            <a:ext cx="11897139" cy="5262979"/>
          </a:xfrm>
          <a:prstGeom prst="rect">
            <a:avLst/>
          </a:prstGeom>
          <a:noFill/>
        </p:spPr>
        <p:txBody>
          <a:bodyPr wrap="square">
            <a:spAutoFit/>
          </a:bodyPr>
          <a:lstStyle/>
          <a:p>
            <a:pPr indent="266700" algn="just"/>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Jan </a:t>
            </a:r>
            <a:r>
              <a:rPr lang="en-US" altLang="zh-CN" sz="2800" kern="100" dirty="0" err="1">
                <a:effectLst/>
                <a:latin typeface="Times New Roman" panose="02020603050405020304" charset="0"/>
                <a:ea typeface="宋体" panose="02010600030101010101" pitchFamily="2" charset="-122"/>
                <a:cs typeface="Courier New" panose="02070309020205020404" pitchFamily="49" charset="0"/>
              </a:rPr>
              <a:t>Tchamani</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an English teacher in Birmingham</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UK</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suddenly developed a serious illness. She found herself out of work and 1.</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(stick) at home. After a while</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she discovered that 2.</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(surf) the Internet could help her feel less lonely and bored. She could do all kinds of things online. She also joined 3.</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 online group where she could talk about her problems and get support and advice 4.</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 others. She realized that one of the greatest 5.</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(benefit) of the Internet was its ability to remove the distance 6.</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 usually exists between people.7.</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(inspire) by the people online</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she decided to start an IT club and taught older people how to use the Internet. She and her friends organize events and collect money 8.</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(pay) for private teachers. Jan has started taking online classes to learn more about how to use the Internet to make society  9.</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______</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(good)</a:t>
            </a:r>
            <a:r>
              <a:rPr lang="zh-CN" altLang="zh-CN" sz="2800" kern="100" dirty="0">
                <a:effectLst/>
                <a:latin typeface="Times New Roman" panose="02020603050405020304" charset="0"/>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Jan</a:t>
            </a:r>
            <a:r>
              <a:rPr lang="en-US" altLang="zh-CN" sz="2800" kern="100" dirty="0">
                <a:effectLst/>
                <a:latin typeface="宋体" panose="02010600030101010101" pitchFamily="2" charset="-122"/>
                <a:ea typeface="宋体" panose="02010600030101010101" pitchFamily="2" charset="-122"/>
                <a:cs typeface="Times New Roman" panose="02020603050405020304" charset="0"/>
              </a:rPr>
              <a:t>’</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s life has been 10.</a:t>
            </a:r>
            <a:r>
              <a:rPr lang="en-US" altLang="zh-CN" sz="2800" u="sng" kern="100" dirty="0">
                <a:effectLst/>
                <a:latin typeface="Times New Roman" panose="02020603050405020304" charset="0"/>
                <a:ea typeface="宋体" panose="02010600030101010101" pitchFamily="2" charset="-122"/>
                <a:cs typeface="Courier New" panose="02070309020205020404" pitchFamily="49" charset="0"/>
              </a:rPr>
              <a:t>            </a:t>
            </a:r>
            <a:r>
              <a:rPr lang="en-US" altLang="zh-CN" sz="2800" kern="100" dirty="0">
                <a:effectLst/>
                <a:latin typeface="Times New Roman" panose="02020603050405020304" charset="0"/>
                <a:ea typeface="宋体" panose="02010600030101010101" pitchFamily="2" charset="-122"/>
                <a:cs typeface="Courier New" panose="02070309020205020404" pitchFamily="49" charset="0"/>
              </a:rPr>
              <a:t>(great) improved by the Internet!</a:t>
            </a:r>
            <a:endParaRPr lang="zh-CN" altLang="zh-CN" sz="2800" kern="100" dirty="0">
              <a:effectLst/>
              <a:latin typeface="宋体" panose="02010600030101010101" pitchFamily="2" charset="-122"/>
              <a:ea typeface="宋体" panose="02010600030101010101" pitchFamily="2" charset="-122"/>
              <a:cs typeface="Courier New" panose="02070309020205020404" pitchFamily="49" charset="0"/>
            </a:endParaRPr>
          </a:p>
        </p:txBody>
      </p:sp>
      <p:grpSp>
        <p:nvGrpSpPr>
          <p:cNvPr id="4" name="组合 3"/>
          <p:cNvGrpSpPr/>
          <p:nvPr/>
        </p:nvGrpSpPr>
        <p:grpSpPr>
          <a:xfrm>
            <a:off x="100330" y="0"/>
            <a:ext cx="5250180" cy="960755"/>
            <a:chOff x="433" y="268"/>
            <a:chExt cx="8268" cy="1513"/>
          </a:xfrm>
        </p:grpSpPr>
        <p:pic>
          <p:nvPicPr>
            <p:cNvPr id="5" name="图片 4"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6" name="文本框 5"/>
            <p:cNvSpPr txBox="1"/>
            <p:nvPr>
              <p:custDataLst>
                <p:tags r:id="rId3"/>
              </p:custDataLst>
            </p:nvPr>
          </p:nvSpPr>
          <p:spPr>
            <a:xfrm>
              <a:off x="2524" y="468"/>
              <a:ext cx="6177" cy="1115"/>
            </a:xfrm>
            <a:prstGeom prst="rect">
              <a:avLst/>
            </a:prstGeom>
            <a:noFill/>
          </p:spPr>
          <p:txBody>
            <a:bodyPr wrap="none" rtlCol="0" anchor="t">
              <a:spAutoFit/>
            </a:bodyPr>
            <a:lstStyle/>
            <a:p>
              <a:pPr algn="ctr"/>
              <a:r>
                <a:rPr lang="en-US" altLang="zh-CN" sz="4000" b="1" dirty="0" err="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a:t>
              </a: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 for </a:t>
              </a:r>
              <a:r>
                <a:rPr lang="en-US" altLang="zh-CN" sz="4000" b="1" dirty="0">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summary</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7" name="文本框 6"/>
          <p:cNvSpPr txBox="1"/>
          <p:nvPr/>
        </p:nvSpPr>
        <p:spPr>
          <a:xfrm>
            <a:off x="8142356" y="1549786"/>
            <a:ext cx="1140791" cy="52197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stuck</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8" name="文本框 7"/>
          <p:cNvSpPr txBox="1"/>
          <p:nvPr/>
        </p:nvSpPr>
        <p:spPr>
          <a:xfrm>
            <a:off x="5528364" y="1980482"/>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surfing</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9" name="文本框 8"/>
          <p:cNvSpPr txBox="1"/>
          <p:nvPr/>
        </p:nvSpPr>
        <p:spPr>
          <a:xfrm>
            <a:off x="383208" y="2878317"/>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an</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0" name="文本框 9"/>
          <p:cNvSpPr txBox="1"/>
          <p:nvPr/>
        </p:nvSpPr>
        <p:spPr>
          <a:xfrm>
            <a:off x="1346752" y="3307916"/>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from</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1" name="文本框 10"/>
          <p:cNvSpPr txBox="1"/>
          <p:nvPr/>
        </p:nvSpPr>
        <p:spPr>
          <a:xfrm>
            <a:off x="9054547" y="3307916"/>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benefits</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2" name="文本框 11"/>
          <p:cNvSpPr txBox="1"/>
          <p:nvPr/>
        </p:nvSpPr>
        <p:spPr>
          <a:xfrm>
            <a:off x="7675216" y="3708519"/>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that</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3" name="文本框 12"/>
          <p:cNvSpPr txBox="1"/>
          <p:nvPr/>
        </p:nvSpPr>
        <p:spPr>
          <a:xfrm>
            <a:off x="1346752" y="4158610"/>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Inspired </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4" name="文本框 13"/>
          <p:cNvSpPr txBox="1"/>
          <p:nvPr/>
        </p:nvSpPr>
        <p:spPr>
          <a:xfrm>
            <a:off x="3914361" y="4957053"/>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to pay </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5" name="文本框 14"/>
          <p:cNvSpPr txBox="1"/>
          <p:nvPr/>
        </p:nvSpPr>
        <p:spPr>
          <a:xfrm>
            <a:off x="294861" y="5868503"/>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better</a:t>
            </a:r>
            <a:endParaRPr lang="en-US" altLang="zh-CN" sz="2800" b="1" dirty="0">
              <a:solidFill>
                <a:srgbClr val="C00000"/>
              </a:solidFill>
              <a:latin typeface="Comic Sans MS" panose="030F0702030302020204" charset="0"/>
              <a:cs typeface="Comic Sans MS" panose="030F0702030302020204" charset="0"/>
              <a:sym typeface="+mn-ea"/>
            </a:endParaRPr>
          </a:p>
        </p:txBody>
      </p:sp>
      <p:sp>
        <p:nvSpPr>
          <p:cNvPr id="16" name="文本框 15"/>
          <p:cNvSpPr txBox="1"/>
          <p:nvPr/>
        </p:nvSpPr>
        <p:spPr>
          <a:xfrm>
            <a:off x="5977832" y="5868502"/>
            <a:ext cx="1697384" cy="523220"/>
          </a:xfrm>
          <a:prstGeom prst="rect">
            <a:avLst/>
          </a:prstGeom>
          <a:noFill/>
        </p:spPr>
        <p:txBody>
          <a:bodyPr wrap="square" rtlCol="0" anchor="t">
            <a:spAutoFit/>
          </a:bodyPr>
          <a:lstStyle/>
          <a:p>
            <a:r>
              <a:rPr lang="en-US" altLang="zh-CN" sz="2800" b="1" dirty="0">
                <a:solidFill>
                  <a:srgbClr val="C00000"/>
                </a:solidFill>
                <a:latin typeface="Comic Sans MS" panose="030F0702030302020204" charset="0"/>
                <a:cs typeface="Comic Sans MS" panose="030F0702030302020204" charset="0"/>
                <a:sym typeface="+mn-ea"/>
              </a:rPr>
              <a:t>greatly</a:t>
            </a:r>
            <a:endParaRPr lang="en-US" altLang="zh-CN" sz="2800" b="1" dirty="0">
              <a:solidFill>
                <a:srgbClr val="C00000"/>
              </a:solidFill>
              <a:latin typeface="Comic Sans MS" panose="030F0702030302020204" charset="0"/>
              <a:cs typeface="Comic Sans MS" panose="030F070203030202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randombar(horizontal)">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randombar(horizontal)">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randombar(horizontal)">
                                      <p:cBhvr>
                                        <p:cTn id="27" dur="500"/>
                                        <p:tgtEl>
                                          <p:spTgt spid="11"/>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2"/>
                                        </p:tgtEl>
                                        <p:attrNameLst>
                                          <p:attrName>style.visibility</p:attrName>
                                        </p:attrNameLst>
                                      </p:cBhvr>
                                      <p:to>
                                        <p:strVal val="visible"/>
                                      </p:to>
                                    </p:set>
                                    <p:animEffect transition="in" filter="randombar(horizontal)">
                                      <p:cBhvr>
                                        <p:cTn id="32" dur="500"/>
                                        <p:tgtEl>
                                          <p:spTgt spid="12"/>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3"/>
                                        </p:tgtEl>
                                        <p:attrNameLst>
                                          <p:attrName>style.visibility</p:attrName>
                                        </p:attrNameLst>
                                      </p:cBhvr>
                                      <p:to>
                                        <p:strVal val="visible"/>
                                      </p:to>
                                    </p:set>
                                    <p:animEffect transition="in" filter="randombar(horizontal)">
                                      <p:cBhvr>
                                        <p:cTn id="37" dur="500"/>
                                        <p:tgtEl>
                                          <p:spTgt spid="13"/>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randombar(horizontal)">
                                      <p:cBhvr>
                                        <p:cTn id="42" dur="500"/>
                                        <p:tgtEl>
                                          <p:spTgt spid="14"/>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5"/>
                                        </p:tgtEl>
                                        <p:attrNameLst>
                                          <p:attrName>style.visibility</p:attrName>
                                        </p:attrNameLst>
                                      </p:cBhvr>
                                      <p:to>
                                        <p:strVal val="visible"/>
                                      </p:to>
                                    </p:set>
                                    <p:animEffect transition="in" filter="randombar(horizontal)">
                                      <p:cBhvr>
                                        <p:cTn id="47" dur="500"/>
                                        <p:tgtEl>
                                          <p:spTgt spid="15"/>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6"/>
                                        </p:tgtEl>
                                        <p:attrNameLst>
                                          <p:attrName>style.visibility</p:attrName>
                                        </p:attrNameLst>
                                      </p:cBhvr>
                                      <p:to>
                                        <p:strVal val="visible"/>
                                      </p:to>
                                    </p:set>
                                    <p:animEffect transition="in" filter="randombar(horizontal)">
                                      <p:cBhvr>
                                        <p:cTn id="5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1" grpId="0"/>
      <p:bldP spid="11" grpId="1"/>
      <p:bldP spid="12" grpId="0"/>
      <p:bldP spid="12" grpId="1"/>
      <p:bldP spid="13" grpId="0"/>
      <p:bldP spid="13" grpId="1"/>
      <p:bldP spid="14" grpId="0"/>
      <p:bldP spid="14" grpId="1"/>
      <p:bldP spid="15" grpId="0"/>
      <p:bldP spid="15" grpId="1"/>
      <p:bldP spid="16" grpId="0"/>
      <p:bldP spid="16"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1">
          <a:blip r:embed="rId1"/>
          <a:stretch>
            <a:fillRect/>
          </a:stretch>
        </a:blipFill>
        <a:effectLst/>
      </p:bgPr>
    </p:bg>
    <p:spTree>
      <p:nvGrpSpPr>
        <p:cNvPr id="1" name=""/>
        <p:cNvGrpSpPr/>
        <p:nvPr/>
      </p:nvGrpSpPr>
      <p:grpSpPr>
        <a:xfrm>
          <a:off x="0" y="0"/>
          <a:ext cx="0" cy="0"/>
          <a:chOff x="0" y="0"/>
          <a:chExt cx="0" cy="0"/>
        </a:xfrm>
      </p:grpSpPr>
      <p:sp>
        <p:nvSpPr>
          <p:cNvPr id="7" name="文本框 6"/>
          <p:cNvSpPr txBox="1"/>
          <p:nvPr>
            <p:custDataLst>
              <p:tags r:id="rId2"/>
            </p:custDataLst>
          </p:nvPr>
        </p:nvSpPr>
        <p:spPr>
          <a:xfrm>
            <a:off x="5758816" y="4489450"/>
            <a:ext cx="6432550" cy="1014730"/>
          </a:xfrm>
          <a:prstGeom prst="rect">
            <a:avLst/>
          </a:prstGeom>
          <a:solidFill>
            <a:schemeClr val="bg1">
              <a:alpha val="40000"/>
            </a:schemeClr>
          </a:solidFill>
        </p:spPr>
        <p:txBody>
          <a:bodyPr wrap="none" rtlCol="0" anchor="t">
            <a:spAutoFit/>
          </a:bodyPr>
          <a:lstStyle/>
          <a:p>
            <a:pPr algn="ctr"/>
            <a:r>
              <a:rPr lang="en-US" altLang="zh-CN" sz="6000" b="1">
                <a:solidFill>
                  <a:schemeClr val="tx1"/>
                </a:solidFill>
                <a:latin typeface="华文琥珀" panose="02010800040101010101" charset="-122"/>
                <a:ea typeface="华文琥珀" panose="02010800040101010101" charset="-122"/>
                <a:sym typeface="+mn-ea"/>
              </a:rPr>
              <a:t>Unit 3 The Internet</a:t>
            </a:r>
            <a:endParaRPr lang="en-US" altLang="zh-CN" sz="6000" b="1">
              <a:solidFill>
                <a:schemeClr val="tx1"/>
              </a:solidFill>
              <a:latin typeface="华文琥珀" panose="02010800040101010101" charset="-122"/>
              <a:ea typeface="华文琥珀" panose="02010800040101010101" charset="-122"/>
              <a:sym typeface="+mn-ea"/>
            </a:endParaRPr>
          </a:p>
        </p:txBody>
      </p:sp>
      <p:sp>
        <p:nvSpPr>
          <p:cNvPr id="8" name="文本框 7"/>
          <p:cNvSpPr txBox="1"/>
          <p:nvPr>
            <p:custDataLst>
              <p:tags r:id="rId3"/>
            </p:custDataLst>
          </p:nvPr>
        </p:nvSpPr>
        <p:spPr>
          <a:xfrm>
            <a:off x="6071553" y="5701665"/>
            <a:ext cx="5965825"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Comic Sans MS" panose="030F0702030302020204" charset="0"/>
                <a:cs typeface="Comic Sans MS" panose="030F0702030302020204" charset="0"/>
                <a:sym typeface="+mn-ea"/>
              </a:rPr>
              <a:t>Period 2 reading and thinking</a:t>
            </a:r>
            <a:endParaRPr lang="en-US" altLang="zh-CN" sz="3200" b="1">
              <a:solidFill>
                <a:schemeClr val="tx1"/>
              </a:solidFill>
              <a:latin typeface="Comic Sans MS" panose="030F0702030302020204" charset="0"/>
              <a:cs typeface="Comic Sans MS" panose="030F0702030302020204" charset="0"/>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225425" y="140970"/>
            <a:ext cx="3027045" cy="960755"/>
            <a:chOff x="433" y="268"/>
            <a:chExt cx="4767" cy="1513"/>
          </a:xfrm>
        </p:grpSpPr>
        <p:pic>
          <p:nvPicPr>
            <p:cNvPr id="4" name="图片 3"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5" name="文本框 4"/>
            <p:cNvSpPr txBox="1"/>
            <p:nvPr>
              <p:custDataLst>
                <p:tags r:id="rId3"/>
              </p:custDataLst>
            </p:nvPr>
          </p:nvSpPr>
          <p:spPr>
            <a:xfrm>
              <a:off x="2062" y="468"/>
              <a:ext cx="3138" cy="1115"/>
            </a:xfrm>
            <a:prstGeom prst="rect">
              <a:avLst/>
            </a:prstGeom>
            <a:noFill/>
          </p:spPr>
          <p:txBody>
            <a:bodyPr wrap="none" rtlCol="0" anchor="t">
              <a:spAutoFit/>
            </a:bodyPr>
            <a:lstStyle/>
            <a:p>
              <a:pPr algn="ctr"/>
              <a:r>
                <a:rPr lang="en-US" altLang="zh-CN" sz="4000" b="1" dirty="0" err="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Freetalk</a:t>
              </a: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 </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8" name="文本框 7"/>
          <p:cNvSpPr txBox="1"/>
          <p:nvPr>
            <p:custDataLst>
              <p:tags r:id="rId4"/>
            </p:custDataLst>
          </p:nvPr>
        </p:nvSpPr>
        <p:spPr>
          <a:xfrm>
            <a:off x="4253548" y="329565"/>
            <a:ext cx="7759065"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Times New Roman" panose="02020603050405020304" charset="0"/>
                <a:cs typeface="Times New Roman" panose="02020603050405020304" charset="0"/>
                <a:sym typeface="+mn-ea"/>
              </a:rPr>
              <a:t>What have we</a:t>
            </a:r>
            <a:r>
              <a:rPr lang="en-US" altLang="zh-CN" sz="3200" b="1">
                <a:solidFill>
                  <a:srgbClr val="C00000"/>
                </a:solidFill>
                <a:latin typeface="Times New Roman" panose="02020603050405020304" charset="0"/>
                <a:cs typeface="Times New Roman" panose="02020603050405020304" charset="0"/>
                <a:sym typeface="+mn-ea"/>
              </a:rPr>
              <a:t> benefi</a:t>
            </a:r>
            <a:r>
              <a:rPr lang="en-US" altLang="zh-CN" sz="3200" b="1">
                <a:solidFill>
                  <a:schemeClr val="accent1">
                    <a:lumMod val="75000"/>
                  </a:schemeClr>
                </a:solidFill>
                <a:latin typeface="Times New Roman" panose="02020603050405020304" charset="0"/>
                <a:cs typeface="Times New Roman" panose="02020603050405020304" charset="0"/>
                <a:sym typeface="+mn-ea"/>
              </a:rPr>
              <a:t>tt</a:t>
            </a:r>
            <a:r>
              <a:rPr lang="en-US" altLang="zh-CN" sz="3200" b="1">
                <a:solidFill>
                  <a:srgbClr val="C00000"/>
                </a:solidFill>
                <a:latin typeface="Times New Roman" panose="02020603050405020304" charset="0"/>
                <a:cs typeface="Times New Roman" panose="02020603050405020304" charset="0"/>
                <a:sym typeface="+mn-ea"/>
              </a:rPr>
              <a:t>ed from</a:t>
            </a:r>
            <a:r>
              <a:rPr lang="en-US" altLang="zh-CN" sz="3200" b="1">
                <a:solidFill>
                  <a:schemeClr val="tx1"/>
                </a:solidFill>
                <a:latin typeface="Times New Roman" panose="02020603050405020304" charset="0"/>
                <a:cs typeface="Times New Roman" panose="02020603050405020304" charset="0"/>
                <a:sym typeface="+mn-ea"/>
              </a:rPr>
              <a:t> the internet?</a:t>
            </a:r>
            <a:endParaRPr lang="en-US" altLang="zh-CN" sz="3200" b="1">
              <a:solidFill>
                <a:schemeClr val="tx1"/>
              </a:solidFill>
              <a:latin typeface="Times New Roman" panose="02020603050405020304" charset="0"/>
              <a:cs typeface="Times New Roman" panose="02020603050405020304" charset="0"/>
              <a:sym typeface="+mn-ea"/>
            </a:endParaRPr>
          </a:p>
        </p:txBody>
      </p:sp>
      <p:sp>
        <p:nvSpPr>
          <p:cNvPr id="7" name="文本框 6"/>
          <p:cNvSpPr txBox="1"/>
          <p:nvPr>
            <p:custDataLst>
              <p:tags r:id="rId5"/>
            </p:custDataLst>
          </p:nvPr>
        </p:nvSpPr>
        <p:spPr>
          <a:xfrm>
            <a:off x="157798" y="1338580"/>
            <a:ext cx="12124055" cy="645160"/>
          </a:xfrm>
          <a:prstGeom prst="rect">
            <a:avLst/>
          </a:prstGeom>
          <a:solidFill>
            <a:schemeClr val="bg1">
              <a:alpha val="40000"/>
            </a:schemeClr>
          </a:solidFill>
        </p:spPr>
        <p:txBody>
          <a:bodyPr wrap="none" rtlCol="0" anchor="t">
            <a:spAutoFit/>
          </a:bodyPr>
          <a:lstStyle/>
          <a:p>
            <a:pPr algn="ctr"/>
            <a:r>
              <a:rPr lang="en-US" altLang="zh-CN" sz="3600" b="1" dirty="0">
                <a:solidFill>
                  <a:schemeClr val="tx1"/>
                </a:solidFill>
                <a:latin typeface="Comic Sans MS" panose="030F0702030302020204" charset="0"/>
                <a:cs typeface="Comic Sans MS" panose="030F0702030302020204" charset="0"/>
                <a:sym typeface="+mn-ea"/>
              </a:rPr>
              <a:t>With the </a:t>
            </a:r>
            <a:r>
              <a:rPr lang="en-US" altLang="zh-CN" sz="3600" b="1" dirty="0" err="1">
                <a:solidFill>
                  <a:schemeClr val="tx1"/>
                </a:solidFill>
                <a:latin typeface="Comic Sans MS" panose="030F0702030302020204" charset="0"/>
                <a:cs typeface="Comic Sans MS" panose="030F0702030302020204" charset="0"/>
                <a:sym typeface="+mn-ea"/>
              </a:rPr>
              <a:t>app,xxx</a:t>
            </a:r>
            <a:r>
              <a:rPr lang="en-US" altLang="zh-CN" sz="3600" b="1" dirty="0">
                <a:solidFill>
                  <a:schemeClr val="tx1"/>
                </a:solidFill>
                <a:latin typeface="Comic Sans MS" panose="030F0702030302020204" charset="0"/>
                <a:cs typeface="Comic Sans MS" panose="030F0702030302020204" charset="0"/>
                <a:sym typeface="+mn-ea"/>
              </a:rPr>
              <a:t>, it is </a:t>
            </a:r>
            <a:r>
              <a:rPr lang="en-US" altLang="zh-CN" sz="3600" b="1" dirty="0">
                <a:solidFill>
                  <a:schemeClr val="accent1">
                    <a:lumMod val="75000"/>
                  </a:schemeClr>
                </a:solidFill>
                <a:latin typeface="Comic Sans MS" panose="030F0702030302020204" charset="0"/>
                <a:cs typeface="Comic Sans MS" panose="030F0702030302020204" charset="0"/>
                <a:sym typeface="+mn-ea"/>
              </a:rPr>
              <a:t>more</a:t>
            </a:r>
            <a:r>
              <a:rPr lang="en-US" altLang="zh-CN" sz="3600" b="1" dirty="0">
                <a:solidFill>
                  <a:srgbClr val="C00000"/>
                </a:solidFill>
                <a:latin typeface="Comic Sans MS" panose="030F0702030302020204" charset="0"/>
                <a:cs typeface="Comic Sans MS" panose="030F0702030302020204" charset="0"/>
                <a:sym typeface="+mn-ea"/>
              </a:rPr>
              <a:t> convenient</a:t>
            </a:r>
            <a:r>
              <a:rPr lang="en-US" altLang="zh-CN" sz="3600" b="1" dirty="0">
                <a:solidFill>
                  <a:schemeClr val="tx1"/>
                </a:solidFill>
                <a:latin typeface="Comic Sans MS" panose="030F0702030302020204" charset="0"/>
                <a:cs typeface="Comic Sans MS" panose="030F0702030302020204" charset="0"/>
                <a:sym typeface="+mn-ea"/>
              </a:rPr>
              <a:t> for me to...</a:t>
            </a:r>
            <a:endParaRPr lang="en-US" altLang="zh-CN" sz="3600" b="1" dirty="0">
              <a:solidFill>
                <a:schemeClr val="tx1"/>
              </a:solidFill>
              <a:latin typeface="Comic Sans MS" panose="030F0702030302020204" charset="0"/>
              <a:cs typeface="Comic Sans MS" panose="030F0702030302020204" charset="0"/>
              <a:sym typeface="+mn-ea"/>
            </a:endParaRPr>
          </a:p>
        </p:txBody>
      </p:sp>
      <p:sp>
        <p:nvSpPr>
          <p:cNvPr id="9" name="文本框 8"/>
          <p:cNvSpPr txBox="1"/>
          <p:nvPr>
            <p:custDataLst>
              <p:tags r:id="rId6"/>
            </p:custDataLst>
          </p:nvPr>
        </p:nvSpPr>
        <p:spPr>
          <a:xfrm>
            <a:off x="1186180" y="5723890"/>
            <a:ext cx="9696450" cy="953135"/>
          </a:xfrm>
          <a:prstGeom prst="rect">
            <a:avLst/>
          </a:prstGeom>
          <a:noFill/>
        </p:spPr>
        <p:txBody>
          <a:bodyPr wrap="square" rtlCol="0" anchor="t">
            <a:spAutoFit/>
          </a:bodyPr>
          <a:lstStyle/>
          <a:p>
            <a:pPr algn="ctr"/>
            <a:r>
              <a:rPr lang="en-US" altLang="zh-CN" sz="2800" b="1">
                <a:solidFill>
                  <a:schemeClr val="tx1"/>
                </a:solidFill>
                <a:latin typeface="Comic Sans MS" panose="030F0702030302020204" charset="0"/>
                <a:cs typeface="Comic Sans MS" panose="030F0702030302020204" charset="0"/>
                <a:sym typeface="+mn-ea"/>
              </a:rPr>
              <a:t>With the app,WeChat, it is </a:t>
            </a:r>
            <a:r>
              <a:rPr lang="en-US" altLang="zh-CN" sz="2800" b="1">
                <a:solidFill>
                  <a:schemeClr val="accent1">
                    <a:lumMod val="75000"/>
                  </a:schemeClr>
                </a:solidFill>
                <a:latin typeface="Comic Sans MS" panose="030F0702030302020204" charset="0"/>
                <a:cs typeface="Comic Sans MS" panose="030F0702030302020204" charset="0"/>
                <a:sym typeface="+mn-ea"/>
              </a:rPr>
              <a:t>more</a:t>
            </a:r>
            <a:r>
              <a:rPr lang="en-US" altLang="zh-CN" sz="2800" b="1">
                <a:solidFill>
                  <a:srgbClr val="C00000"/>
                </a:solidFill>
                <a:latin typeface="Comic Sans MS" panose="030F0702030302020204" charset="0"/>
                <a:cs typeface="Comic Sans MS" panose="030F0702030302020204" charset="0"/>
                <a:sym typeface="+mn-ea"/>
              </a:rPr>
              <a:t> convenient</a:t>
            </a:r>
            <a:r>
              <a:rPr lang="en-US" altLang="zh-CN" sz="2800" b="1">
                <a:solidFill>
                  <a:schemeClr val="tx1"/>
                </a:solidFill>
                <a:latin typeface="Comic Sans MS" panose="030F0702030302020204" charset="0"/>
                <a:cs typeface="Comic Sans MS" panose="030F0702030302020204" charset="0"/>
                <a:sym typeface="+mn-ea"/>
              </a:rPr>
              <a:t> for me to chat with my family </a:t>
            </a:r>
            <a:r>
              <a:rPr lang="en-US" altLang="zh-CN" sz="2800" b="1">
                <a:solidFill>
                  <a:srgbClr val="C00000"/>
                </a:solidFill>
                <a:latin typeface="Comic Sans MS" panose="030F0702030302020204" charset="0"/>
                <a:cs typeface="Comic Sans MS" panose="030F0702030302020204" charset="0"/>
                <a:sym typeface="+mn-ea"/>
              </a:rPr>
              <a:t>at my convenience</a:t>
            </a:r>
            <a:r>
              <a:rPr lang="en-US" altLang="zh-CN" sz="2800" b="1">
                <a:solidFill>
                  <a:schemeClr val="tx1"/>
                </a:solidFill>
                <a:latin typeface="Comic Sans MS" panose="030F0702030302020204" charset="0"/>
                <a:cs typeface="Comic Sans MS" panose="030F0702030302020204" charset="0"/>
                <a:sym typeface="+mn-ea"/>
              </a:rPr>
              <a:t>.</a:t>
            </a:r>
            <a:endParaRPr lang="en-US" altLang="zh-CN" sz="2800" b="1">
              <a:solidFill>
                <a:schemeClr val="tx1"/>
              </a:solidFill>
              <a:latin typeface="Comic Sans MS" panose="030F0702030302020204" charset="0"/>
              <a:cs typeface="Comic Sans MS" panose="030F0702030302020204" charset="0"/>
              <a:sym typeface="+mn-ea"/>
            </a:endParaRPr>
          </a:p>
        </p:txBody>
      </p:sp>
      <p:pic>
        <p:nvPicPr>
          <p:cNvPr id="10" name="图片 9"/>
          <p:cNvPicPr>
            <a:picLocks noChangeAspect="1"/>
          </p:cNvPicPr>
          <p:nvPr>
            <p:custDataLst>
              <p:tags r:id="rId7"/>
            </p:custDataLst>
          </p:nvPr>
        </p:nvPicPr>
        <p:blipFill>
          <a:blip r:embed="rId8"/>
          <a:srcRect l="749" r="50545"/>
          <a:stretch>
            <a:fillRect/>
          </a:stretch>
        </p:blipFill>
        <p:spPr>
          <a:xfrm>
            <a:off x="751840" y="2268220"/>
            <a:ext cx="1463675" cy="1535430"/>
          </a:xfrm>
          <a:prstGeom prst="rect">
            <a:avLst/>
          </a:prstGeom>
        </p:spPr>
      </p:pic>
      <p:pic>
        <p:nvPicPr>
          <p:cNvPr id="11" name="图片 10"/>
          <p:cNvPicPr>
            <a:picLocks noChangeAspect="1"/>
          </p:cNvPicPr>
          <p:nvPr>
            <p:custDataLst>
              <p:tags r:id="rId9"/>
            </p:custDataLst>
          </p:nvPr>
        </p:nvPicPr>
        <p:blipFill>
          <a:blip r:embed="rId8"/>
          <a:srcRect l="48755"/>
          <a:stretch>
            <a:fillRect/>
          </a:stretch>
        </p:blipFill>
        <p:spPr>
          <a:xfrm>
            <a:off x="2492375" y="2268220"/>
            <a:ext cx="1682750" cy="1677670"/>
          </a:xfrm>
          <a:prstGeom prst="rect">
            <a:avLst/>
          </a:prstGeom>
        </p:spPr>
      </p:pic>
      <p:pic>
        <p:nvPicPr>
          <p:cNvPr id="12" name="图片 11"/>
          <p:cNvPicPr>
            <a:picLocks noChangeAspect="1"/>
          </p:cNvPicPr>
          <p:nvPr>
            <p:custDataLst>
              <p:tags r:id="rId10"/>
            </p:custDataLst>
          </p:nvPr>
        </p:nvPicPr>
        <p:blipFill>
          <a:blip r:embed="rId11"/>
          <a:stretch>
            <a:fillRect/>
          </a:stretch>
        </p:blipFill>
        <p:spPr>
          <a:xfrm>
            <a:off x="4550410" y="2255520"/>
            <a:ext cx="1702435" cy="1702435"/>
          </a:xfrm>
          <a:prstGeom prst="rect">
            <a:avLst/>
          </a:prstGeom>
        </p:spPr>
      </p:pic>
      <p:pic>
        <p:nvPicPr>
          <p:cNvPr id="13" name="图片 12"/>
          <p:cNvPicPr>
            <a:picLocks noChangeAspect="1"/>
          </p:cNvPicPr>
          <p:nvPr>
            <p:custDataLst>
              <p:tags r:id="rId12"/>
            </p:custDataLst>
          </p:nvPr>
        </p:nvPicPr>
        <p:blipFill>
          <a:blip r:embed="rId13"/>
          <a:stretch>
            <a:fillRect/>
          </a:stretch>
        </p:blipFill>
        <p:spPr>
          <a:xfrm>
            <a:off x="6686550" y="2175510"/>
            <a:ext cx="1782445" cy="1782445"/>
          </a:xfrm>
          <a:prstGeom prst="rect">
            <a:avLst/>
          </a:prstGeom>
        </p:spPr>
      </p:pic>
      <p:pic>
        <p:nvPicPr>
          <p:cNvPr id="14" name="图片 13"/>
          <p:cNvPicPr>
            <a:picLocks noChangeAspect="1"/>
          </p:cNvPicPr>
          <p:nvPr>
            <p:custDataLst>
              <p:tags r:id="rId14"/>
            </p:custDataLst>
          </p:nvPr>
        </p:nvPicPr>
        <p:blipFill>
          <a:blip r:embed="rId15"/>
          <a:srcRect l="21236" t="3628" r="22722" b="8250"/>
          <a:stretch>
            <a:fillRect/>
          </a:stretch>
        </p:blipFill>
        <p:spPr>
          <a:xfrm>
            <a:off x="8814435" y="2164080"/>
            <a:ext cx="1772920" cy="1743075"/>
          </a:xfrm>
          <a:prstGeom prst="rect">
            <a:avLst/>
          </a:prstGeom>
        </p:spPr>
      </p:pic>
      <p:pic>
        <p:nvPicPr>
          <p:cNvPr id="15" name="图片 14"/>
          <p:cNvPicPr>
            <a:picLocks noChangeAspect="1"/>
          </p:cNvPicPr>
          <p:nvPr>
            <p:custDataLst>
              <p:tags r:id="rId16"/>
            </p:custDataLst>
          </p:nvPr>
        </p:nvPicPr>
        <p:blipFill>
          <a:blip r:embed="rId17"/>
          <a:stretch>
            <a:fillRect/>
          </a:stretch>
        </p:blipFill>
        <p:spPr>
          <a:xfrm>
            <a:off x="1306830" y="4100830"/>
            <a:ext cx="1464945" cy="1464945"/>
          </a:xfrm>
          <a:prstGeom prst="rect">
            <a:avLst/>
          </a:prstGeom>
        </p:spPr>
      </p:pic>
      <p:pic>
        <p:nvPicPr>
          <p:cNvPr id="16" name="图片 15"/>
          <p:cNvPicPr>
            <a:picLocks noChangeAspect="1"/>
          </p:cNvPicPr>
          <p:nvPr>
            <p:custDataLst>
              <p:tags r:id="rId18"/>
            </p:custDataLst>
          </p:nvPr>
        </p:nvPicPr>
        <p:blipFill>
          <a:blip r:embed="rId19"/>
          <a:stretch>
            <a:fillRect/>
          </a:stretch>
        </p:blipFill>
        <p:spPr>
          <a:xfrm>
            <a:off x="3352165" y="4068445"/>
            <a:ext cx="1535430" cy="1530350"/>
          </a:xfrm>
          <a:prstGeom prst="rect">
            <a:avLst/>
          </a:prstGeom>
        </p:spPr>
      </p:pic>
      <p:pic>
        <p:nvPicPr>
          <p:cNvPr id="17" name="图片 16"/>
          <p:cNvPicPr>
            <a:picLocks noChangeAspect="1"/>
          </p:cNvPicPr>
          <p:nvPr>
            <p:custDataLst>
              <p:tags r:id="rId20"/>
            </p:custDataLst>
          </p:nvPr>
        </p:nvPicPr>
        <p:blipFill>
          <a:blip r:embed="rId21"/>
          <a:stretch>
            <a:fillRect/>
          </a:stretch>
        </p:blipFill>
        <p:spPr>
          <a:xfrm>
            <a:off x="5273040" y="4068445"/>
            <a:ext cx="2640330" cy="1655445"/>
          </a:xfrm>
          <a:prstGeom prst="rect">
            <a:avLst/>
          </a:prstGeom>
        </p:spPr>
      </p:pic>
      <p:pic>
        <p:nvPicPr>
          <p:cNvPr id="18" name="图片 17"/>
          <p:cNvPicPr>
            <a:picLocks noChangeAspect="1"/>
          </p:cNvPicPr>
          <p:nvPr>
            <p:custDataLst>
              <p:tags r:id="rId22"/>
            </p:custDataLst>
          </p:nvPr>
        </p:nvPicPr>
        <p:blipFill>
          <a:blip r:embed="rId23"/>
          <a:stretch>
            <a:fillRect/>
          </a:stretch>
        </p:blipFill>
        <p:spPr>
          <a:xfrm>
            <a:off x="8227060" y="4130675"/>
            <a:ext cx="1750695" cy="1530350"/>
          </a:xfrm>
          <a:prstGeom prst="rect">
            <a:avLst/>
          </a:prstGeom>
        </p:spPr>
      </p:pic>
      <p:sp>
        <p:nvSpPr>
          <p:cNvPr id="19" name="文本框 18"/>
          <p:cNvSpPr txBox="1"/>
          <p:nvPr>
            <p:custDataLst>
              <p:tags r:id="rId24"/>
            </p:custDataLst>
          </p:nvPr>
        </p:nvSpPr>
        <p:spPr>
          <a:xfrm>
            <a:off x="29528" y="3524885"/>
            <a:ext cx="12131675" cy="768350"/>
          </a:xfrm>
          <a:prstGeom prst="rect">
            <a:avLst/>
          </a:prstGeom>
          <a:solidFill>
            <a:schemeClr val="accent1"/>
          </a:solidFill>
        </p:spPr>
        <p:txBody>
          <a:bodyPr wrap="none" rtlCol="0" anchor="t">
            <a:spAutoFit/>
          </a:bodyPr>
          <a:lstStyle/>
          <a:p>
            <a:pPr algn="ctr"/>
            <a:r>
              <a:rPr lang="en-US" altLang="zh-CN" sz="4400" b="1" dirty="0">
                <a:solidFill>
                  <a:schemeClr val="tx1"/>
                </a:solidFill>
                <a:latin typeface="Comic Sans MS" panose="030F0702030302020204" charset="0"/>
                <a:cs typeface="Comic Sans MS" panose="030F0702030302020204" charset="0"/>
                <a:sym typeface="+mn-ea"/>
              </a:rPr>
              <a:t>How we </a:t>
            </a:r>
            <a:r>
              <a:rPr lang="en-US" altLang="zh-CN" sz="4400" b="1" dirty="0">
                <a:solidFill>
                  <a:srgbClr val="FFFF00"/>
                </a:solidFill>
                <a:latin typeface="Comic Sans MS" panose="030F0702030302020204" charset="0"/>
                <a:cs typeface="Comic Sans MS" panose="030F0702030302020204" charset="0"/>
                <a:sym typeface="+mn-ea"/>
              </a:rPr>
              <a:t>have been changed</a:t>
            </a:r>
            <a:r>
              <a:rPr lang="en-US" altLang="zh-CN" sz="4400" b="1" dirty="0">
                <a:solidFill>
                  <a:schemeClr val="tx1"/>
                </a:solidFill>
                <a:latin typeface="Comic Sans MS" panose="030F0702030302020204" charset="0"/>
                <a:cs typeface="Comic Sans MS" panose="030F0702030302020204" charset="0"/>
                <a:sym typeface="+mn-ea"/>
              </a:rPr>
              <a:t> by the internet!</a:t>
            </a:r>
            <a:endParaRPr lang="en-US" altLang="zh-CN" sz="4400" b="1" dirty="0">
              <a:solidFill>
                <a:schemeClr val="tx1"/>
              </a:solidFill>
              <a:latin typeface="Comic Sans MS" panose="030F0702030302020204" charset="0"/>
              <a:cs typeface="Comic Sans MS" panose="030F0702030302020204" charset="0"/>
              <a:sym typeface="+mn-ea"/>
            </a:endParaRPr>
          </a:p>
        </p:txBody>
      </p:sp>
      <p:sp>
        <p:nvSpPr>
          <p:cNvPr id="20" name="圆角矩形标注 19"/>
          <p:cNvSpPr/>
          <p:nvPr/>
        </p:nvSpPr>
        <p:spPr>
          <a:xfrm>
            <a:off x="2658110" y="1983740"/>
            <a:ext cx="4848225" cy="1561465"/>
          </a:xfrm>
          <a:prstGeom prst="wedgeRoundRectCallou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1" name="文本框 20"/>
          <p:cNvSpPr txBox="1"/>
          <p:nvPr>
            <p:custDataLst>
              <p:tags r:id="rId25"/>
            </p:custDataLst>
          </p:nvPr>
        </p:nvSpPr>
        <p:spPr>
          <a:xfrm>
            <a:off x="3069590" y="1983740"/>
            <a:ext cx="3338195" cy="1568450"/>
          </a:xfrm>
          <a:prstGeom prst="rect">
            <a:avLst/>
          </a:prstGeom>
          <a:solidFill>
            <a:schemeClr val="bg1">
              <a:alpha val="40000"/>
            </a:schemeClr>
          </a:solidFill>
        </p:spPr>
        <p:txBody>
          <a:bodyPr wrap="square" rtlCol="0" anchor="t">
            <a:spAutoFit/>
          </a:bodyPr>
          <a:lstStyle/>
          <a:p>
            <a:pPr algn="ctr"/>
            <a:r>
              <a:rPr lang="zh-CN" altLang="en-US" sz="3200" b="1">
                <a:solidFill>
                  <a:schemeClr val="tx1"/>
                </a:solidFill>
                <a:latin typeface="方正舒体" panose="02010601030101010101" charset="-122"/>
                <a:ea typeface="方正舒体" panose="02010601030101010101" charset="-122"/>
                <a:cs typeface="Times New Roman" panose="02020603050405020304" charset="0"/>
                <a:sym typeface="+mn-ea"/>
              </a:rPr>
              <a:t>当为</a:t>
            </a:r>
            <a:r>
              <a:rPr lang="zh-CN" altLang="en-US" sz="3200" b="1">
                <a:solidFill>
                  <a:schemeClr val="accent1">
                    <a:lumMod val="75000"/>
                  </a:schemeClr>
                </a:solidFill>
                <a:latin typeface="方正舒体" panose="02010601030101010101" charset="-122"/>
                <a:ea typeface="方正舒体" panose="02010601030101010101" charset="-122"/>
                <a:cs typeface="Times New Roman" panose="02020603050405020304" charset="0"/>
                <a:sym typeface="+mn-ea"/>
              </a:rPr>
              <a:t>强调</a:t>
            </a:r>
            <a:r>
              <a:rPr lang="zh-CN" altLang="en-US" sz="3200" b="1">
                <a:solidFill>
                  <a:srgbClr val="C00000"/>
                </a:solidFill>
                <a:latin typeface="方正舒体" panose="02010601030101010101" charset="-122"/>
                <a:ea typeface="方正舒体" panose="02010601030101010101" charset="-122"/>
                <a:cs typeface="Times New Roman" panose="02020603050405020304" charset="0"/>
                <a:sym typeface="+mn-ea"/>
              </a:rPr>
              <a:t>过去</a:t>
            </a:r>
            <a:r>
              <a:rPr lang="zh-CN" altLang="en-US" sz="3200" b="1">
                <a:solidFill>
                  <a:schemeClr val="tx1"/>
                </a:solidFill>
                <a:latin typeface="方正舒体" panose="02010601030101010101" charset="-122"/>
                <a:ea typeface="方正舒体" panose="02010601030101010101" charset="-122"/>
                <a:cs typeface="Times New Roman" panose="02020603050405020304" charset="0"/>
                <a:sym typeface="+mn-ea"/>
              </a:rPr>
              <a:t>的事情</a:t>
            </a:r>
            <a:r>
              <a:rPr lang="zh-CN" altLang="en-US" sz="3200" b="1">
                <a:solidFill>
                  <a:srgbClr val="C00000"/>
                </a:solidFill>
                <a:latin typeface="方正舒体" panose="02010601030101010101" charset="-122"/>
                <a:ea typeface="方正舒体" panose="02010601030101010101" charset="-122"/>
                <a:cs typeface="Times New Roman" panose="02020603050405020304" charset="0"/>
                <a:sym typeface="+mn-ea"/>
              </a:rPr>
              <a:t>对现在</a:t>
            </a:r>
            <a:r>
              <a:rPr lang="zh-CN" altLang="en-US" sz="3200" b="1">
                <a:solidFill>
                  <a:schemeClr val="tx1"/>
                </a:solidFill>
                <a:latin typeface="方正舒体" panose="02010601030101010101" charset="-122"/>
                <a:ea typeface="方正舒体" panose="02010601030101010101" charset="-122"/>
                <a:cs typeface="Times New Roman" panose="02020603050405020304" charset="0"/>
                <a:sym typeface="+mn-ea"/>
              </a:rPr>
              <a:t>造成影响</a:t>
            </a:r>
            <a:endParaRPr lang="zh-CN" altLang="en-US" sz="3200" b="1">
              <a:solidFill>
                <a:schemeClr val="tx1"/>
              </a:solidFill>
              <a:latin typeface="方正舒体" panose="02010601030101010101" charset="-122"/>
              <a:ea typeface="方正舒体" panose="02010601030101010101" charset="-122"/>
              <a:cs typeface="Times New Roman" panose="02020603050405020304" charset="0"/>
              <a:sym typeface="+mn-ea"/>
            </a:endParaRPr>
          </a:p>
        </p:txBody>
      </p:sp>
      <p:sp>
        <p:nvSpPr>
          <p:cNvPr id="22" name="文本框 21"/>
          <p:cNvSpPr txBox="1"/>
          <p:nvPr>
            <p:custDataLst>
              <p:tags r:id="rId26"/>
            </p:custDataLst>
          </p:nvPr>
        </p:nvSpPr>
        <p:spPr>
          <a:xfrm>
            <a:off x="2568575" y="2141220"/>
            <a:ext cx="5026660" cy="1383665"/>
          </a:xfrm>
          <a:prstGeom prst="rect">
            <a:avLst/>
          </a:prstGeom>
          <a:noFill/>
        </p:spPr>
        <p:txBody>
          <a:bodyPr wrap="square" rtlCol="0" anchor="t">
            <a:spAutoFit/>
          </a:bodyPr>
          <a:lstStyle/>
          <a:p>
            <a:pPr algn="ctr"/>
            <a:r>
              <a:rPr lang="en-US" altLang="zh-CN" sz="2800" b="1">
                <a:solidFill>
                  <a:schemeClr val="tx1"/>
                </a:solidFill>
                <a:latin typeface="Comic Sans MS" panose="030F0702030302020204" charset="0"/>
                <a:cs typeface="Comic Sans MS" panose="030F0702030302020204" charset="0"/>
                <a:sym typeface="+mn-ea"/>
              </a:rPr>
              <a:t>Stress the </a:t>
            </a:r>
            <a:r>
              <a:rPr lang="en-US" altLang="zh-CN" sz="2800" b="1">
                <a:solidFill>
                  <a:srgbClr val="C00000"/>
                </a:solidFill>
                <a:latin typeface="Comic Sans MS" panose="030F0702030302020204" charset="0"/>
                <a:cs typeface="Comic Sans MS" panose="030F0702030302020204" charset="0"/>
                <a:sym typeface="+mn-ea"/>
              </a:rPr>
              <a:t>function</a:t>
            </a:r>
            <a:r>
              <a:rPr lang="en-US" altLang="zh-CN" sz="2800" b="1">
                <a:solidFill>
                  <a:schemeClr val="tx1"/>
                </a:solidFill>
                <a:latin typeface="Comic Sans MS" panose="030F0702030302020204" charset="0"/>
                <a:cs typeface="Comic Sans MS" panose="030F0702030302020204" charset="0"/>
                <a:sym typeface="+mn-ea"/>
              </a:rPr>
              <a:t> and </a:t>
            </a:r>
            <a:r>
              <a:rPr lang="en-US" altLang="zh-CN" sz="2800" b="1">
                <a:solidFill>
                  <a:srgbClr val="C00000"/>
                </a:solidFill>
                <a:latin typeface="Comic Sans MS" panose="030F0702030302020204" charset="0"/>
                <a:cs typeface="Comic Sans MS" panose="030F0702030302020204" charset="0"/>
                <a:sym typeface="+mn-ea"/>
              </a:rPr>
              <a:t>significance</a:t>
            </a:r>
            <a:r>
              <a:rPr lang="en-US" altLang="zh-CN" sz="2800" b="1">
                <a:solidFill>
                  <a:schemeClr val="tx1"/>
                </a:solidFill>
                <a:latin typeface="Comic Sans MS" panose="030F0702030302020204" charset="0"/>
                <a:cs typeface="Comic Sans MS" panose="030F0702030302020204" charset="0"/>
                <a:sym typeface="+mn-ea"/>
              </a:rPr>
              <a:t> of the internet for us</a:t>
            </a:r>
            <a:endParaRPr lang="en-US" altLang="zh-CN" sz="2800" b="1">
              <a:solidFill>
                <a:schemeClr val="tx1"/>
              </a:solidFill>
              <a:latin typeface="Comic Sans MS" panose="030F0702030302020204" charset="0"/>
              <a:cs typeface="Comic Sans MS" panose="030F0702030302020204" charset="0"/>
              <a:sym typeface="+mn-ea"/>
            </a:endParaRPr>
          </a:p>
        </p:txBody>
      </p:sp>
      <p:sp>
        <p:nvSpPr>
          <p:cNvPr id="23" name="文本框 22"/>
          <p:cNvSpPr txBox="1"/>
          <p:nvPr>
            <p:custDataLst>
              <p:tags r:id="rId27"/>
            </p:custDataLst>
          </p:nvPr>
        </p:nvSpPr>
        <p:spPr>
          <a:xfrm>
            <a:off x="2869565" y="1887855"/>
            <a:ext cx="3738245" cy="1753235"/>
          </a:xfrm>
          <a:prstGeom prst="rect">
            <a:avLst/>
          </a:prstGeom>
          <a:noFill/>
        </p:spPr>
        <p:txBody>
          <a:bodyPr wrap="square" rtlCol="0" anchor="t">
            <a:spAutoFit/>
          </a:bodyPr>
          <a:lstStyle/>
          <a:p>
            <a:pPr algn="ctr"/>
            <a:r>
              <a:rPr lang="en-US" altLang="zh-CN" sz="3600" b="1">
                <a:solidFill>
                  <a:schemeClr val="tx1"/>
                </a:solidFill>
                <a:latin typeface="Comic Sans MS" panose="030F0702030302020204" charset="0"/>
                <a:cs typeface="Comic Sans MS" panose="030F0702030302020204" charset="0"/>
                <a:sym typeface="+mn-ea"/>
              </a:rPr>
              <a:t>The internet </a:t>
            </a:r>
            <a:endParaRPr lang="en-US" altLang="zh-CN" sz="3600" b="1">
              <a:solidFill>
                <a:schemeClr val="tx1"/>
              </a:solidFill>
              <a:latin typeface="Comic Sans MS" panose="030F0702030302020204" charset="0"/>
              <a:cs typeface="Comic Sans MS" panose="030F0702030302020204" charset="0"/>
              <a:sym typeface="+mn-ea"/>
            </a:endParaRPr>
          </a:p>
          <a:p>
            <a:pPr algn="ctr"/>
            <a:r>
              <a:rPr lang="en-US" altLang="zh-CN" sz="3600" b="1">
                <a:solidFill>
                  <a:srgbClr val="C00000"/>
                </a:solidFill>
                <a:latin typeface="Comic Sans MS" panose="030F0702030302020204" charset="0"/>
                <a:cs typeface="Comic Sans MS" panose="030F0702030302020204" charset="0"/>
                <a:sym typeface="+mn-ea"/>
              </a:rPr>
              <a:t>is beneficial to</a:t>
            </a:r>
            <a:r>
              <a:rPr lang="en-US" altLang="zh-CN" sz="3600" b="1">
                <a:solidFill>
                  <a:schemeClr val="tx1"/>
                </a:solidFill>
                <a:latin typeface="Comic Sans MS" panose="030F0702030302020204" charset="0"/>
                <a:cs typeface="Comic Sans MS" panose="030F0702030302020204" charset="0"/>
                <a:sym typeface="+mn-ea"/>
              </a:rPr>
              <a:t> </a:t>
            </a:r>
            <a:endParaRPr lang="en-US" altLang="zh-CN" sz="3600" b="1">
              <a:solidFill>
                <a:schemeClr val="tx1"/>
              </a:solidFill>
              <a:latin typeface="Comic Sans MS" panose="030F0702030302020204" charset="0"/>
              <a:cs typeface="Comic Sans MS" panose="030F0702030302020204" charset="0"/>
              <a:sym typeface="+mn-ea"/>
            </a:endParaRPr>
          </a:p>
          <a:p>
            <a:pPr algn="ctr"/>
            <a:r>
              <a:rPr lang="en-US" altLang="zh-CN" sz="3600" b="1">
                <a:solidFill>
                  <a:schemeClr val="tx1"/>
                </a:solidFill>
                <a:latin typeface="Comic Sans MS" panose="030F0702030302020204" charset="0"/>
                <a:cs typeface="Comic Sans MS" panose="030F0702030302020204" charset="0"/>
                <a:sym typeface="+mn-ea"/>
              </a:rPr>
              <a:t>us</a:t>
            </a:r>
            <a:endParaRPr lang="en-US" altLang="zh-CN" sz="3600" b="1">
              <a:solidFill>
                <a:schemeClr val="tx1"/>
              </a:solidFill>
              <a:latin typeface="Comic Sans MS" panose="030F0702030302020204" charset="0"/>
              <a:cs typeface="Comic Sans MS" panose="030F070203030202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randombar(horizontal)">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4" fill="hold" nodeType="clickEffect">
                                  <p:stCondLst>
                                    <p:cond delay="0"/>
                                  </p:stCondLst>
                                  <p:childTnLst>
                                    <p:set>
                                      <p:cBhvr>
                                        <p:cTn id="11" dur="1" fill="hold">
                                          <p:stCondLst>
                                            <p:cond delay="0"/>
                                          </p:stCondLst>
                                        </p:cTn>
                                        <p:tgtEl>
                                          <p:spTgt spid="10"/>
                                        </p:tgtEl>
                                        <p:attrNameLst>
                                          <p:attrName>style.visibility</p:attrName>
                                        </p:attrNameLst>
                                      </p:cBhvr>
                                      <p:to>
                                        <p:strVal val="visible"/>
                                      </p:to>
                                    </p:set>
                                    <p:anim calcmode="lin" valueType="num">
                                      <p:cBhvr additive="base">
                                        <p:cTn id="12" dur="500"/>
                                        <p:tgtEl>
                                          <p:spTgt spid="10"/>
                                        </p:tgtEl>
                                        <p:attrNameLst>
                                          <p:attrName>ppt_y</p:attrName>
                                        </p:attrNameLst>
                                      </p:cBhvr>
                                      <p:tavLst>
                                        <p:tav tm="0">
                                          <p:val>
                                            <p:strVal val="#ppt_y+#ppt_h*1.125000"/>
                                          </p:val>
                                        </p:tav>
                                        <p:tav tm="100000">
                                          <p:val>
                                            <p:strVal val="#ppt_y"/>
                                          </p:val>
                                        </p:tav>
                                      </p:tavLst>
                                    </p:anim>
                                    <p:animEffect transition="in" filter="wipe(up)">
                                      <p:cBhvr>
                                        <p:cTn id="13" dur="500"/>
                                        <p:tgtEl>
                                          <p:spTgt spid="10"/>
                                        </p:tgtEl>
                                      </p:cBhvr>
                                    </p:animEffect>
                                  </p:childTnLst>
                                </p:cTn>
                              </p:par>
                            </p:childTnLst>
                          </p:cTn>
                        </p:par>
                        <p:par>
                          <p:cTn id="14" fill="hold">
                            <p:stCondLst>
                              <p:cond delay="500"/>
                            </p:stCondLst>
                            <p:childTnLst>
                              <p:par>
                                <p:cTn id="15" presetID="12" presetClass="entr" presetSubtype="4" fill="hold" grpId="0" nodeType="after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p:tgtEl>
                                          <p:spTgt spid="9"/>
                                        </p:tgtEl>
                                        <p:attrNameLst>
                                          <p:attrName>ppt_y</p:attrName>
                                        </p:attrNameLst>
                                      </p:cBhvr>
                                      <p:tavLst>
                                        <p:tav tm="0">
                                          <p:val>
                                            <p:strVal val="#ppt_y+#ppt_h*1.125000"/>
                                          </p:val>
                                        </p:tav>
                                        <p:tav tm="100000">
                                          <p:val>
                                            <p:strVal val="#ppt_y"/>
                                          </p:val>
                                        </p:tav>
                                      </p:tavLst>
                                    </p:anim>
                                    <p:animEffect transition="in" filter="wipe(up)">
                                      <p:cBhvr>
                                        <p:cTn id="18" dur="500"/>
                                        <p:tgtEl>
                                          <p:spTgt spid="9"/>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2" presetClass="entr" presetSubtype="4" fill="hold" nodeType="withEffect">
                                  <p:stCondLst>
                                    <p:cond delay="0"/>
                                  </p:stCondLst>
                                  <p:childTnLst>
                                    <p:set>
                                      <p:cBhvr>
                                        <p:cTn id="24" dur="1" fill="hold">
                                          <p:stCondLst>
                                            <p:cond delay="0"/>
                                          </p:stCondLst>
                                        </p:cTn>
                                        <p:tgtEl>
                                          <p:spTgt spid="12"/>
                                        </p:tgtEl>
                                        <p:attrNameLst>
                                          <p:attrName>style.visibility</p:attrName>
                                        </p:attrNameLst>
                                      </p:cBhvr>
                                      <p:to>
                                        <p:strVal val="visible"/>
                                      </p:to>
                                    </p:set>
                                    <p:anim calcmode="lin" valueType="num">
                                      <p:cBhvr additive="base">
                                        <p:cTn id="25" dur="500"/>
                                        <p:tgtEl>
                                          <p:spTgt spid="12"/>
                                        </p:tgtEl>
                                        <p:attrNameLst>
                                          <p:attrName>ppt_y</p:attrName>
                                        </p:attrNameLst>
                                      </p:cBhvr>
                                      <p:tavLst>
                                        <p:tav tm="0">
                                          <p:val>
                                            <p:strVal val="#ppt_y+#ppt_h*1.125000"/>
                                          </p:val>
                                        </p:tav>
                                        <p:tav tm="100000">
                                          <p:val>
                                            <p:strVal val="#ppt_y"/>
                                          </p:val>
                                        </p:tav>
                                      </p:tavLst>
                                    </p:anim>
                                    <p:animEffect transition="in" filter="wipe(up)">
                                      <p:cBhvr>
                                        <p:cTn id="26" dur="500"/>
                                        <p:tgtEl>
                                          <p:spTgt spid="12"/>
                                        </p:tgtEl>
                                      </p:cBhvr>
                                    </p:animEffect>
                                  </p:childTnLst>
                                </p:cTn>
                              </p:par>
                              <p:par>
                                <p:cTn id="27" presetID="12" presetClass="entr" presetSubtype="4"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anim calcmode="lin" valueType="num">
                                      <p:cBhvr additive="base">
                                        <p:cTn id="29" dur="500"/>
                                        <p:tgtEl>
                                          <p:spTgt spid="13"/>
                                        </p:tgtEl>
                                        <p:attrNameLst>
                                          <p:attrName>ppt_y</p:attrName>
                                        </p:attrNameLst>
                                      </p:cBhvr>
                                      <p:tavLst>
                                        <p:tav tm="0">
                                          <p:val>
                                            <p:strVal val="#ppt_y+#ppt_h*1.125000"/>
                                          </p:val>
                                        </p:tav>
                                        <p:tav tm="100000">
                                          <p:val>
                                            <p:strVal val="#ppt_y"/>
                                          </p:val>
                                        </p:tav>
                                      </p:tavLst>
                                    </p:anim>
                                    <p:animEffect transition="in" filter="wipe(up)">
                                      <p:cBhvr>
                                        <p:cTn id="30" dur="500"/>
                                        <p:tgtEl>
                                          <p:spTgt spid="13"/>
                                        </p:tgtEl>
                                      </p:cBhvr>
                                    </p:animEffect>
                                  </p:childTnLst>
                                </p:cTn>
                              </p:par>
                              <p:par>
                                <p:cTn id="31" presetID="12" presetClass="entr" presetSubtype="4" fill="hold" nodeType="withEffect">
                                  <p:stCondLst>
                                    <p:cond delay="0"/>
                                  </p:stCondLst>
                                  <p:childTnLst>
                                    <p:set>
                                      <p:cBhvr>
                                        <p:cTn id="32" dur="1" fill="hold">
                                          <p:stCondLst>
                                            <p:cond delay="0"/>
                                          </p:stCondLst>
                                        </p:cTn>
                                        <p:tgtEl>
                                          <p:spTgt spid="14"/>
                                        </p:tgtEl>
                                        <p:attrNameLst>
                                          <p:attrName>style.visibility</p:attrName>
                                        </p:attrNameLst>
                                      </p:cBhvr>
                                      <p:to>
                                        <p:strVal val="visible"/>
                                      </p:to>
                                    </p:set>
                                    <p:anim calcmode="lin" valueType="num">
                                      <p:cBhvr additive="base">
                                        <p:cTn id="33" dur="500"/>
                                        <p:tgtEl>
                                          <p:spTgt spid="14"/>
                                        </p:tgtEl>
                                        <p:attrNameLst>
                                          <p:attrName>ppt_y</p:attrName>
                                        </p:attrNameLst>
                                      </p:cBhvr>
                                      <p:tavLst>
                                        <p:tav tm="0">
                                          <p:val>
                                            <p:strVal val="#ppt_y+#ppt_h*1.125000"/>
                                          </p:val>
                                        </p:tav>
                                        <p:tav tm="100000">
                                          <p:val>
                                            <p:strVal val="#ppt_y"/>
                                          </p:val>
                                        </p:tav>
                                      </p:tavLst>
                                    </p:anim>
                                    <p:animEffect transition="in" filter="wipe(up)">
                                      <p:cBhvr>
                                        <p:cTn id="34" dur="500"/>
                                        <p:tgtEl>
                                          <p:spTgt spid="14"/>
                                        </p:tgtEl>
                                      </p:cBhvr>
                                    </p:animEffect>
                                  </p:childTnLst>
                                </p:cTn>
                              </p:par>
                              <p:par>
                                <p:cTn id="35" presetID="12" presetClass="entr" presetSubtype="4" fill="hold" nodeType="withEffect">
                                  <p:stCondLst>
                                    <p:cond delay="0"/>
                                  </p:stCondLst>
                                  <p:childTnLst>
                                    <p:set>
                                      <p:cBhvr>
                                        <p:cTn id="36" dur="1" fill="hold">
                                          <p:stCondLst>
                                            <p:cond delay="0"/>
                                          </p:stCondLst>
                                        </p:cTn>
                                        <p:tgtEl>
                                          <p:spTgt spid="15"/>
                                        </p:tgtEl>
                                        <p:attrNameLst>
                                          <p:attrName>style.visibility</p:attrName>
                                        </p:attrNameLst>
                                      </p:cBhvr>
                                      <p:to>
                                        <p:strVal val="visible"/>
                                      </p:to>
                                    </p:set>
                                    <p:anim calcmode="lin" valueType="num">
                                      <p:cBhvr additive="base">
                                        <p:cTn id="37" dur="500"/>
                                        <p:tgtEl>
                                          <p:spTgt spid="15"/>
                                        </p:tgtEl>
                                        <p:attrNameLst>
                                          <p:attrName>ppt_y</p:attrName>
                                        </p:attrNameLst>
                                      </p:cBhvr>
                                      <p:tavLst>
                                        <p:tav tm="0">
                                          <p:val>
                                            <p:strVal val="#ppt_y+#ppt_h*1.125000"/>
                                          </p:val>
                                        </p:tav>
                                        <p:tav tm="100000">
                                          <p:val>
                                            <p:strVal val="#ppt_y"/>
                                          </p:val>
                                        </p:tav>
                                      </p:tavLst>
                                    </p:anim>
                                    <p:animEffect transition="in" filter="wipe(up)">
                                      <p:cBhvr>
                                        <p:cTn id="38" dur="500"/>
                                        <p:tgtEl>
                                          <p:spTgt spid="15"/>
                                        </p:tgtEl>
                                      </p:cBhvr>
                                    </p:animEffect>
                                  </p:childTnLst>
                                </p:cTn>
                              </p:par>
                              <p:par>
                                <p:cTn id="39" presetID="12" presetClass="entr" presetSubtype="4" fill="hold" nodeType="withEffect">
                                  <p:stCondLst>
                                    <p:cond delay="0"/>
                                  </p:stCondLst>
                                  <p:childTnLst>
                                    <p:set>
                                      <p:cBhvr>
                                        <p:cTn id="40" dur="1" fill="hold">
                                          <p:stCondLst>
                                            <p:cond delay="0"/>
                                          </p:stCondLst>
                                        </p:cTn>
                                        <p:tgtEl>
                                          <p:spTgt spid="16"/>
                                        </p:tgtEl>
                                        <p:attrNameLst>
                                          <p:attrName>style.visibility</p:attrName>
                                        </p:attrNameLst>
                                      </p:cBhvr>
                                      <p:to>
                                        <p:strVal val="visible"/>
                                      </p:to>
                                    </p:set>
                                    <p:anim calcmode="lin" valueType="num">
                                      <p:cBhvr additive="base">
                                        <p:cTn id="41" dur="500"/>
                                        <p:tgtEl>
                                          <p:spTgt spid="16"/>
                                        </p:tgtEl>
                                        <p:attrNameLst>
                                          <p:attrName>ppt_y</p:attrName>
                                        </p:attrNameLst>
                                      </p:cBhvr>
                                      <p:tavLst>
                                        <p:tav tm="0">
                                          <p:val>
                                            <p:strVal val="#ppt_y+#ppt_h*1.125000"/>
                                          </p:val>
                                        </p:tav>
                                        <p:tav tm="100000">
                                          <p:val>
                                            <p:strVal val="#ppt_y"/>
                                          </p:val>
                                        </p:tav>
                                      </p:tavLst>
                                    </p:anim>
                                    <p:animEffect transition="in" filter="wipe(up)">
                                      <p:cBhvr>
                                        <p:cTn id="42" dur="500"/>
                                        <p:tgtEl>
                                          <p:spTgt spid="16"/>
                                        </p:tgtEl>
                                      </p:cBhvr>
                                    </p:animEffect>
                                  </p:childTnLst>
                                </p:cTn>
                              </p:par>
                              <p:par>
                                <p:cTn id="43" presetID="12" presetClass="entr" presetSubtype="4" fill="hold" nodeType="with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p:tgtEl>
                                          <p:spTgt spid="17"/>
                                        </p:tgtEl>
                                        <p:attrNameLst>
                                          <p:attrName>ppt_y</p:attrName>
                                        </p:attrNameLst>
                                      </p:cBhvr>
                                      <p:tavLst>
                                        <p:tav tm="0">
                                          <p:val>
                                            <p:strVal val="#ppt_y+#ppt_h*1.125000"/>
                                          </p:val>
                                        </p:tav>
                                        <p:tav tm="100000">
                                          <p:val>
                                            <p:strVal val="#ppt_y"/>
                                          </p:val>
                                        </p:tav>
                                      </p:tavLst>
                                    </p:anim>
                                    <p:animEffect transition="in" filter="wipe(up)">
                                      <p:cBhvr>
                                        <p:cTn id="46" dur="500"/>
                                        <p:tgtEl>
                                          <p:spTgt spid="17"/>
                                        </p:tgtEl>
                                      </p:cBhvr>
                                    </p:animEffect>
                                  </p:childTnLst>
                                </p:cTn>
                              </p:par>
                              <p:par>
                                <p:cTn id="47" presetID="12" presetClass="entr" presetSubtype="4" fill="hold" nodeType="withEffect">
                                  <p:stCondLst>
                                    <p:cond delay="0"/>
                                  </p:stCondLst>
                                  <p:childTnLst>
                                    <p:set>
                                      <p:cBhvr>
                                        <p:cTn id="48" dur="1" fill="hold">
                                          <p:stCondLst>
                                            <p:cond delay="0"/>
                                          </p:stCondLst>
                                        </p:cTn>
                                        <p:tgtEl>
                                          <p:spTgt spid="18"/>
                                        </p:tgtEl>
                                        <p:attrNameLst>
                                          <p:attrName>style.visibility</p:attrName>
                                        </p:attrNameLst>
                                      </p:cBhvr>
                                      <p:to>
                                        <p:strVal val="visible"/>
                                      </p:to>
                                    </p:set>
                                    <p:anim calcmode="lin" valueType="num">
                                      <p:cBhvr additive="base">
                                        <p:cTn id="49" dur="500"/>
                                        <p:tgtEl>
                                          <p:spTgt spid="18"/>
                                        </p:tgtEl>
                                        <p:attrNameLst>
                                          <p:attrName>ppt_y</p:attrName>
                                        </p:attrNameLst>
                                      </p:cBhvr>
                                      <p:tavLst>
                                        <p:tav tm="0">
                                          <p:val>
                                            <p:strVal val="#ppt_y+#ppt_h*1.125000"/>
                                          </p:val>
                                        </p:tav>
                                        <p:tav tm="100000">
                                          <p:val>
                                            <p:strVal val="#ppt_y"/>
                                          </p:val>
                                        </p:tav>
                                      </p:tavLst>
                                    </p:anim>
                                    <p:animEffect transition="in" filter="wipe(up)">
                                      <p:cBhvr>
                                        <p:cTn id="50" dur="500"/>
                                        <p:tgtEl>
                                          <p:spTgt spid="18"/>
                                        </p:tgtEl>
                                      </p:cBhvr>
                                    </p:animEffect>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19"/>
                                        </p:tgtEl>
                                        <p:attrNameLst>
                                          <p:attrName>style.visibility</p:attrName>
                                        </p:attrNameLst>
                                      </p:cBhvr>
                                      <p:to>
                                        <p:strVal val="visible"/>
                                      </p:to>
                                    </p:set>
                                    <p:anim calcmode="lin" valueType="num">
                                      <p:cBhvr>
                                        <p:cTn id="55" dur="500" fill="hold"/>
                                        <p:tgtEl>
                                          <p:spTgt spid="19"/>
                                        </p:tgtEl>
                                        <p:attrNameLst>
                                          <p:attrName>ppt_w</p:attrName>
                                        </p:attrNameLst>
                                      </p:cBhvr>
                                      <p:tavLst>
                                        <p:tav tm="0">
                                          <p:val>
                                            <p:fltVal val="0"/>
                                          </p:val>
                                        </p:tav>
                                        <p:tav tm="100000">
                                          <p:val>
                                            <p:strVal val="#ppt_w"/>
                                          </p:val>
                                        </p:tav>
                                      </p:tavLst>
                                    </p:anim>
                                    <p:anim calcmode="lin" valueType="num">
                                      <p:cBhvr>
                                        <p:cTn id="56" dur="500" fill="hold"/>
                                        <p:tgtEl>
                                          <p:spTgt spid="19"/>
                                        </p:tgtEl>
                                        <p:attrNameLst>
                                          <p:attrName>ppt_h</p:attrName>
                                        </p:attrNameLst>
                                      </p:cBhvr>
                                      <p:tavLst>
                                        <p:tav tm="0">
                                          <p:val>
                                            <p:fltVal val="0"/>
                                          </p:val>
                                        </p:tav>
                                        <p:tav tm="100000">
                                          <p:val>
                                            <p:strVal val="#ppt_h"/>
                                          </p:val>
                                        </p:tav>
                                      </p:tavLst>
                                    </p:anim>
                                    <p:animEffect transition="in" filter="fade">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5" presetClass="entr" presetSubtype="10" fill="hold" grpId="0" nodeType="clickEffect">
                                  <p:stCondLst>
                                    <p:cond delay="0"/>
                                  </p:stCondLst>
                                  <p:childTnLst>
                                    <p:set>
                                      <p:cBhvr>
                                        <p:cTn id="61" dur="1" fill="hold">
                                          <p:stCondLst>
                                            <p:cond delay="0"/>
                                          </p:stCondLst>
                                        </p:cTn>
                                        <p:tgtEl>
                                          <p:spTgt spid="21"/>
                                        </p:tgtEl>
                                        <p:attrNameLst>
                                          <p:attrName>style.visibility</p:attrName>
                                        </p:attrNameLst>
                                      </p:cBhvr>
                                      <p:to>
                                        <p:strVal val="visible"/>
                                      </p:to>
                                    </p:set>
                                    <p:animEffect transition="in" filter="checkerboard(across)">
                                      <p:cBhvr>
                                        <p:cTn id="62" dur="500"/>
                                        <p:tgtEl>
                                          <p:spTgt spid="21"/>
                                        </p:tgtEl>
                                      </p:cBhvr>
                                    </p:animEffect>
                                  </p:childTnLst>
                                </p:cTn>
                              </p:par>
                              <p:par>
                                <p:cTn id="63" presetID="5" presetClass="entr" presetSubtype="10" fill="hold" grpId="0" nodeType="withEffect">
                                  <p:stCondLst>
                                    <p:cond delay="0"/>
                                  </p:stCondLst>
                                  <p:childTnLst>
                                    <p:set>
                                      <p:cBhvr>
                                        <p:cTn id="64" dur="1" fill="hold">
                                          <p:stCondLst>
                                            <p:cond delay="0"/>
                                          </p:stCondLst>
                                        </p:cTn>
                                        <p:tgtEl>
                                          <p:spTgt spid="20"/>
                                        </p:tgtEl>
                                        <p:attrNameLst>
                                          <p:attrName>style.visibility</p:attrName>
                                        </p:attrNameLst>
                                      </p:cBhvr>
                                      <p:to>
                                        <p:strVal val="visible"/>
                                      </p:to>
                                    </p:set>
                                    <p:animEffect transition="in" filter="checkerboard(across)">
                                      <p:cBhvr>
                                        <p:cTn id="65" dur="500"/>
                                        <p:tgtEl>
                                          <p:spTgt spid="20"/>
                                        </p:tgtEl>
                                      </p:cBhvr>
                                    </p:animEffect>
                                  </p:childTnLst>
                                </p:cTn>
                              </p:par>
                            </p:childTnLst>
                          </p:cTn>
                        </p:par>
                      </p:childTnLst>
                    </p:cTn>
                  </p:par>
                  <p:par>
                    <p:cTn id="66" fill="hold">
                      <p:stCondLst>
                        <p:cond delay="indefinite"/>
                      </p:stCondLst>
                      <p:childTnLst>
                        <p:par>
                          <p:cTn id="67" fill="hold">
                            <p:stCondLst>
                              <p:cond delay="0"/>
                            </p:stCondLst>
                            <p:childTnLst>
                              <p:par>
                                <p:cTn id="68" presetID="14" presetClass="exit" presetSubtype="10" fill="hold" grpId="2" nodeType="clickEffect">
                                  <p:stCondLst>
                                    <p:cond delay="0"/>
                                  </p:stCondLst>
                                  <p:childTnLst>
                                    <p:animEffect transition="out" filter="randombar(horizontal)">
                                      <p:cBhvr>
                                        <p:cTn id="69" dur="500"/>
                                        <p:tgtEl>
                                          <p:spTgt spid="21"/>
                                        </p:tgtEl>
                                      </p:cBhvr>
                                    </p:animEffect>
                                    <p:set>
                                      <p:cBhvr>
                                        <p:cTn id="70" dur="1" fill="hold">
                                          <p:stCondLst>
                                            <p:cond delay="499"/>
                                          </p:stCondLst>
                                        </p:cTn>
                                        <p:tgtEl>
                                          <p:spTgt spid="21"/>
                                        </p:tgtEl>
                                        <p:attrNameLst>
                                          <p:attrName>style.visibility</p:attrName>
                                        </p:attrNameLst>
                                      </p:cBhvr>
                                      <p:to>
                                        <p:strVal val="hidden"/>
                                      </p:to>
                                    </p:set>
                                  </p:childTnLst>
                                </p:cTn>
                              </p:par>
                              <p:par>
                                <p:cTn id="71" presetID="14" presetClass="entr" presetSubtype="10" fill="hold" grpId="0" nodeType="withEffect">
                                  <p:stCondLst>
                                    <p:cond delay="0"/>
                                  </p:stCondLst>
                                  <p:childTnLst>
                                    <p:set>
                                      <p:cBhvr>
                                        <p:cTn id="72" dur="1" fill="hold">
                                          <p:stCondLst>
                                            <p:cond delay="0"/>
                                          </p:stCondLst>
                                        </p:cTn>
                                        <p:tgtEl>
                                          <p:spTgt spid="22"/>
                                        </p:tgtEl>
                                        <p:attrNameLst>
                                          <p:attrName>style.visibility</p:attrName>
                                        </p:attrNameLst>
                                      </p:cBhvr>
                                      <p:to>
                                        <p:strVal val="visible"/>
                                      </p:to>
                                    </p:set>
                                    <p:animEffect transition="in" filter="randombar(horizontal)">
                                      <p:cBhvr>
                                        <p:cTn id="73" dur="500"/>
                                        <p:tgtEl>
                                          <p:spTgt spid="22"/>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xit" presetSubtype="10" fill="hold" grpId="2" nodeType="clickEffect">
                                  <p:stCondLst>
                                    <p:cond delay="0"/>
                                  </p:stCondLst>
                                  <p:childTnLst>
                                    <p:animEffect transition="out" filter="randombar(horizontal)">
                                      <p:cBhvr>
                                        <p:cTn id="77" dur="500"/>
                                        <p:tgtEl>
                                          <p:spTgt spid="22"/>
                                        </p:tgtEl>
                                      </p:cBhvr>
                                    </p:animEffect>
                                    <p:set>
                                      <p:cBhvr>
                                        <p:cTn id="78" dur="1" fill="hold">
                                          <p:stCondLst>
                                            <p:cond delay="499"/>
                                          </p:stCondLst>
                                        </p:cTn>
                                        <p:tgtEl>
                                          <p:spTgt spid="22"/>
                                        </p:tgtEl>
                                        <p:attrNameLst>
                                          <p:attrName>style.visibility</p:attrName>
                                        </p:attrNameLst>
                                      </p:cBhvr>
                                      <p:to>
                                        <p:strVal val="hidden"/>
                                      </p:to>
                                    </p:set>
                                  </p:childTnLst>
                                </p:cTn>
                              </p:par>
                              <p:par>
                                <p:cTn id="79" presetID="14" presetClass="entr" presetSubtype="10" fill="hold" grpId="0" nodeType="withEffect">
                                  <p:stCondLst>
                                    <p:cond delay="0"/>
                                  </p:stCondLst>
                                  <p:childTnLst>
                                    <p:set>
                                      <p:cBhvr>
                                        <p:cTn id="80" dur="1" fill="hold">
                                          <p:stCondLst>
                                            <p:cond delay="0"/>
                                          </p:stCondLst>
                                        </p:cTn>
                                        <p:tgtEl>
                                          <p:spTgt spid="23"/>
                                        </p:tgtEl>
                                        <p:attrNameLst>
                                          <p:attrName>style.visibility</p:attrName>
                                        </p:attrNameLst>
                                      </p:cBhvr>
                                      <p:to>
                                        <p:strVal val="visible"/>
                                      </p:to>
                                    </p:set>
                                    <p:animEffect transition="in" filter="randombar(horizontal)">
                                      <p:cBhvr>
                                        <p:cTn id="81" dur="500"/>
                                        <p:tgtEl>
                                          <p:spTgt spid="2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7" grpId="1" animBg="1"/>
      <p:bldP spid="9" grpId="0"/>
      <p:bldP spid="9" grpId="1"/>
      <p:bldP spid="19" grpId="0" bldLvl="0" animBg="1"/>
      <p:bldP spid="19" grpId="1" animBg="1"/>
      <p:bldP spid="20" grpId="0" bldLvl="0" animBg="1"/>
      <p:bldP spid="20" grpId="1" animBg="1"/>
      <p:bldP spid="21" grpId="0" bldLvl="0" animBg="1"/>
      <p:bldP spid="21" grpId="1" animBg="1"/>
      <p:bldP spid="21" grpId="2" bldLvl="0" animBg="1"/>
      <p:bldP spid="22" grpId="0"/>
      <p:bldP spid="22" grpId="1"/>
      <p:bldP spid="22" grpId="2"/>
      <p:bldP spid="23" grpId="0"/>
      <p:bldP spid="23" grpId="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组合 5"/>
          <p:cNvGrpSpPr/>
          <p:nvPr/>
        </p:nvGrpSpPr>
        <p:grpSpPr>
          <a:xfrm>
            <a:off x="225425" y="140970"/>
            <a:ext cx="4155440" cy="960755"/>
            <a:chOff x="433" y="268"/>
            <a:chExt cx="6544" cy="1513"/>
          </a:xfrm>
        </p:grpSpPr>
        <p:pic>
          <p:nvPicPr>
            <p:cNvPr id="4" name="图片 3"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5" name="文本框 4"/>
            <p:cNvSpPr txBox="1"/>
            <p:nvPr>
              <p:custDataLst>
                <p:tags r:id="rId3"/>
              </p:custDataLst>
            </p:nvPr>
          </p:nvSpPr>
          <p:spPr>
            <a:xfrm>
              <a:off x="1946" y="468"/>
              <a:ext cx="5031" cy="1113"/>
            </a:xfrm>
            <a:prstGeom prst="rect">
              <a:avLst/>
            </a:prstGeom>
            <a:noFill/>
          </p:spPr>
          <p:txBody>
            <a:bodyPr wrap="none" rtlCol="0" anchor="t">
              <a:spAutoFit/>
            </a:bodyPr>
            <a:lstStyle/>
            <a:p>
              <a:pPr algn="ctr"/>
              <a:r>
                <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Prediction</a:t>
              </a:r>
              <a:endPar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7" name="文本框 6"/>
          <p:cNvSpPr txBox="1"/>
          <p:nvPr/>
        </p:nvSpPr>
        <p:spPr>
          <a:xfrm>
            <a:off x="2449830" y="4350385"/>
            <a:ext cx="9273540" cy="583565"/>
          </a:xfrm>
          <a:prstGeom prst="rect">
            <a:avLst/>
          </a:prstGeom>
          <a:noFill/>
        </p:spPr>
        <p:txBody>
          <a:bodyPr wrap="none" rtlCol="0" anchor="t">
            <a:spAutoFit/>
          </a:bodyPr>
          <a:lstStyle/>
          <a:p>
            <a:r>
              <a:rPr lang="en-US" altLang="zh-CN" sz="3200" b="1">
                <a:solidFill>
                  <a:schemeClr val="accent1">
                    <a:lumMod val="75000"/>
                  </a:schemeClr>
                </a:solidFill>
                <a:latin typeface="Comic Sans MS" panose="030F0702030302020204" charset="0"/>
                <a:cs typeface="Comic Sans MS" panose="030F0702030302020204" charset="0"/>
                <a:sym typeface="+mn-ea"/>
              </a:rPr>
              <a:t>How We Have Been Changed By The Internet</a:t>
            </a:r>
            <a:endParaRPr lang="en-US" altLang="zh-CN" sz="3200" b="1">
              <a:solidFill>
                <a:schemeClr val="accent1">
                  <a:lumMod val="75000"/>
                </a:schemeClr>
              </a:solidFill>
              <a:latin typeface="Comic Sans MS" panose="030F0702030302020204" charset="0"/>
              <a:cs typeface="Comic Sans MS" panose="030F0702030302020204" charset="0"/>
              <a:sym typeface="+mn-ea"/>
            </a:endParaRPr>
          </a:p>
        </p:txBody>
      </p:sp>
      <p:sp>
        <p:nvSpPr>
          <p:cNvPr id="8" name="文本框 7"/>
          <p:cNvSpPr txBox="1"/>
          <p:nvPr/>
        </p:nvSpPr>
        <p:spPr>
          <a:xfrm>
            <a:off x="5448935" y="2025015"/>
            <a:ext cx="3883660" cy="583565"/>
          </a:xfrm>
          <a:prstGeom prst="rect">
            <a:avLst/>
          </a:prstGeom>
          <a:noFill/>
        </p:spPr>
        <p:txBody>
          <a:bodyPr wrap="none" rtlCol="0" anchor="t">
            <a:spAutoFit/>
          </a:bodyPr>
          <a:lstStyle/>
          <a:p>
            <a:r>
              <a:rPr lang="en-US" altLang="zh-CN" sz="3200" b="1">
                <a:solidFill>
                  <a:schemeClr val="accent1">
                    <a:lumMod val="75000"/>
                  </a:schemeClr>
                </a:solidFill>
                <a:latin typeface="Comic Sans MS" panose="030F0702030302020204" charset="0"/>
                <a:cs typeface="Comic Sans MS" panose="030F0702030302020204" charset="0"/>
                <a:sym typeface="+mn-ea"/>
              </a:rPr>
              <a:t>Stronger Together</a:t>
            </a:r>
            <a:endParaRPr lang="en-US" altLang="zh-CN" sz="3200" b="1">
              <a:solidFill>
                <a:schemeClr val="accent1">
                  <a:lumMod val="75000"/>
                </a:schemeClr>
              </a:solidFill>
              <a:latin typeface="Comic Sans MS" panose="030F0702030302020204" charset="0"/>
              <a:cs typeface="Comic Sans MS" panose="030F0702030302020204" charset="0"/>
              <a:sym typeface="+mn-ea"/>
            </a:endParaRPr>
          </a:p>
        </p:txBody>
      </p:sp>
      <p:sp>
        <p:nvSpPr>
          <p:cNvPr id="9" name="文本框 8"/>
          <p:cNvSpPr txBox="1"/>
          <p:nvPr>
            <p:custDataLst>
              <p:tags r:id="rId4"/>
            </p:custDataLst>
          </p:nvPr>
        </p:nvSpPr>
        <p:spPr>
          <a:xfrm>
            <a:off x="2363471" y="974725"/>
            <a:ext cx="8470900"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Times New Roman" panose="02020603050405020304" charset="0"/>
                <a:cs typeface="Times New Roman" panose="02020603050405020304" charset="0"/>
                <a:sym typeface="+mn-ea"/>
              </a:rPr>
              <a:t>1. How does the author </a:t>
            </a:r>
            <a:r>
              <a:rPr lang="en-US" altLang="zh-CN" sz="3200" b="1">
                <a:solidFill>
                  <a:srgbClr val="C00000"/>
                </a:solidFill>
                <a:latin typeface="Times New Roman" panose="02020603050405020304" charset="0"/>
                <a:cs typeface="Times New Roman" panose="02020603050405020304" charset="0"/>
                <a:sym typeface="+mn-ea"/>
              </a:rPr>
              <a:t>connect </a:t>
            </a:r>
            <a:r>
              <a:rPr lang="en-US" altLang="zh-CN" sz="3200" b="1">
                <a:solidFill>
                  <a:schemeClr val="tx1"/>
                </a:solidFill>
                <a:latin typeface="Times New Roman" panose="02020603050405020304" charset="0"/>
                <a:cs typeface="Times New Roman" panose="02020603050405020304" charset="0"/>
                <a:sym typeface="+mn-ea"/>
              </a:rPr>
              <a:t>these two titles?</a:t>
            </a:r>
            <a:endParaRPr lang="en-US" altLang="zh-CN" sz="3200" b="1">
              <a:solidFill>
                <a:schemeClr val="tx1"/>
              </a:solidFill>
              <a:latin typeface="Times New Roman" panose="02020603050405020304" charset="0"/>
              <a:cs typeface="Times New Roman" panose="02020603050405020304" charset="0"/>
              <a:sym typeface="+mn-ea"/>
            </a:endParaRPr>
          </a:p>
        </p:txBody>
      </p:sp>
      <p:sp>
        <p:nvSpPr>
          <p:cNvPr id="12" name="文本框 11"/>
          <p:cNvSpPr txBox="1"/>
          <p:nvPr>
            <p:custDataLst>
              <p:tags r:id="rId5"/>
            </p:custDataLst>
          </p:nvPr>
        </p:nvSpPr>
        <p:spPr>
          <a:xfrm>
            <a:off x="155576" y="2025015"/>
            <a:ext cx="2373630"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Comic Sans MS" panose="030F0702030302020204" charset="0"/>
                <a:cs typeface="Comic Sans MS" panose="030F0702030302020204" charset="0"/>
                <a:sym typeface="+mn-ea"/>
              </a:rPr>
              <a:t>Main Title:</a:t>
            </a:r>
            <a:endParaRPr lang="en-US" altLang="zh-CN" sz="3200" b="1">
              <a:solidFill>
                <a:schemeClr val="tx1"/>
              </a:solidFill>
              <a:latin typeface="Comic Sans MS" panose="030F0702030302020204" charset="0"/>
              <a:cs typeface="Comic Sans MS" panose="030F0702030302020204" charset="0"/>
              <a:sym typeface="+mn-ea"/>
            </a:endParaRPr>
          </a:p>
        </p:txBody>
      </p:sp>
      <p:sp>
        <p:nvSpPr>
          <p:cNvPr id="13" name="文本框 12"/>
          <p:cNvSpPr txBox="1"/>
          <p:nvPr>
            <p:custDataLst>
              <p:tags r:id="rId6"/>
            </p:custDataLst>
          </p:nvPr>
        </p:nvSpPr>
        <p:spPr>
          <a:xfrm>
            <a:off x="155259" y="4350385"/>
            <a:ext cx="1929765"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Comic Sans MS" panose="030F0702030302020204" charset="0"/>
                <a:cs typeface="Comic Sans MS" panose="030F0702030302020204" charset="0"/>
                <a:sym typeface="+mn-ea"/>
              </a:rPr>
              <a:t>Subtitle:</a:t>
            </a:r>
            <a:endParaRPr lang="en-US" altLang="zh-CN" sz="3200" b="1">
              <a:solidFill>
                <a:schemeClr val="tx1"/>
              </a:solidFill>
              <a:latin typeface="Comic Sans MS" panose="030F0702030302020204" charset="0"/>
              <a:cs typeface="Comic Sans MS" panose="030F0702030302020204" charset="0"/>
              <a:sym typeface="+mn-ea"/>
            </a:endParaRPr>
          </a:p>
        </p:txBody>
      </p:sp>
      <p:sp>
        <p:nvSpPr>
          <p:cNvPr id="14" name="上箭头 13"/>
          <p:cNvSpPr/>
          <p:nvPr/>
        </p:nvSpPr>
        <p:spPr>
          <a:xfrm>
            <a:off x="7259955" y="3025775"/>
            <a:ext cx="416560" cy="967105"/>
          </a:xfrm>
          <a:prstGeom prst="upArrow">
            <a:avLst/>
          </a:prstGeom>
          <a:solidFill>
            <a:srgbClr val="C00000"/>
          </a:solid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5" name="文本框 14"/>
          <p:cNvSpPr txBox="1"/>
          <p:nvPr>
            <p:custDataLst>
              <p:tags r:id="rId7"/>
            </p:custDataLst>
          </p:nvPr>
        </p:nvSpPr>
        <p:spPr>
          <a:xfrm>
            <a:off x="6591302" y="3815715"/>
            <a:ext cx="1753870" cy="583565"/>
          </a:xfrm>
          <a:prstGeom prst="rect">
            <a:avLst/>
          </a:prstGeom>
          <a:noFill/>
        </p:spPr>
        <p:txBody>
          <a:bodyPr wrap="none" rtlCol="0" anchor="t">
            <a:spAutoFit/>
          </a:bodyPr>
          <a:lstStyle/>
          <a:p>
            <a:pPr algn="ctr"/>
            <a:r>
              <a:rPr lang="en-US" altLang="zh-CN" sz="3200" b="1">
                <a:solidFill>
                  <a:srgbClr val="C00000"/>
                </a:solidFill>
                <a:latin typeface="Comic Sans MS" panose="030F0702030302020204" charset="0"/>
                <a:cs typeface="Comic Sans MS" panose="030F0702030302020204" charset="0"/>
                <a:sym typeface="+mn-ea"/>
              </a:rPr>
              <a:t>(reason)</a:t>
            </a:r>
            <a:endParaRPr lang="en-US" altLang="zh-CN" sz="3200" b="1">
              <a:solidFill>
                <a:srgbClr val="C00000"/>
              </a:solidFill>
              <a:latin typeface="Comic Sans MS" panose="030F0702030302020204" charset="0"/>
              <a:cs typeface="Comic Sans MS" panose="030F0702030302020204" charset="0"/>
              <a:sym typeface="+mn-ea"/>
            </a:endParaRPr>
          </a:p>
        </p:txBody>
      </p:sp>
      <p:sp>
        <p:nvSpPr>
          <p:cNvPr id="16" name="文本框 15"/>
          <p:cNvSpPr txBox="1"/>
          <p:nvPr>
            <p:custDataLst>
              <p:tags r:id="rId8"/>
            </p:custDataLst>
          </p:nvPr>
        </p:nvSpPr>
        <p:spPr>
          <a:xfrm>
            <a:off x="6660517" y="2505075"/>
            <a:ext cx="1615440" cy="583565"/>
          </a:xfrm>
          <a:prstGeom prst="rect">
            <a:avLst/>
          </a:prstGeom>
          <a:noFill/>
        </p:spPr>
        <p:txBody>
          <a:bodyPr wrap="none" rtlCol="0" anchor="t">
            <a:spAutoFit/>
          </a:bodyPr>
          <a:lstStyle/>
          <a:p>
            <a:pPr algn="ctr"/>
            <a:r>
              <a:rPr lang="en-US" altLang="zh-CN" sz="3200" b="1">
                <a:solidFill>
                  <a:srgbClr val="C00000"/>
                </a:solidFill>
                <a:latin typeface="Comic Sans MS" panose="030F0702030302020204" charset="0"/>
                <a:cs typeface="Comic Sans MS" panose="030F0702030302020204" charset="0"/>
                <a:sym typeface="+mn-ea"/>
              </a:rPr>
              <a:t>(result)</a:t>
            </a:r>
            <a:endParaRPr lang="en-US" altLang="zh-CN" sz="3200" b="1">
              <a:solidFill>
                <a:srgbClr val="C00000"/>
              </a:solidFill>
              <a:latin typeface="Comic Sans MS" panose="030F0702030302020204" charset="0"/>
              <a:cs typeface="Comic Sans MS" panose="030F0702030302020204" charset="0"/>
              <a:sym typeface="+mn-ea"/>
            </a:endParaRPr>
          </a:p>
        </p:txBody>
      </p:sp>
      <p:sp>
        <p:nvSpPr>
          <p:cNvPr id="17" name="文本框 16"/>
          <p:cNvSpPr txBox="1"/>
          <p:nvPr>
            <p:custDataLst>
              <p:tags r:id="rId9"/>
            </p:custDataLst>
          </p:nvPr>
        </p:nvSpPr>
        <p:spPr>
          <a:xfrm>
            <a:off x="1117283" y="974725"/>
            <a:ext cx="10888345"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Times New Roman" panose="02020603050405020304" charset="0"/>
                <a:cs typeface="Times New Roman" panose="02020603050405020304" charset="0"/>
                <a:sym typeface="+mn-ea"/>
              </a:rPr>
              <a:t>2. Can you make a prediction of the main idea of the passage?</a:t>
            </a:r>
            <a:endParaRPr lang="en-US" altLang="zh-CN" sz="3200" b="1">
              <a:solidFill>
                <a:schemeClr val="tx1"/>
              </a:solidFill>
              <a:latin typeface="Times New Roman" panose="02020603050405020304" charset="0"/>
              <a:cs typeface="Times New Roman" panose="02020603050405020304" charset="0"/>
              <a:sym typeface="+mn-ea"/>
            </a:endParaRPr>
          </a:p>
        </p:txBody>
      </p:sp>
      <p:sp>
        <p:nvSpPr>
          <p:cNvPr id="18" name="文本框 17"/>
          <p:cNvSpPr txBox="1"/>
          <p:nvPr/>
        </p:nvSpPr>
        <p:spPr>
          <a:xfrm>
            <a:off x="225425" y="5274310"/>
            <a:ext cx="11795760" cy="1076325"/>
          </a:xfrm>
          <a:prstGeom prst="rect">
            <a:avLst/>
          </a:prstGeom>
          <a:solidFill>
            <a:schemeClr val="accent1">
              <a:lumMod val="60000"/>
              <a:lumOff val="40000"/>
              <a:alpha val="40000"/>
            </a:schemeClr>
          </a:solidFill>
        </p:spPr>
        <p:txBody>
          <a:bodyPr wrap="square" rtlCol="0">
            <a:spAutoFit/>
          </a:bodyPr>
          <a:lstStyle/>
          <a:p>
            <a:r>
              <a:rPr lang="en-US" altLang="zh-CN" sz="3200" b="1" kern="100" dirty="0">
                <a:solidFill>
                  <a:schemeClr val="tx1"/>
                </a:solidFill>
                <a:latin typeface="Comic Sans MS" panose="030F0702030302020204" charset="0"/>
                <a:ea typeface="宋体" panose="02010600030101010101" pitchFamily="2" charset="-122"/>
                <a:cs typeface="Comic Sans MS" panose="030F0702030302020204" charset="0"/>
              </a:rPr>
              <a:t>We have been changed </a:t>
            </a:r>
            <a:r>
              <a:rPr lang="en-US" altLang="zh-CN" sz="3200" b="1" kern="100" dirty="0">
                <a:solidFill>
                  <a:srgbClr val="C00000"/>
                </a:solidFill>
                <a:latin typeface="Comic Sans MS" panose="030F0702030302020204" charset="0"/>
                <a:ea typeface="宋体" panose="02010600030101010101" pitchFamily="2" charset="-122"/>
                <a:cs typeface="Comic Sans MS" panose="030F0702030302020204" charset="0"/>
              </a:rPr>
              <a:t>so</a:t>
            </a:r>
            <a:r>
              <a:rPr lang="en-US" altLang="zh-CN" sz="3200" b="1" kern="100" dirty="0">
                <a:solidFill>
                  <a:schemeClr val="tx1"/>
                </a:solidFill>
                <a:latin typeface="Comic Sans MS" panose="030F0702030302020204" charset="0"/>
                <a:ea typeface="宋体" panose="02010600030101010101" pitchFamily="2" charset="-122"/>
                <a:cs typeface="Comic Sans MS" panose="030F0702030302020204" charset="0"/>
              </a:rPr>
              <a:t> much by the Internet </a:t>
            </a:r>
            <a:r>
              <a:rPr lang="en-US" altLang="zh-CN" sz="3200" b="1" kern="100" dirty="0">
                <a:solidFill>
                  <a:srgbClr val="C00000"/>
                </a:solidFill>
                <a:latin typeface="Comic Sans MS" panose="030F0702030302020204" charset="0"/>
                <a:ea typeface="宋体" panose="02010600030101010101" pitchFamily="2" charset="-122"/>
                <a:cs typeface="Comic Sans MS" panose="030F0702030302020204" charset="0"/>
              </a:rPr>
              <a:t>that</a:t>
            </a:r>
            <a:r>
              <a:rPr lang="en-US" altLang="zh-CN" sz="3200" b="1" kern="100" dirty="0">
                <a:solidFill>
                  <a:schemeClr val="tx1"/>
                </a:solidFill>
                <a:latin typeface="Comic Sans MS" panose="030F0702030302020204" charset="0"/>
                <a:ea typeface="宋体" panose="02010600030101010101" pitchFamily="2" charset="-122"/>
                <a:cs typeface="Comic Sans MS" panose="030F0702030302020204" charset="0"/>
              </a:rPr>
              <a:t> it has brought us together and made us stronger.</a:t>
            </a:r>
            <a:endParaRPr lang="en-US" altLang="zh-CN" sz="3200" b="1" kern="100" dirty="0">
              <a:solidFill>
                <a:schemeClr val="tx1"/>
              </a:solidFill>
              <a:latin typeface="Comic Sans MS" panose="030F0702030302020204" charset="0"/>
              <a:ea typeface="宋体" panose="02010600030101010101" pitchFamily="2" charset="-122"/>
              <a:cs typeface="Comic Sans MS" panose="030F0702030302020204" charset="0"/>
            </a:endParaRPr>
          </a:p>
        </p:txBody>
      </p:sp>
      <p:sp>
        <p:nvSpPr>
          <p:cNvPr id="19" name="文本框 18"/>
          <p:cNvSpPr txBox="1"/>
          <p:nvPr>
            <p:custDataLst>
              <p:tags r:id="rId10"/>
            </p:custDataLst>
          </p:nvPr>
        </p:nvSpPr>
        <p:spPr>
          <a:xfrm>
            <a:off x="4669156" y="974725"/>
            <a:ext cx="5245100"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Times New Roman" panose="02020603050405020304" charset="0"/>
                <a:cs typeface="Times New Roman" panose="02020603050405020304" charset="0"/>
                <a:sym typeface="+mn-ea"/>
              </a:rPr>
              <a:t>3. What kind of passage is it?</a:t>
            </a:r>
            <a:endParaRPr lang="en-US" altLang="zh-CN" sz="3200" b="1">
              <a:solidFill>
                <a:schemeClr val="tx1"/>
              </a:solidFill>
              <a:latin typeface="Times New Roman" panose="02020603050405020304" charset="0"/>
              <a:cs typeface="Times New Roman" panose="02020603050405020304" charset="0"/>
              <a:sym typeface="+mn-ea"/>
            </a:endParaRPr>
          </a:p>
        </p:txBody>
      </p:sp>
      <p:sp>
        <p:nvSpPr>
          <p:cNvPr id="20" name="文本框 19"/>
          <p:cNvSpPr txBox="1"/>
          <p:nvPr>
            <p:custDataLst>
              <p:tags r:id="rId11"/>
            </p:custDataLst>
          </p:nvPr>
        </p:nvSpPr>
        <p:spPr>
          <a:xfrm>
            <a:off x="9737727" y="5895975"/>
            <a:ext cx="2268220" cy="583565"/>
          </a:xfrm>
          <a:prstGeom prst="rect">
            <a:avLst/>
          </a:prstGeom>
          <a:noFill/>
        </p:spPr>
        <p:txBody>
          <a:bodyPr wrap="none" rtlCol="0" anchor="t">
            <a:spAutoFit/>
          </a:bodyPr>
          <a:lstStyle/>
          <a:p>
            <a:pPr algn="ctr"/>
            <a:r>
              <a:rPr lang="en-US" altLang="zh-CN" sz="3200" b="1">
                <a:solidFill>
                  <a:srgbClr val="C00000"/>
                </a:solidFill>
                <a:latin typeface="Comic Sans MS" panose="030F0702030302020204" charset="0"/>
                <a:cs typeface="Comic Sans MS" panose="030F0702030302020204" charset="0"/>
                <a:sym typeface="+mn-ea"/>
              </a:rPr>
              <a:t>(narration)</a:t>
            </a:r>
            <a:endParaRPr lang="en-US" altLang="zh-CN" sz="3200" b="1">
              <a:solidFill>
                <a:srgbClr val="C00000"/>
              </a:solidFill>
              <a:latin typeface="Comic Sans MS" panose="030F0702030302020204" charset="0"/>
              <a:cs typeface="Comic Sans MS" panose="030F0702030302020204" charset="0"/>
              <a:sym typeface="+mn-ea"/>
            </a:endParaRPr>
          </a:p>
        </p:txBody>
      </p:sp>
      <p:sp>
        <p:nvSpPr>
          <p:cNvPr id="21" name="文本框 20"/>
          <p:cNvSpPr txBox="1"/>
          <p:nvPr>
            <p:custDataLst>
              <p:tags r:id="rId12"/>
            </p:custDataLst>
          </p:nvPr>
        </p:nvSpPr>
        <p:spPr>
          <a:xfrm>
            <a:off x="1117601" y="974725"/>
            <a:ext cx="9284970" cy="583565"/>
          </a:xfrm>
          <a:prstGeom prst="rect">
            <a:avLst/>
          </a:prstGeom>
          <a:solidFill>
            <a:schemeClr val="bg1">
              <a:alpha val="40000"/>
            </a:schemeClr>
          </a:solidFill>
        </p:spPr>
        <p:txBody>
          <a:bodyPr wrap="none" rtlCol="0" anchor="t">
            <a:spAutoFit/>
          </a:bodyPr>
          <a:lstStyle/>
          <a:p>
            <a:pPr algn="ctr"/>
            <a:r>
              <a:rPr lang="en-US" altLang="zh-CN" sz="3200" b="1">
                <a:solidFill>
                  <a:schemeClr val="tx1"/>
                </a:solidFill>
                <a:latin typeface="Times New Roman" panose="02020603050405020304" charset="0"/>
                <a:cs typeface="Times New Roman" panose="02020603050405020304" charset="0"/>
                <a:sym typeface="+mn-ea"/>
              </a:rPr>
              <a:t>4. How </a:t>
            </a:r>
            <a:r>
              <a:rPr lang="en-US" altLang="zh-CN" sz="3200" b="1" kern="100">
                <a:latin typeface="Times New Roman" panose="02020603050405020304" charset="0"/>
                <a:ea typeface="宋体" panose="02010600030101010101" pitchFamily="2" charset="-122"/>
                <a:cs typeface="Times New Roman" panose="02020603050405020304" charset="0"/>
                <a:sym typeface="+mn-ea"/>
              </a:rPr>
              <a:t>do you think the writer feels about the topic?</a:t>
            </a:r>
            <a:endParaRPr lang="en-US" altLang="zh-CN" sz="3200" b="1">
              <a:solidFill>
                <a:schemeClr val="tx1"/>
              </a:solidFill>
              <a:latin typeface="Times New Roman" panose="02020603050405020304" charset="0"/>
              <a:cs typeface="Times New Roman" panose="02020603050405020304" charset="0"/>
              <a:sym typeface="+mn-ea"/>
            </a:endParaRPr>
          </a:p>
        </p:txBody>
      </p:sp>
      <p:sp>
        <p:nvSpPr>
          <p:cNvPr id="22" name="文本框 21"/>
          <p:cNvSpPr txBox="1"/>
          <p:nvPr>
            <p:custDataLst>
              <p:tags r:id="rId13"/>
            </p:custDataLst>
          </p:nvPr>
        </p:nvSpPr>
        <p:spPr>
          <a:xfrm>
            <a:off x="4269742" y="2832735"/>
            <a:ext cx="1656080" cy="583565"/>
          </a:xfrm>
          <a:prstGeom prst="rect">
            <a:avLst/>
          </a:prstGeom>
          <a:noFill/>
        </p:spPr>
        <p:txBody>
          <a:bodyPr wrap="none" rtlCol="0" anchor="t">
            <a:spAutoFit/>
          </a:bodyPr>
          <a:lstStyle/>
          <a:p>
            <a:pPr algn="ctr"/>
            <a:r>
              <a:rPr lang="en-US" altLang="zh-CN" sz="3200" b="1">
                <a:solidFill>
                  <a:srgbClr val="C00000"/>
                </a:solidFill>
                <a:latin typeface="Comic Sans MS" panose="030F0702030302020204" charset="0"/>
                <a:cs typeface="Comic Sans MS" panose="030F0702030302020204" charset="0"/>
                <a:sym typeface="+mn-ea"/>
              </a:rPr>
              <a:t>positive</a:t>
            </a:r>
            <a:endParaRPr lang="en-US" altLang="zh-CN" sz="3200" b="1">
              <a:solidFill>
                <a:srgbClr val="C00000"/>
              </a:solidFill>
              <a:latin typeface="Comic Sans MS" panose="030F0702030302020204" charset="0"/>
              <a:cs typeface="Comic Sans MS" panose="030F0702030302020204" charset="0"/>
              <a:sym typeface="+mn-ea"/>
            </a:endParaRPr>
          </a:p>
        </p:txBody>
      </p:sp>
      <p:cxnSp>
        <p:nvCxnSpPr>
          <p:cNvPr id="23" name="直接箭头连接符 22"/>
          <p:cNvCxnSpPr/>
          <p:nvPr/>
        </p:nvCxnSpPr>
        <p:spPr>
          <a:xfrm>
            <a:off x="4443095" y="3502660"/>
            <a:ext cx="1725930" cy="1333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24" name="文本框 23"/>
          <p:cNvSpPr txBox="1"/>
          <p:nvPr/>
        </p:nvSpPr>
        <p:spPr>
          <a:xfrm>
            <a:off x="403225" y="3088640"/>
            <a:ext cx="3600450" cy="583565"/>
          </a:xfrm>
          <a:prstGeom prst="rect">
            <a:avLst/>
          </a:prstGeom>
          <a:noFill/>
        </p:spPr>
        <p:txBody>
          <a:bodyPr wrap="none" rtlCol="0" anchor="t">
            <a:spAutoFit/>
          </a:bodyPr>
          <a:lstStyle/>
          <a:p>
            <a:r>
              <a:rPr lang="en-US" altLang="zh-CN" sz="3200" b="1">
                <a:solidFill>
                  <a:schemeClr val="accent1">
                    <a:lumMod val="75000"/>
                  </a:schemeClr>
                </a:solidFill>
                <a:latin typeface="Comic Sans MS" panose="030F0702030302020204" charset="0"/>
                <a:cs typeface="Comic Sans MS" panose="030F0702030302020204" charset="0"/>
                <a:sym typeface="+mn-ea"/>
              </a:rPr>
              <a:t>author's attitude</a:t>
            </a:r>
            <a:endParaRPr lang="en-US" altLang="zh-CN" sz="3200" b="1">
              <a:solidFill>
                <a:schemeClr val="accent1">
                  <a:lumMod val="75000"/>
                </a:schemeClr>
              </a:solidFill>
              <a:latin typeface="Comic Sans MS" panose="030F0702030302020204" charset="0"/>
              <a:cs typeface="Comic Sans MS" panose="030F0702030302020204" charset="0"/>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randombar(horizontal)">
                                      <p:cBhvr>
                                        <p:cTn id="7" dur="500"/>
                                        <p:tgtEl>
                                          <p:spTgt spid="12"/>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3"/>
                                        </p:tgtEl>
                                        <p:attrNameLst>
                                          <p:attrName>style.visibility</p:attrName>
                                        </p:attrNameLst>
                                      </p:cBhvr>
                                      <p:to>
                                        <p:strVal val="visible"/>
                                      </p:to>
                                    </p:set>
                                    <p:animEffect transition="in" filter="randombar(horizontal)">
                                      <p:cBhvr>
                                        <p:cTn id="12" dur="500"/>
                                        <p:tgtEl>
                                          <p:spTgt spid="13"/>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9"/>
                                        </p:tgtEl>
                                        <p:attrNameLst>
                                          <p:attrName>style.visibility</p:attrName>
                                        </p:attrNameLst>
                                      </p:cBhvr>
                                      <p:to>
                                        <p:strVal val="visible"/>
                                      </p:to>
                                    </p:set>
                                    <p:animEffect transition="in" filter="randombar(horizontal)">
                                      <p:cBhvr>
                                        <p:cTn id="17" dur="500"/>
                                        <p:tgtEl>
                                          <p:spTgt spid="9"/>
                                        </p:tgtEl>
                                      </p:cBhvr>
                                    </p:animEffect>
                                  </p:childTnLst>
                                </p:cTn>
                              </p:par>
                            </p:childTnLst>
                          </p:cTn>
                        </p:par>
                      </p:childTnLst>
                    </p:cTn>
                  </p:par>
                  <p:par>
                    <p:cTn id="18" fill="hold">
                      <p:stCondLst>
                        <p:cond delay="indefinite"/>
                      </p:stCondLst>
                      <p:childTnLst>
                        <p:par>
                          <p:cTn id="19" fill="hold">
                            <p:stCondLst>
                              <p:cond delay="0"/>
                            </p:stCondLst>
                            <p:childTnLst>
                              <p:par>
                                <p:cTn id="20" presetID="53" presetClass="entr" presetSubtype="16" fill="hold" grpId="0" nodeType="clickEffect">
                                  <p:stCondLst>
                                    <p:cond delay="0"/>
                                  </p:stCondLst>
                                  <p:childTnLst>
                                    <p:set>
                                      <p:cBhvr>
                                        <p:cTn id="21" dur="1" fill="hold">
                                          <p:stCondLst>
                                            <p:cond delay="0"/>
                                          </p:stCondLst>
                                        </p:cTn>
                                        <p:tgtEl>
                                          <p:spTgt spid="14"/>
                                        </p:tgtEl>
                                        <p:attrNameLst>
                                          <p:attrName>style.visibility</p:attrName>
                                        </p:attrNameLst>
                                      </p:cBhvr>
                                      <p:to>
                                        <p:strVal val="visible"/>
                                      </p:to>
                                    </p:set>
                                    <p:anim calcmode="lin" valueType="num">
                                      <p:cBhvr>
                                        <p:cTn id="22" dur="500" fill="hold"/>
                                        <p:tgtEl>
                                          <p:spTgt spid="14"/>
                                        </p:tgtEl>
                                        <p:attrNameLst>
                                          <p:attrName>ppt_w</p:attrName>
                                        </p:attrNameLst>
                                      </p:cBhvr>
                                      <p:tavLst>
                                        <p:tav tm="0">
                                          <p:val>
                                            <p:fltVal val="0"/>
                                          </p:val>
                                        </p:tav>
                                        <p:tav tm="100000">
                                          <p:val>
                                            <p:strVal val="#ppt_w"/>
                                          </p:val>
                                        </p:tav>
                                      </p:tavLst>
                                    </p:anim>
                                    <p:anim calcmode="lin" valueType="num">
                                      <p:cBhvr>
                                        <p:cTn id="23" dur="500" fill="hold"/>
                                        <p:tgtEl>
                                          <p:spTgt spid="14"/>
                                        </p:tgtEl>
                                        <p:attrNameLst>
                                          <p:attrName>ppt_h</p:attrName>
                                        </p:attrNameLst>
                                      </p:cBhvr>
                                      <p:tavLst>
                                        <p:tav tm="0">
                                          <p:val>
                                            <p:fltVal val="0"/>
                                          </p:val>
                                        </p:tav>
                                        <p:tav tm="100000">
                                          <p:val>
                                            <p:strVal val="#ppt_h"/>
                                          </p:val>
                                        </p:tav>
                                      </p:tavLst>
                                    </p:anim>
                                    <p:animEffect transition="in" filter="fade">
                                      <p:cBhvr>
                                        <p:cTn id="24" dur="500"/>
                                        <p:tgtEl>
                                          <p:spTgt spid="14"/>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animEffect transition="in" filter="randombar(horizontal)">
                                      <p:cBhvr>
                                        <p:cTn id="29" dur="500"/>
                                        <p:tgtEl>
                                          <p:spTgt spid="15"/>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6"/>
                                        </p:tgtEl>
                                        <p:attrNameLst>
                                          <p:attrName>style.visibility</p:attrName>
                                        </p:attrNameLst>
                                      </p:cBhvr>
                                      <p:to>
                                        <p:strVal val="visible"/>
                                      </p:to>
                                    </p:set>
                                    <p:animEffect transition="in" filter="randombar(horizontal)">
                                      <p:cBhvr>
                                        <p:cTn id="34" dur="500"/>
                                        <p:tgtEl>
                                          <p:spTgt spid="16"/>
                                        </p:tgtEl>
                                      </p:cBhvr>
                                    </p:animEffect>
                                  </p:childTnLst>
                                </p:cTn>
                              </p:par>
                            </p:childTnLst>
                          </p:cTn>
                        </p:par>
                      </p:childTnLst>
                    </p:cTn>
                  </p:par>
                  <p:par>
                    <p:cTn id="35" fill="hold">
                      <p:stCondLst>
                        <p:cond delay="indefinite"/>
                      </p:stCondLst>
                      <p:childTnLst>
                        <p:par>
                          <p:cTn id="36" fill="hold">
                            <p:stCondLst>
                              <p:cond delay="0"/>
                            </p:stCondLst>
                            <p:childTnLst>
                              <p:par>
                                <p:cTn id="37" presetID="14" presetClass="exit" presetSubtype="10" fill="hold" grpId="2" nodeType="clickEffect">
                                  <p:stCondLst>
                                    <p:cond delay="0"/>
                                  </p:stCondLst>
                                  <p:childTnLst>
                                    <p:animEffect transition="out" filter="randombar(horizontal)">
                                      <p:cBhvr>
                                        <p:cTn id="38" dur="500"/>
                                        <p:tgtEl>
                                          <p:spTgt spid="9"/>
                                        </p:tgtEl>
                                      </p:cBhvr>
                                    </p:animEffect>
                                    <p:set>
                                      <p:cBhvr>
                                        <p:cTn id="39" dur="1" fill="hold">
                                          <p:stCondLst>
                                            <p:cond delay="499"/>
                                          </p:stCondLst>
                                        </p:cTn>
                                        <p:tgtEl>
                                          <p:spTgt spid="9"/>
                                        </p:tgtEl>
                                        <p:attrNameLst>
                                          <p:attrName>style.visibility</p:attrName>
                                        </p:attrNameLst>
                                      </p:cBhvr>
                                      <p:to>
                                        <p:strVal val="hidden"/>
                                      </p:to>
                                    </p:set>
                                  </p:childTnLst>
                                </p:cTn>
                              </p:par>
                              <p:par>
                                <p:cTn id="40" presetID="14" presetClass="entr" presetSubtype="10" fill="hold" grpId="0" nodeType="with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randombar(horizontal)">
                                      <p:cBhvr>
                                        <p:cTn id="42" dur="500"/>
                                        <p:tgtEl>
                                          <p:spTgt spid="17"/>
                                        </p:tgtEl>
                                      </p:cBhvr>
                                    </p:animEffect>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grpId="4" nodeType="clickEffect">
                                  <p:stCondLst>
                                    <p:cond delay="0"/>
                                  </p:stCondLst>
                                  <p:childTnLst>
                                    <p:set>
                                      <p:cBhvr>
                                        <p:cTn id="46" dur="1" fill="hold">
                                          <p:stCondLst>
                                            <p:cond delay="0"/>
                                          </p:stCondLst>
                                        </p:cTn>
                                        <p:tgtEl>
                                          <p:spTgt spid="18"/>
                                        </p:tgtEl>
                                        <p:attrNameLst>
                                          <p:attrName>style.visibility</p:attrName>
                                        </p:attrNameLst>
                                      </p:cBhvr>
                                      <p:to>
                                        <p:strVal val="visible"/>
                                      </p:to>
                                    </p:set>
                                    <p:animEffect transition="in" filter="fade">
                                      <p:cBhvr>
                                        <p:cTn id="47" dur="1000"/>
                                        <p:tgtEl>
                                          <p:spTgt spid="18"/>
                                        </p:tgtEl>
                                      </p:cBhvr>
                                    </p:animEffect>
                                    <p:anim calcmode="lin" valueType="num">
                                      <p:cBhvr>
                                        <p:cTn id="48" dur="1000" fill="hold"/>
                                        <p:tgtEl>
                                          <p:spTgt spid="18"/>
                                        </p:tgtEl>
                                        <p:attrNameLst>
                                          <p:attrName>ppt_x</p:attrName>
                                        </p:attrNameLst>
                                      </p:cBhvr>
                                      <p:tavLst>
                                        <p:tav tm="0">
                                          <p:val>
                                            <p:strVal val="#ppt_x"/>
                                          </p:val>
                                        </p:tav>
                                        <p:tav tm="100000">
                                          <p:val>
                                            <p:strVal val="#ppt_x"/>
                                          </p:val>
                                        </p:tav>
                                      </p:tavLst>
                                    </p:anim>
                                    <p:anim calcmode="lin" valueType="num">
                                      <p:cBhvr>
                                        <p:cTn id="49" dur="1000" fill="hold"/>
                                        <p:tgtEl>
                                          <p:spTgt spid="18"/>
                                        </p:tgtEl>
                                        <p:attrNameLst>
                                          <p:attrName>ppt_y</p:attrName>
                                        </p:attrNameLst>
                                      </p:cBhvr>
                                      <p:tavLst>
                                        <p:tav tm="0">
                                          <p:val>
                                            <p:strVal val="#ppt_y+.1"/>
                                          </p:val>
                                        </p:tav>
                                        <p:tav tm="100000">
                                          <p:val>
                                            <p:strVal val="#ppt_y"/>
                                          </p:val>
                                        </p:tav>
                                      </p:tavLst>
                                    </p:anim>
                                  </p:childTnLst>
                                </p:cTn>
                              </p:par>
                            </p:childTnLst>
                          </p:cTn>
                        </p:par>
                      </p:childTnLst>
                    </p:cTn>
                  </p:par>
                  <p:par>
                    <p:cTn id="50" fill="hold">
                      <p:stCondLst>
                        <p:cond delay="indefinite"/>
                      </p:stCondLst>
                      <p:childTnLst>
                        <p:par>
                          <p:cTn id="51" fill="hold">
                            <p:stCondLst>
                              <p:cond delay="0"/>
                            </p:stCondLst>
                            <p:childTnLst>
                              <p:par>
                                <p:cTn id="52" presetID="14" presetClass="exit" presetSubtype="10" fill="hold" grpId="2" nodeType="clickEffect">
                                  <p:stCondLst>
                                    <p:cond delay="0"/>
                                  </p:stCondLst>
                                  <p:childTnLst>
                                    <p:animEffect transition="out" filter="randombar(horizontal)">
                                      <p:cBhvr>
                                        <p:cTn id="53" dur="500"/>
                                        <p:tgtEl>
                                          <p:spTgt spid="17"/>
                                        </p:tgtEl>
                                      </p:cBhvr>
                                    </p:animEffect>
                                    <p:set>
                                      <p:cBhvr>
                                        <p:cTn id="54" dur="1" fill="hold">
                                          <p:stCondLst>
                                            <p:cond delay="499"/>
                                          </p:stCondLst>
                                        </p:cTn>
                                        <p:tgtEl>
                                          <p:spTgt spid="17"/>
                                        </p:tgtEl>
                                        <p:attrNameLst>
                                          <p:attrName>style.visibility</p:attrName>
                                        </p:attrNameLst>
                                      </p:cBhvr>
                                      <p:to>
                                        <p:strVal val="hidden"/>
                                      </p:to>
                                    </p:set>
                                  </p:childTnLst>
                                </p:cTn>
                              </p:par>
                              <p:par>
                                <p:cTn id="55" presetID="14" presetClass="entr" presetSubtype="10" fill="hold" grpId="0" nodeType="withEffect">
                                  <p:stCondLst>
                                    <p:cond delay="0"/>
                                  </p:stCondLst>
                                  <p:childTnLst>
                                    <p:set>
                                      <p:cBhvr>
                                        <p:cTn id="56" dur="1" fill="hold">
                                          <p:stCondLst>
                                            <p:cond delay="0"/>
                                          </p:stCondLst>
                                        </p:cTn>
                                        <p:tgtEl>
                                          <p:spTgt spid="19"/>
                                        </p:tgtEl>
                                        <p:attrNameLst>
                                          <p:attrName>style.visibility</p:attrName>
                                        </p:attrNameLst>
                                      </p:cBhvr>
                                      <p:to>
                                        <p:strVal val="visible"/>
                                      </p:to>
                                    </p:set>
                                    <p:animEffect transition="in" filter="randombar(horizontal)">
                                      <p:cBhvr>
                                        <p:cTn id="57" dur="500"/>
                                        <p:tgtEl>
                                          <p:spTgt spid="19"/>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20"/>
                                        </p:tgtEl>
                                        <p:attrNameLst>
                                          <p:attrName>style.visibility</p:attrName>
                                        </p:attrNameLst>
                                      </p:cBhvr>
                                      <p:to>
                                        <p:strVal val="visible"/>
                                      </p:to>
                                    </p:set>
                                    <p:animEffect transition="in" filter="randombar(horizontal)">
                                      <p:cBhvr>
                                        <p:cTn id="62" dur="500"/>
                                        <p:tgtEl>
                                          <p:spTgt spid="20"/>
                                        </p:tgtEl>
                                      </p:cBhvr>
                                    </p:animEffect>
                                  </p:childTnLst>
                                </p:cTn>
                              </p:par>
                            </p:childTnLst>
                          </p:cTn>
                        </p:par>
                      </p:childTnLst>
                    </p:cTn>
                  </p:par>
                  <p:par>
                    <p:cTn id="63" fill="hold">
                      <p:stCondLst>
                        <p:cond delay="indefinite"/>
                      </p:stCondLst>
                      <p:childTnLst>
                        <p:par>
                          <p:cTn id="64" fill="hold">
                            <p:stCondLst>
                              <p:cond delay="0"/>
                            </p:stCondLst>
                            <p:childTnLst>
                              <p:par>
                                <p:cTn id="65" presetID="14" presetClass="exit" presetSubtype="10" fill="hold" grpId="2" nodeType="clickEffect">
                                  <p:stCondLst>
                                    <p:cond delay="0"/>
                                  </p:stCondLst>
                                  <p:childTnLst>
                                    <p:animEffect transition="out" filter="randombar(horizontal)">
                                      <p:cBhvr>
                                        <p:cTn id="66" dur="500"/>
                                        <p:tgtEl>
                                          <p:spTgt spid="19"/>
                                        </p:tgtEl>
                                      </p:cBhvr>
                                    </p:animEffect>
                                    <p:set>
                                      <p:cBhvr>
                                        <p:cTn id="67" dur="1" fill="hold">
                                          <p:stCondLst>
                                            <p:cond delay="499"/>
                                          </p:stCondLst>
                                        </p:cTn>
                                        <p:tgtEl>
                                          <p:spTgt spid="19"/>
                                        </p:tgtEl>
                                        <p:attrNameLst>
                                          <p:attrName>style.visibility</p:attrName>
                                        </p:attrNameLst>
                                      </p:cBhvr>
                                      <p:to>
                                        <p:strVal val="hidden"/>
                                      </p:to>
                                    </p:set>
                                  </p:childTnLst>
                                </p:cTn>
                              </p:par>
                              <p:par>
                                <p:cTn id="68" presetID="14" presetClass="entr" presetSubtype="10" fill="hold" grpId="0" nodeType="withEffect">
                                  <p:stCondLst>
                                    <p:cond delay="0"/>
                                  </p:stCondLst>
                                  <p:childTnLst>
                                    <p:set>
                                      <p:cBhvr>
                                        <p:cTn id="69" dur="1" fill="hold">
                                          <p:stCondLst>
                                            <p:cond delay="0"/>
                                          </p:stCondLst>
                                        </p:cTn>
                                        <p:tgtEl>
                                          <p:spTgt spid="21"/>
                                        </p:tgtEl>
                                        <p:attrNameLst>
                                          <p:attrName>style.visibility</p:attrName>
                                        </p:attrNameLst>
                                      </p:cBhvr>
                                      <p:to>
                                        <p:strVal val="visible"/>
                                      </p:to>
                                    </p:set>
                                    <p:animEffect transition="in" filter="randombar(horizontal)">
                                      <p:cBhvr>
                                        <p:cTn id="70" dur="500"/>
                                        <p:tgtEl>
                                          <p:spTgt spid="21"/>
                                        </p:tgtEl>
                                      </p:cBhvr>
                                    </p:animEffect>
                                  </p:childTnLst>
                                </p:cTn>
                              </p:par>
                            </p:childTnLst>
                          </p:cTn>
                        </p:par>
                      </p:childTnLst>
                    </p:cTn>
                  </p:par>
                  <p:par>
                    <p:cTn id="71" fill="hold">
                      <p:stCondLst>
                        <p:cond delay="indefinite"/>
                      </p:stCondLst>
                      <p:childTnLst>
                        <p:par>
                          <p:cTn id="72" fill="hold">
                            <p:stCondLst>
                              <p:cond delay="0"/>
                            </p:stCondLst>
                            <p:childTnLst>
                              <p:par>
                                <p:cTn id="73" presetID="14" presetClass="entr" presetSubtype="10" fill="hold" nodeType="clickEffect">
                                  <p:stCondLst>
                                    <p:cond delay="0"/>
                                  </p:stCondLst>
                                  <p:childTnLst>
                                    <p:set>
                                      <p:cBhvr>
                                        <p:cTn id="74" dur="1" fill="hold">
                                          <p:stCondLst>
                                            <p:cond delay="0"/>
                                          </p:stCondLst>
                                        </p:cTn>
                                        <p:tgtEl>
                                          <p:spTgt spid="23"/>
                                        </p:tgtEl>
                                        <p:attrNameLst>
                                          <p:attrName>style.visibility</p:attrName>
                                        </p:attrNameLst>
                                      </p:cBhvr>
                                      <p:to>
                                        <p:strVal val="visible"/>
                                      </p:to>
                                    </p:set>
                                    <p:animEffect transition="in" filter="randombar(horizontal)">
                                      <p:cBhvr>
                                        <p:cTn id="75" dur="500"/>
                                        <p:tgtEl>
                                          <p:spTgt spid="23"/>
                                        </p:tgtEl>
                                      </p:cBhvr>
                                    </p:animEffect>
                                  </p:childTnLst>
                                </p:cTn>
                              </p:par>
                              <p:par>
                                <p:cTn id="76" presetID="14" presetClass="entr" presetSubtype="10" fill="hold" grpId="0" nodeType="withEffect">
                                  <p:stCondLst>
                                    <p:cond delay="0"/>
                                  </p:stCondLst>
                                  <p:childTnLst>
                                    <p:set>
                                      <p:cBhvr>
                                        <p:cTn id="77" dur="1" fill="hold">
                                          <p:stCondLst>
                                            <p:cond delay="0"/>
                                          </p:stCondLst>
                                        </p:cTn>
                                        <p:tgtEl>
                                          <p:spTgt spid="22"/>
                                        </p:tgtEl>
                                        <p:attrNameLst>
                                          <p:attrName>style.visibility</p:attrName>
                                        </p:attrNameLst>
                                      </p:cBhvr>
                                      <p:to>
                                        <p:strVal val="visible"/>
                                      </p:to>
                                    </p:set>
                                    <p:animEffect transition="in" filter="randombar(horizontal)">
                                      <p:cBhvr>
                                        <p:cTn id="78" dur="500"/>
                                        <p:tgtEl>
                                          <p:spTgt spid="22"/>
                                        </p:tgtEl>
                                      </p:cBhvr>
                                    </p:animEffect>
                                  </p:childTnLst>
                                </p:cTn>
                              </p:par>
                              <p:par>
                                <p:cTn id="79" presetID="14" presetClass="entr" presetSubtype="10" fill="hold" grpId="0" nodeType="withEffect">
                                  <p:stCondLst>
                                    <p:cond delay="0"/>
                                  </p:stCondLst>
                                  <p:childTnLst>
                                    <p:set>
                                      <p:cBhvr>
                                        <p:cTn id="80" dur="1" fill="hold">
                                          <p:stCondLst>
                                            <p:cond delay="0"/>
                                          </p:stCondLst>
                                        </p:cTn>
                                        <p:tgtEl>
                                          <p:spTgt spid="24"/>
                                        </p:tgtEl>
                                        <p:attrNameLst>
                                          <p:attrName>style.visibility</p:attrName>
                                        </p:attrNameLst>
                                      </p:cBhvr>
                                      <p:to>
                                        <p:strVal val="visible"/>
                                      </p:to>
                                    </p:set>
                                    <p:animEffect transition="in" filter="randombar(horizontal)">
                                      <p:cBhvr>
                                        <p:cTn id="81"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ldLvl="0" animBg="1"/>
      <p:bldP spid="9" grpId="1" animBg="1"/>
      <p:bldP spid="9" grpId="2" animBg="1"/>
      <p:bldP spid="12" grpId="0" bldLvl="0" animBg="1"/>
      <p:bldP spid="12" grpId="1" animBg="1"/>
      <p:bldP spid="13" grpId="0" bldLvl="0" animBg="1"/>
      <p:bldP spid="13" grpId="1" animBg="1"/>
      <p:bldP spid="14" grpId="0" bldLvl="0" animBg="1"/>
      <p:bldP spid="14" grpId="1" animBg="1"/>
      <p:bldP spid="15" grpId="0" bldLvl="0" animBg="1"/>
      <p:bldP spid="15" grpId="1" animBg="1"/>
      <p:bldP spid="16" grpId="0" bldLvl="0" animBg="1"/>
      <p:bldP spid="16" grpId="1" animBg="1"/>
      <p:bldP spid="17" grpId="0" bldLvl="0" animBg="1"/>
      <p:bldP spid="17" grpId="1" animBg="1"/>
      <p:bldP spid="17" grpId="2" bldLvl="0" animBg="1"/>
      <p:bldP spid="18" grpId="4" bldLvl="0" animBg="1"/>
      <p:bldP spid="19" grpId="0" bldLvl="0" animBg="1"/>
      <p:bldP spid="19" grpId="1" animBg="1"/>
      <p:bldP spid="19" grpId="2" bldLvl="0" animBg="1"/>
      <p:bldP spid="20" grpId="0" bldLvl="0" animBg="1"/>
      <p:bldP spid="20" grpId="1" animBg="1"/>
      <p:bldP spid="21" grpId="0" bldLvl="0" animBg="1"/>
      <p:bldP spid="21" grpId="1" animBg="1"/>
      <p:bldP spid="22" grpId="0" bldLvl="0" animBg="1"/>
      <p:bldP spid="22" grpId="1" animBg="1"/>
      <p:bldP spid="24" grpId="0"/>
      <p:bldP spid="24" grpId="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文本框 7"/>
          <p:cNvSpPr/>
          <p:nvPr/>
        </p:nvSpPr>
        <p:spPr>
          <a:xfrm>
            <a:off x="100330" y="1214755"/>
            <a:ext cx="1939290" cy="5015865"/>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200000"/>
              </a:lnSpc>
            </a:pPr>
            <a:r>
              <a:rPr lang="en-US" altLang="zh-CN" sz="3200">
                <a:solidFill>
                  <a:schemeClr val="tx1"/>
                </a:solidFill>
                <a:cs typeface="Times New Roman" panose="02020603050405020304" charset="0"/>
                <a:sym typeface="宋体" panose="02010600030101010101" pitchFamily="2" charset="-122"/>
              </a:rPr>
              <a:t>Para1</a:t>
            </a:r>
            <a:endParaRPr lang="en-US" altLang="zh-CN" sz="3200">
              <a:solidFill>
                <a:schemeClr val="tx1"/>
              </a:solidFill>
              <a:cs typeface="Times New Roman" panose="02020603050405020304" charset="0"/>
              <a:sym typeface="宋体" panose="02010600030101010101" pitchFamily="2" charset="-122"/>
            </a:endParaRPr>
          </a:p>
          <a:p>
            <a:pPr lvl="0" algn="ctr">
              <a:lnSpc>
                <a:spcPct val="200000"/>
              </a:lnSpc>
            </a:pPr>
            <a:r>
              <a:rPr lang="en-US" altLang="zh-CN" sz="3200">
                <a:solidFill>
                  <a:schemeClr val="tx1"/>
                </a:solidFill>
                <a:cs typeface="Times New Roman" panose="02020603050405020304" charset="0"/>
                <a:sym typeface="宋体" panose="02010600030101010101" pitchFamily="2" charset="-122"/>
              </a:rPr>
              <a:t>Para2</a:t>
            </a:r>
            <a:endParaRPr lang="en-US" altLang="zh-CN" sz="3200">
              <a:solidFill>
                <a:schemeClr val="tx1"/>
              </a:solidFill>
              <a:cs typeface="Times New Roman" panose="02020603050405020304" charset="0"/>
              <a:sym typeface="宋体" panose="02010600030101010101" pitchFamily="2" charset="-122"/>
            </a:endParaRPr>
          </a:p>
          <a:p>
            <a:pPr lvl="0" algn="ctr">
              <a:lnSpc>
                <a:spcPct val="200000"/>
              </a:lnSpc>
            </a:pPr>
            <a:r>
              <a:rPr lang="en-US" altLang="zh-CN" sz="3200">
                <a:solidFill>
                  <a:schemeClr val="tx1"/>
                </a:solidFill>
                <a:cs typeface="Times New Roman" panose="02020603050405020304" charset="0"/>
                <a:sym typeface="宋体" panose="02010600030101010101" pitchFamily="2" charset="-122"/>
              </a:rPr>
              <a:t>Para3</a:t>
            </a:r>
            <a:endParaRPr lang="en-US" altLang="zh-CN" sz="3200">
              <a:solidFill>
                <a:schemeClr val="tx1"/>
              </a:solidFill>
              <a:cs typeface="Times New Roman" panose="02020603050405020304" charset="0"/>
              <a:sym typeface="宋体" panose="02010600030101010101" pitchFamily="2" charset="-122"/>
            </a:endParaRPr>
          </a:p>
          <a:p>
            <a:pPr lvl="0" algn="ctr">
              <a:lnSpc>
                <a:spcPct val="200000"/>
              </a:lnSpc>
            </a:pPr>
            <a:r>
              <a:rPr lang="en-US" altLang="zh-CN" sz="3200">
                <a:solidFill>
                  <a:schemeClr val="tx1"/>
                </a:solidFill>
                <a:cs typeface="Times New Roman" panose="02020603050405020304" charset="0"/>
                <a:sym typeface="宋体" panose="02010600030101010101" pitchFamily="2" charset="-122"/>
              </a:rPr>
              <a:t>Para4</a:t>
            </a:r>
            <a:endParaRPr lang="en-US" altLang="zh-CN" sz="3200">
              <a:solidFill>
                <a:schemeClr val="tx1"/>
              </a:solidFill>
              <a:cs typeface="Times New Roman" panose="02020603050405020304" charset="0"/>
              <a:sym typeface="宋体" panose="02010600030101010101" pitchFamily="2" charset="-122"/>
            </a:endParaRPr>
          </a:p>
          <a:p>
            <a:pPr lvl="0" algn="ctr">
              <a:lnSpc>
                <a:spcPct val="200000"/>
              </a:lnSpc>
            </a:pPr>
            <a:r>
              <a:rPr lang="en-US" altLang="zh-CN" sz="3200">
                <a:solidFill>
                  <a:schemeClr val="tx1"/>
                </a:solidFill>
                <a:cs typeface="Times New Roman" panose="02020603050405020304" charset="0"/>
                <a:sym typeface="宋体" panose="02010600030101010101" pitchFamily="2" charset="-122"/>
              </a:rPr>
              <a:t>Para5</a:t>
            </a:r>
            <a:endParaRPr lang="en-US" altLang="zh-CN" sz="3200">
              <a:solidFill>
                <a:schemeClr val="tx1"/>
              </a:solidFill>
              <a:cs typeface="Times New Roman" panose="02020603050405020304" charset="0"/>
              <a:sym typeface="宋体" panose="02010600030101010101" pitchFamily="2" charset="-122"/>
            </a:endParaRPr>
          </a:p>
        </p:txBody>
      </p:sp>
      <p:sp>
        <p:nvSpPr>
          <p:cNvPr id="2" name="文本框 7"/>
          <p:cNvSpPr/>
          <p:nvPr/>
        </p:nvSpPr>
        <p:spPr>
          <a:xfrm>
            <a:off x="1525270" y="1661160"/>
            <a:ext cx="6741160"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tx1"/>
                </a:solidFill>
                <a:latin typeface="Comic Sans MS" panose="030F0702030302020204" charset="0"/>
                <a:sym typeface="宋体" panose="02010600030101010101" pitchFamily="2" charset="-122"/>
              </a:rPr>
              <a:t> _______ of the internet to our life </a:t>
            </a:r>
            <a:endParaRPr lang="en-US" altLang="zh-CN" sz="2800">
              <a:solidFill>
                <a:schemeClr val="tx1"/>
              </a:solidFill>
              <a:latin typeface="Comic Sans MS" panose="030F0702030302020204" charset="0"/>
              <a:sym typeface="宋体" panose="02010600030101010101" pitchFamily="2" charset="-122"/>
            </a:endParaRPr>
          </a:p>
        </p:txBody>
      </p:sp>
      <p:sp>
        <p:nvSpPr>
          <p:cNvPr id="3" name="文本框 7"/>
          <p:cNvSpPr/>
          <p:nvPr/>
        </p:nvSpPr>
        <p:spPr>
          <a:xfrm>
            <a:off x="1600200" y="2573020"/>
            <a:ext cx="6292215"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The _______ Joan met and solved</a:t>
            </a:r>
            <a:endParaRPr sz="2800">
              <a:solidFill>
                <a:schemeClr val="tx1"/>
              </a:solidFill>
              <a:latin typeface="Comic Sans MS" panose="030F0702030302020204" charset="0"/>
              <a:sym typeface="宋体" panose="02010600030101010101" pitchFamily="2" charset="-122"/>
            </a:endParaRPr>
          </a:p>
        </p:txBody>
      </p:sp>
      <p:sp>
        <p:nvSpPr>
          <p:cNvPr id="4" name="文本框 7"/>
          <p:cNvSpPr/>
          <p:nvPr/>
        </p:nvSpPr>
        <p:spPr>
          <a:xfrm>
            <a:off x="1815465" y="3526155"/>
            <a:ext cx="5603240" cy="953135"/>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Joan started an IT club to _________________</a:t>
            </a:r>
            <a:endParaRPr lang="en-US" altLang="zh-CN" sz="2800">
              <a:solidFill>
                <a:schemeClr val="tx1"/>
              </a:solidFill>
              <a:latin typeface="Comic Sans MS" panose="030F0702030302020204" charset="0"/>
              <a:sym typeface="宋体" panose="02010600030101010101" pitchFamily="2" charset="-122"/>
            </a:endParaRPr>
          </a:p>
        </p:txBody>
      </p:sp>
      <p:sp>
        <p:nvSpPr>
          <p:cNvPr id="5" name="文本框 7"/>
          <p:cNvSpPr/>
          <p:nvPr/>
        </p:nvSpPr>
        <p:spPr>
          <a:xfrm>
            <a:off x="1815465" y="4637405"/>
            <a:ext cx="5603240"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Joan's next ________.</a:t>
            </a:r>
            <a:endParaRPr lang="en-US" altLang="zh-CN" sz="2800">
              <a:solidFill>
                <a:schemeClr val="tx1"/>
              </a:solidFill>
              <a:latin typeface="Comic Sans MS" panose="030F0702030302020204" charset="0"/>
              <a:sym typeface="宋体" panose="02010600030101010101" pitchFamily="2" charset="-122"/>
            </a:endParaRPr>
          </a:p>
        </p:txBody>
      </p:sp>
      <p:sp>
        <p:nvSpPr>
          <p:cNvPr id="6" name="文本框 7"/>
          <p:cNvSpPr/>
          <p:nvPr/>
        </p:nvSpPr>
        <p:spPr>
          <a:xfrm>
            <a:off x="1750060" y="5515610"/>
            <a:ext cx="5992495"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Joan's life has been _________</a:t>
            </a:r>
            <a:endParaRPr lang="en-US" altLang="zh-CN" sz="2800">
              <a:solidFill>
                <a:schemeClr val="tx1"/>
              </a:solidFill>
              <a:latin typeface="Comic Sans MS" panose="030F0702030302020204" charset="0"/>
              <a:sym typeface="宋体" panose="02010600030101010101" pitchFamily="2" charset="-122"/>
            </a:endParaRPr>
          </a:p>
        </p:txBody>
      </p:sp>
      <p:sp>
        <p:nvSpPr>
          <p:cNvPr id="10" name="文本框 7"/>
          <p:cNvSpPr/>
          <p:nvPr/>
        </p:nvSpPr>
        <p:spPr>
          <a:xfrm>
            <a:off x="6793865" y="71120"/>
            <a:ext cx="4754880" cy="953135"/>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tx1"/>
                </a:solidFill>
                <a:latin typeface="Comic Sans MS" panose="030F0702030302020204" charset="0"/>
                <a:sym typeface="宋体" panose="02010600030101010101" pitchFamily="2" charset="-122"/>
              </a:rPr>
              <a:t>Can you divide the passage into three parts?</a:t>
            </a:r>
            <a:endParaRPr lang="en-US" altLang="zh-CN" sz="2800">
              <a:solidFill>
                <a:schemeClr val="tx1"/>
              </a:solidFill>
              <a:latin typeface="Comic Sans MS" panose="030F0702030302020204" charset="0"/>
              <a:sym typeface="宋体" panose="02010600030101010101" pitchFamily="2" charset="-122"/>
            </a:endParaRPr>
          </a:p>
        </p:txBody>
      </p:sp>
      <p:sp>
        <p:nvSpPr>
          <p:cNvPr id="11" name="下箭头 10"/>
          <p:cNvSpPr/>
          <p:nvPr/>
        </p:nvSpPr>
        <p:spPr>
          <a:xfrm>
            <a:off x="8463280" y="1547495"/>
            <a:ext cx="389890" cy="4683125"/>
          </a:xfrm>
          <a:prstGeom prst="downArrow">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7"/>
          <p:cNvSpPr/>
          <p:nvPr/>
        </p:nvSpPr>
        <p:spPr>
          <a:xfrm>
            <a:off x="8761095" y="1463040"/>
            <a:ext cx="3246755"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rgbClr val="C00000"/>
                </a:solidFill>
                <a:latin typeface="Comic Sans MS" panose="030F0702030302020204" charset="0"/>
                <a:sym typeface="宋体" panose="02010600030101010101" pitchFamily="2" charset="-122"/>
              </a:rPr>
              <a:t>Introduction</a:t>
            </a:r>
            <a:endParaRPr lang="en-US" altLang="zh-CN" sz="2800">
              <a:solidFill>
                <a:schemeClr val="tx1"/>
              </a:solidFill>
              <a:latin typeface="Comic Sans MS" panose="030F0702030302020204" charset="0"/>
              <a:sym typeface="宋体" panose="02010600030101010101" pitchFamily="2" charset="-122"/>
            </a:endParaRPr>
          </a:p>
        </p:txBody>
      </p:sp>
      <p:sp>
        <p:nvSpPr>
          <p:cNvPr id="15" name="文本框 7"/>
          <p:cNvSpPr/>
          <p:nvPr/>
        </p:nvSpPr>
        <p:spPr>
          <a:xfrm>
            <a:off x="8853170" y="3223895"/>
            <a:ext cx="3246755"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rgbClr val="C00000"/>
                </a:solidFill>
                <a:latin typeface="Comic Sans MS" panose="030F0702030302020204" charset="0"/>
                <a:sym typeface="宋体" panose="02010600030101010101" pitchFamily="2" charset="-122"/>
              </a:rPr>
              <a:t>Example</a:t>
            </a:r>
            <a:endParaRPr lang="en-US" altLang="zh-CN" sz="2800">
              <a:solidFill>
                <a:schemeClr val="tx1"/>
              </a:solidFill>
              <a:latin typeface="Comic Sans MS" panose="030F0702030302020204" charset="0"/>
              <a:sym typeface="宋体" panose="02010600030101010101" pitchFamily="2" charset="-122"/>
            </a:endParaRPr>
          </a:p>
        </p:txBody>
      </p:sp>
      <p:sp>
        <p:nvSpPr>
          <p:cNvPr id="16" name="文本框 7"/>
          <p:cNvSpPr/>
          <p:nvPr/>
        </p:nvSpPr>
        <p:spPr>
          <a:xfrm>
            <a:off x="8945245" y="4815205"/>
            <a:ext cx="3246755"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rgbClr val="C00000"/>
                </a:solidFill>
                <a:latin typeface="Comic Sans MS" panose="030F0702030302020204" charset="0"/>
                <a:sym typeface="宋体" panose="02010600030101010101" pitchFamily="2" charset="-122"/>
              </a:rPr>
              <a:t>Summary</a:t>
            </a:r>
            <a:endParaRPr lang="en-US" altLang="zh-CN" sz="2800">
              <a:solidFill>
                <a:schemeClr val="tx1"/>
              </a:solidFill>
              <a:latin typeface="Comic Sans MS" panose="030F0702030302020204" charset="0"/>
              <a:sym typeface="宋体" panose="02010600030101010101" pitchFamily="2" charset="-122"/>
            </a:endParaRPr>
          </a:p>
        </p:txBody>
      </p:sp>
      <p:grpSp>
        <p:nvGrpSpPr>
          <p:cNvPr id="17" name="组合 16"/>
          <p:cNvGrpSpPr/>
          <p:nvPr/>
        </p:nvGrpSpPr>
        <p:grpSpPr>
          <a:xfrm>
            <a:off x="100330" y="0"/>
            <a:ext cx="5764530" cy="960755"/>
            <a:chOff x="433" y="268"/>
            <a:chExt cx="9078"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3351" y="468"/>
              <a:ext cx="6160" cy="1115"/>
            </a:xfrm>
            <a:prstGeom prst="rect">
              <a:avLst/>
            </a:prstGeom>
            <a:noFill/>
          </p:spPr>
          <p:txBody>
            <a:bodyPr wrap="none" rtlCol="0" anchor="t">
              <a:spAutoFit/>
            </a:bodyPr>
            <a:lstStyle/>
            <a:p>
              <a:pPr algn="ct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structure</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20" name="文本框 7"/>
          <p:cNvSpPr/>
          <p:nvPr/>
        </p:nvSpPr>
        <p:spPr>
          <a:xfrm>
            <a:off x="953770" y="1630045"/>
            <a:ext cx="3246755" cy="583565"/>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3200">
                <a:solidFill>
                  <a:schemeClr val="accent1">
                    <a:lumMod val="75000"/>
                  </a:schemeClr>
                </a:solidFill>
                <a:latin typeface="Comic Sans MS" panose="030F0702030302020204" charset="0"/>
                <a:sym typeface="宋体" panose="02010600030101010101" pitchFamily="2" charset="-122"/>
              </a:rPr>
              <a:t>Benefit</a:t>
            </a:r>
            <a:r>
              <a:rPr lang="en-US" altLang="zh-CN" sz="3200">
                <a:solidFill>
                  <a:srgbClr val="C00000"/>
                </a:solidFill>
                <a:latin typeface="Comic Sans MS" panose="030F0702030302020204" charset="0"/>
                <a:sym typeface="宋体" panose="02010600030101010101" pitchFamily="2" charset="-122"/>
              </a:rPr>
              <a:t>s</a:t>
            </a:r>
            <a:endParaRPr lang="en-US" altLang="zh-CN" sz="3200">
              <a:solidFill>
                <a:srgbClr val="C00000"/>
              </a:solidFill>
              <a:latin typeface="Comic Sans MS" panose="030F0702030302020204" charset="0"/>
              <a:sym typeface="宋体" panose="02010600030101010101" pitchFamily="2" charset="-122"/>
            </a:endParaRPr>
          </a:p>
        </p:txBody>
      </p:sp>
      <p:sp>
        <p:nvSpPr>
          <p:cNvPr id="21" name="文本框 7"/>
          <p:cNvSpPr/>
          <p:nvPr/>
        </p:nvSpPr>
        <p:spPr>
          <a:xfrm>
            <a:off x="1600200" y="2573020"/>
            <a:ext cx="3246755"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accent1">
                    <a:lumMod val="75000"/>
                  </a:schemeClr>
                </a:solidFill>
                <a:latin typeface="Comic Sans MS" panose="030F0702030302020204" charset="0"/>
                <a:sym typeface="宋体" panose="02010600030101010101" pitchFamily="2" charset="-122"/>
              </a:rPr>
              <a:t>difficulty</a:t>
            </a:r>
            <a:endParaRPr lang="en-US" altLang="zh-CN" sz="2800">
              <a:solidFill>
                <a:schemeClr val="accent1">
                  <a:lumMod val="75000"/>
                </a:schemeClr>
              </a:solidFill>
              <a:latin typeface="Comic Sans MS" panose="030F0702030302020204" charset="0"/>
              <a:sym typeface="宋体" panose="02010600030101010101" pitchFamily="2" charset="-122"/>
            </a:endParaRPr>
          </a:p>
        </p:txBody>
      </p:sp>
      <p:sp>
        <p:nvSpPr>
          <p:cNvPr id="22" name="文本框 7"/>
          <p:cNvSpPr/>
          <p:nvPr/>
        </p:nvSpPr>
        <p:spPr>
          <a:xfrm>
            <a:off x="1600200" y="3957320"/>
            <a:ext cx="4296410"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accent1">
                    <a:lumMod val="75000"/>
                  </a:schemeClr>
                </a:solidFill>
                <a:latin typeface="Comic Sans MS" panose="030F0702030302020204" charset="0"/>
                <a:sym typeface="宋体" panose="02010600030101010101" pitchFamily="2" charset="-122"/>
              </a:rPr>
              <a:t>teach older people...  </a:t>
            </a:r>
            <a:endParaRPr lang="en-US" altLang="zh-CN" sz="2800">
              <a:solidFill>
                <a:schemeClr val="accent1">
                  <a:lumMod val="75000"/>
                </a:schemeClr>
              </a:solidFill>
              <a:latin typeface="Comic Sans MS" panose="030F0702030302020204" charset="0"/>
              <a:sym typeface="宋体" panose="02010600030101010101" pitchFamily="2" charset="-122"/>
            </a:endParaRPr>
          </a:p>
        </p:txBody>
      </p:sp>
      <p:sp>
        <p:nvSpPr>
          <p:cNvPr id="23" name="文本框 7"/>
          <p:cNvSpPr/>
          <p:nvPr/>
        </p:nvSpPr>
        <p:spPr>
          <a:xfrm>
            <a:off x="2747645" y="4637405"/>
            <a:ext cx="4296410"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accent1">
                    <a:lumMod val="75000"/>
                  </a:schemeClr>
                </a:solidFill>
                <a:latin typeface="Comic Sans MS" panose="030F0702030302020204" charset="0"/>
                <a:sym typeface="宋体" panose="02010600030101010101" pitchFamily="2" charset="-122"/>
              </a:rPr>
              <a:t>goal  </a:t>
            </a:r>
            <a:endParaRPr lang="en-US" altLang="zh-CN" sz="2800">
              <a:solidFill>
                <a:schemeClr val="accent1">
                  <a:lumMod val="75000"/>
                </a:schemeClr>
              </a:solidFill>
              <a:latin typeface="Comic Sans MS" panose="030F0702030302020204" charset="0"/>
              <a:sym typeface="宋体" panose="02010600030101010101" pitchFamily="2" charset="-122"/>
            </a:endParaRPr>
          </a:p>
        </p:txBody>
      </p:sp>
      <p:sp>
        <p:nvSpPr>
          <p:cNvPr id="24" name="文本框 7"/>
          <p:cNvSpPr/>
          <p:nvPr/>
        </p:nvSpPr>
        <p:spPr>
          <a:xfrm>
            <a:off x="4765040" y="5515610"/>
            <a:ext cx="4296410" cy="52197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2800">
                <a:solidFill>
                  <a:schemeClr val="accent1">
                    <a:lumMod val="75000"/>
                  </a:schemeClr>
                </a:solidFill>
                <a:latin typeface="Comic Sans MS" panose="030F0702030302020204" charset="0"/>
                <a:sym typeface="宋体" panose="02010600030101010101" pitchFamily="2" charset="-122"/>
              </a:rPr>
              <a:t>greatly improved  </a:t>
            </a:r>
            <a:endParaRPr lang="en-US" altLang="zh-CN" sz="2800">
              <a:solidFill>
                <a:schemeClr val="accent1">
                  <a:lumMod val="75000"/>
                </a:schemeClr>
              </a:solidFill>
              <a:latin typeface="Comic Sans MS" panose="030F0702030302020204" charset="0"/>
              <a:sym typeface="宋体" panose="02010600030101010101" pitchFamily="2" charset="-122"/>
            </a:endParaRPr>
          </a:p>
        </p:txBody>
      </p:sp>
      <p:sp>
        <p:nvSpPr>
          <p:cNvPr id="25" name="圆角矩形 24"/>
          <p:cNvSpPr/>
          <p:nvPr/>
        </p:nvSpPr>
        <p:spPr>
          <a:xfrm>
            <a:off x="302260" y="1463040"/>
            <a:ext cx="7964170" cy="878840"/>
          </a:xfrm>
          <a:prstGeom prst="roundRect">
            <a:avLst/>
          </a:prstGeom>
          <a:solidFill>
            <a:schemeClr val="accent1">
              <a:alpha val="5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6" name="圆角矩形 25"/>
          <p:cNvSpPr/>
          <p:nvPr/>
        </p:nvSpPr>
        <p:spPr>
          <a:xfrm>
            <a:off x="302260" y="2575560"/>
            <a:ext cx="7964170" cy="2583180"/>
          </a:xfrm>
          <a:prstGeom prst="roundRect">
            <a:avLst/>
          </a:prstGeom>
          <a:solidFill>
            <a:schemeClr val="accent1">
              <a:alpha val="5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28" name="圆角矩形 27"/>
          <p:cNvSpPr/>
          <p:nvPr/>
        </p:nvSpPr>
        <p:spPr>
          <a:xfrm>
            <a:off x="302260" y="5434330"/>
            <a:ext cx="8068945" cy="796290"/>
          </a:xfrm>
          <a:prstGeom prst="roundRect">
            <a:avLst/>
          </a:prstGeom>
          <a:solidFill>
            <a:schemeClr val="accent1">
              <a:alpha val="51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randombar(horizontal)">
                                      <p:cBhvr>
                                        <p:cTn id="7" dur="500"/>
                                        <p:tgtEl>
                                          <p:spTgt spid="2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randombar(horizontal)">
                                      <p:cBhvr>
                                        <p:cTn id="12" dur="500"/>
                                        <p:tgtEl>
                                          <p:spTgt spid="21"/>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2"/>
                                        </p:tgtEl>
                                        <p:attrNameLst>
                                          <p:attrName>style.visibility</p:attrName>
                                        </p:attrNameLst>
                                      </p:cBhvr>
                                      <p:to>
                                        <p:strVal val="visible"/>
                                      </p:to>
                                    </p:set>
                                    <p:animEffect transition="in" filter="randombar(horizontal)">
                                      <p:cBhvr>
                                        <p:cTn id="17" dur="500"/>
                                        <p:tgtEl>
                                          <p:spTgt spid="22"/>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grpId="0" nodeType="clickEffect">
                                  <p:stCondLst>
                                    <p:cond delay="0"/>
                                  </p:stCondLst>
                                  <p:childTnLst>
                                    <p:set>
                                      <p:cBhvr>
                                        <p:cTn id="21" dur="1" fill="hold">
                                          <p:stCondLst>
                                            <p:cond delay="0"/>
                                          </p:stCondLst>
                                        </p:cTn>
                                        <p:tgtEl>
                                          <p:spTgt spid="23"/>
                                        </p:tgtEl>
                                        <p:attrNameLst>
                                          <p:attrName>style.visibility</p:attrName>
                                        </p:attrNameLst>
                                      </p:cBhvr>
                                      <p:to>
                                        <p:strVal val="visible"/>
                                      </p:to>
                                    </p:set>
                                    <p:animEffect transition="in" filter="randombar(horizontal)">
                                      <p:cBhvr>
                                        <p:cTn id="22" dur="500"/>
                                        <p:tgtEl>
                                          <p:spTgt spid="23"/>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animEffect transition="in" filter="randombar(horizontal)">
                                      <p:cBhvr>
                                        <p:cTn id="27" dur="500"/>
                                        <p:tgtEl>
                                          <p:spTgt spid="24"/>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randombar(horizontal)">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4" presetClass="entr" presetSubtype="16" fill="hold" grpId="0" nodeType="clickEffect">
                                  <p:stCondLst>
                                    <p:cond delay="0"/>
                                  </p:stCondLst>
                                  <p:childTnLst>
                                    <p:set>
                                      <p:cBhvr>
                                        <p:cTn id="36" dur="500" fill="hold">
                                          <p:stCondLst>
                                            <p:cond delay="0"/>
                                          </p:stCondLst>
                                        </p:cTn>
                                        <p:tgtEl>
                                          <p:spTgt spid="25"/>
                                        </p:tgtEl>
                                        <p:attrNameLst>
                                          <p:attrName>style.visibility</p:attrName>
                                        </p:attrNameLst>
                                      </p:cBhvr>
                                      <p:to>
                                        <p:strVal val="visible"/>
                                      </p:to>
                                    </p:set>
                                    <p:animEffect transition="in" filter="box(in)">
                                      <p:cBhvr>
                                        <p:cTn id="37" dur="500"/>
                                        <p:tgtEl>
                                          <p:spTgt spid="25"/>
                                        </p:tgtEl>
                                      </p:cBhvr>
                                    </p:animEffect>
                                  </p:childTnLst>
                                </p:cTn>
                              </p:par>
                            </p:childTnLst>
                          </p:cTn>
                        </p:par>
                      </p:childTnLst>
                    </p:cTn>
                  </p:par>
                  <p:par>
                    <p:cTn id="38" fill="hold">
                      <p:stCondLst>
                        <p:cond delay="indefinite"/>
                      </p:stCondLst>
                      <p:childTnLst>
                        <p:par>
                          <p:cTn id="39" fill="hold">
                            <p:stCondLst>
                              <p:cond delay="0"/>
                            </p:stCondLst>
                            <p:childTnLst>
                              <p:par>
                                <p:cTn id="40" presetID="4" presetClass="entr" presetSubtype="16" fill="hold" grpId="0" nodeType="clickEffect">
                                  <p:stCondLst>
                                    <p:cond delay="0"/>
                                  </p:stCondLst>
                                  <p:childTnLst>
                                    <p:set>
                                      <p:cBhvr>
                                        <p:cTn id="41" dur="500" fill="hold">
                                          <p:stCondLst>
                                            <p:cond delay="0"/>
                                          </p:stCondLst>
                                        </p:cTn>
                                        <p:tgtEl>
                                          <p:spTgt spid="26"/>
                                        </p:tgtEl>
                                        <p:attrNameLst>
                                          <p:attrName>style.visibility</p:attrName>
                                        </p:attrNameLst>
                                      </p:cBhvr>
                                      <p:to>
                                        <p:strVal val="visible"/>
                                      </p:to>
                                    </p:set>
                                    <p:animEffect transition="in" filter="box(in)">
                                      <p:cBhvr>
                                        <p:cTn id="42" dur="500"/>
                                        <p:tgtEl>
                                          <p:spTgt spid="26"/>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500" fill="hold">
                                          <p:stCondLst>
                                            <p:cond delay="0"/>
                                          </p:stCondLst>
                                        </p:cTn>
                                        <p:tgtEl>
                                          <p:spTgt spid="28"/>
                                        </p:tgtEl>
                                        <p:attrNameLst>
                                          <p:attrName>style.visibility</p:attrName>
                                        </p:attrNameLst>
                                      </p:cBhvr>
                                      <p:to>
                                        <p:strVal val="visible"/>
                                      </p:to>
                                    </p:set>
                                    <p:animEffect transition="in" filter="box(in)">
                                      <p:cBhvr>
                                        <p:cTn id="47" dur="500"/>
                                        <p:tgtEl>
                                          <p:spTgt spid="28"/>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randombar(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randombar(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14" presetClass="entr" presetSubtype="10" fill="hold" grpId="0" nodeType="clickEffect">
                                  <p:stCondLst>
                                    <p:cond delay="0"/>
                                  </p:stCondLst>
                                  <p:childTnLst>
                                    <p:set>
                                      <p:cBhvr>
                                        <p:cTn id="61" dur="1" fill="hold">
                                          <p:stCondLst>
                                            <p:cond delay="0"/>
                                          </p:stCondLst>
                                        </p:cTn>
                                        <p:tgtEl>
                                          <p:spTgt spid="16"/>
                                        </p:tgtEl>
                                        <p:attrNameLst>
                                          <p:attrName>style.visibility</p:attrName>
                                        </p:attrNameLst>
                                      </p:cBhvr>
                                      <p:to>
                                        <p:strVal val="visible"/>
                                      </p:to>
                                    </p:set>
                                    <p:animEffect transition="in" filter="randombar(horizontal)">
                                      <p:cBhvr>
                                        <p:cTn id="62" dur="500"/>
                                        <p:tgtEl>
                                          <p:spTgt spid="1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P spid="3" grpId="1"/>
      <p:bldP spid="4" grpId="1"/>
      <p:bldP spid="5" grpId="1"/>
      <p:bldP spid="6" grpId="1"/>
      <p:bldP spid="10" grpId="0"/>
      <p:bldP spid="10" grpId="1"/>
      <p:bldP spid="14" grpId="0"/>
      <p:bldP spid="14" grpId="1"/>
      <p:bldP spid="15" grpId="0"/>
      <p:bldP spid="15" grpId="1"/>
      <p:bldP spid="16" grpId="0"/>
      <p:bldP spid="16" grpId="1"/>
      <p:bldP spid="20" grpId="0"/>
      <p:bldP spid="20" grpId="1"/>
      <p:bldP spid="21" grpId="0"/>
      <p:bldP spid="21" grpId="1"/>
      <p:bldP spid="22" grpId="0"/>
      <p:bldP spid="22" grpId="1"/>
      <p:bldP spid="23" grpId="0"/>
      <p:bldP spid="23" grpId="1"/>
      <p:bldP spid="24" grpId="0"/>
      <p:bldP spid="24" grpId="1"/>
      <p:bldP spid="25" grpId="0" bldLvl="0" animBg="1"/>
      <p:bldP spid="25" grpId="1" animBg="1"/>
      <p:bldP spid="26" grpId="0" bldLvl="0" animBg="1"/>
      <p:bldP spid="26" grpId="1" animBg="1"/>
      <p:bldP spid="28" grpId="0" bldLvl="0" animBg="1"/>
      <p:bldP spid="28" grpId="1"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4991735" cy="960755"/>
            <a:chOff x="433" y="268"/>
            <a:chExt cx="7861"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2934" y="468"/>
              <a:ext cx="5360" cy="1115"/>
            </a:xfrm>
            <a:prstGeom prst="rect">
              <a:avLst/>
            </a:prstGeom>
            <a:noFill/>
          </p:spPr>
          <p:txBody>
            <a:bodyPr wrap="none" rtlCol="0" anchor="t">
              <a:spAutoFit/>
            </a:bodyPr>
            <a:lstStyle/>
            <a:p>
              <a:pPr algn="ct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sp>
        <p:nvSpPr>
          <p:cNvPr id="2" name="文本框 7"/>
          <p:cNvSpPr/>
          <p:nvPr/>
        </p:nvSpPr>
        <p:spPr>
          <a:xfrm>
            <a:off x="-484505" y="2524125"/>
            <a:ext cx="4615180" cy="1137285"/>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4000" i="1">
                <a:solidFill>
                  <a:srgbClr val="C00000"/>
                </a:solidFill>
                <a:latin typeface="Comic Sans MS" panose="030F0702030302020204" charset="0"/>
                <a:sym typeface="宋体" panose="02010600030101010101" pitchFamily="2" charset="-122"/>
              </a:rPr>
              <a:t>Benefits</a:t>
            </a:r>
            <a:r>
              <a:rPr lang="en-US" altLang="zh-CN" sz="2800">
                <a:solidFill>
                  <a:schemeClr val="tx1"/>
                </a:solidFill>
                <a:latin typeface="Comic Sans MS" panose="030F0702030302020204" charset="0"/>
                <a:sym typeface="宋体" panose="02010600030101010101" pitchFamily="2" charset="-122"/>
              </a:rPr>
              <a:t> </a:t>
            </a:r>
            <a:endParaRPr lang="en-US" altLang="zh-CN" sz="2800">
              <a:solidFill>
                <a:schemeClr val="tx1"/>
              </a:solidFill>
              <a:latin typeface="Comic Sans MS" panose="030F0702030302020204" charset="0"/>
              <a:sym typeface="宋体" panose="02010600030101010101" pitchFamily="2" charset="-122"/>
            </a:endParaRPr>
          </a:p>
          <a:p>
            <a:pPr lvl="0" algn="ctr">
              <a:lnSpc>
                <a:spcPct val="100000"/>
              </a:lnSpc>
            </a:pPr>
            <a:r>
              <a:rPr lang="en-US" altLang="zh-CN" sz="2800">
                <a:solidFill>
                  <a:schemeClr val="tx1"/>
                </a:solidFill>
                <a:latin typeface="Comic Sans MS" panose="030F0702030302020204" charset="0"/>
                <a:sym typeface="宋体" panose="02010600030101010101" pitchFamily="2" charset="-122"/>
              </a:rPr>
              <a:t>of the internet </a:t>
            </a:r>
            <a:endParaRPr lang="en-US" altLang="zh-CN" sz="2800">
              <a:solidFill>
                <a:schemeClr val="tx1"/>
              </a:solidFill>
              <a:latin typeface="Comic Sans MS" panose="030F0702030302020204" charset="0"/>
              <a:sym typeface="宋体" panose="02010600030101010101" pitchFamily="2" charset="-122"/>
            </a:endParaRPr>
          </a:p>
        </p:txBody>
      </p:sp>
      <p:sp>
        <p:nvSpPr>
          <p:cNvPr id="4" name="椭圆 3"/>
          <p:cNvSpPr/>
          <p:nvPr/>
        </p:nvSpPr>
        <p:spPr>
          <a:xfrm>
            <a:off x="100330" y="2423160"/>
            <a:ext cx="3444875" cy="1497965"/>
          </a:xfrm>
          <a:prstGeom prst="ellipse">
            <a:avLst/>
          </a:prstGeom>
          <a:noFill/>
          <a:ln w="57150">
            <a:solidFill>
              <a:srgbClr val="C00000"/>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23" name="直接箭头连接符 22"/>
          <p:cNvCxnSpPr/>
          <p:nvPr/>
        </p:nvCxnSpPr>
        <p:spPr>
          <a:xfrm>
            <a:off x="3545205" y="3165475"/>
            <a:ext cx="1621790" cy="1905"/>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5" name="直接箭头连接符 4"/>
          <p:cNvCxnSpPr/>
          <p:nvPr/>
        </p:nvCxnSpPr>
        <p:spPr>
          <a:xfrm flipV="1">
            <a:off x="3545205" y="2048510"/>
            <a:ext cx="1665605" cy="110363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cxnSp>
        <p:nvCxnSpPr>
          <p:cNvPr id="6" name="直接箭头连接符 5"/>
          <p:cNvCxnSpPr/>
          <p:nvPr/>
        </p:nvCxnSpPr>
        <p:spPr>
          <a:xfrm>
            <a:off x="3545205" y="3178810"/>
            <a:ext cx="1591945" cy="1196340"/>
          </a:xfrm>
          <a:prstGeom prst="straightConnector1">
            <a:avLst/>
          </a:prstGeom>
          <a:ln w="57150">
            <a:solidFill>
              <a:srgbClr val="C00000"/>
            </a:solidFill>
            <a:tailEnd type="arrow"/>
          </a:ln>
        </p:spPr>
        <p:style>
          <a:lnRef idx="1">
            <a:schemeClr val="accent1"/>
          </a:lnRef>
          <a:fillRef idx="0">
            <a:schemeClr val="accent1"/>
          </a:fillRef>
          <a:effectRef idx="0">
            <a:schemeClr val="accent1"/>
          </a:effectRef>
          <a:fontRef idx="minor">
            <a:schemeClr val="tx1"/>
          </a:fontRef>
        </p:style>
      </p:cxnSp>
      <p:sp>
        <p:nvSpPr>
          <p:cNvPr id="7" name="文本框 6"/>
          <p:cNvSpPr txBox="1"/>
          <p:nvPr/>
        </p:nvSpPr>
        <p:spPr>
          <a:xfrm>
            <a:off x="5130800" y="1738630"/>
            <a:ext cx="7592060" cy="521970"/>
          </a:xfrm>
          <a:prstGeom prst="rect">
            <a:avLst/>
          </a:prstGeom>
          <a:noFill/>
        </p:spPr>
        <p:txBody>
          <a:bodyPr wrap="square" rtlCol="0" anchor="t">
            <a:spAutoFit/>
          </a:bodyPr>
          <a:lstStyle/>
          <a:p>
            <a:r>
              <a:rPr lang="en-US" altLang="zh-CN" sz="2800" b="1" dirty="0">
                <a:solidFill>
                  <a:schemeClr val="accent1">
                    <a:lumMod val="75000"/>
                  </a:schemeClr>
                </a:solidFill>
                <a:latin typeface="Comic Sans MS" panose="030F0702030302020204" charset="0"/>
                <a:cs typeface="Comic Sans MS" panose="030F0702030302020204" charset="0"/>
                <a:sym typeface="+mn-ea"/>
              </a:rPr>
              <a:t>Shopping without </a:t>
            </a:r>
            <a:r>
              <a:rPr lang="en-US" altLang="zh-CN" sz="2800" b="1" dirty="0">
                <a:solidFill>
                  <a:srgbClr val="C00000"/>
                </a:solidFill>
                <a:latin typeface="Comic Sans MS" panose="030F0702030302020204" charset="0"/>
                <a:cs typeface="Comic Sans MS" panose="030F0702030302020204" charset="0"/>
                <a:sym typeface="+mn-ea"/>
              </a:rPr>
              <a:t>cash</a:t>
            </a:r>
            <a:r>
              <a:rPr lang="en-US" altLang="zh-CN" sz="2800" b="1" dirty="0">
                <a:solidFill>
                  <a:schemeClr val="accent1">
                    <a:lumMod val="75000"/>
                  </a:schemeClr>
                </a:solidFill>
                <a:latin typeface="Comic Sans MS" panose="030F0702030302020204" charset="0"/>
                <a:cs typeface="Comic Sans MS" panose="030F0702030302020204" charset="0"/>
                <a:sym typeface="+mn-ea"/>
              </a:rPr>
              <a:t> or </a:t>
            </a:r>
            <a:r>
              <a:rPr lang="en-US" altLang="zh-CN" sz="2800" b="1" dirty="0">
                <a:solidFill>
                  <a:srgbClr val="C00000"/>
                </a:solidFill>
                <a:latin typeface="Comic Sans MS" panose="030F0702030302020204" charset="0"/>
                <a:cs typeface="Comic Sans MS" panose="030F0702030302020204" charset="0"/>
                <a:sym typeface="+mn-ea"/>
              </a:rPr>
              <a:t>waiting in line</a:t>
            </a:r>
            <a:r>
              <a:rPr lang="en-US" altLang="zh-CN" sz="2800" b="1" dirty="0">
                <a:solidFill>
                  <a:schemeClr val="accent1">
                    <a:lumMod val="75000"/>
                  </a:schemeClr>
                </a:solidFill>
                <a:latin typeface="Comic Sans MS" panose="030F0702030302020204" charset="0"/>
                <a:cs typeface="Comic Sans MS" panose="030F0702030302020204" charset="0"/>
                <a:sym typeface="+mn-ea"/>
              </a:rPr>
              <a:t>.</a:t>
            </a:r>
            <a:endParaRPr lang="en-US" altLang="zh-CN" sz="2800" b="1" dirty="0">
              <a:solidFill>
                <a:schemeClr val="accent1">
                  <a:lumMod val="75000"/>
                </a:schemeClr>
              </a:solidFill>
              <a:latin typeface="Comic Sans MS" panose="030F0702030302020204" charset="0"/>
              <a:cs typeface="Comic Sans MS" panose="030F0702030302020204" charset="0"/>
              <a:sym typeface="+mn-ea"/>
            </a:endParaRPr>
          </a:p>
        </p:txBody>
      </p:sp>
      <p:sp>
        <p:nvSpPr>
          <p:cNvPr id="8" name="文本框 7"/>
          <p:cNvSpPr txBox="1"/>
          <p:nvPr/>
        </p:nvSpPr>
        <p:spPr>
          <a:xfrm>
            <a:off x="5130800" y="2708275"/>
            <a:ext cx="7592060" cy="953135"/>
          </a:xfrm>
          <a:prstGeom prst="rect">
            <a:avLst/>
          </a:prstGeom>
          <a:noFill/>
        </p:spPr>
        <p:txBody>
          <a:bodyPr wrap="square" rtlCol="0" anchor="t">
            <a:spAutoFit/>
          </a:bodyPr>
          <a:lstStyle/>
          <a:p>
            <a:r>
              <a:rPr lang="en-US" altLang="zh-CN" sz="2800" b="1">
                <a:solidFill>
                  <a:schemeClr val="accent1">
                    <a:lumMod val="75000"/>
                  </a:schemeClr>
                </a:solidFill>
                <a:latin typeface="Comic Sans MS" panose="030F0702030302020204" charset="0"/>
                <a:cs typeface="Comic Sans MS" panose="030F0702030302020204" charset="0"/>
                <a:sym typeface="+mn-ea"/>
              </a:rPr>
              <a:t>Get the most </a:t>
            </a:r>
            <a:r>
              <a:rPr lang="en-US" altLang="zh-CN" sz="2800" b="1">
                <a:solidFill>
                  <a:srgbClr val="C00000"/>
                </a:solidFill>
                <a:latin typeface="Comic Sans MS" panose="030F0702030302020204" charset="0"/>
                <a:cs typeface="Comic Sans MS" panose="030F0702030302020204" charset="0"/>
                <a:sym typeface="+mn-ea"/>
              </a:rPr>
              <a:t>updated</a:t>
            </a:r>
            <a:r>
              <a:rPr lang="en-US" altLang="zh-CN" sz="2800" b="1">
                <a:solidFill>
                  <a:schemeClr val="accent1">
                    <a:lumMod val="75000"/>
                  </a:schemeClr>
                </a:solidFill>
                <a:latin typeface="Comic Sans MS" panose="030F0702030302020204" charset="0"/>
                <a:cs typeface="Comic Sans MS" panose="030F0702030302020204" charset="0"/>
                <a:sym typeface="+mn-ea"/>
              </a:rPr>
              <a:t> information from larger </a:t>
            </a:r>
            <a:r>
              <a:rPr lang="en-US" altLang="zh-CN" sz="2800" b="1">
                <a:solidFill>
                  <a:srgbClr val="C00000"/>
                </a:solidFill>
                <a:latin typeface="Comic Sans MS" panose="030F0702030302020204" charset="0"/>
                <a:cs typeface="Comic Sans MS" panose="030F0702030302020204" charset="0"/>
                <a:sym typeface="+mn-ea"/>
              </a:rPr>
              <a:t>databases </a:t>
            </a:r>
            <a:r>
              <a:rPr lang="en-US" altLang="zh-CN" sz="2800" b="1">
                <a:solidFill>
                  <a:schemeClr val="tx1"/>
                </a:solidFill>
                <a:latin typeface="Comic Sans MS" panose="030F0702030302020204" charset="0"/>
                <a:cs typeface="Comic Sans MS" panose="030F0702030302020204" charset="0"/>
                <a:sym typeface="+mn-ea"/>
              </a:rPr>
              <a:t>(search engines)</a:t>
            </a:r>
            <a:endParaRPr lang="en-US" altLang="zh-CN" sz="2800" b="1">
              <a:solidFill>
                <a:schemeClr val="tx1"/>
              </a:solidFill>
              <a:latin typeface="Comic Sans MS" panose="030F0702030302020204" charset="0"/>
              <a:cs typeface="Comic Sans MS" panose="030F0702030302020204" charset="0"/>
              <a:sym typeface="+mn-ea"/>
            </a:endParaRPr>
          </a:p>
        </p:txBody>
      </p:sp>
      <p:sp>
        <p:nvSpPr>
          <p:cNvPr id="9" name="文本框 8"/>
          <p:cNvSpPr txBox="1"/>
          <p:nvPr/>
        </p:nvSpPr>
        <p:spPr>
          <a:xfrm>
            <a:off x="5130800" y="4073525"/>
            <a:ext cx="7592060" cy="521970"/>
          </a:xfrm>
          <a:prstGeom prst="rect">
            <a:avLst/>
          </a:prstGeom>
          <a:noFill/>
        </p:spPr>
        <p:txBody>
          <a:bodyPr wrap="square" rtlCol="0" anchor="t">
            <a:spAutoFit/>
          </a:bodyPr>
          <a:lstStyle/>
          <a:p>
            <a:r>
              <a:rPr lang="en-US" altLang="zh-CN" sz="2800" b="1">
                <a:solidFill>
                  <a:schemeClr val="accent1">
                    <a:lumMod val="75000"/>
                  </a:schemeClr>
                </a:solidFill>
                <a:latin typeface="Comic Sans MS" panose="030F0702030302020204" charset="0"/>
                <a:cs typeface="Comic Sans MS" panose="030F0702030302020204" charset="0"/>
                <a:sym typeface="+mn-ea"/>
              </a:rPr>
              <a:t>Download</a:t>
            </a:r>
            <a:r>
              <a:rPr lang="en-US" altLang="zh-CN" sz="2800" b="1">
                <a:solidFill>
                  <a:schemeClr val="tx1"/>
                </a:solidFill>
                <a:latin typeface="Comic Sans MS" panose="030F0702030302020204" charset="0"/>
                <a:cs typeface="Comic Sans MS" panose="030F0702030302020204" charset="0"/>
                <a:sym typeface="+mn-ea"/>
              </a:rPr>
              <a:t> </a:t>
            </a:r>
            <a:r>
              <a:rPr lang="en-US" altLang="zh-CN" sz="2800" b="1">
                <a:solidFill>
                  <a:srgbClr val="C00000"/>
                </a:solidFill>
                <a:latin typeface="Comic Sans MS" panose="030F0702030302020204" charset="0"/>
                <a:cs typeface="Comic Sans MS" panose="030F0702030302020204" charset="0"/>
                <a:sym typeface="+mn-ea"/>
              </a:rPr>
              <a:t>software</a:t>
            </a:r>
            <a:r>
              <a:rPr lang="en-US" altLang="zh-CN" sz="2800" b="1">
                <a:solidFill>
                  <a:schemeClr val="accent1">
                    <a:lumMod val="75000"/>
                  </a:schemeClr>
                </a:solidFill>
                <a:latin typeface="Comic Sans MS" panose="030F0702030302020204" charset="0"/>
                <a:cs typeface="Comic Sans MS" panose="030F0702030302020204" charset="0"/>
                <a:sym typeface="+mn-ea"/>
              </a:rPr>
              <a:t>,documents,images</a:t>
            </a:r>
            <a:endParaRPr lang="en-US" altLang="zh-CN" sz="2800" b="1">
              <a:solidFill>
                <a:schemeClr val="accent1">
                  <a:lumMod val="75000"/>
                </a:schemeClr>
              </a:solidFill>
              <a:latin typeface="Comic Sans MS" panose="030F0702030302020204" charset="0"/>
              <a:cs typeface="Comic Sans MS" panose="030F0702030302020204" charset="0"/>
              <a:sym typeface="+mn-ea"/>
            </a:endParaRPr>
          </a:p>
        </p:txBody>
      </p:sp>
      <p:sp>
        <p:nvSpPr>
          <p:cNvPr id="10" name="文本框 9"/>
          <p:cNvSpPr txBox="1"/>
          <p:nvPr/>
        </p:nvSpPr>
        <p:spPr>
          <a:xfrm>
            <a:off x="1428115" y="833755"/>
            <a:ext cx="8646795" cy="521970"/>
          </a:xfrm>
          <a:prstGeom prst="rect">
            <a:avLst/>
          </a:prstGeom>
          <a:noFill/>
        </p:spPr>
        <p:txBody>
          <a:bodyPr wrap="square" rtlCol="0" anchor="t">
            <a:spAutoFit/>
          </a:bodyPr>
          <a:lstStyle/>
          <a:p>
            <a:r>
              <a:rPr lang="en-US" altLang="zh-CN" sz="2800" b="1">
                <a:solidFill>
                  <a:schemeClr val="tx1"/>
                </a:solidFill>
                <a:latin typeface="Comic Sans MS" panose="030F0702030302020204" charset="0"/>
                <a:cs typeface="Comic Sans MS" panose="030F0702030302020204" charset="0"/>
                <a:sym typeface="+mn-ea"/>
              </a:rPr>
              <a:t>How does the author </a:t>
            </a:r>
            <a:r>
              <a:rPr lang="en-US" altLang="zh-CN" sz="2800" b="1">
                <a:solidFill>
                  <a:srgbClr val="C00000"/>
                </a:solidFill>
                <a:latin typeface="Comic Sans MS" panose="030F0702030302020204" charset="0"/>
                <a:cs typeface="Comic Sans MS" panose="030F0702030302020204" charset="0"/>
                <a:sym typeface="+mn-ea"/>
              </a:rPr>
              <a:t>put forward</a:t>
            </a:r>
            <a:r>
              <a:rPr lang="en-US" altLang="zh-CN" sz="2800" b="1">
                <a:solidFill>
                  <a:schemeClr val="tx1"/>
                </a:solidFill>
                <a:latin typeface="Comic Sans MS" panose="030F0702030302020204" charset="0"/>
                <a:cs typeface="Comic Sans MS" panose="030F0702030302020204" charset="0"/>
                <a:sym typeface="+mn-ea"/>
              </a:rPr>
              <a:t> the benefits?</a:t>
            </a:r>
            <a:endParaRPr lang="en-US" altLang="zh-CN" sz="2800" b="1">
              <a:solidFill>
                <a:schemeClr val="tx1"/>
              </a:solidFill>
              <a:latin typeface="Comic Sans MS" panose="030F0702030302020204" charset="0"/>
              <a:cs typeface="Comic Sans MS" panose="030F0702030302020204" charset="0"/>
              <a:sym typeface="+mn-ea"/>
            </a:endParaRPr>
          </a:p>
        </p:txBody>
      </p:sp>
      <p:sp>
        <p:nvSpPr>
          <p:cNvPr id="11" name="文本框 10"/>
          <p:cNvSpPr txBox="1"/>
          <p:nvPr/>
        </p:nvSpPr>
        <p:spPr>
          <a:xfrm>
            <a:off x="7354570" y="1076960"/>
            <a:ext cx="3544570" cy="645160"/>
          </a:xfrm>
          <a:prstGeom prst="rect">
            <a:avLst/>
          </a:prstGeom>
          <a:gradFill>
            <a:gsLst>
              <a:gs pos="0">
                <a:srgbClr val="E30000"/>
              </a:gs>
              <a:gs pos="100000">
                <a:srgbClr val="760303"/>
              </a:gs>
            </a:gsLst>
            <a:lin ang="5400000" scaled="0"/>
          </a:gradFill>
        </p:spPr>
        <p:txBody>
          <a:bodyPr wrap="square" rtlCol="0" anchor="t">
            <a:spAutoFit/>
          </a:bodyPr>
          <a:lstStyle/>
          <a:p>
            <a:pPr algn="ctr"/>
            <a:r>
              <a:rPr lang="en-US" altLang="zh-CN" sz="3600" b="1">
                <a:solidFill>
                  <a:schemeClr val="bg1"/>
                </a:solidFill>
                <a:latin typeface="Comic Sans MS" panose="030F0702030302020204" charset="0"/>
                <a:cs typeface="Comic Sans MS" panose="030F0702030302020204" charset="0"/>
                <a:sym typeface="+mn-ea"/>
              </a:rPr>
              <a:t>List examples</a:t>
            </a:r>
            <a:endParaRPr lang="en-US" altLang="zh-CN" sz="3600" b="1">
              <a:solidFill>
                <a:schemeClr val="bg1"/>
              </a:solidFill>
              <a:latin typeface="Comic Sans MS" panose="030F0702030302020204" charset="0"/>
              <a:cs typeface="Comic Sans MS" panose="030F0702030302020204" charset="0"/>
              <a:sym typeface="+mn-ea"/>
            </a:endParaRPr>
          </a:p>
        </p:txBody>
      </p:sp>
      <p:sp>
        <p:nvSpPr>
          <p:cNvPr id="12" name="文本框 11"/>
          <p:cNvSpPr txBox="1"/>
          <p:nvPr/>
        </p:nvSpPr>
        <p:spPr>
          <a:xfrm>
            <a:off x="1061085" y="4873625"/>
            <a:ext cx="10702925" cy="583565"/>
          </a:xfrm>
          <a:prstGeom prst="rect">
            <a:avLst/>
          </a:prstGeom>
          <a:solidFill>
            <a:schemeClr val="accent1">
              <a:lumMod val="50000"/>
            </a:schemeClr>
          </a:solidFill>
        </p:spPr>
        <p:txBody>
          <a:bodyPr wrap="square" rtlCol="0" anchor="t">
            <a:spAutoFit/>
          </a:bodyPr>
          <a:lstStyle/>
          <a:p>
            <a:r>
              <a:rPr lang="en-US" altLang="zh-CN" sz="3200" b="1" dirty="0">
                <a:solidFill>
                  <a:schemeClr val="bg1"/>
                </a:solidFill>
                <a:latin typeface="Comic Sans MS" panose="030F0702030302020204" charset="0"/>
                <a:cs typeface="Comic Sans MS" panose="030F0702030302020204" charset="0"/>
                <a:sym typeface="+mn-ea"/>
              </a:rPr>
              <a:t>What are the author's comments on the internet?</a:t>
            </a:r>
            <a:endParaRPr lang="en-US" altLang="zh-CN" sz="3200" b="1" dirty="0">
              <a:solidFill>
                <a:schemeClr val="bg1"/>
              </a:solidFill>
              <a:latin typeface="Comic Sans MS" panose="030F0702030302020204" charset="0"/>
              <a:cs typeface="Comic Sans MS" panose="030F0702030302020204" charset="0"/>
              <a:sym typeface="+mn-ea"/>
            </a:endParaRPr>
          </a:p>
        </p:txBody>
      </p:sp>
      <p:sp>
        <p:nvSpPr>
          <p:cNvPr id="13" name="文本框 12"/>
          <p:cNvSpPr txBox="1"/>
          <p:nvPr/>
        </p:nvSpPr>
        <p:spPr>
          <a:xfrm>
            <a:off x="903605" y="1817370"/>
            <a:ext cx="2216785" cy="706755"/>
          </a:xfrm>
          <a:prstGeom prst="rect">
            <a:avLst/>
          </a:prstGeom>
          <a:noFill/>
        </p:spPr>
        <p:txBody>
          <a:bodyPr wrap="square" rtlCol="0" anchor="t">
            <a:spAutoFit/>
          </a:bodyPr>
          <a:lstStyle/>
          <a:p>
            <a:r>
              <a:rPr lang="en-US" altLang="zh-CN" sz="4000" b="1" i="1">
                <a:solidFill>
                  <a:srgbClr val="C00000"/>
                </a:solidFill>
                <a:latin typeface="Comic Sans MS" panose="030F0702030302020204" charset="0"/>
                <a:cs typeface="Comic Sans MS" panose="030F0702030302020204" charset="0"/>
                <a:sym typeface="+mn-ea"/>
              </a:rPr>
              <a:t>General</a:t>
            </a:r>
            <a:endParaRPr lang="en-US" altLang="zh-CN" sz="4000" b="1" i="1">
              <a:solidFill>
                <a:srgbClr val="C00000"/>
              </a:solidFill>
              <a:latin typeface="Comic Sans MS" panose="030F0702030302020204" charset="0"/>
              <a:cs typeface="Comic Sans MS" panose="030F0702030302020204" charset="0"/>
              <a:sym typeface="+mn-ea"/>
            </a:endParaRPr>
          </a:p>
        </p:txBody>
      </p:sp>
      <p:sp>
        <p:nvSpPr>
          <p:cNvPr id="14" name="文本框 13"/>
          <p:cNvSpPr txBox="1"/>
          <p:nvPr/>
        </p:nvSpPr>
        <p:spPr>
          <a:xfrm>
            <a:off x="1318895" y="5589905"/>
            <a:ext cx="9685020" cy="583565"/>
          </a:xfrm>
          <a:prstGeom prst="rect">
            <a:avLst/>
          </a:prstGeom>
          <a:noFill/>
        </p:spPr>
        <p:txBody>
          <a:bodyPr wrap="square" rtlCol="0" anchor="t">
            <a:spAutoFit/>
          </a:bodyPr>
          <a:lstStyle/>
          <a:p>
            <a:r>
              <a:rPr lang="en-US" altLang="zh-CN" sz="3200" b="1">
                <a:solidFill>
                  <a:schemeClr val="tx1"/>
                </a:solidFill>
                <a:latin typeface="Comic Sans MS" panose="030F0702030302020204" charset="0"/>
                <a:cs typeface="Comic Sans MS" panose="030F0702030302020204" charset="0"/>
                <a:sym typeface="+mn-ea"/>
              </a:rPr>
              <a:t>a. made our life more convenient </a:t>
            </a:r>
            <a:endParaRPr lang="en-US" altLang="zh-CN" sz="3200" b="1">
              <a:solidFill>
                <a:schemeClr val="tx1"/>
              </a:solidFill>
              <a:latin typeface="Comic Sans MS" panose="030F0702030302020204" charset="0"/>
              <a:cs typeface="Comic Sans MS" panose="030F0702030302020204" charset="0"/>
              <a:sym typeface="+mn-ea"/>
            </a:endParaRPr>
          </a:p>
        </p:txBody>
      </p:sp>
      <p:sp>
        <p:nvSpPr>
          <p:cNvPr id="15" name="文本框 14"/>
          <p:cNvSpPr txBox="1"/>
          <p:nvPr/>
        </p:nvSpPr>
        <p:spPr>
          <a:xfrm>
            <a:off x="1318895" y="6113145"/>
            <a:ext cx="10873105" cy="583565"/>
          </a:xfrm>
          <a:prstGeom prst="rect">
            <a:avLst/>
          </a:prstGeom>
          <a:noFill/>
        </p:spPr>
        <p:txBody>
          <a:bodyPr wrap="square" rtlCol="0" anchor="t">
            <a:spAutoFit/>
          </a:bodyPr>
          <a:lstStyle/>
          <a:p>
            <a:r>
              <a:rPr lang="en-US" altLang="zh-CN" sz="3200" b="1">
                <a:solidFill>
                  <a:schemeClr val="tx1"/>
                </a:solidFill>
                <a:latin typeface="Comic Sans MS" panose="030F0702030302020204" charset="0"/>
                <a:cs typeface="Comic Sans MS" panose="030F0702030302020204" charset="0"/>
                <a:sym typeface="+mn-ea"/>
              </a:rPr>
              <a:t>b. has done much </a:t>
            </a:r>
            <a:r>
              <a:rPr lang="en-US" altLang="zh-CN" sz="3200" b="1">
                <a:solidFill>
                  <a:srgbClr val="C00000"/>
                </a:solidFill>
                <a:latin typeface="Comic Sans MS" panose="030F0702030302020204" charset="0"/>
                <a:cs typeface="Comic Sans MS" panose="030F0702030302020204" charset="0"/>
                <a:sym typeface="+mn-ea"/>
              </a:rPr>
              <a:t>more</a:t>
            </a:r>
            <a:r>
              <a:rPr lang="en-US" altLang="zh-CN" sz="3200" b="1">
                <a:solidFill>
                  <a:schemeClr val="tx1"/>
                </a:solidFill>
                <a:latin typeface="Comic Sans MS" panose="030F0702030302020204" charset="0"/>
                <a:cs typeface="Comic Sans MS" panose="030F0702030302020204" charset="0"/>
                <a:sym typeface="+mn-ea"/>
              </a:rPr>
              <a:t> for people </a:t>
            </a:r>
            <a:r>
              <a:rPr lang="en-US" altLang="zh-CN" sz="3200" b="1">
                <a:solidFill>
                  <a:srgbClr val="C00000"/>
                </a:solidFill>
                <a:latin typeface="Comic Sans MS" panose="030F0702030302020204" charset="0"/>
                <a:cs typeface="Comic Sans MS" panose="030F0702030302020204" charset="0"/>
                <a:sym typeface="+mn-ea"/>
              </a:rPr>
              <a:t>than </a:t>
            </a:r>
            <a:r>
              <a:rPr lang="en-US" altLang="zh-CN" sz="3200" b="1">
                <a:solidFill>
                  <a:schemeClr val="tx1"/>
                </a:solidFill>
                <a:latin typeface="Comic Sans MS" panose="030F0702030302020204" charset="0"/>
                <a:cs typeface="Comic Sans MS" panose="030F0702030302020204" charset="0"/>
                <a:sym typeface="+mn-ea"/>
              </a:rPr>
              <a:t>simply... </a:t>
            </a:r>
            <a:endParaRPr lang="en-US" altLang="zh-CN" sz="3200" b="1">
              <a:solidFill>
                <a:schemeClr val="tx1"/>
              </a:solidFill>
              <a:latin typeface="Comic Sans MS" panose="030F0702030302020204" charset="0"/>
              <a:cs typeface="Comic Sans MS" panose="030F0702030302020204" charset="0"/>
              <a:sym typeface="+mn-ea"/>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randombar(horizontal)">
                                      <p:cBhvr>
                                        <p:cTn id="12" dur="500"/>
                                        <p:tgtEl>
                                          <p:spTgt spid="7"/>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nodeType="clickEffect">
                                  <p:stCondLst>
                                    <p:cond delay="0"/>
                                  </p:stCondLst>
                                  <p:childTnLst>
                                    <p:set>
                                      <p:cBhvr>
                                        <p:cTn id="16" dur="1" fill="hold">
                                          <p:stCondLst>
                                            <p:cond delay="0"/>
                                          </p:stCondLst>
                                        </p:cTn>
                                        <p:tgtEl>
                                          <p:spTgt spid="23"/>
                                        </p:tgtEl>
                                        <p:attrNameLst>
                                          <p:attrName>style.visibility</p:attrName>
                                        </p:attrNameLst>
                                      </p:cBhvr>
                                      <p:to>
                                        <p:strVal val="visible"/>
                                      </p:to>
                                    </p:set>
                                    <p:animEffect transition="in" filter="randombar(horizontal)">
                                      <p:cBhvr>
                                        <p:cTn id="17" dur="500"/>
                                        <p:tgtEl>
                                          <p:spTgt spid="23"/>
                                        </p:tgtEl>
                                      </p:cBhvr>
                                    </p:animEffect>
                                  </p:childTnLst>
                                </p:cTn>
                              </p:par>
                            </p:childTnLst>
                          </p:cTn>
                        </p:par>
                      </p:childTnLst>
                    </p:cTn>
                  </p:par>
                  <p:par>
                    <p:cTn id="18" fill="hold">
                      <p:stCondLst>
                        <p:cond delay="indefinite"/>
                      </p:stCondLst>
                      <p:childTnLst>
                        <p:par>
                          <p:cTn id="19" fill="hold">
                            <p:stCondLst>
                              <p:cond delay="0"/>
                            </p:stCondLst>
                            <p:childTnLst>
                              <p:par>
                                <p:cTn id="20" presetID="14" presetClass="entr" presetSubtype="10" fill="hold" nodeType="clickEffect">
                                  <p:stCondLst>
                                    <p:cond delay="0"/>
                                  </p:stCondLst>
                                  <p:childTnLst>
                                    <p:set>
                                      <p:cBhvr>
                                        <p:cTn id="21" dur="1" fill="hold">
                                          <p:stCondLst>
                                            <p:cond delay="0"/>
                                          </p:stCondLst>
                                        </p:cTn>
                                        <p:tgtEl>
                                          <p:spTgt spid="6"/>
                                        </p:tgtEl>
                                        <p:attrNameLst>
                                          <p:attrName>style.visibility</p:attrName>
                                        </p:attrNameLst>
                                      </p:cBhvr>
                                      <p:to>
                                        <p:strVal val="visible"/>
                                      </p:to>
                                    </p:set>
                                    <p:animEffect transition="in" filter="randombar(horizontal)">
                                      <p:cBhvr>
                                        <p:cTn id="22" dur="500"/>
                                        <p:tgtEl>
                                          <p:spTgt spid="6"/>
                                        </p:tgtEl>
                                      </p:cBhvr>
                                    </p:animEffect>
                                  </p:childTnLst>
                                </p:cTn>
                              </p:par>
                            </p:childTnLst>
                          </p:cTn>
                        </p:par>
                      </p:childTnLst>
                    </p:cTn>
                  </p:par>
                  <p:par>
                    <p:cTn id="23" fill="hold">
                      <p:stCondLst>
                        <p:cond delay="indefinite"/>
                      </p:stCondLst>
                      <p:childTnLst>
                        <p:par>
                          <p:cTn id="24" fill="hold">
                            <p:stCondLst>
                              <p:cond delay="0"/>
                            </p:stCondLst>
                            <p:childTnLst>
                              <p:par>
                                <p:cTn id="25" presetID="14" presetClass="entr" presetSubtype="10" fill="hold" grpId="0"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randombar(horizontal)">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4" presetClass="entr" presetSubtype="10" fill="hold" grpId="0" nodeType="clickEffect">
                                  <p:stCondLst>
                                    <p:cond delay="0"/>
                                  </p:stCondLst>
                                  <p:childTnLst>
                                    <p:set>
                                      <p:cBhvr>
                                        <p:cTn id="31" dur="1" fill="hold">
                                          <p:stCondLst>
                                            <p:cond delay="0"/>
                                          </p:stCondLst>
                                        </p:cTn>
                                        <p:tgtEl>
                                          <p:spTgt spid="9"/>
                                        </p:tgtEl>
                                        <p:attrNameLst>
                                          <p:attrName>style.visibility</p:attrName>
                                        </p:attrNameLst>
                                      </p:cBhvr>
                                      <p:to>
                                        <p:strVal val="visible"/>
                                      </p:to>
                                    </p:set>
                                    <p:animEffect transition="in" filter="randombar(horizontal)">
                                      <p:cBhvr>
                                        <p:cTn id="32" dur="500"/>
                                        <p:tgtEl>
                                          <p:spTgt spid="9"/>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10"/>
                                        </p:tgtEl>
                                        <p:attrNameLst>
                                          <p:attrName>style.visibility</p:attrName>
                                        </p:attrNameLst>
                                      </p:cBhvr>
                                      <p:to>
                                        <p:strVal val="visible"/>
                                      </p:to>
                                    </p:set>
                                    <p:animEffect transition="in" filter="randombar(horizontal)">
                                      <p:cBhvr>
                                        <p:cTn id="37" dur="500"/>
                                        <p:tgtEl>
                                          <p:spTgt spid="10"/>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xit" presetSubtype="10" fill="hold" grpId="2" nodeType="clickEffect">
                                  <p:stCondLst>
                                    <p:cond delay="0"/>
                                  </p:stCondLst>
                                  <p:childTnLst>
                                    <p:animEffect transition="out" filter="randombar(horizontal)">
                                      <p:cBhvr>
                                        <p:cTn id="41" dur="500"/>
                                        <p:tgtEl>
                                          <p:spTgt spid="10"/>
                                        </p:tgtEl>
                                      </p:cBhvr>
                                    </p:animEffect>
                                    <p:set>
                                      <p:cBhvr>
                                        <p:cTn id="42" dur="1" fill="hold">
                                          <p:stCondLst>
                                            <p:cond delay="499"/>
                                          </p:stCondLst>
                                        </p:cTn>
                                        <p:tgtEl>
                                          <p:spTgt spid="10"/>
                                        </p:tgtEl>
                                        <p:attrNameLst>
                                          <p:attrName>style.visibility</p:attrName>
                                        </p:attrNameLst>
                                      </p:cBhvr>
                                      <p:to>
                                        <p:strVal val="hidden"/>
                                      </p:to>
                                    </p:set>
                                  </p:childTnLst>
                                </p:cTn>
                              </p:par>
                              <p:par>
                                <p:cTn id="43" presetID="14" presetClass="entr" presetSubtype="10" fill="hold" grpId="0" nodeType="withEffect">
                                  <p:stCondLst>
                                    <p:cond delay="0"/>
                                  </p:stCondLst>
                                  <p:childTnLst>
                                    <p:set>
                                      <p:cBhvr>
                                        <p:cTn id="44" dur="1" fill="hold">
                                          <p:stCondLst>
                                            <p:cond delay="0"/>
                                          </p:stCondLst>
                                        </p:cTn>
                                        <p:tgtEl>
                                          <p:spTgt spid="11"/>
                                        </p:tgtEl>
                                        <p:attrNameLst>
                                          <p:attrName>style.visibility</p:attrName>
                                        </p:attrNameLst>
                                      </p:cBhvr>
                                      <p:to>
                                        <p:strVal val="visible"/>
                                      </p:to>
                                    </p:set>
                                    <p:animEffect transition="in" filter="randombar(horizontal)">
                                      <p:cBhvr>
                                        <p:cTn id="45" dur="500"/>
                                        <p:tgtEl>
                                          <p:spTgt spid="11"/>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grpId="0" nodeType="clickEffect">
                                  <p:stCondLst>
                                    <p:cond delay="0"/>
                                  </p:stCondLst>
                                  <p:childTnLst>
                                    <p:set>
                                      <p:cBhvr>
                                        <p:cTn id="49" dur="1" fill="hold">
                                          <p:stCondLst>
                                            <p:cond delay="0"/>
                                          </p:stCondLst>
                                        </p:cTn>
                                        <p:tgtEl>
                                          <p:spTgt spid="13"/>
                                        </p:tgtEl>
                                        <p:attrNameLst>
                                          <p:attrName>style.visibility</p:attrName>
                                        </p:attrNameLst>
                                      </p:cBhvr>
                                      <p:to>
                                        <p:strVal val="visible"/>
                                      </p:to>
                                    </p:set>
                                    <p:animEffect transition="in" filter="randombar(horizontal)">
                                      <p:cBhvr>
                                        <p:cTn id="50" dur="500"/>
                                        <p:tgtEl>
                                          <p:spTgt spid="13"/>
                                        </p:tgtEl>
                                      </p:cBhvr>
                                    </p:animEffect>
                                  </p:childTnLst>
                                </p:cTn>
                              </p:par>
                            </p:childTnLst>
                          </p:cTn>
                        </p:par>
                      </p:childTnLst>
                    </p:cTn>
                  </p:par>
                  <p:par>
                    <p:cTn id="51" fill="hold">
                      <p:stCondLst>
                        <p:cond delay="indefinite"/>
                      </p:stCondLst>
                      <p:childTnLst>
                        <p:par>
                          <p:cTn id="52" fill="hold">
                            <p:stCondLst>
                              <p:cond delay="0"/>
                            </p:stCondLst>
                            <p:childTnLst>
                              <p:par>
                                <p:cTn id="53" presetID="14" presetClass="entr" presetSubtype="10" fill="hold" grpId="0" nodeType="clickEffect">
                                  <p:stCondLst>
                                    <p:cond delay="0"/>
                                  </p:stCondLst>
                                  <p:childTnLst>
                                    <p:set>
                                      <p:cBhvr>
                                        <p:cTn id="54" dur="1" fill="hold">
                                          <p:stCondLst>
                                            <p:cond delay="0"/>
                                          </p:stCondLst>
                                        </p:cTn>
                                        <p:tgtEl>
                                          <p:spTgt spid="12"/>
                                        </p:tgtEl>
                                        <p:attrNameLst>
                                          <p:attrName>style.visibility</p:attrName>
                                        </p:attrNameLst>
                                      </p:cBhvr>
                                      <p:to>
                                        <p:strVal val="visible"/>
                                      </p:to>
                                    </p:set>
                                    <p:animEffect transition="in" filter="randombar(horizontal)">
                                      <p:cBhvr>
                                        <p:cTn id="55" dur="500"/>
                                        <p:tgtEl>
                                          <p:spTgt spid="12"/>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14"/>
                                        </p:tgtEl>
                                        <p:attrNameLst>
                                          <p:attrName>style.visibility</p:attrName>
                                        </p:attrNameLst>
                                      </p:cBhvr>
                                      <p:to>
                                        <p:strVal val="visible"/>
                                      </p:to>
                                    </p:set>
                                    <p:animEffect transition="in" filter="randombar(horizontal)">
                                      <p:cBhvr>
                                        <p:cTn id="60" dur="500"/>
                                        <p:tgtEl>
                                          <p:spTgt spid="14"/>
                                        </p:tgtEl>
                                      </p:cBhvr>
                                    </p:animEffect>
                                  </p:childTnLst>
                                </p:cTn>
                              </p:par>
                            </p:childTnLst>
                          </p:cTn>
                        </p:par>
                      </p:childTnLst>
                    </p:cTn>
                  </p:par>
                  <p:par>
                    <p:cTn id="61" fill="hold">
                      <p:stCondLst>
                        <p:cond delay="indefinite"/>
                      </p:stCondLst>
                      <p:childTnLst>
                        <p:par>
                          <p:cTn id="62" fill="hold">
                            <p:stCondLst>
                              <p:cond delay="0"/>
                            </p:stCondLst>
                            <p:childTnLst>
                              <p:par>
                                <p:cTn id="63" presetID="14" presetClass="entr" presetSubtype="10" fill="hold" grpId="0" nodeType="clickEffect">
                                  <p:stCondLst>
                                    <p:cond delay="0"/>
                                  </p:stCondLst>
                                  <p:childTnLst>
                                    <p:set>
                                      <p:cBhvr>
                                        <p:cTn id="64" dur="1" fill="hold">
                                          <p:stCondLst>
                                            <p:cond delay="0"/>
                                          </p:stCondLst>
                                        </p:cTn>
                                        <p:tgtEl>
                                          <p:spTgt spid="15"/>
                                        </p:tgtEl>
                                        <p:attrNameLst>
                                          <p:attrName>style.visibility</p:attrName>
                                        </p:attrNameLst>
                                      </p:cBhvr>
                                      <p:to>
                                        <p:strVal val="visible"/>
                                      </p:to>
                                    </p:set>
                                    <p:animEffect transition="in" filter="randombar(horizontal)">
                                      <p:cBhvr>
                                        <p:cTn id="6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7" grpId="1"/>
      <p:bldP spid="8" grpId="0"/>
      <p:bldP spid="8" grpId="1"/>
      <p:bldP spid="9" grpId="0"/>
      <p:bldP spid="9" grpId="1"/>
      <p:bldP spid="10" grpId="0"/>
      <p:bldP spid="10" grpId="1"/>
      <p:bldP spid="10" grpId="2"/>
      <p:bldP spid="11" grpId="0" bldLvl="0" animBg="1"/>
      <p:bldP spid="11" grpId="1"/>
      <p:bldP spid="12" grpId="0" bldLvl="0" animBg="1"/>
      <p:bldP spid="12" grpId="1"/>
      <p:bldP spid="13" grpId="0"/>
      <p:bldP spid="13" grpId="1"/>
      <p:bldP spid="14" grpId="0" bldLvl="0" animBg="1"/>
      <p:bldP spid="14" grpId="1"/>
      <p:bldP spid="15" grpId="0" bldLvl="0" animBg="1"/>
      <p:bldP spid="15" grpId="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4991735" cy="960755"/>
            <a:chOff x="433" y="268"/>
            <a:chExt cx="7861"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2934" y="468"/>
              <a:ext cx="5360" cy="1115"/>
            </a:xfrm>
            <a:prstGeom prst="rect">
              <a:avLst/>
            </a:prstGeom>
            <a:noFill/>
          </p:spPr>
          <p:txBody>
            <a:bodyPr wrap="none" rtlCol="0" anchor="t">
              <a:spAutoFit/>
            </a:bodyPr>
            <a:lstStyle/>
            <a:p>
              <a:pPr algn="ctr"/>
              <a:r>
                <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dirty="0">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grpSp>
        <p:nvGrpSpPr>
          <p:cNvPr id="3" name="组合 2"/>
          <p:cNvGrpSpPr/>
          <p:nvPr/>
        </p:nvGrpSpPr>
        <p:grpSpPr>
          <a:xfrm>
            <a:off x="1916430" y="1209040"/>
            <a:ext cx="8358492" cy="958850"/>
            <a:chOff x="2523" y="1952"/>
            <a:chExt cx="13445" cy="1510"/>
          </a:xfrm>
        </p:grpSpPr>
        <p:sp>
          <p:nvSpPr>
            <p:cNvPr id="2" name="圆角矩形 1"/>
            <p:cNvSpPr/>
            <p:nvPr/>
          </p:nvSpPr>
          <p:spPr>
            <a:xfrm>
              <a:off x="2523" y="1952"/>
              <a:ext cx="13445" cy="151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233" y="2150"/>
              <a:ext cx="12735" cy="1113"/>
            </a:xfrm>
            <a:prstGeom prst="rect">
              <a:avLst/>
            </a:prstGeom>
            <a:noFill/>
          </p:spPr>
          <p:txBody>
            <a:bodyPr wrap="square" rtlCol="0" anchor="t">
              <a:spAutoFit/>
            </a:bodyPr>
            <a:lstStyle/>
            <a:p>
              <a:r>
                <a:rPr lang="en-US" altLang="zh-CN" sz="4000" b="1">
                  <a:solidFill>
                    <a:schemeClr val="tx1"/>
                  </a:solidFill>
                  <a:latin typeface="Comic Sans MS" panose="030F0702030302020204" charset="0"/>
                  <a:cs typeface="Comic Sans MS" panose="030F0702030302020204" charset="0"/>
                  <a:sym typeface="+mn-ea"/>
                </a:rPr>
                <a:t>Joan's life has been changed</a:t>
              </a:r>
              <a:endParaRPr lang="en-US" altLang="zh-CN" sz="4000" b="1">
                <a:solidFill>
                  <a:schemeClr val="tx1"/>
                </a:solidFill>
                <a:latin typeface="Comic Sans MS" panose="030F0702030302020204" charset="0"/>
                <a:cs typeface="Comic Sans MS" panose="030F0702030302020204" charset="0"/>
                <a:sym typeface="+mn-ea"/>
              </a:endParaRPr>
            </a:p>
          </p:txBody>
        </p:sp>
      </p:grpSp>
      <p:sp>
        <p:nvSpPr>
          <p:cNvPr id="10" name="文本框 7"/>
          <p:cNvSpPr/>
          <p:nvPr/>
        </p:nvSpPr>
        <p:spPr>
          <a:xfrm>
            <a:off x="5659755" y="157480"/>
            <a:ext cx="5662930"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chemeClr val="tx1"/>
                </a:solidFill>
                <a:latin typeface="Comic Sans MS" panose="030F0702030302020204" charset="0"/>
                <a:sym typeface="宋体" panose="02010600030101010101" pitchFamily="2" charset="-122"/>
              </a:rPr>
              <a:t>---</a:t>
            </a:r>
            <a:r>
              <a:rPr lang="en-US" altLang="zh-CN">
                <a:solidFill>
                  <a:srgbClr val="C00000"/>
                </a:solidFill>
                <a:latin typeface="Comic Sans MS" panose="030F0702030302020204" charset="0"/>
                <a:sym typeface="宋体" panose="02010600030101010101" pitchFamily="2" charset="-122"/>
              </a:rPr>
              <a:t> Specific </a:t>
            </a:r>
            <a:r>
              <a:rPr lang="en-US" altLang="zh-CN">
                <a:solidFill>
                  <a:schemeClr val="tx1"/>
                </a:solidFill>
                <a:latin typeface="Comic Sans MS" panose="030F0702030302020204" charset="0"/>
                <a:sym typeface="宋体" panose="02010600030101010101" pitchFamily="2" charset="-122"/>
              </a:rPr>
              <a:t>Benefits</a:t>
            </a:r>
            <a:endParaRPr lang="en-US" altLang="zh-CN">
              <a:solidFill>
                <a:schemeClr val="tx1"/>
              </a:solidFill>
              <a:latin typeface="Comic Sans MS" panose="030F0702030302020204" charset="0"/>
              <a:sym typeface="宋体" panose="02010600030101010101" pitchFamily="2" charset="-122"/>
            </a:endParaRPr>
          </a:p>
        </p:txBody>
      </p:sp>
      <p:cxnSp>
        <p:nvCxnSpPr>
          <p:cNvPr id="4" name="直接连接符 3"/>
          <p:cNvCxnSpPr/>
          <p:nvPr/>
        </p:nvCxnSpPr>
        <p:spPr>
          <a:xfrm flipH="1">
            <a:off x="2824480" y="2167890"/>
            <a:ext cx="1167765" cy="101917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圆角矩形 4"/>
          <p:cNvSpPr/>
          <p:nvPr/>
        </p:nvSpPr>
        <p:spPr>
          <a:xfrm>
            <a:off x="1144905" y="3167380"/>
            <a:ext cx="2847340" cy="209740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6" name="直接连接符 5"/>
          <p:cNvCxnSpPr/>
          <p:nvPr/>
        </p:nvCxnSpPr>
        <p:spPr>
          <a:xfrm flipH="1">
            <a:off x="5987415" y="2187575"/>
            <a:ext cx="6985" cy="99949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圆角矩形 6"/>
          <p:cNvSpPr/>
          <p:nvPr/>
        </p:nvSpPr>
        <p:spPr>
          <a:xfrm>
            <a:off x="4566920" y="3187065"/>
            <a:ext cx="2847340" cy="207708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cxnSp>
        <p:nvCxnSpPr>
          <p:cNvPr id="8" name="直接连接符 7"/>
          <p:cNvCxnSpPr/>
          <p:nvPr/>
        </p:nvCxnSpPr>
        <p:spPr>
          <a:xfrm>
            <a:off x="8348345" y="2167890"/>
            <a:ext cx="866140" cy="105918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圆角矩形 8"/>
          <p:cNvSpPr/>
          <p:nvPr/>
        </p:nvSpPr>
        <p:spPr>
          <a:xfrm>
            <a:off x="7898765" y="3227070"/>
            <a:ext cx="2847340" cy="203708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1219835" y="3368675"/>
            <a:ext cx="2772410" cy="1814830"/>
          </a:xfrm>
          <a:prstGeom prst="rect">
            <a:avLst/>
          </a:prstGeom>
          <a:noFill/>
        </p:spPr>
        <p:txBody>
          <a:bodyPr wrap="square" rtlCol="0" anchor="t">
            <a:spAutoFit/>
          </a:bodyPr>
          <a:lstStyle/>
          <a:p>
            <a:r>
              <a:rPr lang="en-US" altLang="zh-CN" sz="2800" b="1" dirty="0">
                <a:solidFill>
                  <a:schemeClr val="accent1">
                    <a:lumMod val="50000"/>
                  </a:schemeClr>
                </a:solidFill>
                <a:latin typeface="Comic Sans MS" panose="030F0702030302020204" charset="0"/>
                <a:cs typeface="Comic Sans MS" panose="030F0702030302020204" charset="0"/>
                <a:sym typeface="+mn-ea"/>
              </a:rPr>
              <a:t>The internet helped her deal with the difficulty</a:t>
            </a:r>
            <a:endParaRPr lang="en-US" altLang="zh-CN" sz="2800" b="1" dirty="0">
              <a:solidFill>
                <a:schemeClr val="accent1">
                  <a:lumMod val="50000"/>
                </a:schemeClr>
              </a:solidFill>
              <a:latin typeface="Comic Sans MS" panose="030F0702030302020204" charset="0"/>
              <a:cs typeface="Comic Sans MS" panose="030F0702030302020204" charset="0"/>
              <a:sym typeface="+mn-ea"/>
            </a:endParaRPr>
          </a:p>
        </p:txBody>
      </p:sp>
      <p:sp>
        <p:nvSpPr>
          <p:cNvPr id="13" name="文本框 12"/>
          <p:cNvSpPr txBox="1"/>
          <p:nvPr/>
        </p:nvSpPr>
        <p:spPr>
          <a:xfrm>
            <a:off x="4709160" y="3368675"/>
            <a:ext cx="2772410"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She started an IT club to help others</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15" name="文本框 14"/>
          <p:cNvSpPr txBox="1"/>
          <p:nvPr/>
        </p:nvSpPr>
        <p:spPr>
          <a:xfrm>
            <a:off x="7898765" y="3458845"/>
            <a:ext cx="2931795"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Her next goal is to start a </a:t>
            </a:r>
            <a:r>
              <a:rPr lang="en-US" altLang="zh-CN" sz="2800" b="1">
                <a:solidFill>
                  <a:srgbClr val="C00000"/>
                </a:solidFill>
                <a:latin typeface="Comic Sans MS" panose="030F0702030302020204" charset="0"/>
                <a:cs typeface="Comic Sans MS" panose="030F0702030302020204" charset="0"/>
                <a:sym typeface="+mn-ea"/>
              </a:rPr>
              <a:t>charity</a:t>
            </a:r>
            <a:r>
              <a:rPr lang="en-US" altLang="zh-CN" sz="2800" b="1">
                <a:solidFill>
                  <a:schemeClr val="accent1">
                    <a:lumMod val="50000"/>
                  </a:schemeClr>
                </a:solidFill>
                <a:latin typeface="Comic Sans MS" panose="030F0702030302020204" charset="0"/>
                <a:cs typeface="Comic Sans MS" panose="030F0702030302020204" charset="0"/>
                <a:sym typeface="+mn-ea"/>
              </a:rPr>
              <a:t> website</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sp>
        <p:nvSpPr>
          <p:cNvPr id="22" name="文本框 7"/>
          <p:cNvSpPr/>
          <p:nvPr/>
        </p:nvSpPr>
        <p:spPr>
          <a:xfrm>
            <a:off x="1219835" y="5264150"/>
            <a:ext cx="2048510" cy="156845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32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rPr>
              <a:t>1.What? 2. Why? 3. How?</a:t>
            </a:r>
            <a:endParaRPr lang="en-US" altLang="zh-CN" sz="32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randombar(horizontal)">
                                      <p:cBhvr>
                                        <p:cTn id="7" dur="500"/>
                                        <p:tgtEl>
                                          <p:spTgt spid="1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wipe(up)">
                                      <p:cBhvr>
                                        <p:cTn id="12" dur="500"/>
                                        <p:tgtEl>
                                          <p:spTgt spid="4"/>
                                        </p:tgtEl>
                                      </p:cBhvr>
                                    </p:animEffect>
                                  </p:childTnLst>
                                </p:cTn>
                              </p:par>
                            </p:childTnLst>
                          </p:cTn>
                        </p:par>
                        <p:par>
                          <p:cTn id="13" fill="hold">
                            <p:stCondLst>
                              <p:cond delay="500"/>
                            </p:stCondLst>
                            <p:childTnLst>
                              <p:par>
                                <p:cTn id="14" presetID="22" presetClass="entr" presetSubtype="1" fill="hold" grpId="0" nodeType="afterEffect">
                                  <p:stCondLst>
                                    <p:cond delay="0"/>
                                  </p:stCondLst>
                                  <p:childTnLst>
                                    <p:set>
                                      <p:cBhvr>
                                        <p:cTn id="15" dur="1" fill="hold">
                                          <p:stCondLst>
                                            <p:cond delay="0"/>
                                          </p:stCondLst>
                                        </p:cTn>
                                        <p:tgtEl>
                                          <p:spTgt spid="5"/>
                                        </p:tgtEl>
                                        <p:attrNameLst>
                                          <p:attrName>style.visibility</p:attrName>
                                        </p:attrNameLst>
                                      </p:cBhvr>
                                      <p:to>
                                        <p:strVal val="visible"/>
                                      </p:to>
                                    </p:set>
                                    <p:animEffect transition="in" filter="wipe(up)">
                                      <p:cBhvr>
                                        <p:cTn id="16" dur="500"/>
                                        <p:tgtEl>
                                          <p:spTgt spid="5"/>
                                        </p:tgtEl>
                                      </p:cBhvr>
                                    </p:animEffect>
                                  </p:childTnLst>
                                </p:cTn>
                              </p:par>
                              <p:par>
                                <p:cTn id="17" presetID="22" presetClass="entr" presetSubtype="1" fill="hold" grpId="0" nodeType="withEffect">
                                  <p:stCondLst>
                                    <p:cond delay="0"/>
                                  </p:stCondLst>
                                  <p:childTnLst>
                                    <p:set>
                                      <p:cBhvr>
                                        <p:cTn id="18" dur="1" fill="hold">
                                          <p:stCondLst>
                                            <p:cond delay="0"/>
                                          </p:stCondLst>
                                        </p:cTn>
                                        <p:tgtEl>
                                          <p:spTgt spid="12"/>
                                        </p:tgtEl>
                                        <p:attrNameLst>
                                          <p:attrName>style.visibility</p:attrName>
                                        </p:attrNameLst>
                                      </p:cBhvr>
                                      <p:to>
                                        <p:strVal val="visible"/>
                                      </p:to>
                                    </p:set>
                                    <p:animEffect transition="in" filter="wipe(up)">
                                      <p:cBhvr>
                                        <p:cTn id="19" dur="500"/>
                                        <p:tgtEl>
                                          <p:spTgt spid="12"/>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1" fill="hold" nodeType="clickEffect">
                                  <p:stCondLst>
                                    <p:cond delay="0"/>
                                  </p:stCondLst>
                                  <p:childTnLst>
                                    <p:set>
                                      <p:cBhvr>
                                        <p:cTn id="23" dur="1" fill="hold">
                                          <p:stCondLst>
                                            <p:cond delay="0"/>
                                          </p:stCondLst>
                                        </p:cTn>
                                        <p:tgtEl>
                                          <p:spTgt spid="6"/>
                                        </p:tgtEl>
                                        <p:attrNameLst>
                                          <p:attrName>style.visibility</p:attrName>
                                        </p:attrNameLst>
                                      </p:cBhvr>
                                      <p:to>
                                        <p:strVal val="visible"/>
                                      </p:to>
                                    </p:set>
                                    <p:animEffect transition="in" filter="wipe(up)">
                                      <p:cBhvr>
                                        <p:cTn id="24" dur="500"/>
                                        <p:tgtEl>
                                          <p:spTgt spid="6"/>
                                        </p:tgtEl>
                                      </p:cBhvr>
                                    </p:animEffect>
                                  </p:childTnLst>
                                </p:cTn>
                              </p:par>
                            </p:childTnLst>
                          </p:cTn>
                        </p:par>
                        <p:par>
                          <p:cTn id="25" fill="hold">
                            <p:stCondLst>
                              <p:cond delay="500"/>
                            </p:stCondLst>
                            <p:childTnLst>
                              <p:par>
                                <p:cTn id="26" presetID="22" presetClass="entr" presetSubtype="1" fill="hold" grpId="0" nodeType="after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wipe(up)">
                                      <p:cBhvr>
                                        <p:cTn id="28" dur="500"/>
                                        <p:tgtEl>
                                          <p:spTgt spid="13"/>
                                        </p:tgtEl>
                                      </p:cBhvr>
                                    </p:animEffect>
                                  </p:childTnLst>
                                </p:cTn>
                              </p:par>
                              <p:par>
                                <p:cTn id="29" presetID="22" presetClass="entr" presetSubtype="1" fill="hold" grpId="0" nodeType="withEffect">
                                  <p:stCondLst>
                                    <p:cond delay="0"/>
                                  </p:stCondLst>
                                  <p:childTnLst>
                                    <p:set>
                                      <p:cBhvr>
                                        <p:cTn id="30" dur="1" fill="hold">
                                          <p:stCondLst>
                                            <p:cond delay="0"/>
                                          </p:stCondLst>
                                        </p:cTn>
                                        <p:tgtEl>
                                          <p:spTgt spid="7"/>
                                        </p:tgtEl>
                                        <p:attrNameLst>
                                          <p:attrName>style.visibility</p:attrName>
                                        </p:attrNameLst>
                                      </p:cBhvr>
                                      <p:to>
                                        <p:strVal val="visible"/>
                                      </p:to>
                                    </p:set>
                                    <p:animEffect transition="in" filter="wipe(up)">
                                      <p:cBhvr>
                                        <p:cTn id="31" dur="500"/>
                                        <p:tgtEl>
                                          <p:spTgt spid="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1" fill="hold" nodeType="clickEffect">
                                  <p:stCondLst>
                                    <p:cond delay="0"/>
                                  </p:stCondLst>
                                  <p:childTnLst>
                                    <p:set>
                                      <p:cBhvr>
                                        <p:cTn id="35" dur="1" fill="hold">
                                          <p:stCondLst>
                                            <p:cond delay="0"/>
                                          </p:stCondLst>
                                        </p:cTn>
                                        <p:tgtEl>
                                          <p:spTgt spid="8"/>
                                        </p:tgtEl>
                                        <p:attrNameLst>
                                          <p:attrName>style.visibility</p:attrName>
                                        </p:attrNameLst>
                                      </p:cBhvr>
                                      <p:to>
                                        <p:strVal val="visible"/>
                                      </p:to>
                                    </p:set>
                                    <p:animEffect transition="in" filter="wipe(up)">
                                      <p:cBhvr>
                                        <p:cTn id="36" dur="500"/>
                                        <p:tgtEl>
                                          <p:spTgt spid="8"/>
                                        </p:tgtEl>
                                      </p:cBhvr>
                                    </p:animEffect>
                                  </p:childTnLst>
                                </p:cTn>
                              </p:par>
                            </p:childTnLst>
                          </p:cTn>
                        </p:par>
                        <p:par>
                          <p:cTn id="37" fill="hold">
                            <p:stCondLst>
                              <p:cond delay="500"/>
                            </p:stCondLst>
                            <p:childTnLst>
                              <p:par>
                                <p:cTn id="38" presetID="22" presetClass="entr" presetSubtype="1" fill="hold" grpId="0" nodeType="afterEffect">
                                  <p:stCondLst>
                                    <p:cond delay="0"/>
                                  </p:stCondLst>
                                  <p:childTnLst>
                                    <p:set>
                                      <p:cBhvr>
                                        <p:cTn id="39" dur="1" fill="hold">
                                          <p:stCondLst>
                                            <p:cond delay="0"/>
                                          </p:stCondLst>
                                        </p:cTn>
                                        <p:tgtEl>
                                          <p:spTgt spid="9"/>
                                        </p:tgtEl>
                                        <p:attrNameLst>
                                          <p:attrName>style.visibility</p:attrName>
                                        </p:attrNameLst>
                                      </p:cBhvr>
                                      <p:to>
                                        <p:strVal val="visible"/>
                                      </p:to>
                                    </p:set>
                                    <p:animEffect transition="in" filter="wipe(up)">
                                      <p:cBhvr>
                                        <p:cTn id="40" dur="500"/>
                                        <p:tgtEl>
                                          <p:spTgt spid="9"/>
                                        </p:tgtEl>
                                      </p:cBhvr>
                                    </p:animEffect>
                                  </p:childTnLst>
                                </p:cTn>
                              </p:par>
                              <p:par>
                                <p:cTn id="41" presetID="22" presetClass="entr" presetSubtype="1" fill="hold" grpId="0" nodeType="withEffect">
                                  <p:stCondLst>
                                    <p:cond delay="0"/>
                                  </p:stCondLst>
                                  <p:childTnLst>
                                    <p:set>
                                      <p:cBhvr>
                                        <p:cTn id="42" dur="1" fill="hold">
                                          <p:stCondLst>
                                            <p:cond delay="0"/>
                                          </p:stCondLst>
                                        </p:cTn>
                                        <p:tgtEl>
                                          <p:spTgt spid="15"/>
                                        </p:tgtEl>
                                        <p:attrNameLst>
                                          <p:attrName>style.visibility</p:attrName>
                                        </p:attrNameLst>
                                      </p:cBhvr>
                                      <p:to>
                                        <p:strVal val="visible"/>
                                      </p:to>
                                    </p:set>
                                    <p:animEffect transition="in" filter="wipe(up)">
                                      <p:cBhvr>
                                        <p:cTn id="43" dur="500"/>
                                        <p:tgtEl>
                                          <p:spTgt spid="15"/>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22"/>
                                        </p:tgtEl>
                                        <p:attrNameLst>
                                          <p:attrName>style.visibility</p:attrName>
                                        </p:attrNameLst>
                                      </p:cBhvr>
                                      <p:to>
                                        <p:strVal val="visible"/>
                                      </p:to>
                                    </p:set>
                                    <p:animEffect transition="in" filter="randombar(horizontal)">
                                      <p:cBhvr>
                                        <p:cTn id="48"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0" grpId="1"/>
      <p:bldP spid="5" grpId="0" bldLvl="0" animBg="1"/>
      <p:bldP spid="5" grpId="1" animBg="1"/>
      <p:bldP spid="7" grpId="0" bldLvl="0" animBg="1"/>
      <p:bldP spid="7" grpId="1" animBg="1"/>
      <p:bldP spid="9" grpId="0" bldLvl="0" animBg="1"/>
      <p:bldP spid="9" grpId="1" animBg="1"/>
      <p:bldP spid="12" grpId="0"/>
      <p:bldP spid="12" grpId="1"/>
      <p:bldP spid="13" grpId="0"/>
      <p:bldP spid="13" grpId="1"/>
      <p:bldP spid="15" grpId="0"/>
      <p:bldP spid="15" grpId="1"/>
      <p:bldP spid="22" grpId="0"/>
      <p:bldP spid="22"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5619115" cy="960755"/>
            <a:chOff x="433" y="268"/>
            <a:chExt cx="8849"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1946" y="468"/>
              <a:ext cx="7336" cy="1113"/>
            </a:xfrm>
            <a:prstGeom prst="rect">
              <a:avLst/>
            </a:prstGeom>
            <a:noFill/>
          </p:spPr>
          <p:txBody>
            <a:bodyPr wrap="none" rtlCol="0" anchor="t">
              <a:spAutoFit/>
            </a:bodyPr>
            <a:lstStyle/>
            <a:p>
              <a:pPr algn="ctr"/>
              <a:r>
                <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grpSp>
        <p:nvGrpSpPr>
          <p:cNvPr id="3" name="组合 2"/>
          <p:cNvGrpSpPr/>
          <p:nvPr/>
        </p:nvGrpSpPr>
        <p:grpSpPr>
          <a:xfrm>
            <a:off x="1916430" y="1209040"/>
            <a:ext cx="8358492" cy="958850"/>
            <a:chOff x="2523" y="1952"/>
            <a:chExt cx="13445" cy="1510"/>
          </a:xfrm>
        </p:grpSpPr>
        <p:sp>
          <p:nvSpPr>
            <p:cNvPr id="2" name="圆角矩形 1"/>
            <p:cNvSpPr/>
            <p:nvPr/>
          </p:nvSpPr>
          <p:spPr>
            <a:xfrm>
              <a:off x="2523" y="1952"/>
              <a:ext cx="13445" cy="151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233" y="2150"/>
              <a:ext cx="12735" cy="1113"/>
            </a:xfrm>
            <a:prstGeom prst="rect">
              <a:avLst/>
            </a:prstGeom>
            <a:noFill/>
          </p:spPr>
          <p:txBody>
            <a:bodyPr wrap="square" rtlCol="0" anchor="t">
              <a:spAutoFit/>
            </a:bodyPr>
            <a:lstStyle/>
            <a:p>
              <a:r>
                <a:rPr lang="en-US" altLang="zh-CN" sz="4000" b="1">
                  <a:solidFill>
                    <a:schemeClr val="tx1"/>
                  </a:solidFill>
                  <a:latin typeface="Comic Sans MS" panose="030F0702030302020204" charset="0"/>
                  <a:cs typeface="Comic Sans MS" panose="030F0702030302020204" charset="0"/>
                  <a:sym typeface="+mn-ea"/>
                </a:rPr>
                <a:t>Joan's life has been changed</a:t>
              </a:r>
              <a:endParaRPr lang="en-US" altLang="zh-CN" sz="4000" b="1">
                <a:solidFill>
                  <a:schemeClr val="tx1"/>
                </a:solidFill>
                <a:latin typeface="Comic Sans MS" panose="030F0702030302020204" charset="0"/>
                <a:cs typeface="Comic Sans MS" panose="030F0702030302020204" charset="0"/>
                <a:sym typeface="+mn-ea"/>
              </a:endParaRPr>
            </a:p>
          </p:txBody>
        </p:sp>
      </p:grpSp>
      <p:sp>
        <p:nvSpPr>
          <p:cNvPr id="10" name="文本框 7"/>
          <p:cNvSpPr/>
          <p:nvPr/>
        </p:nvSpPr>
        <p:spPr>
          <a:xfrm>
            <a:off x="5659755" y="157480"/>
            <a:ext cx="5662930"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chemeClr val="tx1"/>
                </a:solidFill>
                <a:latin typeface="Comic Sans MS" panose="030F0702030302020204" charset="0"/>
                <a:sym typeface="宋体" panose="02010600030101010101" pitchFamily="2" charset="-122"/>
              </a:rPr>
              <a:t>---</a:t>
            </a:r>
            <a:r>
              <a:rPr lang="en-US" altLang="zh-CN">
                <a:solidFill>
                  <a:srgbClr val="C00000"/>
                </a:solidFill>
                <a:latin typeface="Comic Sans MS" panose="030F0702030302020204" charset="0"/>
                <a:sym typeface="宋体" panose="02010600030101010101" pitchFamily="2" charset="-122"/>
              </a:rPr>
              <a:t> Specific </a:t>
            </a:r>
            <a:r>
              <a:rPr lang="en-US" altLang="zh-CN">
                <a:solidFill>
                  <a:schemeClr val="tx1"/>
                </a:solidFill>
                <a:latin typeface="Comic Sans MS" panose="030F0702030302020204" charset="0"/>
                <a:sym typeface="宋体" panose="02010600030101010101" pitchFamily="2" charset="-122"/>
              </a:rPr>
              <a:t>Benefits</a:t>
            </a:r>
            <a:endParaRPr lang="en-US" altLang="zh-CN">
              <a:solidFill>
                <a:schemeClr val="tx1"/>
              </a:solidFill>
              <a:latin typeface="Comic Sans MS" panose="030F0702030302020204" charset="0"/>
              <a:sym typeface="宋体" panose="02010600030101010101" pitchFamily="2" charset="-122"/>
            </a:endParaRPr>
          </a:p>
        </p:txBody>
      </p:sp>
      <p:cxnSp>
        <p:nvCxnSpPr>
          <p:cNvPr id="4" name="直接连接符 3"/>
          <p:cNvCxnSpPr/>
          <p:nvPr/>
        </p:nvCxnSpPr>
        <p:spPr>
          <a:xfrm flipH="1">
            <a:off x="2242185" y="2168525"/>
            <a:ext cx="978535" cy="1109345"/>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5" name="圆角矩形 4"/>
          <p:cNvSpPr/>
          <p:nvPr/>
        </p:nvSpPr>
        <p:spPr>
          <a:xfrm>
            <a:off x="586105" y="3277870"/>
            <a:ext cx="2847340" cy="209740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2" name="文本框 11"/>
          <p:cNvSpPr txBox="1"/>
          <p:nvPr/>
        </p:nvSpPr>
        <p:spPr>
          <a:xfrm>
            <a:off x="770255" y="3388360"/>
            <a:ext cx="2772410" cy="187642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The internet helped her deal with the </a:t>
            </a:r>
            <a:r>
              <a:rPr lang="en-US" altLang="zh-CN" sz="3200" b="1">
                <a:solidFill>
                  <a:srgbClr val="C00000"/>
                </a:solidFill>
                <a:latin typeface="Comic Sans MS" panose="030F0702030302020204" charset="0"/>
                <a:cs typeface="Comic Sans MS" panose="030F0702030302020204" charset="0"/>
                <a:sym typeface="+mn-ea"/>
              </a:rPr>
              <a:t>difficulty</a:t>
            </a:r>
            <a:endParaRPr lang="en-US" altLang="zh-CN" sz="3200" b="1">
              <a:solidFill>
                <a:srgbClr val="C00000"/>
              </a:solidFill>
              <a:latin typeface="Comic Sans MS" panose="030F0702030302020204" charset="0"/>
              <a:cs typeface="Comic Sans MS" panose="030F0702030302020204" charset="0"/>
              <a:sym typeface="+mn-ea"/>
            </a:endParaRPr>
          </a:p>
        </p:txBody>
      </p:sp>
      <p:sp>
        <p:nvSpPr>
          <p:cNvPr id="23" name="文本框 7"/>
          <p:cNvSpPr/>
          <p:nvPr/>
        </p:nvSpPr>
        <p:spPr>
          <a:xfrm>
            <a:off x="3991610" y="4221480"/>
            <a:ext cx="6283325" cy="1383665"/>
          </a:xfrm>
          <a:prstGeom prst="rect">
            <a:avLst/>
          </a:prstGeom>
          <a:noFill/>
          <a:ln w="47625">
            <a:solidFill>
              <a:schemeClr val="tx1">
                <a:alpha val="97000"/>
              </a:schemeClr>
            </a:solid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100000"/>
              </a:lnSpc>
            </a:pPr>
            <a:r>
              <a:rPr lang="en-US" altLang="zh-CN" sz="2800">
                <a:solidFill>
                  <a:schemeClr val="tx1"/>
                </a:solidFill>
                <a:latin typeface="Comic Sans MS" panose="030F0702030302020204" charset="0"/>
                <a:sym typeface="宋体" panose="02010600030101010101" pitchFamily="2" charset="-122"/>
              </a:rPr>
              <a:t>a. be </a:t>
            </a:r>
            <a:r>
              <a:rPr lang="en-US" altLang="zh-CN" sz="2800">
                <a:solidFill>
                  <a:srgbClr val="C00000"/>
                </a:solidFill>
                <a:latin typeface="Comic Sans MS" panose="030F0702030302020204" charset="0"/>
                <a:sym typeface="宋体" panose="02010600030101010101" pitchFamily="2" charset="-122"/>
              </a:rPr>
              <a:t>out of work</a:t>
            </a:r>
            <a:endParaRPr lang="en-US" altLang="zh-CN" sz="2800">
              <a:solidFill>
                <a:srgbClr val="C00000"/>
              </a:solidFill>
              <a:latin typeface="Comic Sans MS" panose="030F0702030302020204" charset="0"/>
              <a:sym typeface="宋体" panose="02010600030101010101" pitchFamily="2" charset="-122"/>
            </a:endParaRPr>
          </a:p>
          <a:p>
            <a:pPr lvl="0" algn="l">
              <a:lnSpc>
                <a:spcPct val="100000"/>
              </a:lnSpc>
            </a:pPr>
            <a:r>
              <a:rPr lang="en-US" altLang="zh-CN" sz="2800">
                <a:solidFill>
                  <a:schemeClr val="tx1"/>
                </a:solidFill>
                <a:latin typeface="Comic Sans MS" panose="030F0702030302020204" charset="0"/>
                <a:sym typeface="宋体" panose="02010600030101010101" pitchFamily="2" charset="-122"/>
              </a:rPr>
              <a:t>b. be </a:t>
            </a:r>
            <a:r>
              <a:rPr lang="en-US" altLang="zh-CN" sz="2800">
                <a:solidFill>
                  <a:srgbClr val="C00000"/>
                </a:solidFill>
                <a:latin typeface="Comic Sans MS" panose="030F0702030302020204" charset="0"/>
                <a:sym typeface="宋体" panose="02010600030101010101" pitchFamily="2" charset="-122"/>
              </a:rPr>
              <a:t>stuck</a:t>
            </a:r>
            <a:r>
              <a:rPr lang="en-US" altLang="zh-CN" sz="2800">
                <a:solidFill>
                  <a:schemeClr val="tx1"/>
                </a:solidFill>
                <a:latin typeface="Comic Sans MS" panose="030F0702030302020204" charset="0"/>
                <a:sym typeface="宋体" panose="02010600030101010101" pitchFamily="2" charset="-122"/>
              </a:rPr>
              <a:t> at home with </a:t>
            </a:r>
            <a:r>
              <a:rPr lang="en-US" altLang="zh-CN" sz="2800">
                <a:solidFill>
                  <a:srgbClr val="C00000"/>
                </a:solidFill>
                <a:latin typeface="Comic Sans MS" panose="030F0702030302020204" charset="0"/>
                <a:sym typeface="宋体" panose="02010600030101010101" pitchFamily="2" charset="-122"/>
              </a:rPr>
              <a:t>only</a:t>
            </a:r>
            <a:r>
              <a:rPr lang="en-US" altLang="zh-CN" sz="2800">
                <a:solidFill>
                  <a:schemeClr val="tx1"/>
                </a:solidFill>
                <a:latin typeface="Comic Sans MS" panose="030F0702030302020204" charset="0"/>
                <a:sym typeface="宋体" panose="02010600030101010101" pitchFamily="2" charset="-122"/>
              </a:rPr>
              <a:t> her  	computer </a:t>
            </a:r>
            <a:r>
              <a:rPr lang="en-US" altLang="zh-CN" sz="2800">
                <a:solidFill>
                  <a:srgbClr val="C00000"/>
                </a:solidFill>
                <a:latin typeface="Comic Sans MS" panose="030F0702030302020204" charset="0"/>
                <a:sym typeface="宋体" panose="02010600030101010101" pitchFamily="2" charset="-122"/>
              </a:rPr>
              <a:t>keep her company</a:t>
            </a:r>
            <a:endParaRPr lang="en-US" altLang="zh-CN" sz="2800">
              <a:solidFill>
                <a:srgbClr val="C00000"/>
              </a:solidFill>
              <a:latin typeface="Comic Sans MS" panose="030F0702030302020204" charset="0"/>
              <a:sym typeface="宋体" panose="02010600030101010101" pitchFamily="2" charset="-122"/>
            </a:endParaRPr>
          </a:p>
        </p:txBody>
      </p:sp>
      <p:cxnSp>
        <p:nvCxnSpPr>
          <p:cNvPr id="30" name="直接箭头连接符 29"/>
          <p:cNvCxnSpPr/>
          <p:nvPr/>
        </p:nvCxnSpPr>
        <p:spPr>
          <a:xfrm>
            <a:off x="2739390" y="5052695"/>
            <a:ext cx="1302385" cy="127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31" name="直接箭头连接符 30"/>
          <p:cNvCxnSpPr/>
          <p:nvPr/>
        </p:nvCxnSpPr>
        <p:spPr>
          <a:xfrm flipH="1">
            <a:off x="9156065" y="3706495"/>
            <a:ext cx="1118870" cy="875665"/>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2" name="文本框 31"/>
          <p:cNvSpPr txBox="1"/>
          <p:nvPr/>
        </p:nvSpPr>
        <p:spPr>
          <a:xfrm>
            <a:off x="9594850" y="2647315"/>
            <a:ext cx="2597150" cy="1383665"/>
          </a:xfrm>
          <a:prstGeom prst="rect">
            <a:avLst/>
          </a:prstGeom>
          <a:noFill/>
        </p:spPr>
        <p:txBody>
          <a:bodyPr wrap="square" rtlCol="0" anchor="t">
            <a:spAutoFit/>
          </a:bodyPr>
          <a:lstStyle/>
          <a:p>
            <a:pPr algn="ctr"/>
            <a:r>
              <a:rPr lang="en-US" altLang="zh-CN" sz="2800" b="1">
                <a:solidFill>
                  <a:srgbClr val="C00000"/>
                </a:solidFill>
                <a:latin typeface="Comic Sans MS" panose="030F0702030302020204" charset="0"/>
                <a:cs typeface="Comic Sans MS" panose="030F0702030302020204" charset="0"/>
                <a:sym typeface="+mn-ea"/>
              </a:rPr>
              <a:t>disappointed</a:t>
            </a:r>
            <a:endParaRPr lang="en-US" altLang="zh-CN" sz="2800" b="1">
              <a:solidFill>
                <a:srgbClr val="C00000"/>
              </a:solidFill>
              <a:latin typeface="Comic Sans MS" panose="030F0702030302020204" charset="0"/>
              <a:cs typeface="Comic Sans MS" panose="030F0702030302020204" charset="0"/>
              <a:sym typeface="+mn-ea"/>
            </a:endParaRPr>
          </a:p>
          <a:p>
            <a:pPr algn="ctr"/>
            <a:r>
              <a:rPr lang="en-US" altLang="zh-CN" sz="2800" b="1">
                <a:solidFill>
                  <a:srgbClr val="C00000"/>
                </a:solidFill>
                <a:latin typeface="Comic Sans MS" panose="030F0702030302020204" charset="0"/>
                <a:cs typeface="Comic Sans MS" panose="030F0702030302020204" charset="0"/>
                <a:sym typeface="+mn-ea"/>
              </a:rPr>
              <a:t>upset</a:t>
            </a:r>
            <a:endParaRPr lang="en-US" altLang="zh-CN" sz="2800" b="1">
              <a:solidFill>
                <a:srgbClr val="C00000"/>
              </a:solidFill>
              <a:latin typeface="Comic Sans MS" panose="030F0702030302020204" charset="0"/>
              <a:cs typeface="Comic Sans MS" panose="030F0702030302020204" charset="0"/>
              <a:sym typeface="+mn-ea"/>
            </a:endParaRPr>
          </a:p>
          <a:p>
            <a:pPr algn="ctr"/>
            <a:r>
              <a:rPr lang="en-US" altLang="zh-CN" sz="2800" b="1">
                <a:solidFill>
                  <a:srgbClr val="C00000"/>
                </a:solidFill>
                <a:latin typeface="Comic Sans MS" panose="030F0702030302020204" charset="0"/>
                <a:cs typeface="Comic Sans MS" panose="030F0702030302020204" charset="0"/>
                <a:sym typeface="+mn-ea"/>
              </a:rPr>
              <a:t>lonely</a:t>
            </a:r>
            <a:endParaRPr lang="en-US" altLang="zh-CN" sz="2800" b="1">
              <a:solidFill>
                <a:srgbClr val="C00000"/>
              </a:solidFill>
              <a:latin typeface="Comic Sans MS" panose="030F0702030302020204" charset="0"/>
              <a:cs typeface="Comic Sans MS" panose="030F0702030302020204" charset="0"/>
              <a:sym typeface="+mn-ea"/>
            </a:endParaRPr>
          </a:p>
        </p:txBody>
      </p:sp>
      <p:sp>
        <p:nvSpPr>
          <p:cNvPr id="34" name="文本框 33"/>
          <p:cNvSpPr txBox="1"/>
          <p:nvPr/>
        </p:nvSpPr>
        <p:spPr>
          <a:xfrm>
            <a:off x="4450715" y="6152515"/>
            <a:ext cx="5563235" cy="583565"/>
          </a:xfrm>
          <a:prstGeom prst="rect">
            <a:avLst/>
          </a:prstGeom>
          <a:noFill/>
          <a:ln w="50800">
            <a:solidFill>
              <a:schemeClr val="tx1"/>
            </a:solidFill>
            <a:prstDash val="solid"/>
          </a:ln>
        </p:spPr>
        <p:txBody>
          <a:bodyPr wrap="square" rtlCol="0" anchor="t">
            <a:spAutoFit/>
          </a:bodyPr>
          <a:lstStyle/>
          <a:p>
            <a:pPr algn="ctr"/>
            <a:r>
              <a:rPr lang="en-US" altLang="zh-CN" sz="3200" b="1">
                <a:solidFill>
                  <a:schemeClr val="tx1"/>
                </a:solidFill>
                <a:latin typeface="Comic Sans MS" panose="030F0702030302020204" charset="0"/>
                <a:cs typeface="Comic Sans MS" panose="030F0702030302020204" charset="0"/>
                <a:sym typeface="+mn-ea"/>
              </a:rPr>
              <a:t>due to her sudden ill</a:t>
            </a:r>
            <a:r>
              <a:rPr lang="en-US" altLang="zh-CN" sz="3200" b="1">
                <a:solidFill>
                  <a:srgbClr val="C00000"/>
                </a:solidFill>
                <a:latin typeface="Comic Sans MS" panose="030F0702030302020204" charset="0"/>
                <a:cs typeface="Comic Sans MS" panose="030F0702030302020204" charset="0"/>
                <a:sym typeface="+mn-ea"/>
              </a:rPr>
              <a:t>ness</a:t>
            </a:r>
            <a:endParaRPr lang="en-US" altLang="zh-CN" sz="3200" b="1">
              <a:solidFill>
                <a:srgbClr val="C00000"/>
              </a:solidFill>
              <a:latin typeface="Comic Sans MS" panose="030F0702030302020204" charset="0"/>
              <a:cs typeface="Comic Sans MS" panose="030F0702030302020204" charset="0"/>
              <a:sym typeface="+mn-ea"/>
            </a:endParaRPr>
          </a:p>
        </p:txBody>
      </p:sp>
      <p:cxnSp>
        <p:nvCxnSpPr>
          <p:cNvPr id="35" name="直接箭头连接符 34"/>
          <p:cNvCxnSpPr/>
          <p:nvPr/>
        </p:nvCxnSpPr>
        <p:spPr>
          <a:xfrm flipV="1">
            <a:off x="7018020" y="5605145"/>
            <a:ext cx="22225" cy="54737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6" name="文本框 35"/>
          <p:cNvSpPr txBox="1"/>
          <p:nvPr/>
        </p:nvSpPr>
        <p:spPr>
          <a:xfrm>
            <a:off x="4041775" y="2435225"/>
            <a:ext cx="5609590" cy="953135"/>
          </a:xfrm>
          <a:prstGeom prst="rect">
            <a:avLst/>
          </a:prstGeom>
          <a:noFill/>
          <a:ln w="50800">
            <a:solidFill>
              <a:schemeClr val="tx1"/>
            </a:solidFill>
            <a:prstDash val="solid"/>
          </a:ln>
        </p:spPr>
        <p:txBody>
          <a:bodyPr wrap="square" rtlCol="0" anchor="t">
            <a:spAutoFit/>
          </a:bodyPr>
          <a:lstStyle/>
          <a:p>
            <a:pPr algn="ctr"/>
            <a:r>
              <a:rPr lang="en-US" altLang="zh-CN" sz="2800" b="1">
                <a:solidFill>
                  <a:schemeClr val="tx1"/>
                </a:solidFill>
                <a:latin typeface="Comic Sans MS" panose="030F0702030302020204" charset="0"/>
                <a:cs typeface="Comic Sans MS" panose="030F0702030302020204" charset="0"/>
                <a:sym typeface="+mn-ea"/>
              </a:rPr>
              <a:t>a. surfed the internet</a:t>
            </a:r>
            <a:endParaRPr lang="en-US" altLang="zh-CN" sz="2800" b="1">
              <a:solidFill>
                <a:schemeClr val="tx1"/>
              </a:solidFill>
              <a:latin typeface="Comic Sans MS" panose="030F0702030302020204" charset="0"/>
              <a:cs typeface="Comic Sans MS" panose="030F0702030302020204" charset="0"/>
              <a:sym typeface="+mn-ea"/>
            </a:endParaRPr>
          </a:p>
          <a:p>
            <a:pPr algn="ctr"/>
            <a:r>
              <a:rPr lang="en-US" altLang="zh-CN" sz="2800" b="1">
                <a:solidFill>
                  <a:schemeClr val="tx1"/>
                </a:solidFill>
                <a:latin typeface="Comic Sans MS" panose="030F0702030302020204" charset="0"/>
                <a:cs typeface="Comic Sans MS" panose="030F0702030302020204" charset="0"/>
                <a:sym typeface="+mn-ea"/>
              </a:rPr>
              <a:t>b. joined the online</a:t>
            </a:r>
            <a:r>
              <a:rPr lang="en-US" altLang="zh-CN" sz="2800" b="1">
                <a:solidFill>
                  <a:srgbClr val="C00000"/>
                </a:solidFill>
                <a:latin typeface="Comic Sans MS" panose="030F0702030302020204" charset="0"/>
                <a:cs typeface="Comic Sans MS" panose="030F0702030302020204" charset="0"/>
                <a:sym typeface="+mn-ea"/>
              </a:rPr>
              <a:t> community</a:t>
            </a:r>
            <a:endParaRPr lang="en-US" altLang="zh-CN" sz="2800" b="1">
              <a:solidFill>
                <a:srgbClr val="C00000"/>
              </a:solidFill>
              <a:latin typeface="Comic Sans MS" panose="030F0702030302020204" charset="0"/>
              <a:cs typeface="Comic Sans MS" panose="030F0702030302020204" charset="0"/>
              <a:sym typeface="+mn-ea"/>
            </a:endParaRPr>
          </a:p>
        </p:txBody>
      </p:sp>
      <p:cxnSp>
        <p:nvCxnSpPr>
          <p:cNvPr id="37" name="直接箭头连接符 36"/>
          <p:cNvCxnSpPr/>
          <p:nvPr/>
        </p:nvCxnSpPr>
        <p:spPr>
          <a:xfrm flipH="1">
            <a:off x="7038340" y="3388360"/>
            <a:ext cx="1905" cy="84709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38" name="文本框 37"/>
          <p:cNvSpPr txBox="1"/>
          <p:nvPr/>
        </p:nvSpPr>
        <p:spPr>
          <a:xfrm>
            <a:off x="5659755" y="3388360"/>
            <a:ext cx="2597150" cy="645160"/>
          </a:xfrm>
          <a:prstGeom prst="rect">
            <a:avLst/>
          </a:prstGeom>
          <a:noFill/>
        </p:spPr>
        <p:txBody>
          <a:bodyPr wrap="square" rtlCol="0" anchor="t">
            <a:spAutoFit/>
          </a:bodyPr>
          <a:lstStyle/>
          <a:p>
            <a:pPr algn="ctr"/>
            <a:r>
              <a:rPr lang="en-US" altLang="zh-CN" sz="3600" b="1">
                <a:solidFill>
                  <a:schemeClr val="accent1">
                    <a:lumMod val="75000"/>
                  </a:schemeClr>
                </a:solidFill>
                <a:latin typeface="Comic Sans MS" panose="030F0702030302020204" charset="0"/>
                <a:cs typeface="Comic Sans MS" panose="030F0702030302020204" charset="0"/>
                <a:sym typeface="+mn-ea"/>
              </a:rPr>
              <a:t>sol ve</a:t>
            </a:r>
            <a:endParaRPr lang="en-US" altLang="zh-CN" sz="3600" b="1">
              <a:solidFill>
                <a:schemeClr val="accent1">
                  <a:lumMod val="75000"/>
                </a:schemeClr>
              </a:solidFill>
              <a:latin typeface="Comic Sans MS" panose="030F0702030302020204" charset="0"/>
              <a:cs typeface="Comic Sans MS" panose="030F0702030302020204" charset="0"/>
              <a:sym typeface="+mn-ea"/>
            </a:endParaRPr>
          </a:p>
        </p:txBody>
      </p:sp>
      <p:sp>
        <p:nvSpPr>
          <p:cNvPr id="21" name="文本框 7"/>
          <p:cNvSpPr/>
          <p:nvPr/>
        </p:nvSpPr>
        <p:spPr>
          <a:xfrm>
            <a:off x="-47307" y="2895313"/>
            <a:ext cx="12239307" cy="1569660"/>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3200" dirty="0">
                <a:solidFill>
                  <a:srgbClr val="4DA9AC"/>
                </a:solidFill>
                <a:latin typeface="Comic Sans MS" panose="030F0702030302020204" charset="0"/>
                <a:cs typeface="Comic Sans MS" panose="030F0702030302020204" charset="0"/>
                <a:sym typeface="+mn-ea"/>
              </a:rPr>
              <a:t> </a:t>
            </a:r>
            <a:r>
              <a:rPr lang="en-US" altLang="zh-CN" sz="3200" dirty="0">
                <a:solidFill>
                  <a:schemeClr val="bg1"/>
                </a:solidFill>
                <a:latin typeface="Comic Sans MS" panose="030F0702030302020204" charset="0"/>
                <a:cs typeface="Comic Sans MS" panose="030F0702030302020204" charset="0"/>
                <a:sym typeface="+mn-ea"/>
              </a:rPr>
              <a:t>She realized (</a:t>
            </a:r>
            <a:r>
              <a:rPr lang="en-US" altLang="zh-CN" sz="3200" dirty="0">
                <a:solidFill>
                  <a:srgbClr val="FFC000"/>
                </a:solidFill>
                <a:latin typeface="Comic Sans MS" panose="030F0702030302020204" charset="0"/>
                <a:cs typeface="Comic Sans MS" panose="030F0702030302020204" charset="0"/>
                <a:sym typeface="+mn-ea"/>
              </a:rPr>
              <a:t>that </a:t>
            </a:r>
            <a:r>
              <a:rPr lang="en-US" altLang="zh-CN" sz="3200" dirty="0">
                <a:solidFill>
                  <a:srgbClr val="FFFF00"/>
                </a:solidFill>
                <a:latin typeface="Comic Sans MS" panose="030F0702030302020204" charset="0"/>
                <a:cs typeface="Comic Sans MS" panose="030F0702030302020204" charset="0"/>
                <a:sym typeface="+mn-ea"/>
              </a:rPr>
              <a:t>one of the greatest benefits of the Internet</a:t>
            </a:r>
            <a:r>
              <a:rPr lang="en-US" altLang="zh-CN" sz="3200" dirty="0">
                <a:solidFill>
                  <a:srgbClr val="FFC000"/>
                </a:solidFill>
                <a:latin typeface="Comic Sans MS" panose="030F0702030302020204" charset="0"/>
                <a:cs typeface="Comic Sans MS" panose="030F0702030302020204" charset="0"/>
                <a:sym typeface="+mn-ea"/>
              </a:rPr>
              <a:t> was </a:t>
            </a:r>
            <a:r>
              <a:rPr lang="en-US" altLang="zh-CN" sz="3200" dirty="0">
                <a:solidFill>
                  <a:schemeClr val="accent3">
                    <a:lumMod val="60000"/>
                    <a:lumOff val="40000"/>
                  </a:schemeClr>
                </a:solidFill>
                <a:latin typeface="Comic Sans MS" panose="030F0702030302020204" charset="0"/>
                <a:cs typeface="Comic Sans MS" panose="030F0702030302020204" charset="0"/>
                <a:sym typeface="+mn-ea"/>
              </a:rPr>
              <a:t>its ability to remove the distance </a:t>
            </a:r>
            <a:r>
              <a:rPr lang="en-US" altLang="zh-CN" sz="3200" dirty="0">
                <a:solidFill>
                  <a:schemeClr val="accent2">
                    <a:lumMod val="75000"/>
                  </a:schemeClr>
                </a:solidFill>
                <a:latin typeface="Comic Sans MS" panose="030F0702030302020204" charset="0"/>
                <a:cs typeface="Comic Sans MS" panose="030F0702030302020204" charset="0"/>
                <a:sym typeface="+mn-ea"/>
              </a:rPr>
              <a:t>that usually exists between people</a:t>
            </a:r>
            <a:r>
              <a:rPr lang="en-US" altLang="zh-CN" sz="3200" dirty="0">
                <a:solidFill>
                  <a:schemeClr val="bg1"/>
                </a:solidFill>
                <a:latin typeface="Comic Sans MS" panose="030F0702030302020204" charset="0"/>
                <a:cs typeface="Comic Sans MS" panose="030F0702030302020204" charset="0"/>
                <a:sym typeface="+mn-ea"/>
              </a:rPr>
              <a:t>)</a:t>
            </a:r>
            <a:r>
              <a:rPr lang="en-US" altLang="zh-CN" sz="3200" dirty="0">
                <a:solidFill>
                  <a:srgbClr val="FFC000"/>
                </a:solidFill>
                <a:latin typeface="Comic Sans MS" panose="030F0702030302020204" charset="0"/>
                <a:cs typeface="Comic Sans MS" panose="030F0702030302020204" charset="0"/>
                <a:sym typeface="+mn-ea"/>
              </a:rPr>
              <a:t>.</a:t>
            </a:r>
            <a:endParaRPr lang="en-US" altLang="zh-CN" sz="3200" dirty="0">
              <a:solidFill>
                <a:srgbClr val="FFC000"/>
              </a:solidFill>
              <a:latin typeface="Comic Sans MS" panose="030F0702030302020204" charset="0"/>
              <a:sym typeface="宋体" panose="02010600030101010101" pitchFamily="2" charset="-122"/>
            </a:endParaRPr>
          </a:p>
        </p:txBody>
      </p:sp>
      <p:sp>
        <p:nvSpPr>
          <p:cNvPr id="22" name="文本框 7"/>
          <p:cNvSpPr/>
          <p:nvPr/>
        </p:nvSpPr>
        <p:spPr>
          <a:xfrm>
            <a:off x="-47308" y="4356342"/>
            <a:ext cx="12239307" cy="1077218"/>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r>
              <a:rPr lang="zh-CN" altLang="zh-CN" sz="3200">
                <a:solidFill>
                  <a:schemeClr val="bg1"/>
                </a:solidFill>
                <a:latin typeface="楷体" panose="02010609060101010101" charset="-122"/>
                <a:ea typeface="楷体" panose="02010609060101010101" charset="-122"/>
                <a:sym typeface="+mn-ea"/>
              </a:rPr>
              <a:t>她意识到互联网的最大好处之一就是能够消除通常存在于人和人之间的距离感。</a:t>
            </a:r>
            <a:endParaRPr lang="zh-CN" altLang="zh-CN" sz="3200" dirty="0">
              <a:solidFill>
                <a:schemeClr val="bg1"/>
              </a:solidFill>
              <a:latin typeface="楷体" panose="02010609060101010101" charset="-122"/>
              <a:ea typeface="楷体" panose="02010609060101010101" charset="-122"/>
              <a:sym typeface="+mn-ea"/>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randombar(horizontal)">
                                      <p:cBhvr>
                                        <p:cTn id="7" dur="500"/>
                                        <p:tgtEl>
                                          <p:spTgt spid="30"/>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3"/>
                                        </p:tgtEl>
                                        <p:attrNameLst>
                                          <p:attrName>style.visibility</p:attrName>
                                        </p:attrNameLst>
                                      </p:cBhvr>
                                      <p:to>
                                        <p:strVal val="visible"/>
                                      </p:to>
                                    </p:set>
                                    <p:animEffect transition="in" filter="randombar(horizontal)">
                                      <p:cBhvr>
                                        <p:cTn id="12" dur="500"/>
                                        <p:tgtEl>
                                          <p:spTgt spid="2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2"/>
                                        </p:tgtEl>
                                        <p:attrNameLst>
                                          <p:attrName>style.visibility</p:attrName>
                                        </p:attrNameLst>
                                      </p:cBhvr>
                                      <p:to>
                                        <p:strVal val="visible"/>
                                      </p:to>
                                    </p:set>
                                    <p:animEffect transition="in" filter="wipe(up)">
                                      <p:cBhvr>
                                        <p:cTn id="17" dur="500"/>
                                        <p:tgtEl>
                                          <p:spTgt spid="32"/>
                                        </p:tgtEl>
                                      </p:cBhvr>
                                    </p:animEffect>
                                  </p:childTnLst>
                                </p:cTn>
                              </p:par>
                            </p:childTnLst>
                          </p:cTn>
                        </p:par>
                        <p:par>
                          <p:cTn id="18" fill="hold">
                            <p:stCondLst>
                              <p:cond delay="500"/>
                            </p:stCondLst>
                            <p:childTnLst>
                              <p:par>
                                <p:cTn id="19" presetID="22" presetClass="entr" presetSubtype="1" fill="hold" nodeType="afterEffect">
                                  <p:stCondLst>
                                    <p:cond delay="0"/>
                                  </p:stCondLst>
                                  <p:childTnLst>
                                    <p:set>
                                      <p:cBhvr>
                                        <p:cTn id="20" dur="1" fill="hold">
                                          <p:stCondLst>
                                            <p:cond delay="0"/>
                                          </p:stCondLst>
                                        </p:cTn>
                                        <p:tgtEl>
                                          <p:spTgt spid="31"/>
                                        </p:tgtEl>
                                        <p:attrNameLst>
                                          <p:attrName>style.visibility</p:attrName>
                                        </p:attrNameLst>
                                      </p:cBhvr>
                                      <p:to>
                                        <p:strVal val="visible"/>
                                      </p:to>
                                    </p:set>
                                    <p:animEffect transition="in" filter="wipe(up)">
                                      <p:cBhvr>
                                        <p:cTn id="21" dur="500"/>
                                        <p:tgtEl>
                                          <p:spTgt spid="31"/>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4" fill="hold" grpId="0" nodeType="clickEffect">
                                  <p:stCondLst>
                                    <p:cond delay="0"/>
                                  </p:stCondLst>
                                  <p:childTnLst>
                                    <p:set>
                                      <p:cBhvr>
                                        <p:cTn id="25" dur="1" fill="hold">
                                          <p:stCondLst>
                                            <p:cond delay="0"/>
                                          </p:stCondLst>
                                        </p:cTn>
                                        <p:tgtEl>
                                          <p:spTgt spid="34"/>
                                        </p:tgtEl>
                                        <p:attrNameLst>
                                          <p:attrName>style.visibility</p:attrName>
                                        </p:attrNameLst>
                                      </p:cBhvr>
                                      <p:to>
                                        <p:strVal val="visible"/>
                                      </p:to>
                                    </p:set>
                                    <p:animEffect transition="in" filter="wipe(down)">
                                      <p:cBhvr>
                                        <p:cTn id="26" dur="500"/>
                                        <p:tgtEl>
                                          <p:spTgt spid="34"/>
                                        </p:tgtEl>
                                      </p:cBhvr>
                                    </p:animEffect>
                                  </p:childTnLst>
                                </p:cTn>
                              </p:par>
                            </p:childTnLst>
                          </p:cTn>
                        </p:par>
                        <p:par>
                          <p:cTn id="27" fill="hold">
                            <p:stCondLst>
                              <p:cond delay="500"/>
                            </p:stCondLst>
                            <p:childTnLst>
                              <p:par>
                                <p:cTn id="28" presetID="22" presetClass="entr" presetSubtype="4" fill="hold" nodeType="afterEffect">
                                  <p:stCondLst>
                                    <p:cond delay="0"/>
                                  </p:stCondLst>
                                  <p:childTnLst>
                                    <p:set>
                                      <p:cBhvr>
                                        <p:cTn id="29" dur="1" fill="hold">
                                          <p:stCondLst>
                                            <p:cond delay="0"/>
                                          </p:stCondLst>
                                        </p:cTn>
                                        <p:tgtEl>
                                          <p:spTgt spid="35"/>
                                        </p:tgtEl>
                                        <p:attrNameLst>
                                          <p:attrName>style.visibility</p:attrName>
                                        </p:attrNameLst>
                                      </p:cBhvr>
                                      <p:to>
                                        <p:strVal val="visible"/>
                                      </p:to>
                                    </p:set>
                                    <p:animEffect transition="in" filter="wipe(down)">
                                      <p:cBhvr>
                                        <p:cTn id="30" dur="500"/>
                                        <p:tgtEl>
                                          <p:spTgt spid="35"/>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1" fill="hold" grpId="0" nodeType="clickEffect">
                                  <p:stCondLst>
                                    <p:cond delay="0"/>
                                  </p:stCondLst>
                                  <p:childTnLst>
                                    <p:set>
                                      <p:cBhvr>
                                        <p:cTn id="34" dur="1" fill="hold">
                                          <p:stCondLst>
                                            <p:cond delay="0"/>
                                          </p:stCondLst>
                                        </p:cTn>
                                        <p:tgtEl>
                                          <p:spTgt spid="36"/>
                                        </p:tgtEl>
                                        <p:attrNameLst>
                                          <p:attrName>style.visibility</p:attrName>
                                        </p:attrNameLst>
                                      </p:cBhvr>
                                      <p:to>
                                        <p:strVal val="visible"/>
                                      </p:to>
                                    </p:set>
                                    <p:animEffect transition="in" filter="wipe(up)">
                                      <p:cBhvr>
                                        <p:cTn id="35" dur="500"/>
                                        <p:tgtEl>
                                          <p:spTgt spid="36"/>
                                        </p:tgtEl>
                                      </p:cBhvr>
                                    </p:animEffect>
                                  </p:childTnLst>
                                </p:cTn>
                              </p:par>
                            </p:childTnLst>
                          </p:cTn>
                        </p:par>
                        <p:par>
                          <p:cTn id="36" fill="hold">
                            <p:stCondLst>
                              <p:cond delay="500"/>
                            </p:stCondLst>
                            <p:childTnLst>
                              <p:par>
                                <p:cTn id="37" presetID="22" presetClass="entr" presetSubtype="1" fill="hold" nodeType="afterEffect">
                                  <p:stCondLst>
                                    <p:cond delay="0"/>
                                  </p:stCondLst>
                                  <p:childTnLst>
                                    <p:set>
                                      <p:cBhvr>
                                        <p:cTn id="38" dur="1" fill="hold">
                                          <p:stCondLst>
                                            <p:cond delay="0"/>
                                          </p:stCondLst>
                                        </p:cTn>
                                        <p:tgtEl>
                                          <p:spTgt spid="37"/>
                                        </p:tgtEl>
                                        <p:attrNameLst>
                                          <p:attrName>style.visibility</p:attrName>
                                        </p:attrNameLst>
                                      </p:cBhvr>
                                      <p:to>
                                        <p:strVal val="visible"/>
                                      </p:to>
                                    </p:set>
                                    <p:animEffect transition="in" filter="wipe(up)">
                                      <p:cBhvr>
                                        <p:cTn id="39" dur="500"/>
                                        <p:tgtEl>
                                          <p:spTgt spid="37"/>
                                        </p:tgtEl>
                                      </p:cBhvr>
                                    </p:animEffect>
                                  </p:childTnLst>
                                </p:cTn>
                              </p:par>
                              <p:par>
                                <p:cTn id="40" presetID="22" presetClass="entr" presetSubtype="1" fill="hold" grpId="0" nodeType="withEffect">
                                  <p:stCondLst>
                                    <p:cond delay="0"/>
                                  </p:stCondLst>
                                  <p:childTnLst>
                                    <p:set>
                                      <p:cBhvr>
                                        <p:cTn id="41" dur="1" fill="hold">
                                          <p:stCondLst>
                                            <p:cond delay="0"/>
                                          </p:stCondLst>
                                        </p:cTn>
                                        <p:tgtEl>
                                          <p:spTgt spid="38"/>
                                        </p:tgtEl>
                                        <p:attrNameLst>
                                          <p:attrName>style.visibility</p:attrName>
                                        </p:attrNameLst>
                                      </p:cBhvr>
                                      <p:to>
                                        <p:strVal val="visible"/>
                                      </p:to>
                                    </p:set>
                                    <p:animEffect transition="in" filter="wipe(up)">
                                      <p:cBhvr>
                                        <p:cTn id="42" dur="500"/>
                                        <p:tgtEl>
                                          <p:spTgt spid="38"/>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Effect transition="in" filter="randombar(horizontal)">
                                      <p:cBhvr>
                                        <p:cTn id="47" dur="500"/>
                                        <p:tgtEl>
                                          <p:spTgt spid="21"/>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2"/>
                                        </p:tgtEl>
                                        <p:attrNameLst>
                                          <p:attrName>style.visibility</p:attrName>
                                        </p:attrNameLst>
                                      </p:cBhvr>
                                      <p:to>
                                        <p:strVal val="visible"/>
                                      </p:to>
                                    </p:set>
                                    <p:animEffect transition="in" filter="randombar(horizontal)">
                                      <p:cBhvr>
                                        <p:cTn id="52"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5" grpId="1" animBg="1"/>
      <p:bldP spid="12" grpId="1"/>
      <p:bldP spid="23" grpId="0" bldLvl="0" animBg="1"/>
      <p:bldP spid="23" grpId="1"/>
      <p:bldP spid="32" grpId="0" bldLvl="0" animBg="1"/>
      <p:bldP spid="32" grpId="1"/>
      <p:bldP spid="34" grpId="0" bldLvl="0" animBg="1"/>
      <p:bldP spid="34" grpId="1"/>
      <p:bldP spid="36" grpId="0" bldLvl="0" animBg="1"/>
      <p:bldP spid="36" grpId="1"/>
      <p:bldP spid="38" grpId="0" bldLvl="0" animBg="1"/>
      <p:bldP spid="38" grpId="1"/>
      <p:bldP spid="21" grpId="0" bldLvl="0" animBg="1"/>
      <p:bldP spid="21" grpId="1" animBg="1"/>
      <p:bldP spid="22" grpId="0" bldLvl="0" animBg="1"/>
      <p:bldP spid="22" grpId="1"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7" name="组合 16"/>
          <p:cNvGrpSpPr/>
          <p:nvPr/>
        </p:nvGrpSpPr>
        <p:grpSpPr>
          <a:xfrm>
            <a:off x="100330" y="0"/>
            <a:ext cx="5619115" cy="960755"/>
            <a:chOff x="433" y="268"/>
            <a:chExt cx="8849" cy="1513"/>
          </a:xfrm>
        </p:grpSpPr>
        <p:pic>
          <p:nvPicPr>
            <p:cNvPr id="18" name="图片 17" descr="2"/>
            <p:cNvPicPr>
              <a:picLocks noChangeAspect="1"/>
            </p:cNvPicPr>
            <p:nvPr>
              <p:custDataLst>
                <p:tags r:id="rId1"/>
              </p:custDataLst>
            </p:nvPr>
          </p:nvPicPr>
          <p:blipFill>
            <a:blip r:embed="rId2"/>
            <a:srcRect l="10783" t="5215" r="42564" b="34396"/>
            <a:stretch>
              <a:fillRect/>
            </a:stretch>
          </p:blipFill>
          <p:spPr>
            <a:xfrm>
              <a:off x="433" y="268"/>
              <a:ext cx="1513" cy="1513"/>
            </a:xfrm>
            <a:prstGeom prst="ellipse">
              <a:avLst/>
            </a:prstGeom>
            <a:effectLst>
              <a:outerShdw blurRad="254000" dist="50800" dir="5400000" algn="ctr" rotWithShape="0">
                <a:srgbClr val="000000">
                  <a:alpha val="92000"/>
                </a:srgbClr>
              </a:outerShdw>
            </a:effectLst>
          </p:spPr>
        </p:pic>
        <p:sp>
          <p:nvSpPr>
            <p:cNvPr id="19" name="文本框 18"/>
            <p:cNvSpPr txBox="1"/>
            <p:nvPr>
              <p:custDataLst>
                <p:tags r:id="rId3"/>
              </p:custDataLst>
            </p:nvPr>
          </p:nvSpPr>
          <p:spPr>
            <a:xfrm>
              <a:off x="1946" y="468"/>
              <a:ext cx="7336" cy="1113"/>
            </a:xfrm>
            <a:prstGeom prst="rect">
              <a:avLst/>
            </a:prstGeom>
            <a:noFill/>
          </p:spPr>
          <p:txBody>
            <a:bodyPr wrap="none" rtlCol="0" anchor="t">
              <a:spAutoFit/>
            </a:bodyPr>
            <a:lstStyle/>
            <a:p>
              <a:pPr algn="ctr"/>
              <a:r>
                <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rPr>
                <a:t>reAd for details</a:t>
              </a:r>
              <a:endParaRPr lang="en-US" altLang="zh-CN" sz="4000" b="1">
                <a:solidFill>
                  <a:schemeClr val="tx1"/>
                </a:solidFill>
                <a:effectLst>
                  <a:outerShdw blurRad="38100" dist="38100" dir="2700000" algn="tl">
                    <a:srgbClr val="000000">
                      <a:alpha val="43137"/>
                    </a:srgbClr>
                  </a:outerShdw>
                </a:effectLst>
                <a:latin typeface="Showcard Gothic" panose="04020904020102020604" charset="0"/>
                <a:cs typeface="Showcard Gothic" panose="04020904020102020604" charset="0"/>
                <a:sym typeface="+mn-ea"/>
              </a:endParaRPr>
            </a:p>
          </p:txBody>
        </p:sp>
      </p:grpSp>
      <p:grpSp>
        <p:nvGrpSpPr>
          <p:cNvPr id="3" name="组合 2"/>
          <p:cNvGrpSpPr/>
          <p:nvPr/>
        </p:nvGrpSpPr>
        <p:grpSpPr>
          <a:xfrm>
            <a:off x="1916430" y="1209040"/>
            <a:ext cx="8358492" cy="958850"/>
            <a:chOff x="2523" y="1952"/>
            <a:chExt cx="13445" cy="1510"/>
          </a:xfrm>
        </p:grpSpPr>
        <p:sp>
          <p:nvSpPr>
            <p:cNvPr id="2" name="圆角矩形 1"/>
            <p:cNvSpPr/>
            <p:nvPr/>
          </p:nvSpPr>
          <p:spPr>
            <a:xfrm>
              <a:off x="2523" y="1952"/>
              <a:ext cx="13445" cy="1510"/>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4" name="文本框 13"/>
            <p:cNvSpPr txBox="1"/>
            <p:nvPr/>
          </p:nvSpPr>
          <p:spPr>
            <a:xfrm>
              <a:off x="3233" y="2150"/>
              <a:ext cx="12735" cy="1113"/>
            </a:xfrm>
            <a:prstGeom prst="rect">
              <a:avLst/>
            </a:prstGeom>
            <a:noFill/>
          </p:spPr>
          <p:txBody>
            <a:bodyPr wrap="square" rtlCol="0" anchor="t">
              <a:spAutoFit/>
            </a:bodyPr>
            <a:lstStyle/>
            <a:p>
              <a:r>
                <a:rPr lang="en-US" altLang="zh-CN" sz="4000" b="1">
                  <a:solidFill>
                    <a:schemeClr val="tx1"/>
                  </a:solidFill>
                  <a:latin typeface="Comic Sans MS" panose="030F0702030302020204" charset="0"/>
                  <a:cs typeface="Comic Sans MS" panose="030F0702030302020204" charset="0"/>
                  <a:sym typeface="+mn-ea"/>
                </a:rPr>
                <a:t>Joan's life has been changed</a:t>
              </a:r>
              <a:endParaRPr lang="en-US" altLang="zh-CN" sz="4000" b="1">
                <a:solidFill>
                  <a:schemeClr val="tx1"/>
                </a:solidFill>
                <a:latin typeface="Comic Sans MS" panose="030F0702030302020204" charset="0"/>
                <a:cs typeface="Comic Sans MS" panose="030F0702030302020204" charset="0"/>
                <a:sym typeface="+mn-ea"/>
              </a:endParaRPr>
            </a:p>
          </p:txBody>
        </p:sp>
      </p:grpSp>
      <p:sp>
        <p:nvSpPr>
          <p:cNvPr id="10" name="文本框 7"/>
          <p:cNvSpPr/>
          <p:nvPr/>
        </p:nvSpPr>
        <p:spPr>
          <a:xfrm>
            <a:off x="5659755" y="157480"/>
            <a:ext cx="5662930" cy="64516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a:solidFill>
                  <a:schemeClr val="tx1"/>
                </a:solidFill>
                <a:latin typeface="Comic Sans MS" panose="030F0702030302020204" charset="0"/>
                <a:sym typeface="宋体" panose="02010600030101010101" pitchFamily="2" charset="-122"/>
              </a:rPr>
              <a:t>---</a:t>
            </a:r>
            <a:r>
              <a:rPr lang="en-US" altLang="zh-CN">
                <a:solidFill>
                  <a:srgbClr val="C00000"/>
                </a:solidFill>
                <a:latin typeface="Comic Sans MS" panose="030F0702030302020204" charset="0"/>
                <a:sym typeface="宋体" panose="02010600030101010101" pitchFamily="2" charset="-122"/>
              </a:rPr>
              <a:t> Specific </a:t>
            </a:r>
            <a:r>
              <a:rPr lang="en-US" altLang="zh-CN">
                <a:solidFill>
                  <a:schemeClr val="tx1"/>
                </a:solidFill>
                <a:latin typeface="Comic Sans MS" panose="030F0702030302020204" charset="0"/>
                <a:sym typeface="宋体" panose="02010600030101010101" pitchFamily="2" charset="-122"/>
              </a:rPr>
              <a:t>Benefits</a:t>
            </a:r>
            <a:endParaRPr lang="en-US" altLang="zh-CN">
              <a:solidFill>
                <a:schemeClr val="tx1"/>
              </a:solidFill>
              <a:latin typeface="Comic Sans MS" panose="030F0702030302020204" charset="0"/>
              <a:sym typeface="宋体" panose="02010600030101010101" pitchFamily="2" charset="-122"/>
            </a:endParaRPr>
          </a:p>
        </p:txBody>
      </p:sp>
      <p:cxnSp>
        <p:nvCxnSpPr>
          <p:cNvPr id="6" name="直接连接符 5"/>
          <p:cNvCxnSpPr/>
          <p:nvPr/>
        </p:nvCxnSpPr>
        <p:spPr>
          <a:xfrm flipH="1">
            <a:off x="5989320" y="2187575"/>
            <a:ext cx="5080" cy="629920"/>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7" name="圆角矩形 6"/>
          <p:cNvSpPr/>
          <p:nvPr/>
        </p:nvSpPr>
        <p:spPr>
          <a:xfrm>
            <a:off x="4566920" y="2841625"/>
            <a:ext cx="2847340" cy="1445895"/>
          </a:xfrm>
          <a:prstGeom prst="roundRect">
            <a:avLst/>
          </a:prstGeom>
          <a:noFill/>
          <a:ln w="38100">
            <a:solidFill>
              <a:schemeClr val="tx1"/>
            </a:solidFill>
          </a:ln>
          <a:extLst>
            <a:ext uri="{909E8E84-426E-40DD-AFC4-6F175D3DCCD1}">
              <a14:hiddenFill xmlns:a14="http://schemas.microsoft.com/office/drawing/2010/main">
                <a:solidFill>
                  <a:schemeClr val="accent1"/>
                </a:solidFill>
              </a14:hiddenFill>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13" name="文本框 12"/>
          <p:cNvSpPr txBox="1"/>
          <p:nvPr/>
        </p:nvSpPr>
        <p:spPr>
          <a:xfrm>
            <a:off x="4709160" y="2872740"/>
            <a:ext cx="2772410" cy="1383665"/>
          </a:xfrm>
          <a:prstGeom prst="rect">
            <a:avLst/>
          </a:prstGeom>
          <a:noFill/>
        </p:spPr>
        <p:txBody>
          <a:bodyPr wrap="square" rtlCol="0" anchor="t">
            <a:spAutoFit/>
          </a:bodyPr>
          <a:lstStyle/>
          <a:p>
            <a:r>
              <a:rPr lang="en-US" altLang="zh-CN" sz="2800" b="1">
                <a:solidFill>
                  <a:schemeClr val="accent1">
                    <a:lumMod val="50000"/>
                  </a:schemeClr>
                </a:solidFill>
                <a:latin typeface="Comic Sans MS" panose="030F0702030302020204" charset="0"/>
                <a:cs typeface="Comic Sans MS" panose="030F0702030302020204" charset="0"/>
                <a:sym typeface="+mn-ea"/>
              </a:rPr>
              <a:t>She started an IT club to help others</a:t>
            </a:r>
            <a:endParaRPr lang="en-US" altLang="zh-CN" sz="2800" b="1">
              <a:solidFill>
                <a:schemeClr val="accent1">
                  <a:lumMod val="50000"/>
                </a:schemeClr>
              </a:solidFill>
              <a:latin typeface="Comic Sans MS" panose="030F0702030302020204" charset="0"/>
              <a:cs typeface="Comic Sans MS" panose="030F0702030302020204" charset="0"/>
              <a:sym typeface="+mn-ea"/>
            </a:endParaRPr>
          </a:p>
        </p:txBody>
      </p:sp>
      <p:cxnSp>
        <p:nvCxnSpPr>
          <p:cNvPr id="30" name="直接箭头连接符 29"/>
          <p:cNvCxnSpPr/>
          <p:nvPr/>
        </p:nvCxnSpPr>
        <p:spPr>
          <a:xfrm>
            <a:off x="7414260" y="3571240"/>
            <a:ext cx="692150" cy="762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直接箭头连接符 10"/>
          <p:cNvCxnSpPr/>
          <p:nvPr/>
        </p:nvCxnSpPr>
        <p:spPr>
          <a:xfrm flipH="1" flipV="1">
            <a:off x="3862705" y="3558540"/>
            <a:ext cx="704215" cy="1270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6" name="文本框 7"/>
          <p:cNvSpPr/>
          <p:nvPr/>
        </p:nvSpPr>
        <p:spPr>
          <a:xfrm>
            <a:off x="2393315" y="3117850"/>
            <a:ext cx="1469390" cy="76835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44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rPr>
              <a:t>Why?</a:t>
            </a:r>
            <a:endParaRPr lang="en-US" altLang="zh-CN" sz="44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endParaRPr>
          </a:p>
        </p:txBody>
      </p:sp>
      <p:sp>
        <p:nvSpPr>
          <p:cNvPr id="20" name="文本框 7"/>
          <p:cNvSpPr/>
          <p:nvPr/>
        </p:nvSpPr>
        <p:spPr>
          <a:xfrm>
            <a:off x="8106410" y="3117850"/>
            <a:ext cx="2966720" cy="768350"/>
          </a:xfrm>
          <a:prstGeom prst="rect">
            <a:avLst/>
          </a:prstGeom>
          <a:no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lnSpc>
                <a:spcPct val="100000"/>
              </a:lnSpc>
            </a:pPr>
            <a:r>
              <a:rPr lang="en-US" altLang="zh-CN" sz="44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rPr>
              <a:t>Examples?</a:t>
            </a:r>
            <a:endParaRPr lang="en-US" altLang="zh-CN" sz="4400">
              <a:solidFill>
                <a:schemeClr val="tx1"/>
              </a:solidFill>
              <a:effectLst>
                <a:outerShdw blurRad="228600" dist="50800" dir="5400000" algn="ctr" rotWithShape="0">
                  <a:srgbClr val="000000">
                    <a:alpha val="86000"/>
                  </a:srgbClr>
                </a:outerShdw>
              </a:effectLst>
              <a:latin typeface="Comic Sans MS" panose="030F0702030302020204" charset="0"/>
              <a:sym typeface="宋体" panose="02010600030101010101" pitchFamily="2" charset="-122"/>
            </a:endParaRPr>
          </a:p>
        </p:txBody>
      </p:sp>
      <p:sp>
        <p:nvSpPr>
          <p:cNvPr id="23" name="文本框 7"/>
          <p:cNvSpPr/>
          <p:nvPr/>
        </p:nvSpPr>
        <p:spPr>
          <a:xfrm>
            <a:off x="219075" y="4822825"/>
            <a:ext cx="5311140" cy="1640205"/>
          </a:xfrm>
          <a:prstGeom prst="rect">
            <a:avLst/>
          </a:prstGeom>
          <a:noFill/>
          <a:ln w="47625">
            <a:no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90000"/>
              </a:lnSpc>
            </a:pPr>
            <a:r>
              <a:rPr lang="en-US" altLang="zh-CN" sz="2800" dirty="0">
                <a:solidFill>
                  <a:schemeClr val="tx1"/>
                </a:solidFill>
                <a:latin typeface="Comic Sans MS" panose="030F0702030302020204" charset="0"/>
                <a:sym typeface="宋体" panose="02010600030101010101" pitchFamily="2" charset="-122"/>
              </a:rPr>
              <a:t>a. </a:t>
            </a:r>
            <a:r>
              <a:rPr lang="en-US" altLang="zh-CN" sz="2800" dirty="0">
                <a:solidFill>
                  <a:srgbClr val="C00000"/>
                </a:solidFill>
                <a:latin typeface="Comic Sans MS" panose="030F0702030302020204" charset="0"/>
                <a:sym typeface="宋体" panose="02010600030101010101" pitchFamily="2" charset="-122"/>
              </a:rPr>
              <a:t>was inspired by</a:t>
            </a:r>
            <a:r>
              <a:rPr lang="en-US" altLang="zh-CN" sz="2800" dirty="0">
                <a:solidFill>
                  <a:schemeClr val="tx1"/>
                </a:solidFill>
                <a:latin typeface="Comic Sans MS" panose="030F0702030302020204" charset="0"/>
                <a:sym typeface="宋体" panose="02010600030101010101" pitchFamily="2" charset="-122"/>
              </a:rPr>
              <a:t> the people she met online</a:t>
            </a:r>
            <a:endParaRPr lang="en-US" altLang="zh-CN" sz="2800" dirty="0">
              <a:solidFill>
                <a:srgbClr val="C00000"/>
              </a:solidFill>
              <a:latin typeface="Comic Sans MS" panose="030F0702030302020204" charset="0"/>
              <a:sym typeface="宋体" panose="02010600030101010101" pitchFamily="2" charset="-122"/>
            </a:endParaRPr>
          </a:p>
          <a:p>
            <a:pPr lvl="0" algn="l">
              <a:lnSpc>
                <a:spcPct val="90000"/>
              </a:lnSpc>
            </a:pPr>
            <a:r>
              <a:rPr lang="en-US" altLang="zh-CN" sz="2800" dirty="0">
                <a:solidFill>
                  <a:schemeClr val="tx1"/>
                </a:solidFill>
                <a:latin typeface="Comic Sans MS" panose="030F0702030302020204" charset="0"/>
                <a:sym typeface="宋体" panose="02010600030101010101" pitchFamily="2" charset="-122"/>
              </a:rPr>
              <a:t>b. wanted to teach people </a:t>
            </a:r>
            <a:r>
              <a:rPr lang="en-US" altLang="zh-CN" sz="2800" dirty="0">
                <a:solidFill>
                  <a:srgbClr val="C00000"/>
                </a:solidFill>
                <a:latin typeface="Comic Sans MS" panose="030F0702030302020204" charset="0"/>
                <a:sym typeface="宋体" panose="02010600030101010101" pitchFamily="2" charset="-122"/>
              </a:rPr>
              <a:t>how to use</a:t>
            </a:r>
            <a:r>
              <a:rPr lang="en-US" altLang="zh-CN" sz="2800" dirty="0">
                <a:solidFill>
                  <a:schemeClr val="tx1"/>
                </a:solidFill>
                <a:latin typeface="Comic Sans MS" panose="030F0702030302020204" charset="0"/>
                <a:sym typeface="宋体" panose="02010600030101010101" pitchFamily="2" charset="-122"/>
              </a:rPr>
              <a:t> ...</a:t>
            </a:r>
            <a:endParaRPr lang="en-US" altLang="zh-CN" sz="2800" dirty="0">
              <a:solidFill>
                <a:srgbClr val="C00000"/>
              </a:solidFill>
              <a:latin typeface="Comic Sans MS" panose="030F0702030302020204" charset="0"/>
              <a:sym typeface="宋体" panose="02010600030101010101" pitchFamily="2" charset="-122"/>
            </a:endParaRPr>
          </a:p>
        </p:txBody>
      </p:sp>
      <p:cxnSp>
        <p:nvCxnSpPr>
          <p:cNvPr id="37" name="直接箭头连接符 36"/>
          <p:cNvCxnSpPr/>
          <p:nvPr/>
        </p:nvCxnSpPr>
        <p:spPr>
          <a:xfrm flipH="1">
            <a:off x="3014345" y="3817620"/>
            <a:ext cx="1905" cy="84709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21" name="直接箭头连接符 20"/>
          <p:cNvCxnSpPr/>
          <p:nvPr/>
        </p:nvCxnSpPr>
        <p:spPr>
          <a:xfrm flipH="1">
            <a:off x="7207885" y="3817620"/>
            <a:ext cx="1826260" cy="210566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 name="文本框 7"/>
          <p:cNvSpPr/>
          <p:nvPr/>
        </p:nvSpPr>
        <p:spPr>
          <a:xfrm>
            <a:off x="5659755" y="5763260"/>
            <a:ext cx="4996815" cy="865505"/>
          </a:xfrm>
          <a:prstGeom prst="rect">
            <a:avLst/>
          </a:prstGeom>
          <a:noFill/>
          <a:ln w="47625">
            <a:no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90000"/>
              </a:lnSpc>
            </a:pPr>
            <a:r>
              <a:rPr lang="en-US" altLang="zh-CN" sz="2800">
                <a:solidFill>
                  <a:schemeClr val="tx1"/>
                </a:solidFill>
                <a:latin typeface="Comic Sans MS" panose="030F0702030302020204" charset="0"/>
                <a:sym typeface="宋体" panose="02010600030101010101" pitchFamily="2" charset="-122"/>
              </a:rPr>
              <a:t>59-year-old man</a:t>
            </a:r>
            <a:endParaRPr lang="en-US" altLang="zh-CN" sz="2800">
              <a:solidFill>
                <a:schemeClr val="tx1"/>
              </a:solidFill>
              <a:latin typeface="Comic Sans MS" panose="030F0702030302020204" charset="0"/>
              <a:sym typeface="宋体" panose="02010600030101010101" pitchFamily="2" charset="-122"/>
            </a:endParaRPr>
          </a:p>
          <a:p>
            <a:pPr lvl="0" algn="l">
              <a:lnSpc>
                <a:spcPct val="90000"/>
              </a:lnSpc>
            </a:pPr>
            <a:r>
              <a:rPr lang="en-US" altLang="zh-CN" sz="2800">
                <a:solidFill>
                  <a:srgbClr val="C00000"/>
                </a:solidFill>
                <a:latin typeface="Comic Sans MS" panose="030F0702030302020204" charset="0"/>
                <a:sym typeface="宋体" panose="02010600030101010101" pitchFamily="2" charset="-122"/>
              </a:rPr>
              <a:t>now that</a:t>
            </a:r>
            <a:r>
              <a:rPr lang="en-US" altLang="zh-CN" sz="2800">
                <a:solidFill>
                  <a:schemeClr val="tx1"/>
                </a:solidFill>
                <a:latin typeface="Comic Sans MS" panose="030F0702030302020204" charset="0"/>
                <a:sym typeface="宋体" panose="02010600030101010101" pitchFamily="2" charset="-122"/>
              </a:rPr>
              <a:t>...,her daughter</a:t>
            </a:r>
            <a:endParaRPr lang="en-US" altLang="zh-CN" sz="2800">
              <a:solidFill>
                <a:schemeClr val="tx1"/>
              </a:solidFill>
              <a:latin typeface="Comic Sans MS" panose="030F0702030302020204" charset="0"/>
              <a:sym typeface="宋体" panose="02010600030101010101" pitchFamily="2" charset="-122"/>
            </a:endParaRPr>
          </a:p>
        </p:txBody>
      </p:sp>
      <p:cxnSp>
        <p:nvCxnSpPr>
          <p:cNvPr id="25" name="直接箭头连接符 24"/>
          <p:cNvCxnSpPr/>
          <p:nvPr/>
        </p:nvCxnSpPr>
        <p:spPr>
          <a:xfrm>
            <a:off x="9822180" y="3817620"/>
            <a:ext cx="631190" cy="927100"/>
          </a:xfrm>
          <a:prstGeom prst="straightConnector1">
            <a:avLst/>
          </a:prstGeom>
          <a:ln w="571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6" name="文本框 7"/>
          <p:cNvSpPr/>
          <p:nvPr/>
        </p:nvSpPr>
        <p:spPr>
          <a:xfrm>
            <a:off x="8629015" y="4631055"/>
            <a:ext cx="3562985" cy="1252855"/>
          </a:xfrm>
          <a:prstGeom prst="rect">
            <a:avLst/>
          </a:prstGeom>
          <a:noFill/>
          <a:ln w="47625">
            <a:noFill/>
            <a:prstDash val="dash"/>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l">
              <a:lnSpc>
                <a:spcPct val="90000"/>
              </a:lnSpc>
            </a:pPr>
            <a:r>
              <a:rPr lang="en-US" altLang="zh-CN" sz="2800">
                <a:solidFill>
                  <a:schemeClr val="tx1"/>
                </a:solidFill>
                <a:latin typeface="Comic Sans MS" panose="030F0702030302020204" charset="0"/>
                <a:sym typeface="宋体" panose="02010600030101010101" pitchFamily="2" charset="-122"/>
              </a:rPr>
              <a:t>61-year-old woman</a:t>
            </a:r>
            <a:endParaRPr lang="en-US" altLang="zh-CN" sz="2800">
              <a:solidFill>
                <a:schemeClr val="tx1"/>
              </a:solidFill>
              <a:latin typeface="Comic Sans MS" panose="030F0702030302020204" charset="0"/>
              <a:sym typeface="宋体" panose="02010600030101010101" pitchFamily="2" charset="-122"/>
            </a:endParaRPr>
          </a:p>
          <a:p>
            <a:pPr lvl="0" algn="l">
              <a:lnSpc>
                <a:spcPct val="90000"/>
              </a:lnSpc>
            </a:pPr>
            <a:r>
              <a:rPr lang="en-US" altLang="zh-CN" sz="2800">
                <a:solidFill>
                  <a:schemeClr val="tx1"/>
                </a:solidFill>
                <a:latin typeface="Comic Sans MS" panose="030F0702030302020204" charset="0"/>
                <a:sym typeface="宋体" panose="02010600030101010101" pitchFamily="2" charset="-122"/>
              </a:rPr>
              <a:t>started a company </a:t>
            </a:r>
            <a:r>
              <a:rPr lang="en-US" altLang="zh-CN" sz="2800">
                <a:solidFill>
                  <a:srgbClr val="C00000"/>
                </a:solidFill>
                <a:latin typeface="Comic Sans MS" panose="030F0702030302020204" charset="0"/>
                <a:sym typeface="宋体" panose="02010600030101010101" pitchFamily="2" charset="-122"/>
              </a:rPr>
              <a:t>together with</a:t>
            </a:r>
            <a:r>
              <a:rPr lang="en-US" altLang="zh-CN" sz="2800">
                <a:solidFill>
                  <a:schemeClr val="tx1"/>
                </a:solidFill>
                <a:latin typeface="Comic Sans MS" panose="030F0702030302020204" charset="0"/>
                <a:sym typeface="宋体" panose="02010600030101010101" pitchFamily="2" charset="-122"/>
              </a:rPr>
              <a:t>...</a:t>
            </a:r>
            <a:endParaRPr lang="en-US" altLang="zh-CN" sz="2800">
              <a:solidFill>
                <a:schemeClr val="tx1"/>
              </a:solidFill>
              <a:latin typeface="Comic Sans MS" panose="030F0702030302020204" charset="0"/>
              <a:sym typeface="宋体" panose="02010600030101010101" pitchFamily="2" charset="-122"/>
            </a:endParaRPr>
          </a:p>
        </p:txBody>
      </p:sp>
      <p:sp>
        <p:nvSpPr>
          <p:cNvPr id="22" name="文本框 7"/>
          <p:cNvSpPr/>
          <p:nvPr/>
        </p:nvSpPr>
        <p:spPr>
          <a:xfrm>
            <a:off x="-47307" y="2895313"/>
            <a:ext cx="12239307" cy="1692771"/>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en-US" altLang="zh-CN" sz="3200" dirty="0">
                <a:solidFill>
                  <a:schemeClr val="bg1"/>
                </a:solidFill>
                <a:latin typeface="Comic Sans MS" panose="030F0702030302020204" charset="0"/>
                <a:cs typeface="Comic Sans MS" panose="030F0702030302020204" charset="0"/>
                <a:sym typeface="+mn-ea"/>
              </a:rPr>
              <a:t>She was </a:t>
            </a:r>
            <a:r>
              <a:rPr lang="en-US" altLang="zh-CN" sz="4000" i="1" u="sng" dirty="0">
                <a:solidFill>
                  <a:schemeClr val="accent4">
                    <a:lumMod val="75000"/>
                  </a:schemeClr>
                </a:solidFill>
                <a:effectLst>
                  <a:outerShdw blurRad="38100" dist="38100" dir="2700000" algn="tl">
                    <a:srgbClr val="000000">
                      <a:alpha val="43137"/>
                    </a:srgbClr>
                  </a:outerShdw>
                </a:effectLst>
                <a:latin typeface="Comic Sans MS" panose="030F0702030302020204" charset="0"/>
                <a:cs typeface="Comic Sans MS" panose="030F0702030302020204" charset="0"/>
                <a:sym typeface="+mn-ea"/>
              </a:rPr>
              <a:t>so</a:t>
            </a:r>
            <a:r>
              <a:rPr lang="en-US" altLang="zh-CN" sz="4000" dirty="0">
                <a:solidFill>
                  <a:schemeClr val="bg1"/>
                </a:solidFill>
                <a:latin typeface="Comic Sans MS" panose="030F0702030302020204" charset="0"/>
                <a:cs typeface="Comic Sans MS" panose="030F0702030302020204" charset="0"/>
                <a:sym typeface="+mn-ea"/>
              </a:rPr>
              <a:t> </a:t>
            </a:r>
            <a:r>
              <a:rPr lang="en-US" altLang="zh-CN" sz="3200" dirty="0">
                <a:solidFill>
                  <a:schemeClr val="bg1"/>
                </a:solidFill>
                <a:latin typeface="Comic Sans MS" panose="030F0702030302020204" charset="0"/>
                <a:cs typeface="Comic Sans MS" panose="030F0702030302020204" charset="0"/>
                <a:sym typeface="+mn-ea"/>
              </a:rPr>
              <a:t>inspired by the people </a:t>
            </a:r>
            <a:r>
              <a:rPr lang="en-US" altLang="zh-CN" sz="3200" dirty="0">
                <a:solidFill>
                  <a:srgbClr val="FFFF00"/>
                </a:solidFill>
                <a:latin typeface="Comic Sans MS" panose="030F0702030302020204" charset="0"/>
                <a:cs typeface="Comic Sans MS" panose="030F0702030302020204" charset="0"/>
                <a:sym typeface="+mn-ea"/>
              </a:rPr>
              <a:t>she met online </a:t>
            </a:r>
            <a:r>
              <a:rPr lang="en-US" altLang="zh-CN" sz="4000" i="1" u="sng" dirty="0">
                <a:solidFill>
                  <a:schemeClr val="accent4">
                    <a:lumMod val="75000"/>
                  </a:schemeClr>
                </a:solidFill>
                <a:effectLst>
                  <a:outerShdw blurRad="38100" dist="38100" dir="2700000" algn="tl">
                    <a:srgbClr val="000000">
                      <a:alpha val="43137"/>
                    </a:srgbClr>
                  </a:outerShdw>
                </a:effectLst>
                <a:latin typeface="Comic Sans MS" panose="030F0702030302020204" charset="0"/>
                <a:cs typeface="Comic Sans MS" panose="030F0702030302020204" charset="0"/>
                <a:sym typeface="+mn-ea"/>
              </a:rPr>
              <a:t>that</a:t>
            </a:r>
            <a:r>
              <a:rPr lang="en-US" altLang="zh-CN" sz="3200" dirty="0">
                <a:solidFill>
                  <a:schemeClr val="accent4">
                    <a:lumMod val="75000"/>
                  </a:schemeClr>
                </a:solidFill>
                <a:latin typeface="Comic Sans MS" panose="030F0702030302020204" charset="0"/>
                <a:cs typeface="Comic Sans MS" panose="030F0702030302020204" charset="0"/>
                <a:sym typeface="+mn-ea"/>
              </a:rPr>
              <a:t> she decided to start an IT club</a:t>
            </a:r>
            <a:r>
              <a:rPr lang="en-US" altLang="zh-CN" sz="3200" dirty="0">
                <a:solidFill>
                  <a:schemeClr val="bg1"/>
                </a:solidFill>
                <a:latin typeface="Comic Sans MS" panose="030F0702030302020204" charset="0"/>
                <a:cs typeface="Comic Sans MS" panose="030F0702030302020204" charset="0"/>
                <a:sym typeface="+mn-ea"/>
              </a:rPr>
              <a:t> </a:t>
            </a:r>
            <a:r>
              <a:rPr lang="en-US" altLang="zh-CN" sz="3200" dirty="0">
                <a:solidFill>
                  <a:schemeClr val="accent3">
                    <a:lumMod val="60000"/>
                    <a:lumOff val="40000"/>
                  </a:schemeClr>
                </a:solidFill>
                <a:latin typeface="Comic Sans MS" panose="030F0702030302020204" charset="0"/>
                <a:cs typeface="Comic Sans MS" panose="030F0702030302020204" charset="0"/>
                <a:sym typeface="+mn-ea"/>
              </a:rPr>
              <a:t>to teach older people </a:t>
            </a:r>
            <a:r>
              <a:rPr lang="en-US" altLang="zh-CN" sz="3200" dirty="0">
                <a:solidFill>
                  <a:schemeClr val="accent2">
                    <a:lumMod val="60000"/>
                    <a:lumOff val="40000"/>
                  </a:schemeClr>
                </a:solidFill>
                <a:latin typeface="Comic Sans MS" panose="030F0702030302020204" charset="0"/>
                <a:cs typeface="Comic Sans MS" panose="030F0702030302020204" charset="0"/>
                <a:sym typeface="+mn-ea"/>
              </a:rPr>
              <a:t>how to use computers and the Internet</a:t>
            </a:r>
            <a:r>
              <a:rPr lang="en-US" altLang="zh-CN" sz="3200" dirty="0">
                <a:solidFill>
                  <a:schemeClr val="bg1"/>
                </a:solidFill>
                <a:latin typeface="Comic Sans MS" panose="030F0702030302020204" charset="0"/>
                <a:cs typeface="Comic Sans MS" panose="030F0702030302020204" charset="0"/>
                <a:sym typeface="+mn-ea"/>
              </a:rPr>
              <a:t>.</a:t>
            </a:r>
            <a:endParaRPr lang="en-US" altLang="zh-CN" sz="3200" dirty="0">
              <a:solidFill>
                <a:schemeClr val="bg1"/>
              </a:solidFill>
              <a:latin typeface="Comic Sans MS" panose="030F0702030302020204" charset="0"/>
              <a:sym typeface="宋体" panose="02010600030101010101" pitchFamily="2" charset="-122"/>
            </a:endParaRPr>
          </a:p>
        </p:txBody>
      </p:sp>
      <p:sp>
        <p:nvSpPr>
          <p:cNvPr id="28" name="文本框 7"/>
          <p:cNvSpPr/>
          <p:nvPr/>
        </p:nvSpPr>
        <p:spPr>
          <a:xfrm>
            <a:off x="-47307" y="4491146"/>
            <a:ext cx="12239307" cy="1077218"/>
          </a:xfrm>
          <a:prstGeom prst="rect">
            <a:avLst/>
          </a:prstGeom>
          <a:solidFill>
            <a:schemeClr val="tx1"/>
          </a:solidFill>
          <a:ln>
            <a:noFill/>
            <a:miter lim="800000"/>
          </a:ln>
        </p:spPr>
        <p:txBody>
          <a:bodyPr wrap="square" anchor="t" anchorCtr="0">
            <a:spAutoFit/>
          </a:bodyPr>
          <a:lstStyle>
            <a:lvl1pPr marL="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1pPr>
            <a:lvl2pPr marL="4572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2pPr>
            <a:lvl3pPr marL="9144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3pPr>
            <a:lvl4pPr marL="13716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4pPr>
            <a:lvl5pPr marL="1828800" indent="0" algn="l" defTabSz="914400" rtl="0" eaLnBrk="1" fontAlgn="base" hangingPunct="1">
              <a:lnSpc>
                <a:spcPct val="100000"/>
              </a:lnSpc>
              <a:spcBef>
                <a:spcPct val="0"/>
              </a:spcBef>
              <a:spcAft>
                <a:spcPct val="0"/>
              </a:spcAft>
              <a:buClrTx/>
              <a:buSzTx/>
              <a:buFont typeface="Arial" panose="020B0604020202020204" pitchFamily="34" charset="0"/>
              <a:buNone/>
              <a:defRPr lang="zh-CN" altLang="en-US" sz="3600" b="1" i="0" u="none" baseline="0">
                <a:solidFill>
                  <a:schemeClr val="tx1"/>
                </a:solidFill>
                <a:latin typeface="Times New Roman" panose="02020603050405020304" charset="0"/>
                <a:ea typeface="宋体" panose="02010600030101010101" pitchFamily="2" charset="-122"/>
              </a:defRPr>
            </a:lvl5pPr>
          </a:lstStyle>
          <a:p>
            <a:pPr lvl="0" algn="ctr"/>
            <a:r>
              <a:rPr lang="zh-CN" altLang="zh-CN" sz="3200">
                <a:solidFill>
                  <a:schemeClr val="bg1"/>
                </a:solidFill>
                <a:latin typeface="楷体" panose="02010609060101010101" charset="-122"/>
                <a:ea typeface="楷体" panose="02010609060101010101" charset="-122"/>
                <a:sym typeface="+mn-ea"/>
              </a:rPr>
              <a:t>她受到网友的启发，决定成立一个</a:t>
            </a:r>
            <a:r>
              <a:rPr lang="en-US" altLang="zh-CN" sz="3200">
                <a:solidFill>
                  <a:schemeClr val="bg1"/>
                </a:solidFill>
                <a:latin typeface="楷体" panose="02010609060101010101" charset="-122"/>
                <a:ea typeface="楷体" panose="02010609060101010101" charset="-122"/>
                <a:sym typeface="+mn-ea"/>
              </a:rPr>
              <a:t>IT</a:t>
            </a:r>
            <a:r>
              <a:rPr lang="zh-CN" altLang="en-US" sz="3200">
                <a:solidFill>
                  <a:schemeClr val="bg1"/>
                </a:solidFill>
                <a:latin typeface="楷体" panose="02010609060101010101" charset="-122"/>
                <a:ea typeface="楷体" panose="02010609060101010101" charset="-122"/>
                <a:sym typeface="+mn-ea"/>
              </a:rPr>
              <a:t>俱乐部来教年长一些的人们学习使用电脑和互联网</a:t>
            </a:r>
            <a:endParaRPr lang="en-US" altLang="zh-CN" sz="3200" dirty="0">
              <a:solidFill>
                <a:schemeClr val="bg1"/>
              </a:solidFill>
              <a:latin typeface="Comic Sans MS" panose="030F0702030302020204" charset="0"/>
              <a:sym typeface="宋体" panose="02010600030101010101" pitchFamily="2" charset="-122"/>
            </a:endParaRPr>
          </a:p>
        </p:txBody>
      </p:sp>
    </p:spTree>
    <p:custDataLst>
      <p:tags r:id="rId4"/>
    </p:custData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11"/>
                                        </p:tgtEl>
                                        <p:attrNameLst>
                                          <p:attrName>style.visibility</p:attrName>
                                        </p:attrNameLst>
                                      </p:cBhvr>
                                      <p:to>
                                        <p:strVal val="visible"/>
                                      </p:to>
                                    </p:set>
                                    <p:animEffect transition="in" filter="randombar(horizontal)">
                                      <p:cBhvr>
                                        <p:cTn id="7" dur="500"/>
                                        <p:tgtEl>
                                          <p:spTgt spid="11"/>
                                        </p:tgtEl>
                                      </p:cBhvr>
                                    </p:animEffect>
                                  </p:childTnLst>
                                </p:cTn>
                              </p:par>
                            </p:childTnLst>
                          </p:cTn>
                        </p:par>
                        <p:par>
                          <p:cTn id="8" fill="hold">
                            <p:stCondLst>
                              <p:cond delay="500"/>
                            </p:stCondLst>
                            <p:childTnLst>
                              <p:par>
                                <p:cTn id="9" presetID="14" presetClass="entr" presetSubtype="10"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randombar(horizontal)">
                                      <p:cBhvr>
                                        <p:cTn id="11" dur="500"/>
                                        <p:tgtEl>
                                          <p:spTgt spid="16"/>
                                        </p:tgtEl>
                                      </p:cBhvr>
                                    </p:animEffect>
                                  </p:childTnLst>
                                </p:cTn>
                              </p:par>
                            </p:childTnLst>
                          </p:cTn>
                        </p:par>
                      </p:childTnLst>
                    </p:cTn>
                  </p:par>
                  <p:par>
                    <p:cTn id="12" fill="hold">
                      <p:stCondLst>
                        <p:cond delay="indefinite"/>
                      </p:stCondLst>
                      <p:childTnLst>
                        <p:par>
                          <p:cTn id="13" fill="hold">
                            <p:stCondLst>
                              <p:cond delay="0"/>
                            </p:stCondLst>
                            <p:childTnLst>
                              <p:par>
                                <p:cTn id="14" presetID="14" presetClass="entr" presetSubtype="10" fill="hold" nodeType="clickEffect">
                                  <p:stCondLst>
                                    <p:cond delay="0"/>
                                  </p:stCondLst>
                                  <p:childTnLst>
                                    <p:set>
                                      <p:cBhvr>
                                        <p:cTn id="15" dur="1" fill="hold">
                                          <p:stCondLst>
                                            <p:cond delay="0"/>
                                          </p:stCondLst>
                                        </p:cTn>
                                        <p:tgtEl>
                                          <p:spTgt spid="30"/>
                                        </p:tgtEl>
                                        <p:attrNameLst>
                                          <p:attrName>style.visibility</p:attrName>
                                        </p:attrNameLst>
                                      </p:cBhvr>
                                      <p:to>
                                        <p:strVal val="visible"/>
                                      </p:to>
                                    </p:set>
                                    <p:animEffect transition="in" filter="randombar(horizontal)">
                                      <p:cBhvr>
                                        <p:cTn id="16" dur="500"/>
                                        <p:tgtEl>
                                          <p:spTgt spid="30"/>
                                        </p:tgtEl>
                                      </p:cBhvr>
                                    </p:animEffect>
                                  </p:childTnLst>
                                </p:cTn>
                              </p:par>
                            </p:childTnLst>
                          </p:cTn>
                        </p:par>
                        <p:par>
                          <p:cTn id="17" fill="hold">
                            <p:stCondLst>
                              <p:cond delay="500"/>
                            </p:stCondLst>
                            <p:childTnLst>
                              <p:par>
                                <p:cTn id="18" presetID="14" presetClass="entr" presetSubtype="10" fill="hold" grpId="0" nodeType="afterEffect">
                                  <p:stCondLst>
                                    <p:cond delay="0"/>
                                  </p:stCondLst>
                                  <p:childTnLst>
                                    <p:set>
                                      <p:cBhvr>
                                        <p:cTn id="19" dur="1" fill="hold">
                                          <p:stCondLst>
                                            <p:cond delay="0"/>
                                          </p:stCondLst>
                                        </p:cTn>
                                        <p:tgtEl>
                                          <p:spTgt spid="20"/>
                                        </p:tgtEl>
                                        <p:attrNameLst>
                                          <p:attrName>style.visibility</p:attrName>
                                        </p:attrNameLst>
                                      </p:cBhvr>
                                      <p:to>
                                        <p:strVal val="visible"/>
                                      </p:to>
                                    </p:set>
                                    <p:animEffect transition="in" filter="randombar(horizontal)">
                                      <p:cBhvr>
                                        <p:cTn id="20" dur="500"/>
                                        <p:tgtEl>
                                          <p:spTgt spid="20"/>
                                        </p:tgtEl>
                                      </p:cBhvr>
                                    </p:animEffect>
                                  </p:childTnLst>
                                </p:cTn>
                              </p:par>
                            </p:childTnLst>
                          </p:cTn>
                        </p:par>
                      </p:childTnLst>
                    </p:cTn>
                  </p:par>
                  <p:par>
                    <p:cTn id="21" fill="hold">
                      <p:stCondLst>
                        <p:cond delay="indefinite"/>
                      </p:stCondLst>
                      <p:childTnLst>
                        <p:par>
                          <p:cTn id="22" fill="hold">
                            <p:stCondLst>
                              <p:cond delay="0"/>
                            </p:stCondLst>
                            <p:childTnLst>
                              <p:par>
                                <p:cTn id="23" presetID="14" presetClass="entr" presetSubtype="10" fill="hold" grpId="0" nodeType="clickEffect">
                                  <p:stCondLst>
                                    <p:cond delay="0"/>
                                  </p:stCondLst>
                                  <p:childTnLst>
                                    <p:set>
                                      <p:cBhvr>
                                        <p:cTn id="24" dur="1" fill="hold">
                                          <p:stCondLst>
                                            <p:cond delay="0"/>
                                          </p:stCondLst>
                                        </p:cTn>
                                        <p:tgtEl>
                                          <p:spTgt spid="22"/>
                                        </p:tgtEl>
                                        <p:attrNameLst>
                                          <p:attrName>style.visibility</p:attrName>
                                        </p:attrNameLst>
                                      </p:cBhvr>
                                      <p:to>
                                        <p:strVal val="visible"/>
                                      </p:to>
                                    </p:set>
                                    <p:animEffect transition="in" filter="randombar(horizontal)">
                                      <p:cBhvr>
                                        <p:cTn id="25" dur="500"/>
                                        <p:tgtEl>
                                          <p:spTgt spid="22"/>
                                        </p:tgtEl>
                                      </p:cBhvr>
                                    </p:animEffect>
                                  </p:childTnLst>
                                </p:cTn>
                              </p:par>
                            </p:childTnLst>
                          </p:cTn>
                        </p:par>
                      </p:childTnLst>
                    </p:cTn>
                  </p:par>
                  <p:par>
                    <p:cTn id="26" fill="hold">
                      <p:stCondLst>
                        <p:cond delay="indefinite"/>
                      </p:stCondLst>
                      <p:childTnLst>
                        <p:par>
                          <p:cTn id="27" fill="hold">
                            <p:stCondLst>
                              <p:cond delay="0"/>
                            </p:stCondLst>
                            <p:childTnLst>
                              <p:par>
                                <p:cTn id="28" presetID="14" presetClass="entr" presetSubtype="10" fill="hold" grpId="0" nodeType="clickEffect">
                                  <p:stCondLst>
                                    <p:cond delay="0"/>
                                  </p:stCondLst>
                                  <p:childTnLst>
                                    <p:set>
                                      <p:cBhvr>
                                        <p:cTn id="29" dur="1" fill="hold">
                                          <p:stCondLst>
                                            <p:cond delay="0"/>
                                          </p:stCondLst>
                                        </p:cTn>
                                        <p:tgtEl>
                                          <p:spTgt spid="28"/>
                                        </p:tgtEl>
                                        <p:attrNameLst>
                                          <p:attrName>style.visibility</p:attrName>
                                        </p:attrNameLst>
                                      </p:cBhvr>
                                      <p:to>
                                        <p:strVal val="visible"/>
                                      </p:to>
                                    </p:set>
                                    <p:animEffect transition="in" filter="randombar(horizontal)">
                                      <p:cBhvr>
                                        <p:cTn id="30" dur="500"/>
                                        <p:tgtEl>
                                          <p:spTgt spid="28"/>
                                        </p:tgtEl>
                                      </p:cBhvr>
                                    </p:animEffect>
                                  </p:childTnLst>
                                </p:cTn>
                              </p:par>
                            </p:childTnLst>
                          </p:cTn>
                        </p:par>
                      </p:childTnLst>
                    </p:cTn>
                  </p:par>
                  <p:par>
                    <p:cTn id="31" fill="hold">
                      <p:stCondLst>
                        <p:cond delay="indefinite"/>
                      </p:stCondLst>
                      <p:childTnLst>
                        <p:par>
                          <p:cTn id="32" fill="hold">
                            <p:stCondLst>
                              <p:cond delay="0"/>
                            </p:stCondLst>
                            <p:childTnLst>
                              <p:par>
                                <p:cTn id="33" presetID="14" presetClass="exit" presetSubtype="10" fill="hold" grpId="2" nodeType="clickEffect">
                                  <p:stCondLst>
                                    <p:cond delay="0"/>
                                  </p:stCondLst>
                                  <p:childTnLst>
                                    <p:animEffect transition="out" filter="randombar(horizontal)">
                                      <p:cBhvr>
                                        <p:cTn id="34" dur="500"/>
                                        <p:tgtEl>
                                          <p:spTgt spid="28"/>
                                        </p:tgtEl>
                                      </p:cBhvr>
                                    </p:animEffect>
                                    <p:set>
                                      <p:cBhvr>
                                        <p:cTn id="35" dur="1" fill="hold">
                                          <p:stCondLst>
                                            <p:cond delay="499"/>
                                          </p:stCondLst>
                                        </p:cTn>
                                        <p:tgtEl>
                                          <p:spTgt spid="28"/>
                                        </p:tgtEl>
                                        <p:attrNameLst>
                                          <p:attrName>style.visibility</p:attrName>
                                        </p:attrNameLst>
                                      </p:cBhvr>
                                      <p:to>
                                        <p:strVal val="hidden"/>
                                      </p:to>
                                    </p:set>
                                  </p:childTnLst>
                                </p:cTn>
                              </p:par>
                              <p:par>
                                <p:cTn id="36" presetID="14" presetClass="exit" presetSubtype="10" fill="hold" grpId="2" nodeType="withEffect">
                                  <p:stCondLst>
                                    <p:cond delay="0"/>
                                  </p:stCondLst>
                                  <p:childTnLst>
                                    <p:animEffect transition="out" filter="randombar(horizontal)">
                                      <p:cBhvr>
                                        <p:cTn id="37" dur="500"/>
                                        <p:tgtEl>
                                          <p:spTgt spid="22"/>
                                        </p:tgtEl>
                                      </p:cBhvr>
                                    </p:animEffect>
                                    <p:set>
                                      <p:cBhvr>
                                        <p:cTn id="38" dur="1" fill="hold">
                                          <p:stCondLst>
                                            <p:cond delay="499"/>
                                          </p:stCondLst>
                                        </p:cTn>
                                        <p:tgtEl>
                                          <p:spTgt spid="22"/>
                                        </p:tgtEl>
                                        <p:attrNameLst>
                                          <p:attrName>style.visibility</p:attrName>
                                        </p:attrNameLst>
                                      </p:cBhvr>
                                      <p:to>
                                        <p:strVal val="hidden"/>
                                      </p:to>
                                    </p:set>
                                  </p:childTnLst>
                                </p:cTn>
                              </p:par>
                              <p:par>
                                <p:cTn id="39" presetID="22" presetClass="entr" presetSubtype="1" fill="hold" nodeType="withEffect">
                                  <p:stCondLst>
                                    <p:cond delay="0"/>
                                  </p:stCondLst>
                                  <p:childTnLst>
                                    <p:set>
                                      <p:cBhvr>
                                        <p:cTn id="40" dur="1" fill="hold">
                                          <p:stCondLst>
                                            <p:cond delay="0"/>
                                          </p:stCondLst>
                                        </p:cTn>
                                        <p:tgtEl>
                                          <p:spTgt spid="37"/>
                                        </p:tgtEl>
                                        <p:attrNameLst>
                                          <p:attrName>style.visibility</p:attrName>
                                        </p:attrNameLst>
                                      </p:cBhvr>
                                      <p:to>
                                        <p:strVal val="visible"/>
                                      </p:to>
                                    </p:set>
                                    <p:animEffect transition="in" filter="wipe(up)">
                                      <p:cBhvr>
                                        <p:cTn id="41" dur="500"/>
                                        <p:tgtEl>
                                          <p:spTgt spid="37"/>
                                        </p:tgtEl>
                                      </p:cBhvr>
                                    </p:animEffect>
                                  </p:childTnLst>
                                </p:cTn>
                              </p:par>
                            </p:childTnLst>
                          </p:cTn>
                        </p:par>
                        <p:par>
                          <p:cTn id="42" fill="hold">
                            <p:stCondLst>
                              <p:cond delay="500"/>
                            </p:stCondLst>
                            <p:childTnLst>
                              <p:par>
                                <p:cTn id="43" presetID="14" presetClass="entr" presetSubtype="10" fill="hold" nodeType="afterEffect">
                                  <p:stCondLst>
                                    <p:cond delay="0"/>
                                  </p:stCondLst>
                                  <p:childTnLst>
                                    <p:set>
                                      <p:cBhvr>
                                        <p:cTn id="44" dur="1" fill="hold">
                                          <p:stCondLst>
                                            <p:cond delay="0"/>
                                          </p:stCondLst>
                                        </p:cTn>
                                        <p:tgtEl>
                                          <p:spTgt spid="23">
                                            <p:txEl>
                                              <p:pRg st="0" end="0"/>
                                            </p:txEl>
                                          </p:spTgt>
                                        </p:tgtEl>
                                        <p:attrNameLst>
                                          <p:attrName>style.visibility</p:attrName>
                                        </p:attrNameLst>
                                      </p:cBhvr>
                                      <p:to>
                                        <p:strVal val="visible"/>
                                      </p:to>
                                    </p:set>
                                    <p:animEffect transition="in" filter="randombar(horizontal)">
                                      <p:cBhvr>
                                        <p:cTn id="45" dur="500"/>
                                        <p:tgtEl>
                                          <p:spTgt spid="23">
                                            <p:txEl>
                                              <p:pRg st="0" end="0"/>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14" presetClass="entr" presetSubtype="10" fill="hold" nodeType="clickEffect">
                                  <p:stCondLst>
                                    <p:cond delay="0"/>
                                  </p:stCondLst>
                                  <p:childTnLst>
                                    <p:set>
                                      <p:cBhvr>
                                        <p:cTn id="49" dur="1" fill="hold">
                                          <p:stCondLst>
                                            <p:cond delay="0"/>
                                          </p:stCondLst>
                                        </p:cTn>
                                        <p:tgtEl>
                                          <p:spTgt spid="23">
                                            <p:txEl>
                                              <p:pRg st="1" end="1"/>
                                            </p:txEl>
                                          </p:spTgt>
                                        </p:tgtEl>
                                        <p:attrNameLst>
                                          <p:attrName>style.visibility</p:attrName>
                                        </p:attrNameLst>
                                      </p:cBhvr>
                                      <p:to>
                                        <p:strVal val="visible"/>
                                      </p:to>
                                    </p:set>
                                    <p:animEffect transition="in" filter="randombar(horizontal)">
                                      <p:cBhvr>
                                        <p:cTn id="50" dur="500"/>
                                        <p:tgtEl>
                                          <p:spTgt spid="23">
                                            <p:txEl>
                                              <p:pRg st="1" end="1"/>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22" presetClass="entr" presetSubtype="1"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wipe(up)">
                                      <p:cBhvr>
                                        <p:cTn id="55" dur="500"/>
                                        <p:tgtEl>
                                          <p:spTgt spid="21"/>
                                        </p:tgtEl>
                                      </p:cBhvr>
                                    </p:animEffect>
                                  </p:childTnLst>
                                </p:cTn>
                              </p:par>
                            </p:childTnLst>
                          </p:cTn>
                        </p:par>
                        <p:par>
                          <p:cTn id="56" fill="hold">
                            <p:stCondLst>
                              <p:cond delay="500"/>
                            </p:stCondLst>
                            <p:childTnLst>
                              <p:par>
                                <p:cTn id="57" presetID="14" presetClass="entr" presetSubtype="10" fill="hold" nodeType="afterEffect">
                                  <p:stCondLst>
                                    <p:cond delay="0"/>
                                  </p:stCondLst>
                                  <p:childTnLst>
                                    <p:set>
                                      <p:cBhvr>
                                        <p:cTn id="58" dur="1" fill="hold">
                                          <p:stCondLst>
                                            <p:cond delay="0"/>
                                          </p:stCondLst>
                                        </p:cTn>
                                        <p:tgtEl>
                                          <p:spTgt spid="24">
                                            <p:txEl>
                                              <p:pRg st="0" end="0"/>
                                            </p:txEl>
                                          </p:spTgt>
                                        </p:tgtEl>
                                        <p:attrNameLst>
                                          <p:attrName>style.visibility</p:attrName>
                                        </p:attrNameLst>
                                      </p:cBhvr>
                                      <p:to>
                                        <p:strVal val="visible"/>
                                      </p:to>
                                    </p:set>
                                    <p:animEffect transition="in" filter="randombar(horizontal)">
                                      <p:cBhvr>
                                        <p:cTn id="59" dur="500"/>
                                        <p:tgtEl>
                                          <p:spTgt spid="24">
                                            <p:txEl>
                                              <p:pRg st="0" end="0"/>
                                            </p:txEl>
                                          </p:spTgt>
                                        </p:tgtEl>
                                      </p:cBhvr>
                                    </p:animEffect>
                                  </p:childTnLst>
                                </p:cTn>
                              </p:par>
                            </p:childTnLst>
                          </p:cTn>
                        </p:par>
                      </p:childTnLst>
                    </p:cTn>
                  </p:par>
                  <p:par>
                    <p:cTn id="60" fill="hold">
                      <p:stCondLst>
                        <p:cond delay="indefinite"/>
                      </p:stCondLst>
                      <p:childTnLst>
                        <p:par>
                          <p:cTn id="61" fill="hold">
                            <p:stCondLst>
                              <p:cond delay="0"/>
                            </p:stCondLst>
                            <p:childTnLst>
                              <p:par>
                                <p:cTn id="62" presetID="14" presetClass="entr" presetSubtype="10" fill="hold" nodeType="clickEffect">
                                  <p:stCondLst>
                                    <p:cond delay="0"/>
                                  </p:stCondLst>
                                  <p:childTnLst>
                                    <p:set>
                                      <p:cBhvr>
                                        <p:cTn id="63" dur="1" fill="hold">
                                          <p:stCondLst>
                                            <p:cond delay="0"/>
                                          </p:stCondLst>
                                        </p:cTn>
                                        <p:tgtEl>
                                          <p:spTgt spid="24">
                                            <p:txEl>
                                              <p:pRg st="1" end="1"/>
                                            </p:txEl>
                                          </p:spTgt>
                                        </p:tgtEl>
                                        <p:attrNameLst>
                                          <p:attrName>style.visibility</p:attrName>
                                        </p:attrNameLst>
                                      </p:cBhvr>
                                      <p:to>
                                        <p:strVal val="visible"/>
                                      </p:to>
                                    </p:set>
                                    <p:animEffect transition="in" filter="randombar(horizontal)">
                                      <p:cBhvr>
                                        <p:cTn id="64" dur="500"/>
                                        <p:tgtEl>
                                          <p:spTgt spid="24">
                                            <p:txEl>
                                              <p:pRg st="1" end="1"/>
                                            </p:txEl>
                                          </p:spTgt>
                                        </p:tgtEl>
                                      </p:cBhvr>
                                    </p:animEffect>
                                  </p:childTnLst>
                                </p:cTn>
                              </p:par>
                            </p:childTnLst>
                          </p:cTn>
                        </p:par>
                      </p:childTnLst>
                    </p:cTn>
                  </p:par>
                  <p:par>
                    <p:cTn id="65" fill="hold">
                      <p:stCondLst>
                        <p:cond delay="indefinite"/>
                      </p:stCondLst>
                      <p:childTnLst>
                        <p:par>
                          <p:cTn id="66" fill="hold">
                            <p:stCondLst>
                              <p:cond delay="0"/>
                            </p:stCondLst>
                            <p:childTnLst>
                              <p:par>
                                <p:cTn id="67" presetID="22" presetClass="entr" presetSubtype="1" fill="hold" nodeType="clickEffect">
                                  <p:stCondLst>
                                    <p:cond delay="0"/>
                                  </p:stCondLst>
                                  <p:childTnLst>
                                    <p:set>
                                      <p:cBhvr>
                                        <p:cTn id="68" dur="1" fill="hold">
                                          <p:stCondLst>
                                            <p:cond delay="0"/>
                                          </p:stCondLst>
                                        </p:cTn>
                                        <p:tgtEl>
                                          <p:spTgt spid="25"/>
                                        </p:tgtEl>
                                        <p:attrNameLst>
                                          <p:attrName>style.visibility</p:attrName>
                                        </p:attrNameLst>
                                      </p:cBhvr>
                                      <p:to>
                                        <p:strVal val="visible"/>
                                      </p:to>
                                    </p:set>
                                    <p:animEffect transition="in" filter="wipe(up)">
                                      <p:cBhvr>
                                        <p:cTn id="69" dur="500"/>
                                        <p:tgtEl>
                                          <p:spTgt spid="25"/>
                                        </p:tgtEl>
                                      </p:cBhvr>
                                    </p:animEffect>
                                  </p:childTnLst>
                                </p:cTn>
                              </p:par>
                            </p:childTnLst>
                          </p:cTn>
                        </p:par>
                        <p:par>
                          <p:cTn id="70" fill="hold">
                            <p:stCondLst>
                              <p:cond delay="500"/>
                            </p:stCondLst>
                            <p:childTnLst>
                              <p:par>
                                <p:cTn id="71" presetID="14" presetClass="entr" presetSubtype="10" fill="hold" nodeType="afterEffect">
                                  <p:stCondLst>
                                    <p:cond delay="0"/>
                                  </p:stCondLst>
                                  <p:childTnLst>
                                    <p:set>
                                      <p:cBhvr>
                                        <p:cTn id="72" dur="1" fill="hold">
                                          <p:stCondLst>
                                            <p:cond delay="0"/>
                                          </p:stCondLst>
                                        </p:cTn>
                                        <p:tgtEl>
                                          <p:spTgt spid="26">
                                            <p:txEl>
                                              <p:pRg st="0" end="0"/>
                                            </p:txEl>
                                          </p:spTgt>
                                        </p:tgtEl>
                                        <p:attrNameLst>
                                          <p:attrName>style.visibility</p:attrName>
                                        </p:attrNameLst>
                                      </p:cBhvr>
                                      <p:to>
                                        <p:strVal val="visible"/>
                                      </p:to>
                                    </p:set>
                                    <p:animEffect transition="in" filter="randombar(horizontal)">
                                      <p:cBhvr>
                                        <p:cTn id="73" dur="500"/>
                                        <p:tgtEl>
                                          <p:spTgt spid="26">
                                            <p:txEl>
                                              <p:pRg st="0" end="0"/>
                                            </p:txEl>
                                          </p:spTgt>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nodeType="clickEffect">
                                  <p:stCondLst>
                                    <p:cond delay="0"/>
                                  </p:stCondLst>
                                  <p:childTnLst>
                                    <p:set>
                                      <p:cBhvr>
                                        <p:cTn id="77" dur="1" fill="hold">
                                          <p:stCondLst>
                                            <p:cond delay="0"/>
                                          </p:stCondLst>
                                        </p:cTn>
                                        <p:tgtEl>
                                          <p:spTgt spid="26">
                                            <p:txEl>
                                              <p:pRg st="1" end="1"/>
                                            </p:txEl>
                                          </p:spTgt>
                                        </p:tgtEl>
                                        <p:attrNameLst>
                                          <p:attrName>style.visibility</p:attrName>
                                        </p:attrNameLst>
                                      </p:cBhvr>
                                      <p:to>
                                        <p:strVal val="visible"/>
                                      </p:to>
                                    </p:set>
                                    <p:animEffect transition="in" filter="randombar(horizontal)">
                                      <p:cBhvr>
                                        <p:cTn id="78" dur="500"/>
                                        <p:tgtEl>
                                          <p:spTgt spid="26">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1"/>
      <p:bldP spid="7" grpId="1" animBg="1"/>
      <p:bldP spid="13" grpId="1"/>
      <p:bldP spid="16" grpId="0"/>
      <p:bldP spid="16" grpId="1"/>
      <p:bldP spid="20" grpId="0"/>
      <p:bldP spid="20" grpId="1"/>
      <p:bldP spid="23" grpId="1"/>
      <p:bldP spid="24" grpId="1"/>
      <p:bldP spid="26" grpId="1"/>
      <p:bldP spid="22" grpId="0" bldLvl="0" animBg="1"/>
      <p:bldP spid="22" grpId="1" animBg="1"/>
      <p:bldP spid="22" grpId="2" animBg="1"/>
      <p:bldP spid="28" grpId="0" bldLvl="0" animBg="1"/>
      <p:bldP spid="28" grpId="1" animBg="1"/>
      <p:bldP spid="28" grpId="2" animBg="1"/>
    </p:bldLst>
  </p:timing>
</p:sld>
</file>

<file path=ppt/tags/tag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00.xml><?xml version="1.0" encoding="utf-8"?>
<p:tagLst xmlns:p="http://schemas.openxmlformats.org/presentationml/2006/main">
  <p:tag name="KSO_WM_UNIT_PLACING_PICTURE_USER_VIEWPORT" val="{&quot;height&quot;:3797,&quot;width&quot;:4915}"/>
</p:tagLst>
</file>

<file path=ppt/tags/tag101.xml><?xml version="1.0" encoding="utf-8"?>
<p:tagLst xmlns:p="http://schemas.openxmlformats.org/presentationml/2006/main">
  <p:tag name="AS_UNIQUEID" val="70"/>
</p:tagLst>
</file>

<file path=ppt/tags/tag102.xml><?xml version="1.0" encoding="utf-8"?>
<p:tagLst xmlns:p="http://schemas.openxmlformats.org/presentationml/2006/main">
  <p:tag name="KSO_WM_BEAUTIFY_FLAG" val="#wm#"/>
  <p:tag name="KSO_WM_TEMPLATE_CATEGORY" val="diagram"/>
  <p:tag name="KSO_WM_TEMPLATE_INDEX" val="20195021"/>
</p:tagLst>
</file>

<file path=ppt/tags/tag103.xml><?xml version="1.0" encoding="utf-8"?>
<p:tagLst xmlns:p="http://schemas.openxmlformats.org/presentationml/2006/main">
  <p:tag name="KSO_WM_UNIT_PLACING_PICTURE_USER_VIEWPORT" val="{&quot;height&quot;:3797,&quot;width&quot;:4915}"/>
</p:tagLst>
</file>

<file path=ppt/tags/tag104.xml><?xml version="1.0" encoding="utf-8"?>
<p:tagLst xmlns:p="http://schemas.openxmlformats.org/presentationml/2006/main">
  <p:tag name="AS_UNIQUEID" val="70"/>
</p:tagLst>
</file>

<file path=ppt/tags/tag105.xml><?xml version="1.0" encoding="utf-8"?>
<p:tagLst xmlns:p="http://schemas.openxmlformats.org/presentationml/2006/main">
  <p:tag name="KSO_WM_BEAUTIFY_FLAG" val="#wm#"/>
  <p:tag name="KSO_WM_TEMPLATE_CATEGORY" val="diagram"/>
  <p:tag name="KSO_WM_TEMPLATE_INDEX" val="20195021"/>
</p:tagLst>
</file>

<file path=ppt/tags/tag106.xml><?xml version="1.0" encoding="utf-8"?>
<p:tagLst xmlns:p="http://schemas.openxmlformats.org/presentationml/2006/main">
  <p:tag name="KSO_WM_UNIT_PLACING_PICTURE_USER_VIEWPORT" val="{&quot;height&quot;:3797,&quot;width&quot;:4915}"/>
</p:tagLst>
</file>

<file path=ppt/tags/tag107.xml><?xml version="1.0" encoding="utf-8"?>
<p:tagLst xmlns:p="http://schemas.openxmlformats.org/presentationml/2006/main">
  <p:tag name="AS_UNIQUEID" val="70"/>
</p:tagLst>
</file>

<file path=ppt/tags/tag108.xml><?xml version="1.0" encoding="utf-8"?>
<p:tagLst xmlns:p="http://schemas.openxmlformats.org/presentationml/2006/main">
  <p:tag name="KSO_WM_BEAUTIFY_FLAG" val="#wm#"/>
  <p:tag name="KSO_WM_TEMPLATE_CATEGORY" val="diagram"/>
  <p:tag name="KSO_WM_TEMPLATE_INDEX" val="20195021"/>
</p:tagLst>
</file>

<file path=ppt/tags/tag109.xml><?xml version="1.0" encoding="utf-8"?>
<p:tagLst xmlns:p="http://schemas.openxmlformats.org/presentationml/2006/main">
  <p:tag name="KSO_WM_UNIT_PLACING_PICTURE_USER_VIEWPORT" val="{&quot;height&quot;:3797,&quot;width&quot;:4915}"/>
</p:tagLst>
</file>

<file path=ppt/tags/tag1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10.xml><?xml version="1.0" encoding="utf-8"?>
<p:tagLst xmlns:p="http://schemas.openxmlformats.org/presentationml/2006/main">
  <p:tag name="AS_UNIQUEID" val="70"/>
</p:tagLst>
</file>

<file path=ppt/tags/tag111.xml><?xml version="1.0" encoding="utf-8"?>
<p:tagLst xmlns:p="http://schemas.openxmlformats.org/presentationml/2006/main">
  <p:tag name="KSO_WM_BEAUTIFY_FLAG" val="#wm#"/>
  <p:tag name="KSO_WM_TEMPLATE_CATEGORY" val="diagram"/>
  <p:tag name="KSO_WM_TEMPLATE_INDEX" val="20195021"/>
</p:tagLst>
</file>

<file path=ppt/tags/tag112.xml><?xml version="1.0" encoding="utf-8"?>
<p:tagLst xmlns:p="http://schemas.openxmlformats.org/presentationml/2006/main">
  <p:tag name="KSO_WM_UNIT_PLACING_PICTURE_USER_VIEWPORT" val="{&quot;height&quot;:3797,&quot;width&quot;:4915}"/>
</p:tagLst>
</file>

<file path=ppt/tags/tag113.xml><?xml version="1.0" encoding="utf-8"?>
<p:tagLst xmlns:p="http://schemas.openxmlformats.org/presentationml/2006/main">
  <p:tag name="AS_UNIQUEID" val="70"/>
</p:tagLst>
</file>

<file path=ppt/tags/tag114.xml><?xml version="1.0" encoding="utf-8"?>
<p:tagLst xmlns:p="http://schemas.openxmlformats.org/presentationml/2006/main">
  <p:tag name="KSO_WM_BEAUTIFY_FLAG" val="#wm#"/>
  <p:tag name="KSO_WM_TEMPLATE_CATEGORY" val="diagram"/>
  <p:tag name="KSO_WM_TEMPLATE_INDEX" val="20195021"/>
</p:tagLst>
</file>

<file path=ppt/tags/tag115.xml><?xml version="1.0" encoding="utf-8"?>
<p:tagLst xmlns:p="http://schemas.openxmlformats.org/presentationml/2006/main">
  <p:tag name="KSO_WM_UNIT_PLACING_PICTURE_USER_VIEWPORT" val="{&quot;height&quot;:3797,&quot;width&quot;:4915}"/>
</p:tagLst>
</file>

<file path=ppt/tags/tag116.xml><?xml version="1.0" encoding="utf-8"?>
<p:tagLst xmlns:p="http://schemas.openxmlformats.org/presentationml/2006/main">
  <p:tag name="AS_UNIQUEID" val="70"/>
</p:tagLst>
</file>

<file path=ppt/tags/tag117.xml><?xml version="1.0" encoding="utf-8"?>
<p:tagLst xmlns:p="http://schemas.openxmlformats.org/presentationml/2006/main">
  <p:tag name="AS_UNIQUEID" val="376"/>
</p:tagLst>
</file>

<file path=ppt/tags/tag118.xml><?xml version="1.0" encoding="utf-8"?>
<p:tagLst xmlns:p="http://schemas.openxmlformats.org/presentationml/2006/main">
  <p:tag name="AS_UNIQUEID" val="399"/>
</p:tagLst>
</file>

<file path=ppt/tags/tag119.xml><?xml version="1.0" encoding="utf-8"?>
<p:tagLst xmlns:p="http://schemas.openxmlformats.org/presentationml/2006/main">
  <p:tag name="AS_UNIQUEID" val="377"/>
</p:tagLst>
</file>

<file path=ppt/tags/tag1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20.xml><?xml version="1.0" encoding="utf-8"?>
<p:tagLst xmlns:p="http://schemas.openxmlformats.org/presentationml/2006/main">
  <p:tag name="AS_UNIQUEID" val="386"/>
</p:tagLst>
</file>

<file path=ppt/tags/tag121.xml><?xml version="1.0" encoding="utf-8"?>
<p:tagLst xmlns:p="http://schemas.openxmlformats.org/presentationml/2006/main">
  <p:tag name="AS_UNIQUEID" val="378"/>
</p:tagLst>
</file>

<file path=ppt/tags/tag122.xml><?xml version="1.0" encoding="utf-8"?>
<p:tagLst xmlns:p="http://schemas.openxmlformats.org/presentationml/2006/main">
  <p:tag name="AS_UNIQUEID" val="380"/>
</p:tagLst>
</file>

<file path=ppt/tags/tag123.xml><?xml version="1.0" encoding="utf-8"?>
<p:tagLst xmlns:p="http://schemas.openxmlformats.org/presentationml/2006/main">
  <p:tag name="AS_UNIQUEID" val="381"/>
</p:tagLst>
</file>

<file path=ppt/tags/tag124.xml><?xml version="1.0" encoding="utf-8"?>
<p:tagLst xmlns:p="http://schemas.openxmlformats.org/presentationml/2006/main">
  <p:tag name="AS_UNIQUEID" val="388"/>
</p:tagLst>
</file>

<file path=ppt/tags/tag125.xml><?xml version="1.0" encoding="utf-8"?>
<p:tagLst xmlns:p="http://schemas.openxmlformats.org/presentationml/2006/main">
  <p:tag name="AS_UNIQUEID" val="389"/>
</p:tagLst>
</file>

<file path=ppt/tags/tag126.xml><?xml version="1.0" encoding="utf-8"?>
<p:tagLst xmlns:p="http://schemas.openxmlformats.org/presentationml/2006/main">
  <p:tag name="AS_UNIQUEID" val="390"/>
</p:tagLst>
</file>

<file path=ppt/tags/tag127.xml><?xml version="1.0" encoding="utf-8"?>
<p:tagLst xmlns:p="http://schemas.openxmlformats.org/presentationml/2006/main">
  <p:tag name="AS_UNIQUEID" val="387"/>
</p:tagLst>
</file>

<file path=ppt/tags/tag128.xml><?xml version="1.0" encoding="utf-8"?>
<p:tagLst xmlns:p="http://schemas.openxmlformats.org/presentationml/2006/main">
  <p:tag name="AS_UNIQUEID" val="397"/>
</p:tagLst>
</file>

<file path=ppt/tags/tag129.xml><?xml version="1.0" encoding="utf-8"?>
<p:tagLst xmlns:p="http://schemas.openxmlformats.org/presentationml/2006/main">
  <p:tag name="AS_UNIQUEID" val="398"/>
</p:tagLst>
</file>

<file path=ppt/tags/tag1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30.xml><?xml version="1.0" encoding="utf-8"?>
<p:tagLst xmlns:p="http://schemas.openxmlformats.org/presentationml/2006/main">
  <p:tag name="KSO_WM_UNIT_PLACING_PICTURE_USER_VIEWPORT" val="{&quot;height&quot;:3797,&quot;width&quot;:4915}"/>
</p:tagLst>
</file>

<file path=ppt/tags/tag131.xml><?xml version="1.0" encoding="utf-8"?>
<p:tagLst xmlns:p="http://schemas.openxmlformats.org/presentationml/2006/main">
  <p:tag name="AS_UNIQUEID" val="70"/>
</p:tagLst>
</file>

<file path=ppt/tags/tag1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1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2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2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3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3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3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4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4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4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5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2.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3.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4.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5.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5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176"/>
</p:tagLst>
</file>

<file path=ppt/tags/tag5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60.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1.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2.xml><?xml version="1.0" encoding="utf-8"?>
<p:tagLst xmlns:p="http://schemas.openxmlformats.org/presentationml/2006/main">
  <p:tag name="AS_UNIQUEID" val="70"/>
</p:tagLst>
</file>

<file path=ppt/tags/tag63.xml><?xml version="1.0" encoding="utf-8"?>
<p:tagLst xmlns:p="http://schemas.openxmlformats.org/presentationml/2006/main">
  <p:tag name="AS_UNIQUEID" val="71"/>
</p:tagLst>
</file>

<file path=ppt/tags/tag64.xml><?xml version="1.0" encoding="utf-8"?>
<p:tagLst xmlns:p="http://schemas.openxmlformats.org/presentationml/2006/main">
  <p:tag name="KSO_WM_UNIT_PLACING_PICTURE_USER_VIEWPORT" val="{&quot;height&quot;:3797,&quot;width&quot;:4915}"/>
</p:tagLst>
</file>

<file path=ppt/tags/tag65.xml><?xml version="1.0" encoding="utf-8"?>
<p:tagLst xmlns:p="http://schemas.openxmlformats.org/presentationml/2006/main">
  <p:tag name="AS_UNIQUEID" val="70"/>
</p:tagLst>
</file>

<file path=ppt/tags/tag66.xml><?xml version="1.0" encoding="utf-8"?>
<p:tagLst xmlns:p="http://schemas.openxmlformats.org/presentationml/2006/main">
  <p:tag name="AS_UNIQUEID" val="71"/>
</p:tagLst>
</file>

<file path=ppt/tags/tag67.xml><?xml version="1.0" encoding="utf-8"?>
<p:tagLst xmlns:p="http://schemas.openxmlformats.org/presentationml/2006/main">
  <p:tag name="AS_UNIQUEID" val="71"/>
</p:tagLst>
</file>

<file path=ppt/tags/tag68.xml><?xml version="1.0" encoding="utf-8"?>
<p:tagLst xmlns:p="http://schemas.openxmlformats.org/presentationml/2006/main">
  <p:tag name="AS_UNIQUEID" val="71"/>
</p:tagLst>
</file>

<file path=ppt/tags/tag69.xml><?xml version="1.0" encoding="utf-8"?>
<p:tagLst xmlns:p="http://schemas.openxmlformats.org/presentationml/2006/main">
  <p:tag name="AS_UNIQUEID" val="80"/>
  <p:tag name="KSO_WM_UNIT_PLACING_PICTURE_USER_VIEWPORT" val="{&quot;height&quot;:3139,&quot;width&quot;:6143}"/>
</p:tagLst>
</file>

<file path=ppt/tags/tag7.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70.xml><?xml version="1.0" encoding="utf-8"?>
<p:tagLst xmlns:p="http://schemas.openxmlformats.org/presentationml/2006/main">
  <p:tag name="AS_UNIQUEID" val="80"/>
  <p:tag name="KSO_WM_UNIT_PLACING_PICTURE_USER_VIEWPORT" val="{&quot;height&quot;:3139,&quot;width&quot;:6143}"/>
</p:tagLst>
</file>

<file path=ppt/tags/tag71.xml><?xml version="1.0" encoding="utf-8"?>
<p:tagLst xmlns:p="http://schemas.openxmlformats.org/presentationml/2006/main">
  <p:tag name="AS_UNIQUEID" val="88"/>
</p:tagLst>
</file>

<file path=ppt/tags/tag72.xml><?xml version="1.0" encoding="utf-8"?>
<p:tagLst xmlns:p="http://schemas.openxmlformats.org/presentationml/2006/main">
  <p:tag name="AS_UNIQUEID" val="89"/>
</p:tagLst>
</file>

<file path=ppt/tags/tag73.xml><?xml version="1.0" encoding="utf-8"?>
<p:tagLst xmlns:p="http://schemas.openxmlformats.org/presentationml/2006/main">
  <p:tag name="AS_UNIQUEID" val="90"/>
</p:tagLst>
</file>

<file path=ppt/tags/tag74.xml><?xml version="1.0" encoding="utf-8"?>
<p:tagLst xmlns:p="http://schemas.openxmlformats.org/presentationml/2006/main">
  <p:tag name="AS_UNIQUEID" val="96"/>
</p:tagLst>
</file>

<file path=ppt/tags/tag75.xml><?xml version="1.0" encoding="utf-8"?>
<p:tagLst xmlns:p="http://schemas.openxmlformats.org/presentationml/2006/main">
  <p:tag name="AS_UNIQUEID" val="97"/>
</p:tagLst>
</file>

<file path=ppt/tags/tag76.xml><?xml version="1.0" encoding="utf-8"?>
<p:tagLst xmlns:p="http://schemas.openxmlformats.org/presentationml/2006/main">
  <p:tag name="AS_UNIQUEID" val="103"/>
</p:tagLst>
</file>

<file path=ppt/tags/tag77.xml><?xml version="1.0" encoding="utf-8"?>
<p:tagLst xmlns:p="http://schemas.openxmlformats.org/presentationml/2006/main">
  <p:tag name="AS_UNIQUEID" val="108"/>
</p:tagLst>
</file>

<file path=ppt/tags/tag78.xml><?xml version="1.0" encoding="utf-8"?>
<p:tagLst xmlns:p="http://schemas.openxmlformats.org/presentationml/2006/main">
  <p:tag name="AS_UNIQUEID" val="71"/>
</p:tagLst>
</file>

<file path=ppt/tags/tag79.xml><?xml version="1.0" encoding="utf-8"?>
<p:tagLst xmlns:p="http://schemas.openxmlformats.org/presentationml/2006/main">
  <p:tag name="AS_UNIQUEID" val="71"/>
</p:tagLst>
</file>

<file path=ppt/tags/tag8.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80.xml><?xml version="1.0" encoding="utf-8"?>
<p:tagLst xmlns:p="http://schemas.openxmlformats.org/presentationml/2006/main">
  <p:tag name="AS_UNIQUEID" val="71"/>
</p:tagLst>
</file>

<file path=ppt/tags/tag81.xml><?xml version="1.0" encoding="utf-8"?>
<p:tagLst xmlns:p="http://schemas.openxmlformats.org/presentationml/2006/main">
  <p:tag name="AS_UNIQUEID" val="71"/>
</p:tagLst>
</file>

<file path=ppt/tags/tag82.xml><?xml version="1.0" encoding="utf-8"?>
<p:tagLst xmlns:p="http://schemas.openxmlformats.org/presentationml/2006/main">
  <p:tag name="KSO_WM_UNIT_PLACING_PICTURE_USER_VIEWPORT" val="{&quot;height&quot;:3797,&quot;width&quot;:4915}"/>
</p:tagLst>
</file>

<file path=ppt/tags/tag83.xml><?xml version="1.0" encoding="utf-8"?>
<p:tagLst xmlns:p="http://schemas.openxmlformats.org/presentationml/2006/main">
  <p:tag name="AS_UNIQUEID" val="70"/>
</p:tagLst>
</file>

<file path=ppt/tags/tag84.xml><?xml version="1.0" encoding="utf-8"?>
<p:tagLst xmlns:p="http://schemas.openxmlformats.org/presentationml/2006/main">
  <p:tag name="AS_UNIQUEID" val="71"/>
</p:tagLst>
</file>

<file path=ppt/tags/tag85.xml><?xml version="1.0" encoding="utf-8"?>
<p:tagLst xmlns:p="http://schemas.openxmlformats.org/presentationml/2006/main">
  <p:tag name="AS_UNIQUEID" val="71"/>
</p:tagLst>
</file>

<file path=ppt/tags/tag86.xml><?xml version="1.0" encoding="utf-8"?>
<p:tagLst xmlns:p="http://schemas.openxmlformats.org/presentationml/2006/main">
  <p:tag name="AS_UNIQUEID" val="71"/>
</p:tagLst>
</file>

<file path=ppt/tags/tag87.xml><?xml version="1.0" encoding="utf-8"?>
<p:tagLst xmlns:p="http://schemas.openxmlformats.org/presentationml/2006/main">
  <p:tag name="AS_UNIQUEID" val="71"/>
</p:tagLst>
</file>

<file path=ppt/tags/tag88.xml><?xml version="1.0" encoding="utf-8"?>
<p:tagLst xmlns:p="http://schemas.openxmlformats.org/presentationml/2006/main">
  <p:tag name="AS_UNIQUEID" val="71"/>
</p:tagLst>
</file>

<file path=ppt/tags/tag89.xml><?xml version="1.0" encoding="utf-8"?>
<p:tagLst xmlns:p="http://schemas.openxmlformats.org/presentationml/2006/main">
  <p:tag name="AS_UNIQUEID" val="71"/>
</p:tagLst>
</file>

<file path=ppt/tags/tag9.xml><?xml version="1.0" encoding="utf-8"?>
<p:tagLst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90.xml><?xml version="1.0" encoding="utf-8"?>
<p:tagLst xmlns:p="http://schemas.openxmlformats.org/presentationml/2006/main">
  <p:tag name="AS_UNIQUEID" val="71"/>
</p:tagLst>
</file>

<file path=ppt/tags/tag91.xml><?xml version="1.0" encoding="utf-8"?>
<p:tagLst xmlns:p="http://schemas.openxmlformats.org/presentationml/2006/main">
  <p:tag name="AS_UNIQUEID" val="71"/>
</p:tagLst>
</file>

<file path=ppt/tags/tag92.xml><?xml version="1.0" encoding="utf-8"?>
<p:tagLst xmlns:p="http://schemas.openxmlformats.org/presentationml/2006/main">
  <p:tag name="AS_UNIQUEID" val="71"/>
</p:tagLst>
</file>

<file path=ppt/tags/tag93.xml><?xml version="1.0" encoding="utf-8"?>
<p:tagLst xmlns:p="http://schemas.openxmlformats.org/presentationml/2006/main">
  <p:tag name="AS_UNIQUEID" val="71"/>
</p:tagLst>
</file>

<file path=ppt/tags/tag94.xml><?xml version="1.0" encoding="utf-8"?>
<p:tagLst xmlns:p="http://schemas.openxmlformats.org/presentationml/2006/main">
  <p:tag name="KSO_WM_UNIT_PLACING_PICTURE_USER_VIEWPORT" val="{&quot;height&quot;:3797,&quot;width&quot;:4915}"/>
</p:tagLst>
</file>

<file path=ppt/tags/tag95.xml><?xml version="1.0" encoding="utf-8"?>
<p:tagLst xmlns:p="http://schemas.openxmlformats.org/presentationml/2006/main">
  <p:tag name="AS_UNIQUEID" val="70"/>
</p:tagLst>
</file>

<file path=ppt/tags/tag96.xml><?xml version="1.0" encoding="utf-8"?>
<p:tagLst xmlns:p="http://schemas.openxmlformats.org/presentationml/2006/main">
  <p:tag name="KSO_WM_BEAUTIFY_FLAG" val="#wm#"/>
  <p:tag name="KSO_WM_TEMPLATE_CATEGORY" val="diagram"/>
  <p:tag name="KSO_WM_TEMPLATE_INDEX" val="20195021"/>
</p:tagLst>
</file>

<file path=ppt/tags/tag97.xml><?xml version="1.0" encoding="utf-8"?>
<p:tagLst xmlns:p="http://schemas.openxmlformats.org/presentationml/2006/main">
  <p:tag name="KSO_WM_UNIT_PLACING_PICTURE_USER_VIEWPORT" val="{&quot;height&quot;:3797,&quot;width&quot;:4915}"/>
</p:tagLst>
</file>

<file path=ppt/tags/tag98.xml><?xml version="1.0" encoding="utf-8"?>
<p:tagLst xmlns:p="http://schemas.openxmlformats.org/presentationml/2006/main">
  <p:tag name="AS_UNIQUEID" val="70"/>
</p:tagLst>
</file>

<file path=ppt/tags/tag99.xml><?xml version="1.0" encoding="utf-8"?>
<p:tagLst xmlns:p="http://schemas.openxmlformats.org/presentationml/2006/main">
  <p:tag name="KSO_WM_BEAUTIFY_FLAG" val="#wm#"/>
  <p:tag name="KSO_WM_TEMPLATE_CATEGORY" val="diagram"/>
  <p:tag name="KSO_WM_TEMPLATE_INDEX" val="20195021"/>
</p:tagLst>
</file>

<file path=ppt/theme/theme1.xml><?xml version="1.0" encoding="utf-8"?>
<a:theme xmlns:a="http://schemas.openxmlformats.org/drawingml/2006/main" name="Office 主题​​">
  <a:themeElements>
    <a:clrScheme name="新版空白演示配色">
      <a:dk1>
        <a:srgbClr val="000000"/>
      </a:dk1>
      <a:lt1>
        <a:srgbClr val="FFFFFF"/>
      </a:lt1>
      <a:dk2>
        <a:srgbClr val="0F1423"/>
      </a:dk2>
      <a:lt2>
        <a:srgbClr val="FFFFFF"/>
      </a:lt2>
      <a:accent1>
        <a:srgbClr val="6096E6"/>
      </a:accent1>
      <a:accent2>
        <a:srgbClr val="58B6E5"/>
      </a:accent2>
      <a:accent3>
        <a:srgbClr val="56CA95"/>
      </a:accent3>
      <a:accent4>
        <a:srgbClr val="FFBA55"/>
      </a:accent4>
      <a:accent5>
        <a:srgbClr val="F18870"/>
      </a:accent5>
      <a:accent6>
        <a:srgbClr val="EC5F74"/>
      </a:accent6>
      <a:hlink>
        <a:srgbClr val="0563C1"/>
      </a:hlink>
      <a:folHlink>
        <a:srgbClr val="954D72"/>
      </a:folHlink>
    </a:clrScheme>
    <a:fontScheme name="自定义 9">
      <a:majorFont>
        <a:latin typeface="Arial"/>
        <a:ea typeface="微软雅黑"/>
        <a:cs typeface=""/>
      </a:majorFont>
      <a:minorFont>
        <a:latin typeface="Arial"/>
        <a:ea typeface="微软雅黑"/>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5334</Words>
  <Application>WPS 演示</Application>
  <PresentationFormat>宽屏</PresentationFormat>
  <Paragraphs>291</Paragraphs>
  <Slides>13</Slides>
  <Notes>0</Notes>
  <HiddenSlides>0</HiddenSlides>
  <MMClips>0</MMClips>
  <ScaleCrop>false</ScaleCrop>
  <HeadingPairs>
    <vt:vector size="6" baseType="variant">
      <vt:variant>
        <vt:lpstr>已用的字体</vt:lpstr>
      </vt:variant>
      <vt:variant>
        <vt:i4>17</vt:i4>
      </vt:variant>
      <vt:variant>
        <vt:lpstr>主题</vt:lpstr>
      </vt:variant>
      <vt:variant>
        <vt:i4>1</vt:i4>
      </vt:variant>
      <vt:variant>
        <vt:lpstr>幻灯片标题</vt:lpstr>
      </vt:variant>
      <vt:variant>
        <vt:i4>13</vt:i4>
      </vt:variant>
    </vt:vector>
  </HeadingPairs>
  <TitlesOfParts>
    <vt:vector size="31" baseType="lpstr">
      <vt:lpstr>Arial</vt:lpstr>
      <vt:lpstr>宋体</vt:lpstr>
      <vt:lpstr>Wingdings</vt:lpstr>
      <vt:lpstr>微软雅黑</vt:lpstr>
      <vt:lpstr>Wingdings</vt:lpstr>
      <vt:lpstr>华文琥珀</vt:lpstr>
      <vt:lpstr>Comic Sans MS</vt:lpstr>
      <vt:lpstr>Showcard Gothic</vt:lpstr>
      <vt:lpstr>Times New Roman</vt:lpstr>
      <vt:lpstr>方正舒体</vt:lpstr>
      <vt:lpstr>楷体</vt:lpstr>
      <vt:lpstr>Courier New</vt:lpstr>
      <vt:lpstr>Arial Unicode MS</vt:lpstr>
      <vt:lpstr>Calibri</vt:lpstr>
      <vt:lpstr>HelveticaNeue</vt:lpstr>
      <vt:lpstr>NumberOnly</vt:lpstr>
      <vt:lpstr>华文新魏</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南山有谷堆</cp:lastModifiedBy>
  <cp:revision>196</cp:revision>
  <dcterms:created xsi:type="dcterms:W3CDTF">2019-06-19T02:08:00Z</dcterms:created>
  <dcterms:modified xsi:type="dcterms:W3CDTF">2021-01-22T07:47:53Z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2052-11.8.2.8506</vt:lpwstr>
  </property>
  <property fmtid="{D5CDD505-2E9C-101B-9397-08002B2CF9AE}" pid="3" name="KSOSaveFontToCloudKey">
    <vt:lpwstr>1047179301_btnclosed</vt:lpwstr>
  </property>
</Properties>
</file>