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56" r:id="rId4"/>
    <p:sldId id="260" r:id="rId5"/>
    <p:sldId id="258" r:id="rId6"/>
    <p:sldId id="259" r:id="rId7"/>
    <p:sldId id="257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31F39-6BC6-47BD-97D0-A967F606D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3329-4806-44D0-B4D0-123A3F169B12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4526" y="333808"/>
            <a:ext cx="10678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Episode 1 The Monkey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2" name="视频资料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4840" y="1005840"/>
            <a:ext cx="11020425" cy="539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-160257" y="93667"/>
            <a:ext cx="12452809" cy="638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ahoma" panose="020B0604030504040204" pitchFamily="34" charset="0"/>
                <a:ea typeface="等线" panose="02010600030101010101" pitchFamily="2" charset="-122"/>
              </a:rPr>
              <a:t>Part 1 quiz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1.	What did Monkey come out of?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A.	a rock        B.	a tree        C.	a river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2.	What did the captain have?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A.	magical hair        B.	magical hearing     </a:t>
            </a:r>
            <a:r>
              <a:rPr lang="en-US" altLang="zh-CN" sz="2400" b="1" kern="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C.magical</a:t>
            </a: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sight 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3.	Who did Monkey become friends with?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A.	other monkeys and apes   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B.	wolves and tigers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C.	the captain in Heaven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4.	What did the monkeys and apes want to find?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A.	the ocean                B.	the river's source            C.	a new river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5.	What will happen if Monkey can jump through the waterfall?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A.	He will be king.          </a:t>
            </a:r>
            <a:endParaRPr lang="en-US" altLang="zh-CN" sz="2400" b="1" kern="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B.	He will win money.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C.	He will leave the mountain.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34340" marR="923290">
              <a:spcBef>
                <a:spcPts val="180"/>
              </a:spcBef>
              <a:spcAft>
                <a:spcPts val="0"/>
              </a:spcAft>
            </a:pPr>
            <a:r>
              <a:rPr lang="en-US" altLang="zh-CN" sz="2400" b="1" kern="0" dirty="0">
                <a:effectLst/>
                <a:latin typeface="Tahoma" panose="020B0604030504040204" pitchFamily="34" charset="0"/>
                <a:ea typeface="等线" panose="02010600030101010101" pitchFamily="2" charset="-122"/>
              </a:rPr>
              <a:t>Keys: ACABA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文本框 1384"/>
          <p:cNvSpPr txBox="1"/>
          <p:nvPr/>
        </p:nvSpPr>
        <p:spPr>
          <a:xfrm>
            <a:off x="103694" y="216399"/>
            <a:ext cx="1190605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effectLst/>
                <a:latin typeface="Tahoma" panose="020B0604030504040204" pitchFamily="34" charset="0"/>
                <a:ea typeface="等线" panose="02010600030101010101" pitchFamily="2" charset="-122"/>
              </a:rPr>
              <a:t>Part 2 vocabulary</a:t>
            </a:r>
            <a:endParaRPr lang="zh-CN" altLang="zh-CN" sz="2400" b="1" kern="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1.journey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旅⾏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(⼀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般指陆路上的长距离旅⾏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2.west	1.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西⽅，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向西⽅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3.split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劈开，裂开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day the rock split open.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4.powerful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强⼤的，强⽽有力⼒的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Suddenly powerful light shot from his eyes.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5.shot	1. (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枪等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射击，射出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(shoot-shot)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(2. (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⽤话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反击，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飞驰， 飞快地移动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Suddenly powerful light shot from his eyes.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6.emperor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皇帝，帝王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Jade Emperor, ruler of Heaven, sat up.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7.Jade Emperor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⽟皇⼤帝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Jade Emperor, ruler of Heaven, sat up.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8.captain	1. (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军队的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指挥官，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船长，舰长，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飞机的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机长，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(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团体的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首领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turned to one of his captains, who was standing nearby.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9.nearby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在附近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turned to one of his captains, who was standing nearby.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10.southern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南⽅的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looked out the southern gate of Heaven and saw the monkey on Earth below.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11.magical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魔术的，魔法的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 captain had magical sight.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12.sight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景⾊，景象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 captain had magical sight.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402" y="117693"/>
            <a:ext cx="1223599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	interesting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有趣的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Interesting ," said the captain.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	cause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导致，使发⽣，引起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out what caused that light.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	shone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发光，闪烁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(shine-shone)The light shone from the monkey's eyes.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	amazing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惊⼈的，令⼈吃惊的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Amazing things happen when Heaven and Earth work together.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	drank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喝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(drink-drank) He drank from streams and ate grasses and leaves.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	explore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探险，调查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gathered fruit and explored caves and mountaintops.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	mountaintop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⼭山顶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gathered fruit and explored caves and mountaintops.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	ape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⼈猿，类⼈猿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became friends with all the other monkeys and apes.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	slept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睡觉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(sleep-slept)At night he slept under a cliff.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	cliff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悬崖，绝壁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night he slept under a cliff.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	shade	1.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荫，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(2. (⾊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彩的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浓淡，⾊度，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遮蔽，蔽荫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very hot morning, all the monkeys and apes were playing in the shade.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	bounce	1. (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球等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弹开，反弹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蹦蹦跳跳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water rolled and bounced over the rocks.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	splash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溅，泼，激起⽔花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Everyone splashed and played.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	scratch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抓，搔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 few minutes, one monkey scratched her head.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	source	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源头，出处，根源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don't we follow the stream to find its source?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文本框 1"/>
          <p:cNvSpPr txBox="1">
            <a:spLocks noChangeArrowheads="1"/>
          </p:cNvSpPr>
          <p:nvPr/>
        </p:nvSpPr>
        <p:spPr bwMode="auto">
          <a:xfrm>
            <a:off x="212103" y="229755"/>
            <a:ext cx="11767793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sym typeface="宋体" panose="02010600030101010101" pitchFamily="2" charset="-122"/>
              </a:rPr>
              <a:t>Part 3 sentences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sym typeface="宋体" panose="02010600030101010101" pitchFamily="2" charset="-122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1.One day the rock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split </a:t>
            </a:r>
            <a:r>
              <a:rPr lang="en-US" altLang="zh-CN" sz="2800" b="1" dirty="0">
                <a:latin typeface="Times New Roman" panose="02020603050405020304" pitchFamily="18" charset="0"/>
              </a:rPr>
              <a:t>open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2. The monkey stood up and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stretch</a:t>
            </a:r>
            <a:r>
              <a:rPr lang="en-US" altLang="zh-CN" sz="2800" b="1" dirty="0">
                <a:latin typeface="Times New Roman" panose="02020603050405020304" pitchFamily="18" charset="0"/>
              </a:rPr>
              <a:t>ed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3. Suddenly powerful light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shot from his eyes.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4.The Jade Emperor, ruler of Heaven,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sat up</a:t>
            </a:r>
            <a:r>
              <a:rPr lang="en-US" altLang="zh-CN" sz="2800" b="1" dirty="0">
                <a:latin typeface="Times New Roman" panose="02020603050405020304" pitchFamily="18" charset="0"/>
              </a:rPr>
              <a:t>.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5.He</a:t>
            </a:r>
            <a:r>
              <a:rPr lang="zh-CN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gathered </a:t>
            </a:r>
            <a:r>
              <a:rPr lang="en-US" altLang="zh-CN" sz="2800" b="1" dirty="0">
                <a:latin typeface="Times New Roman" panose="02020603050405020304" pitchFamily="18" charset="0"/>
              </a:rPr>
              <a:t>fruit and explored caves and mountaintops.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6.One very hot morning, all the monkeys and apes were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playing in the shade</a:t>
            </a:r>
            <a:r>
              <a:rPr lang="en-US" altLang="zh-CN" sz="2800" b="1" dirty="0">
                <a:latin typeface="Times New Roman" panose="02020603050405020304" pitchFamily="18" charset="0"/>
              </a:rPr>
              <a:t>.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7.The water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rolled</a:t>
            </a:r>
            <a:r>
              <a:rPr lang="en-US" altLang="zh-CN" sz="2800" b="1" dirty="0">
                <a:latin typeface="Times New Roman" panose="02020603050405020304" pitchFamily="18" charset="0"/>
              </a:rPr>
              <a:t> and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bounce</a:t>
            </a:r>
            <a:r>
              <a:rPr lang="en-US" altLang="zh-CN" sz="2800" b="1" dirty="0">
                <a:latin typeface="Times New Roman" panose="02020603050405020304" pitchFamily="18" charset="0"/>
              </a:rPr>
              <a:t>d over the rocks.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 err="1">
                <a:latin typeface="Times New Roman" panose="02020603050405020304" pitchFamily="18" charset="0"/>
              </a:rPr>
              <a:t>河水翻滚过石头，奔向远方</a:t>
            </a:r>
            <a:r>
              <a:rPr lang="en-US" altLang="zh-CN" sz="2800" b="1" dirty="0">
                <a:latin typeface="Times New Roman" panose="02020603050405020304" pitchFamily="18" charset="0"/>
              </a:rPr>
              <a:t>。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8.Mist filled the air. The water crashed down,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roaring like thunder</a:t>
            </a:r>
            <a:r>
              <a:rPr lang="en-US" altLang="zh-CN" sz="2800" b="1" dirty="0">
                <a:latin typeface="Times New Roman" panose="02020603050405020304" pitchFamily="18" charset="0"/>
              </a:rPr>
              <a:t>.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9. A voice called out, “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I’ll do it</a:t>
            </a:r>
            <a:r>
              <a:rPr lang="en-US" altLang="zh-CN" sz="2800" b="1" dirty="0">
                <a:latin typeface="Times New Roman" panose="02020603050405020304" pitchFamily="18" charset="0"/>
              </a:rPr>
              <a:t>.”</a:t>
            </a:r>
            <a:endParaRPr lang="en-US" altLang="zh-CN" sz="2800" b="1" dirty="0">
              <a:latin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</a:rPr>
              <a:t>10. The speaker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stepped forward.</a:t>
            </a:r>
            <a:endParaRPr lang="en-US" altLang="zh-CN" sz="2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2957</Words>
  <Application>WPS 演示</Application>
  <PresentationFormat>宽屏</PresentationFormat>
  <Paragraphs>77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Times New Roman</vt:lpstr>
      <vt:lpstr>Tahoma</vt:lpstr>
      <vt:lpstr>等线</vt:lpstr>
      <vt:lpstr>微软雅黑</vt:lpstr>
      <vt:lpstr>Arial Unicode MS</vt:lpstr>
      <vt:lpstr>等线 Light</vt:lpstr>
      <vt:lpstr>Calibri</vt:lpstr>
      <vt:lpstr>HelveticaNeue</vt:lpstr>
      <vt:lpstr>NumberOnly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waybqY</dc:creator>
  <cp:lastModifiedBy>南山有谷堆</cp:lastModifiedBy>
  <cp:revision>12</cp:revision>
  <dcterms:created xsi:type="dcterms:W3CDTF">2021-01-27T01:06:00Z</dcterms:created>
  <dcterms:modified xsi:type="dcterms:W3CDTF">2021-02-01T01:48:58Z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