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diagrams/colors1.xml" ContentType="application/vnd.openxmlformats-officedocument.drawingml.diagramColors+xml"/>
  <Override PartName="/ppt/diagrams/colors2.xml" ContentType="application/vnd.openxmlformats-officedocument.drawingml.diagramColors+xml"/>
  <Override PartName="/ppt/diagrams/data1.xml" ContentType="application/vnd.openxmlformats-officedocument.drawingml.diagramData+xml"/>
  <Override PartName="/ppt/diagrams/data2.xml" ContentType="application/vnd.openxmlformats-officedocument.drawingml.diagramData+xml"/>
  <Override PartName="/ppt/diagrams/drawing1.xml" ContentType="application/vnd.ms-office.drawingml.diagramDrawing+xml"/>
  <Override PartName="/ppt/diagrams/drawing2.xml" ContentType="application/vnd.ms-office.drawingml.diagramDrawing+xml"/>
  <Override PartName="/ppt/diagrams/layout1.xml" ContentType="application/vnd.openxmlformats-officedocument.drawingml.diagramLayout+xml"/>
  <Override PartName="/ppt/diagrams/layout2.xml" ContentType="application/vnd.openxmlformats-officedocument.drawingml.diagramLayout+xml"/>
  <Override PartName="/ppt/diagrams/quickStyle1.xml" ContentType="application/vnd.openxmlformats-officedocument.drawingml.diagramStyle+xml"/>
  <Override PartName="/ppt/diagrams/quickStyle2.xml" ContentType="application/vnd.openxmlformats-officedocument.drawingml.diagramStyl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82" r:id="rId3"/>
    <p:sldId id="256" r:id="rId4"/>
    <p:sldId id="257" r:id="rId5"/>
    <p:sldId id="258" r:id="rId6"/>
    <p:sldId id="259" r:id="rId7"/>
    <p:sldId id="260" r:id="rId8"/>
    <p:sldId id="261" r:id="rId9"/>
    <p:sldId id="269" r:id="rId10"/>
    <p:sldId id="262" r:id="rId11"/>
    <p:sldId id="268" r:id="rId12"/>
    <p:sldId id="271" r:id="rId13"/>
    <p:sldId id="263" r:id="rId14"/>
    <p:sldId id="272" r:id="rId15"/>
    <p:sldId id="273" r:id="rId16"/>
    <p:sldId id="274" r:id="rId17"/>
    <p:sldId id="266" r:id="rId18"/>
    <p:sldId id="267" r:id="rId19"/>
    <p:sldId id="280" r:id="rId20"/>
    <p:sldId id="279" r:id="rId21"/>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卢潇潇" initials="卢"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1734" y="-90"/>
      </p:cViewPr>
      <p:guideLst>
        <p:guide orient="horz" pos="2159"/>
        <p:guide pos="288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5" Type="http://schemas.openxmlformats.org/officeDocument/2006/relationships/commentAuthors" Target="commentAuthors.xml"/><Relationship Id="rId24" Type="http://schemas.openxmlformats.org/officeDocument/2006/relationships/tableStyles" Target="tableStyles.xml"/><Relationship Id="rId23" Type="http://schemas.openxmlformats.org/officeDocument/2006/relationships/viewProps" Target="viewProps.xml"/><Relationship Id="rId22" Type="http://schemas.openxmlformats.org/officeDocument/2006/relationships/presProps" Target="presProps.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35558AF1-0EC6-4D1C-8E90-C05FEAF92E8D}" type="doc">
      <dgm:prSet loTypeId="urn:microsoft.com/office/officeart/2008/layout/SquareAccentList" loCatId="list" qsTypeId="urn:microsoft.com/office/officeart/2005/8/quickstyle/simple1" qsCatId="simple" csTypeId="urn:microsoft.com/office/officeart/2005/8/colors/accent1_2" csCatId="accent1" phldr="0"/>
      <dgm:spPr/>
      <dgm:t>
        <a:bodyPr/>
        <a:p>
          <a:endParaRPr lang="zh-CN" altLang="en-US"/>
        </a:p>
      </dgm:t>
    </dgm:pt>
    <dgm:pt modelId="{DC6E1F64-28AC-4FBA-BF71-E4FE67A82554}">
      <dgm:prSet phldrT="[文本]" phldr="0" custT="0"/>
      <dgm:spPr/>
      <dgm:t>
        <a:bodyPr vert="horz" wrap="square"/>
        <a:p>
          <a:pPr>
            <a:lnSpc>
              <a:spcPct val="100000"/>
            </a:lnSpc>
            <a:spcBef>
              <a:spcPct val="0"/>
            </a:spcBef>
            <a:spcAft>
              <a:spcPct val="35000"/>
            </a:spcAft>
          </a:pPr>
          <a:r>
            <a:rPr lang="zh-CN" altLang="en-US" b="1">
              <a:solidFill>
                <a:srgbClr val="00B0F0"/>
              </a:solidFill>
            </a:rPr>
            <a:t>人与自我</a:t>
          </a:r>
          <a:r>
            <a:rPr lang="zh-CN" altLang="en-US" b="1">
              <a:solidFill>
                <a:srgbClr val="00B0F0"/>
              </a:solidFill>
            </a:rPr>
            <a:t/>
          </a:r>
          <a:endParaRPr lang="zh-CN" altLang="en-US" b="1">
            <a:solidFill>
              <a:srgbClr val="00B0F0"/>
            </a:solidFill>
          </a:endParaRPr>
        </a:p>
      </dgm:t>
    </dgm:pt>
    <dgm:pt modelId="{DE25C55C-752C-4362-BF61-CB44F864000F}" cxnId="{9695D4E8-4161-4956-A86F-2187B9335A06}" type="parTrans">
      <dgm:prSet/>
      <dgm:spPr/>
      <dgm:t>
        <a:bodyPr/>
        <a:p>
          <a:endParaRPr lang="zh-CN" altLang="en-US"/>
        </a:p>
      </dgm:t>
    </dgm:pt>
    <dgm:pt modelId="{0DED925F-D899-478B-8059-E861EF746843}" cxnId="{9695D4E8-4161-4956-A86F-2187B9335A06}" type="sibTrans">
      <dgm:prSet/>
      <dgm:spPr/>
      <dgm:t>
        <a:bodyPr/>
        <a:p>
          <a:endParaRPr lang="zh-CN" altLang="en-US"/>
        </a:p>
      </dgm:t>
    </dgm:pt>
    <dgm:pt modelId="{50100B2D-FD03-4254-BB61-EB17139864F2}">
      <dgm:prSet phldrT="[文本]" phldr="0" custT="1"/>
      <dgm:spPr/>
      <dgm:t>
        <a:bodyPr vert="horz" wrap="square"/>
        <a:p>
          <a:pPr>
            <a:lnSpc>
              <a:spcPct val="100000"/>
            </a:lnSpc>
            <a:spcBef>
              <a:spcPct val="0"/>
            </a:spcBef>
            <a:spcAft>
              <a:spcPct val="35000"/>
            </a:spcAft>
          </a:pPr>
          <a:r>
            <a:rPr lang="en-US" altLang="zh-CN" sz="2800"/>
            <a:t>get into trouble</a:t>
          </a:r>
          <a:r>
            <a:rPr lang="en-US" altLang="zh-CN" sz="2800"/>
            <a:t/>
          </a:r>
          <a:endParaRPr lang="en-US" altLang="zh-CN" sz="2800"/>
        </a:p>
      </dgm:t>
    </dgm:pt>
    <dgm:pt modelId="{8504DA07-4D85-4E24-8B6B-CA57A43435EF}" cxnId="{2A50E545-17F4-4F49-B591-761BC74036D1}" type="parTrans">
      <dgm:prSet/>
      <dgm:spPr/>
      <dgm:t>
        <a:bodyPr/>
        <a:p>
          <a:endParaRPr lang="zh-CN" altLang="en-US"/>
        </a:p>
      </dgm:t>
    </dgm:pt>
    <dgm:pt modelId="{ECEAA7F9-203F-407C-A7DF-76C9E1ECD158}" cxnId="{2A50E545-17F4-4F49-B591-761BC74036D1}" type="sibTrans">
      <dgm:prSet/>
      <dgm:spPr/>
      <dgm:t>
        <a:bodyPr/>
        <a:p>
          <a:endParaRPr lang="zh-CN" altLang="en-US"/>
        </a:p>
      </dgm:t>
    </dgm:pt>
    <dgm:pt modelId="{91257B91-677F-4091-86A9-DA2E1F096A57}">
      <dgm:prSet phldrT="[文本]" phldr="0" custT="1"/>
      <dgm:spPr/>
      <dgm:t>
        <a:bodyPr vert="horz" wrap="square"/>
        <a:p>
          <a:pPr>
            <a:lnSpc>
              <a:spcPct val="100000"/>
            </a:lnSpc>
            <a:spcBef>
              <a:spcPct val="0"/>
            </a:spcBef>
            <a:spcAft>
              <a:spcPct val="35000"/>
            </a:spcAft>
          </a:pPr>
          <a:r>
            <a:rPr lang="en-US" altLang="zh-CN" sz="2800"/>
            <a:t>try to save oneself</a:t>
          </a:r>
          <a:endParaRPr lang="en-US" altLang="zh-CN" sz="2800"/>
        </a:p>
      </dgm:t>
    </dgm:pt>
    <dgm:pt modelId="{185DE02B-F7F9-42DD-B0D2-49A497F29579}" cxnId="{9D518C0C-671B-4093-9F05-3BA61F0353DF}" type="parTrans">
      <dgm:prSet/>
      <dgm:spPr/>
      <dgm:t>
        <a:bodyPr/>
        <a:p>
          <a:endParaRPr lang="zh-CN" altLang="en-US"/>
        </a:p>
      </dgm:t>
    </dgm:pt>
    <dgm:pt modelId="{BAAC09E0-365B-4A44-B632-9E71760EE119}" cxnId="{9D518C0C-671B-4093-9F05-3BA61F0353DF}" type="sibTrans">
      <dgm:prSet/>
      <dgm:spPr/>
      <dgm:t>
        <a:bodyPr/>
        <a:p>
          <a:endParaRPr lang="zh-CN" altLang="en-US"/>
        </a:p>
      </dgm:t>
    </dgm:pt>
    <dgm:pt modelId="{E3A00837-F571-4D38-9C2F-AADCCC20CEE6}">
      <dgm:prSet phldrT="[文本]" phldr="0" custT="1"/>
      <dgm:spPr/>
      <dgm:t>
        <a:bodyPr vert="horz" wrap="square"/>
        <a:p>
          <a:pPr>
            <a:lnSpc>
              <a:spcPct val="100000"/>
            </a:lnSpc>
            <a:spcBef>
              <a:spcPct val="0"/>
            </a:spcBef>
            <a:spcAft>
              <a:spcPct val="35000"/>
            </a:spcAft>
          </a:pPr>
          <a:r>
            <a:rPr lang="en-US" altLang="zh-CN" sz="2800"/>
            <a:t>fail</a:t>
          </a:r>
          <a:r>
            <a:rPr lang="en-US" altLang="zh-CN" sz="2800"/>
            <a:t/>
          </a:r>
          <a:endParaRPr lang="en-US" altLang="zh-CN" sz="2800"/>
        </a:p>
      </dgm:t>
    </dgm:pt>
    <dgm:pt modelId="{949C179C-450D-4F83-A8E0-E59CE7B5E2CF}" cxnId="{BFE8F4C4-78EF-4DC6-BC25-85D9408F6FAD}" type="parTrans">
      <dgm:prSet/>
      <dgm:spPr/>
      <dgm:t>
        <a:bodyPr/>
        <a:p>
          <a:endParaRPr lang="zh-CN" altLang="en-US"/>
        </a:p>
      </dgm:t>
    </dgm:pt>
    <dgm:pt modelId="{65425625-C236-4778-9377-8CE5BCFEC5DC}" cxnId="{BFE8F4C4-78EF-4DC6-BC25-85D9408F6FAD}" type="sibTrans">
      <dgm:prSet/>
      <dgm:spPr/>
      <dgm:t>
        <a:bodyPr/>
        <a:p>
          <a:endParaRPr lang="zh-CN" altLang="en-US"/>
        </a:p>
      </dgm:t>
    </dgm:pt>
    <dgm:pt modelId="{AB71FD9A-F73D-4B51-B3E7-DE053418F91A}">
      <dgm:prSet phldrT="[文本]" phldr="0" custT="0"/>
      <dgm:spPr/>
      <dgm:t>
        <a:bodyPr vert="horz" wrap="square"/>
        <a:p>
          <a:pPr>
            <a:lnSpc>
              <a:spcPct val="100000"/>
            </a:lnSpc>
            <a:spcBef>
              <a:spcPct val="0"/>
            </a:spcBef>
            <a:spcAft>
              <a:spcPct val="35000"/>
            </a:spcAft>
          </a:pPr>
          <a:r>
            <a:rPr lang="zh-CN" altLang="en-US" b="1">
              <a:solidFill>
                <a:srgbClr val="00B0F0"/>
              </a:solidFill>
            </a:rPr>
            <a:t>人与社会</a:t>
          </a:r>
          <a:r>
            <a:rPr lang="zh-CN" altLang="en-US" b="1">
              <a:solidFill>
                <a:srgbClr val="00B0F0"/>
              </a:solidFill>
            </a:rPr>
            <a:t/>
          </a:r>
          <a:endParaRPr lang="zh-CN" altLang="en-US" b="1">
            <a:solidFill>
              <a:srgbClr val="00B0F0"/>
            </a:solidFill>
          </a:endParaRPr>
        </a:p>
      </dgm:t>
    </dgm:pt>
    <dgm:pt modelId="{49832EFD-2DF4-4658-B3AB-26D15C75B3EF}" cxnId="{B5EE5FF3-B3F3-400C-84D2-C9FFF4E39C15}" type="parTrans">
      <dgm:prSet/>
      <dgm:spPr/>
      <dgm:t>
        <a:bodyPr/>
        <a:p>
          <a:endParaRPr lang="zh-CN" altLang="en-US"/>
        </a:p>
      </dgm:t>
    </dgm:pt>
    <dgm:pt modelId="{779C825E-56F5-4ECD-9642-4749E96E4A44}" cxnId="{B5EE5FF3-B3F3-400C-84D2-C9FFF4E39C15}" type="sibTrans">
      <dgm:prSet/>
      <dgm:spPr/>
      <dgm:t>
        <a:bodyPr/>
        <a:p>
          <a:endParaRPr lang="zh-CN" altLang="en-US"/>
        </a:p>
      </dgm:t>
    </dgm:pt>
    <dgm:pt modelId="{C84205E0-9980-447F-B9E7-472B808E5842}">
      <dgm:prSet phldrT="[文本]" phldr="0" custT="1"/>
      <dgm:spPr/>
      <dgm:t>
        <a:bodyPr vert="horz" wrap="square"/>
        <a:p>
          <a:pPr>
            <a:lnSpc>
              <a:spcPct val="100000"/>
            </a:lnSpc>
            <a:spcBef>
              <a:spcPct val="0"/>
            </a:spcBef>
            <a:spcAft>
              <a:spcPct val="35000"/>
            </a:spcAft>
          </a:pPr>
          <a:r>
            <a:rPr lang="en-US" altLang="zh-CN" sz="2800"/>
            <a:t>ask for help</a:t>
          </a:r>
          <a:r>
            <a:rPr lang="en-US" altLang="zh-CN" sz="2800"/>
            <a:t/>
          </a:r>
          <a:endParaRPr lang="en-US" altLang="zh-CN" sz="2800"/>
        </a:p>
      </dgm:t>
    </dgm:pt>
    <dgm:pt modelId="{4530E0F5-C47F-4C11-8926-3025DF970690}" cxnId="{6AB8DA6F-37F4-4444-AF38-BA1A9DEABFF2}" type="parTrans">
      <dgm:prSet/>
      <dgm:spPr/>
      <dgm:t>
        <a:bodyPr/>
        <a:p>
          <a:endParaRPr lang="zh-CN" altLang="en-US"/>
        </a:p>
      </dgm:t>
    </dgm:pt>
    <dgm:pt modelId="{2215A685-DDA7-40C3-8A3D-C3B272248D38}" cxnId="{6AB8DA6F-37F4-4444-AF38-BA1A9DEABFF2}" type="sibTrans">
      <dgm:prSet/>
      <dgm:spPr/>
      <dgm:t>
        <a:bodyPr/>
        <a:p>
          <a:endParaRPr lang="zh-CN" altLang="en-US"/>
        </a:p>
      </dgm:t>
    </dgm:pt>
    <dgm:pt modelId="{0656BC49-1812-45CB-9879-F3A4E116D8B7}">
      <dgm:prSet phldrT="[文本]" phldr="0" custT="1"/>
      <dgm:spPr/>
      <dgm:t>
        <a:bodyPr vert="horz" wrap="square"/>
        <a:p>
          <a:pPr>
            <a:lnSpc>
              <a:spcPct val="100000"/>
            </a:lnSpc>
            <a:spcBef>
              <a:spcPct val="0"/>
            </a:spcBef>
            <a:spcAft>
              <a:spcPct val="35000"/>
            </a:spcAft>
          </a:pPr>
          <a:r>
            <a:rPr lang="en-US" altLang="zh-CN" sz="2800"/>
            <a:t>successful</a:t>
          </a:r>
          <a:endParaRPr lang="en-US" altLang="zh-CN" sz="2800"/>
        </a:p>
      </dgm:t>
    </dgm:pt>
    <dgm:pt modelId="{43CD9DDC-F958-4452-9962-D96CCEC3043C}" cxnId="{C56BC2BB-1888-4276-858E-1F33A2A48BF3}" type="parTrans">
      <dgm:prSet/>
      <dgm:spPr/>
      <dgm:t>
        <a:bodyPr/>
        <a:p>
          <a:endParaRPr lang="zh-CN" altLang="en-US"/>
        </a:p>
      </dgm:t>
    </dgm:pt>
    <dgm:pt modelId="{31D559F3-6381-4735-8105-C3F03E1FC28B}" cxnId="{C56BC2BB-1888-4276-858E-1F33A2A48BF3}" type="sibTrans">
      <dgm:prSet/>
      <dgm:spPr/>
      <dgm:t>
        <a:bodyPr/>
        <a:p>
          <a:endParaRPr lang="zh-CN" altLang="en-US"/>
        </a:p>
      </dgm:t>
    </dgm:pt>
    <dgm:pt modelId="{62FAB6A1-32F4-44EE-91C5-2B44CFE49F6D}">
      <dgm:prSet phldrT="[文本]" phldr="0" custT="1"/>
      <dgm:spPr/>
      <dgm:t>
        <a:bodyPr vert="horz" wrap="square"/>
        <a:p>
          <a:pPr>
            <a:lnSpc>
              <a:spcPct val="100000"/>
            </a:lnSpc>
            <a:spcBef>
              <a:spcPct val="0"/>
            </a:spcBef>
            <a:spcAft>
              <a:spcPct val="35000"/>
            </a:spcAft>
          </a:pPr>
          <a:r>
            <a:rPr lang="en-US" altLang="zh-CN" sz="2800"/>
            <a:t>reflection/impression/thought</a:t>
          </a:r>
          <a:r>
            <a:rPr lang="en-US" altLang="zh-CN" sz="2800"/>
            <a:t/>
          </a:r>
          <a:endParaRPr lang="en-US" altLang="zh-CN" sz="2800"/>
        </a:p>
      </dgm:t>
    </dgm:pt>
    <dgm:pt modelId="{0E23654A-99ED-48BC-89E9-B69D23085986}" cxnId="{664805D1-B283-4402-A341-26D9B618A8B8}" type="parTrans">
      <dgm:prSet/>
      <dgm:spPr/>
      <dgm:t>
        <a:bodyPr/>
        <a:p>
          <a:endParaRPr lang="zh-CN" altLang="en-US"/>
        </a:p>
      </dgm:t>
    </dgm:pt>
    <dgm:pt modelId="{8D041C43-7240-41D0-A545-09E75E1A6F0C}" cxnId="{664805D1-B283-4402-A341-26D9B618A8B8}" type="sibTrans">
      <dgm:prSet/>
      <dgm:spPr/>
      <dgm:t>
        <a:bodyPr/>
        <a:p>
          <a:endParaRPr lang="zh-CN" altLang="en-US"/>
        </a:p>
      </dgm:t>
    </dgm:pt>
    <dgm:pt modelId="{E8B683B4-CC9A-4EAF-8AD1-8E9040E4B842}" type="pres">
      <dgm:prSet presAssocID="{35558AF1-0EC6-4D1C-8E90-C05FEAF92E8D}" presName="layout" presStyleCnt="0">
        <dgm:presLayoutVars>
          <dgm:chMax/>
          <dgm:chPref/>
          <dgm:dir/>
          <dgm:resizeHandles/>
        </dgm:presLayoutVars>
      </dgm:prSet>
      <dgm:spPr/>
    </dgm:pt>
    <dgm:pt modelId="{AABB63BC-F73A-4675-BF75-863390199BDA}" type="pres">
      <dgm:prSet presAssocID="{DC6E1F64-28AC-4FBA-BF71-E4FE67A82554}" presName="root" presStyleCnt="0">
        <dgm:presLayoutVars>
          <dgm:chMax/>
          <dgm:chPref/>
        </dgm:presLayoutVars>
      </dgm:prSet>
      <dgm:spPr/>
    </dgm:pt>
    <dgm:pt modelId="{E7B329B0-EF90-424C-B358-35857FB7AF7B}" type="pres">
      <dgm:prSet presAssocID="{DC6E1F64-28AC-4FBA-BF71-E4FE67A82554}" presName="rootComposite" presStyleCnt="0">
        <dgm:presLayoutVars/>
      </dgm:prSet>
      <dgm:spPr/>
    </dgm:pt>
    <dgm:pt modelId="{B238326A-CFE6-4521-930F-E91E4BFCC0A1}" type="pres">
      <dgm:prSet presAssocID="{DC6E1F64-28AC-4FBA-BF71-E4FE67A82554}" presName="ParentAccent" presStyleLbl="alignNode1" presStyleIdx="0" presStyleCnt="2"/>
      <dgm:spPr/>
    </dgm:pt>
    <dgm:pt modelId="{64FEA07D-D576-4DAA-B4E9-022B3756F7BB}" type="pres">
      <dgm:prSet presAssocID="{DC6E1F64-28AC-4FBA-BF71-E4FE67A82554}" presName="ParentSmallAccent" presStyleLbl="fgAcc1" presStyleIdx="0" presStyleCnt="2"/>
      <dgm:spPr/>
    </dgm:pt>
    <dgm:pt modelId="{E2515008-CBA9-4AF7-A24C-6922EA5D96FB}" type="pres">
      <dgm:prSet presAssocID="{DC6E1F64-28AC-4FBA-BF71-E4FE67A82554}" presName="Parent" presStyleLbl="revTx" presStyleIdx="0" presStyleCnt="8">
        <dgm:presLayoutVars>
          <dgm:chMax/>
          <dgm:chPref val="4"/>
          <dgm:bulletEnabled val="1"/>
        </dgm:presLayoutVars>
      </dgm:prSet>
      <dgm:spPr/>
    </dgm:pt>
    <dgm:pt modelId="{78B66652-052E-403E-9CC2-018F13CD2741}" type="pres">
      <dgm:prSet presAssocID="{DC6E1F64-28AC-4FBA-BF71-E4FE67A82554}" presName="childShape" presStyleCnt="0">
        <dgm:presLayoutVars>
          <dgm:chMax val="0"/>
          <dgm:chPref val="0"/>
        </dgm:presLayoutVars>
      </dgm:prSet>
      <dgm:spPr/>
    </dgm:pt>
    <dgm:pt modelId="{B523B4DF-04A5-4C3F-8739-9FBD04515E87}" type="pres">
      <dgm:prSet presAssocID="{50100B2D-FD03-4254-BB61-EB17139864F2}" presName="childComposite" presStyleCnt="0">
        <dgm:presLayoutVars>
          <dgm:chMax val="0"/>
          <dgm:chPref val="0"/>
        </dgm:presLayoutVars>
      </dgm:prSet>
      <dgm:spPr/>
    </dgm:pt>
    <dgm:pt modelId="{AD84E9CD-AD92-4902-A1EF-4DCCBE5FAD33}" type="pres">
      <dgm:prSet presAssocID="{50100B2D-FD03-4254-BB61-EB17139864F2}" presName="ChildAccent" presStyleLbl="solidFgAcc1" presStyleIdx="0" presStyleCnt="6"/>
      <dgm:spPr/>
    </dgm:pt>
    <dgm:pt modelId="{9AA504EC-521E-4CA2-A0F6-4F147FF601DE}" type="pres">
      <dgm:prSet presAssocID="{50100B2D-FD03-4254-BB61-EB17139864F2}" presName="Child" presStyleLbl="revTx" presStyleIdx="1" presStyleCnt="8">
        <dgm:presLayoutVars>
          <dgm:chMax val="0"/>
          <dgm:chPref val="0"/>
          <dgm:bulletEnabled val="1"/>
        </dgm:presLayoutVars>
      </dgm:prSet>
      <dgm:spPr/>
    </dgm:pt>
    <dgm:pt modelId="{9C8524DD-DA69-4234-B276-26C557022C5B}" type="pres">
      <dgm:prSet presAssocID="{91257B91-677F-4091-86A9-DA2E1F096A57}" presName="childComposite" presStyleCnt="0">
        <dgm:presLayoutVars>
          <dgm:chMax val="0"/>
          <dgm:chPref val="0"/>
        </dgm:presLayoutVars>
      </dgm:prSet>
      <dgm:spPr/>
    </dgm:pt>
    <dgm:pt modelId="{9309CEC0-599A-42DF-8AF7-247C32AB562F}" type="pres">
      <dgm:prSet presAssocID="{91257B91-677F-4091-86A9-DA2E1F096A57}" presName="ChildAccent" presStyleLbl="solidFgAcc1" presStyleIdx="1" presStyleCnt="6"/>
      <dgm:spPr/>
    </dgm:pt>
    <dgm:pt modelId="{8C7EE341-F956-4B32-9FDC-51A19A54C5B7}" type="pres">
      <dgm:prSet presAssocID="{91257B91-677F-4091-86A9-DA2E1F096A57}" presName="Child" presStyleLbl="revTx" presStyleIdx="2" presStyleCnt="8">
        <dgm:presLayoutVars>
          <dgm:chMax val="0"/>
          <dgm:chPref val="0"/>
          <dgm:bulletEnabled val="1"/>
        </dgm:presLayoutVars>
      </dgm:prSet>
      <dgm:spPr/>
    </dgm:pt>
    <dgm:pt modelId="{C8092317-E3FC-4026-987E-59FEB87E7BB5}" type="pres">
      <dgm:prSet presAssocID="{E3A00837-F571-4D38-9C2F-AADCCC20CEE6}" presName="childComposite" presStyleCnt="0">
        <dgm:presLayoutVars>
          <dgm:chMax val="0"/>
          <dgm:chPref val="0"/>
        </dgm:presLayoutVars>
      </dgm:prSet>
      <dgm:spPr/>
    </dgm:pt>
    <dgm:pt modelId="{2B4660B8-0D83-4BA4-952F-B3839E7AA1BD}" type="pres">
      <dgm:prSet presAssocID="{E3A00837-F571-4D38-9C2F-AADCCC20CEE6}" presName="ChildAccent" presStyleLbl="solidFgAcc1" presStyleIdx="2" presStyleCnt="6"/>
      <dgm:spPr/>
    </dgm:pt>
    <dgm:pt modelId="{98864C97-3AF5-4B97-89C2-E64316F053C6}" type="pres">
      <dgm:prSet presAssocID="{E3A00837-F571-4D38-9C2F-AADCCC20CEE6}" presName="Child" presStyleLbl="revTx" presStyleIdx="3" presStyleCnt="8">
        <dgm:presLayoutVars>
          <dgm:chMax val="0"/>
          <dgm:chPref val="0"/>
          <dgm:bulletEnabled val="1"/>
        </dgm:presLayoutVars>
      </dgm:prSet>
      <dgm:spPr/>
    </dgm:pt>
    <dgm:pt modelId="{FFC1A045-8AB1-4DC0-A80E-EBD7CAFE66CE}" type="pres">
      <dgm:prSet presAssocID="{AB71FD9A-F73D-4B51-B3E7-DE053418F91A}" presName="root" presStyleCnt="0">
        <dgm:presLayoutVars>
          <dgm:chMax/>
          <dgm:chPref/>
        </dgm:presLayoutVars>
      </dgm:prSet>
      <dgm:spPr/>
    </dgm:pt>
    <dgm:pt modelId="{F8D12FC8-36F1-4B14-A8D0-B41534B6D825}" type="pres">
      <dgm:prSet presAssocID="{AB71FD9A-F73D-4B51-B3E7-DE053418F91A}" presName="rootComposite" presStyleCnt="0">
        <dgm:presLayoutVars/>
      </dgm:prSet>
      <dgm:spPr/>
    </dgm:pt>
    <dgm:pt modelId="{4883A32C-FB6D-4470-834B-A0D0B519B6E8}" type="pres">
      <dgm:prSet presAssocID="{AB71FD9A-F73D-4B51-B3E7-DE053418F91A}" presName="ParentAccent" presStyleLbl="alignNode1" presStyleIdx="1" presStyleCnt="2"/>
      <dgm:spPr/>
    </dgm:pt>
    <dgm:pt modelId="{16272331-F376-4F78-9E72-6620FFE1EEC3}" type="pres">
      <dgm:prSet presAssocID="{AB71FD9A-F73D-4B51-B3E7-DE053418F91A}" presName="ParentSmallAccent" presStyleLbl="fgAcc1" presStyleIdx="1" presStyleCnt="2"/>
      <dgm:spPr/>
    </dgm:pt>
    <dgm:pt modelId="{D42EB80D-978D-4E33-A14B-3612F1F0EC16}" type="pres">
      <dgm:prSet presAssocID="{AB71FD9A-F73D-4B51-B3E7-DE053418F91A}" presName="Parent" presStyleLbl="revTx" presStyleIdx="4" presStyleCnt="8">
        <dgm:presLayoutVars>
          <dgm:chMax/>
          <dgm:chPref val="4"/>
          <dgm:bulletEnabled val="1"/>
        </dgm:presLayoutVars>
      </dgm:prSet>
      <dgm:spPr/>
    </dgm:pt>
    <dgm:pt modelId="{578214DC-1BB7-4BA1-A6D6-E846C9C25F6B}" type="pres">
      <dgm:prSet presAssocID="{AB71FD9A-F73D-4B51-B3E7-DE053418F91A}" presName="childShape" presStyleCnt="0">
        <dgm:presLayoutVars>
          <dgm:chMax val="0"/>
          <dgm:chPref val="0"/>
        </dgm:presLayoutVars>
      </dgm:prSet>
      <dgm:spPr/>
    </dgm:pt>
    <dgm:pt modelId="{10DED540-3595-43ED-9E4B-5934EBBE357C}" type="pres">
      <dgm:prSet presAssocID="{C84205E0-9980-447F-B9E7-472B808E5842}" presName="childComposite" presStyleCnt="0">
        <dgm:presLayoutVars>
          <dgm:chMax val="0"/>
          <dgm:chPref val="0"/>
        </dgm:presLayoutVars>
      </dgm:prSet>
      <dgm:spPr/>
    </dgm:pt>
    <dgm:pt modelId="{6B4C860A-DBDB-4F25-AEE7-078D55D197F8}" type="pres">
      <dgm:prSet presAssocID="{C84205E0-9980-447F-B9E7-472B808E5842}" presName="ChildAccent" presStyleLbl="solidFgAcc1" presStyleIdx="3" presStyleCnt="6"/>
      <dgm:spPr/>
    </dgm:pt>
    <dgm:pt modelId="{54539F7E-C594-4A33-A548-FC053A5E74C0}" type="pres">
      <dgm:prSet presAssocID="{C84205E0-9980-447F-B9E7-472B808E5842}" presName="Child" presStyleLbl="revTx" presStyleIdx="5" presStyleCnt="8">
        <dgm:presLayoutVars>
          <dgm:chMax val="0"/>
          <dgm:chPref val="0"/>
          <dgm:bulletEnabled val="1"/>
        </dgm:presLayoutVars>
      </dgm:prSet>
      <dgm:spPr/>
    </dgm:pt>
    <dgm:pt modelId="{3015F0F5-1EFB-46C8-9A7D-A0E002016A95}" type="pres">
      <dgm:prSet presAssocID="{0656BC49-1812-45CB-9879-F3A4E116D8B7}" presName="childComposite" presStyleCnt="0">
        <dgm:presLayoutVars>
          <dgm:chMax val="0"/>
          <dgm:chPref val="0"/>
        </dgm:presLayoutVars>
      </dgm:prSet>
      <dgm:spPr/>
    </dgm:pt>
    <dgm:pt modelId="{E2D49713-C487-4217-897C-F1AC5452D8AE}" type="pres">
      <dgm:prSet presAssocID="{0656BC49-1812-45CB-9879-F3A4E116D8B7}" presName="ChildAccent" presStyleLbl="solidFgAcc1" presStyleIdx="4" presStyleCnt="6"/>
      <dgm:spPr/>
    </dgm:pt>
    <dgm:pt modelId="{C8B4A2BD-9153-4BF1-97C2-56D067BD9B4D}" type="pres">
      <dgm:prSet presAssocID="{0656BC49-1812-45CB-9879-F3A4E116D8B7}" presName="Child" presStyleLbl="revTx" presStyleIdx="6" presStyleCnt="8">
        <dgm:presLayoutVars>
          <dgm:chMax val="0"/>
          <dgm:chPref val="0"/>
          <dgm:bulletEnabled val="1"/>
        </dgm:presLayoutVars>
      </dgm:prSet>
      <dgm:spPr/>
    </dgm:pt>
    <dgm:pt modelId="{46A112DC-C0E7-4B5E-93B2-6829EBAB00C7}" type="pres">
      <dgm:prSet presAssocID="{62FAB6A1-32F4-44EE-91C5-2B44CFE49F6D}" presName="childComposite" presStyleCnt="0">
        <dgm:presLayoutVars>
          <dgm:chMax val="0"/>
          <dgm:chPref val="0"/>
        </dgm:presLayoutVars>
      </dgm:prSet>
      <dgm:spPr/>
    </dgm:pt>
    <dgm:pt modelId="{86D5968F-5D14-425C-BC01-D9BACC060D2B}" type="pres">
      <dgm:prSet presAssocID="{62FAB6A1-32F4-44EE-91C5-2B44CFE49F6D}" presName="ChildAccent" presStyleLbl="solidFgAcc1" presStyleIdx="5" presStyleCnt="6"/>
      <dgm:spPr/>
    </dgm:pt>
    <dgm:pt modelId="{43EAE0DB-A52C-41DB-8B6A-88727B61E0E2}" type="pres">
      <dgm:prSet presAssocID="{62FAB6A1-32F4-44EE-91C5-2B44CFE49F6D}" presName="Child" presStyleLbl="revTx" presStyleIdx="7" presStyleCnt="8">
        <dgm:presLayoutVars>
          <dgm:chMax val="0"/>
          <dgm:chPref val="0"/>
          <dgm:bulletEnabled val="1"/>
        </dgm:presLayoutVars>
      </dgm:prSet>
      <dgm:spPr/>
    </dgm:pt>
  </dgm:ptLst>
  <dgm:cxnLst>
    <dgm:cxn modelId="{9695D4E8-4161-4956-A86F-2187B9335A06}" srcId="{35558AF1-0EC6-4D1C-8E90-C05FEAF92E8D}" destId="{DC6E1F64-28AC-4FBA-BF71-E4FE67A82554}" srcOrd="0" destOrd="0" parTransId="{DE25C55C-752C-4362-BF61-CB44F864000F}" sibTransId="{0DED925F-D899-478B-8059-E861EF746843}"/>
    <dgm:cxn modelId="{2A50E545-17F4-4F49-B591-761BC74036D1}" srcId="{DC6E1F64-28AC-4FBA-BF71-E4FE67A82554}" destId="{50100B2D-FD03-4254-BB61-EB17139864F2}" srcOrd="0" destOrd="0" parTransId="{8504DA07-4D85-4E24-8B6B-CA57A43435EF}" sibTransId="{ECEAA7F9-203F-407C-A7DF-76C9E1ECD158}"/>
    <dgm:cxn modelId="{9D518C0C-671B-4093-9F05-3BA61F0353DF}" srcId="{DC6E1F64-28AC-4FBA-BF71-E4FE67A82554}" destId="{91257B91-677F-4091-86A9-DA2E1F096A57}" srcOrd="1" destOrd="0" parTransId="{185DE02B-F7F9-42DD-B0D2-49A497F29579}" sibTransId="{BAAC09E0-365B-4A44-B632-9E71760EE119}"/>
    <dgm:cxn modelId="{BFE8F4C4-78EF-4DC6-BC25-85D9408F6FAD}" srcId="{DC6E1F64-28AC-4FBA-BF71-E4FE67A82554}" destId="{E3A00837-F571-4D38-9C2F-AADCCC20CEE6}" srcOrd="2" destOrd="0" parTransId="{949C179C-450D-4F83-A8E0-E59CE7B5E2CF}" sibTransId="{65425625-C236-4778-9377-8CE5BCFEC5DC}"/>
    <dgm:cxn modelId="{B5EE5FF3-B3F3-400C-84D2-C9FFF4E39C15}" srcId="{35558AF1-0EC6-4D1C-8E90-C05FEAF92E8D}" destId="{AB71FD9A-F73D-4B51-B3E7-DE053418F91A}" srcOrd="1" destOrd="0" parTransId="{49832EFD-2DF4-4658-B3AB-26D15C75B3EF}" sibTransId="{779C825E-56F5-4ECD-9642-4749E96E4A44}"/>
    <dgm:cxn modelId="{6AB8DA6F-37F4-4444-AF38-BA1A9DEABFF2}" srcId="{AB71FD9A-F73D-4B51-B3E7-DE053418F91A}" destId="{C84205E0-9980-447F-B9E7-472B808E5842}" srcOrd="0" destOrd="1" parTransId="{4530E0F5-C47F-4C11-8926-3025DF970690}" sibTransId="{2215A685-DDA7-40C3-8A3D-C3B272248D38}"/>
    <dgm:cxn modelId="{C56BC2BB-1888-4276-858E-1F33A2A48BF3}" srcId="{AB71FD9A-F73D-4B51-B3E7-DE053418F91A}" destId="{0656BC49-1812-45CB-9879-F3A4E116D8B7}" srcOrd="1" destOrd="1" parTransId="{43CD9DDC-F958-4452-9962-D96CCEC3043C}" sibTransId="{31D559F3-6381-4735-8105-C3F03E1FC28B}"/>
    <dgm:cxn modelId="{664805D1-B283-4402-A341-26D9B618A8B8}" srcId="{AB71FD9A-F73D-4B51-B3E7-DE053418F91A}" destId="{62FAB6A1-32F4-44EE-91C5-2B44CFE49F6D}" srcOrd="2" destOrd="1" parTransId="{0E23654A-99ED-48BC-89E9-B69D23085986}" sibTransId="{8D041C43-7240-41D0-A545-09E75E1A6F0C}"/>
    <dgm:cxn modelId="{E023CEA6-AC4E-4C2E-8003-389E18BB91BA}" type="presOf" srcId="{35558AF1-0EC6-4D1C-8E90-C05FEAF92E8D}" destId="{E8B683B4-CC9A-4EAF-8AD1-8E9040E4B842}" srcOrd="0" destOrd="0" presId="urn:microsoft.com/office/officeart/2008/layout/SquareAccentList"/>
    <dgm:cxn modelId="{37B43CC6-6C56-4A66-84D1-440DAEB5D532}" type="presParOf" srcId="{E8B683B4-CC9A-4EAF-8AD1-8E9040E4B842}" destId="{AABB63BC-F73A-4675-BF75-863390199BDA}" srcOrd="0" destOrd="0" presId="urn:microsoft.com/office/officeart/2008/layout/SquareAccentList"/>
    <dgm:cxn modelId="{BD08334F-63ED-4152-A427-0F0554D2619F}" type="presParOf" srcId="{AABB63BC-F73A-4675-BF75-863390199BDA}" destId="{E7B329B0-EF90-424C-B358-35857FB7AF7B}" srcOrd="0" destOrd="0" presId="urn:microsoft.com/office/officeart/2008/layout/SquareAccentList"/>
    <dgm:cxn modelId="{7080E20E-F0FE-45CE-81A1-54EB11504670}" type="presOf" srcId="{DC6E1F64-28AC-4FBA-BF71-E4FE67A82554}" destId="{E7B329B0-EF90-424C-B358-35857FB7AF7B}" srcOrd="0" destOrd="0" presId="urn:microsoft.com/office/officeart/2008/layout/SquareAccentList"/>
    <dgm:cxn modelId="{16B6A0E2-976C-4325-9373-8E684CAE6FAC}" type="presParOf" srcId="{E7B329B0-EF90-424C-B358-35857FB7AF7B}" destId="{B238326A-CFE6-4521-930F-E91E4BFCC0A1}" srcOrd="0" destOrd="0" presId="urn:microsoft.com/office/officeart/2008/layout/SquareAccentList"/>
    <dgm:cxn modelId="{F74CA2AC-81C6-4D78-BBFA-D2781494ECE6}" type="presParOf" srcId="{E7B329B0-EF90-424C-B358-35857FB7AF7B}" destId="{64FEA07D-D576-4DAA-B4E9-022B3756F7BB}" srcOrd="1" destOrd="0" presId="urn:microsoft.com/office/officeart/2008/layout/SquareAccentList"/>
    <dgm:cxn modelId="{A8118CDC-35E1-4652-A9C6-DB7316C043E3}" type="presParOf" srcId="{E7B329B0-EF90-424C-B358-35857FB7AF7B}" destId="{E2515008-CBA9-4AF7-A24C-6922EA5D96FB}" srcOrd="2" destOrd="0" presId="urn:microsoft.com/office/officeart/2008/layout/SquareAccentList"/>
    <dgm:cxn modelId="{4DAA7EFB-6CBB-4734-BE1C-2E14CF575429}" type="presOf" srcId="{DC6E1F64-28AC-4FBA-BF71-E4FE67A82554}" destId="{E2515008-CBA9-4AF7-A24C-6922EA5D96FB}" srcOrd="0" destOrd="0" presId="urn:microsoft.com/office/officeart/2008/layout/SquareAccentList"/>
    <dgm:cxn modelId="{8B2A890F-AEB6-4F63-9FD3-5B44A5422D80}" type="presParOf" srcId="{AABB63BC-F73A-4675-BF75-863390199BDA}" destId="{78B66652-052E-403E-9CC2-018F13CD2741}" srcOrd="1" destOrd="0" presId="urn:microsoft.com/office/officeart/2008/layout/SquareAccentList"/>
    <dgm:cxn modelId="{D57F2F87-8346-4E5C-866D-94E82A2A7B0E}" type="presParOf" srcId="{78B66652-052E-403E-9CC2-018F13CD2741}" destId="{B523B4DF-04A5-4C3F-8739-9FBD04515E87}" srcOrd="0" destOrd="1" presId="urn:microsoft.com/office/officeart/2008/layout/SquareAccentList"/>
    <dgm:cxn modelId="{6DF4D727-1507-4FE9-A570-B1244172E8DF}" type="presParOf" srcId="{B523B4DF-04A5-4C3F-8739-9FBD04515E87}" destId="{AD84E9CD-AD92-4902-A1EF-4DCCBE5FAD33}" srcOrd="0" destOrd="0" presId="urn:microsoft.com/office/officeart/2008/layout/SquareAccentList"/>
    <dgm:cxn modelId="{81323AA8-3FD4-4A87-8D43-7AB7CEB0917F}" type="presParOf" srcId="{B523B4DF-04A5-4C3F-8739-9FBD04515E87}" destId="{9AA504EC-521E-4CA2-A0F6-4F147FF601DE}" srcOrd="1" destOrd="0" presId="urn:microsoft.com/office/officeart/2008/layout/SquareAccentList"/>
    <dgm:cxn modelId="{B457188C-8BDE-4BC6-A6AF-1867521D2135}" type="presOf" srcId="{50100B2D-FD03-4254-BB61-EB17139864F2}" destId="{9AA504EC-521E-4CA2-A0F6-4F147FF601DE}" srcOrd="0" destOrd="0" presId="urn:microsoft.com/office/officeart/2008/layout/SquareAccentList"/>
    <dgm:cxn modelId="{51FA112B-4E67-4C8F-BFF7-A62FC605BED9}" type="presParOf" srcId="{78B66652-052E-403E-9CC2-018F13CD2741}" destId="{9C8524DD-DA69-4234-B276-26C557022C5B}" srcOrd="1" destOrd="1" presId="urn:microsoft.com/office/officeart/2008/layout/SquareAccentList"/>
    <dgm:cxn modelId="{8F725D9C-CB50-4BFE-9009-B2105355B17F}" type="presParOf" srcId="{9C8524DD-DA69-4234-B276-26C557022C5B}" destId="{9309CEC0-599A-42DF-8AF7-247C32AB562F}" srcOrd="0" destOrd="1" presId="urn:microsoft.com/office/officeart/2008/layout/SquareAccentList"/>
    <dgm:cxn modelId="{42B31805-F27C-4A4A-9769-ACC17E03EE63}" type="presParOf" srcId="{9C8524DD-DA69-4234-B276-26C557022C5B}" destId="{8C7EE341-F956-4B32-9FDC-51A19A54C5B7}" srcOrd="1" destOrd="1" presId="urn:microsoft.com/office/officeart/2008/layout/SquareAccentList"/>
    <dgm:cxn modelId="{CC18BA68-8CB7-43E3-ACC2-05410ACD702F}" type="presOf" srcId="{91257B91-677F-4091-86A9-DA2E1F096A57}" destId="{8C7EE341-F956-4B32-9FDC-51A19A54C5B7}" srcOrd="0" destOrd="0" presId="urn:microsoft.com/office/officeart/2008/layout/SquareAccentList"/>
    <dgm:cxn modelId="{9E9F8457-30A1-4361-BF15-0045EC4084D2}" type="presParOf" srcId="{78B66652-052E-403E-9CC2-018F13CD2741}" destId="{C8092317-E3FC-4026-987E-59FEB87E7BB5}" srcOrd="2" destOrd="1" presId="urn:microsoft.com/office/officeart/2008/layout/SquareAccentList"/>
    <dgm:cxn modelId="{30802946-8209-48A7-8C6C-C8925C6A0535}" type="presParOf" srcId="{C8092317-E3FC-4026-987E-59FEB87E7BB5}" destId="{2B4660B8-0D83-4BA4-952F-B3839E7AA1BD}" srcOrd="0" destOrd="2" presId="urn:microsoft.com/office/officeart/2008/layout/SquareAccentList"/>
    <dgm:cxn modelId="{A484701B-572B-407E-887B-F805D9D16235}" type="presParOf" srcId="{C8092317-E3FC-4026-987E-59FEB87E7BB5}" destId="{98864C97-3AF5-4B97-89C2-E64316F053C6}" srcOrd="1" destOrd="2" presId="urn:microsoft.com/office/officeart/2008/layout/SquareAccentList"/>
    <dgm:cxn modelId="{9E963B83-412C-4241-A5C3-F7627467F012}" type="presOf" srcId="{E3A00837-F571-4D38-9C2F-AADCCC20CEE6}" destId="{98864C97-3AF5-4B97-89C2-E64316F053C6}" srcOrd="0" destOrd="0" presId="urn:microsoft.com/office/officeart/2008/layout/SquareAccentList"/>
    <dgm:cxn modelId="{32A4C87A-32D3-4DB2-B463-F4B90389032C}" type="presParOf" srcId="{E8B683B4-CC9A-4EAF-8AD1-8E9040E4B842}" destId="{FFC1A045-8AB1-4DC0-A80E-EBD7CAFE66CE}" srcOrd="1" destOrd="0" presId="urn:microsoft.com/office/officeart/2008/layout/SquareAccentList"/>
    <dgm:cxn modelId="{8FC513CA-DD2E-4BDC-AD22-CE9C215AC920}" type="presParOf" srcId="{FFC1A045-8AB1-4DC0-A80E-EBD7CAFE66CE}" destId="{F8D12FC8-36F1-4B14-A8D0-B41534B6D825}" srcOrd="0" destOrd="1" presId="urn:microsoft.com/office/officeart/2008/layout/SquareAccentList"/>
    <dgm:cxn modelId="{26CEF606-9279-4FAC-BB9A-4544229E2058}" type="presOf" srcId="{AB71FD9A-F73D-4B51-B3E7-DE053418F91A}" destId="{F8D12FC8-36F1-4B14-A8D0-B41534B6D825}" srcOrd="0" destOrd="0" presId="urn:microsoft.com/office/officeart/2008/layout/SquareAccentList"/>
    <dgm:cxn modelId="{44236F80-CC1C-490D-9220-CA5E3E14A8AD}" type="presParOf" srcId="{F8D12FC8-36F1-4B14-A8D0-B41534B6D825}" destId="{4883A32C-FB6D-4470-834B-A0D0B519B6E8}" srcOrd="0" destOrd="0" presId="urn:microsoft.com/office/officeart/2008/layout/SquareAccentList"/>
    <dgm:cxn modelId="{354408B1-37B7-4768-AA91-CD282AB2D0F0}" type="presParOf" srcId="{F8D12FC8-36F1-4B14-A8D0-B41534B6D825}" destId="{16272331-F376-4F78-9E72-6620FFE1EEC3}" srcOrd="1" destOrd="0" presId="urn:microsoft.com/office/officeart/2008/layout/SquareAccentList"/>
    <dgm:cxn modelId="{F8728E55-5693-4C37-B719-17F8828911EA}" type="presParOf" srcId="{F8D12FC8-36F1-4B14-A8D0-B41534B6D825}" destId="{D42EB80D-978D-4E33-A14B-3612F1F0EC16}" srcOrd="2" destOrd="0" presId="urn:microsoft.com/office/officeart/2008/layout/SquareAccentList"/>
    <dgm:cxn modelId="{4DA4CCDC-F5C1-4262-997E-D4DA900D6FC3}" type="presOf" srcId="{AB71FD9A-F73D-4B51-B3E7-DE053418F91A}" destId="{D42EB80D-978D-4E33-A14B-3612F1F0EC16}" srcOrd="0" destOrd="0" presId="urn:microsoft.com/office/officeart/2008/layout/SquareAccentList"/>
    <dgm:cxn modelId="{DBF212FA-9FF9-47F2-9E32-FBFEFFD63864}" type="presParOf" srcId="{FFC1A045-8AB1-4DC0-A80E-EBD7CAFE66CE}" destId="{578214DC-1BB7-4BA1-A6D6-E846C9C25F6B}" srcOrd="1" destOrd="1" presId="urn:microsoft.com/office/officeart/2008/layout/SquareAccentList"/>
    <dgm:cxn modelId="{80FBA5EF-CA61-4C00-AB62-790AD6B35BD0}" type="presParOf" srcId="{578214DC-1BB7-4BA1-A6D6-E846C9C25F6B}" destId="{10DED540-3595-43ED-9E4B-5934EBBE357C}" srcOrd="0" destOrd="1" presId="urn:microsoft.com/office/officeart/2008/layout/SquareAccentList"/>
    <dgm:cxn modelId="{2B4E1E05-833D-4F2E-B3F0-B8EC2ED370BE}" type="presParOf" srcId="{10DED540-3595-43ED-9E4B-5934EBBE357C}" destId="{6B4C860A-DBDB-4F25-AEE7-078D55D197F8}" srcOrd="0" destOrd="0" presId="urn:microsoft.com/office/officeart/2008/layout/SquareAccentList"/>
    <dgm:cxn modelId="{9D20238B-51E3-4AF2-83BC-9FA7D196C0C6}" type="presParOf" srcId="{10DED540-3595-43ED-9E4B-5934EBBE357C}" destId="{54539F7E-C594-4A33-A548-FC053A5E74C0}" srcOrd="1" destOrd="0" presId="urn:microsoft.com/office/officeart/2008/layout/SquareAccentList"/>
    <dgm:cxn modelId="{662D17E3-6B41-4C45-805C-F653B7E35C25}" type="presOf" srcId="{C84205E0-9980-447F-B9E7-472B808E5842}" destId="{54539F7E-C594-4A33-A548-FC053A5E74C0}" srcOrd="0" destOrd="0" presId="urn:microsoft.com/office/officeart/2008/layout/SquareAccentList"/>
    <dgm:cxn modelId="{88743EA7-8360-4FB5-9AB4-71D521F640A3}" type="presParOf" srcId="{578214DC-1BB7-4BA1-A6D6-E846C9C25F6B}" destId="{3015F0F5-1EFB-46C8-9A7D-A0E002016A95}" srcOrd="1" destOrd="1" presId="urn:microsoft.com/office/officeart/2008/layout/SquareAccentList"/>
    <dgm:cxn modelId="{844D3172-EAAD-4FA5-9C5E-25CA128AAE27}" type="presParOf" srcId="{3015F0F5-1EFB-46C8-9A7D-A0E002016A95}" destId="{E2D49713-C487-4217-897C-F1AC5452D8AE}" srcOrd="0" destOrd="1" presId="urn:microsoft.com/office/officeart/2008/layout/SquareAccentList"/>
    <dgm:cxn modelId="{7A18BF73-2999-466C-B1E8-4DB2AD454F15}" type="presParOf" srcId="{3015F0F5-1EFB-46C8-9A7D-A0E002016A95}" destId="{C8B4A2BD-9153-4BF1-97C2-56D067BD9B4D}" srcOrd="1" destOrd="1" presId="urn:microsoft.com/office/officeart/2008/layout/SquareAccentList"/>
    <dgm:cxn modelId="{A9095150-1BCD-4499-A712-6F2E4D450F9D}" type="presOf" srcId="{0656BC49-1812-45CB-9879-F3A4E116D8B7}" destId="{C8B4A2BD-9153-4BF1-97C2-56D067BD9B4D}" srcOrd="0" destOrd="0" presId="urn:microsoft.com/office/officeart/2008/layout/SquareAccentList"/>
    <dgm:cxn modelId="{A9DF50B6-EE0E-4928-8BD8-F9572F437AA8}" type="presParOf" srcId="{578214DC-1BB7-4BA1-A6D6-E846C9C25F6B}" destId="{46A112DC-C0E7-4B5E-93B2-6829EBAB00C7}" srcOrd="2" destOrd="1" presId="urn:microsoft.com/office/officeart/2008/layout/SquareAccentList"/>
    <dgm:cxn modelId="{FDCA6854-8956-48BE-8060-52AECE8242D6}" type="presParOf" srcId="{46A112DC-C0E7-4B5E-93B2-6829EBAB00C7}" destId="{86D5968F-5D14-425C-BC01-D9BACC060D2B}" srcOrd="0" destOrd="2" presId="urn:microsoft.com/office/officeart/2008/layout/SquareAccentList"/>
    <dgm:cxn modelId="{48476C7F-F823-4496-BCF3-435846FF0178}" type="presParOf" srcId="{46A112DC-C0E7-4B5E-93B2-6829EBAB00C7}" destId="{43EAE0DB-A52C-41DB-8B6A-88727B61E0E2}" srcOrd="1" destOrd="2" presId="urn:microsoft.com/office/officeart/2008/layout/SquareAccentList"/>
    <dgm:cxn modelId="{770C2FB9-635E-4574-9F58-2C4DCF8DB50B}" type="presOf" srcId="{62FAB6A1-32F4-44EE-91C5-2B44CFE49F6D}" destId="{43EAE0DB-A52C-41DB-8B6A-88727B61E0E2}" srcOrd="0" destOrd="0" presId="urn:microsoft.com/office/officeart/2008/layout/SquareAccentList"/>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3B61304-4A0F-4E11-8080-599F9186F6A5}" type="doc">
      <dgm:prSet loTypeId="urn:microsoft.com/office/officeart/2005/8/layout/hProcess4" loCatId="process" qsTypeId="urn:microsoft.com/office/officeart/2005/8/quickstyle/simple1" qsCatId="simple" csTypeId="urn:microsoft.com/office/officeart/2005/8/colors/accent1_2" csCatId="accent1" phldr="0"/>
      <dgm:spPr/>
      <dgm:t>
        <a:bodyPr/>
        <a:p>
          <a:endParaRPr lang="zh-CN" altLang="en-US"/>
        </a:p>
      </dgm:t>
    </dgm:pt>
    <dgm:pt modelId="{06475F0D-9D1A-4BF5-AEE3-CD3F880BC44A}">
      <dgm:prSet phldrT="[文本]" phldr="0" custT="0"/>
      <dgm:spPr/>
      <dgm:t>
        <a:bodyPr vert="horz" wrap="square"/>
        <a:p>
          <a:pPr>
            <a:lnSpc>
              <a:spcPct val="100000"/>
            </a:lnSpc>
            <a:spcBef>
              <a:spcPct val="0"/>
            </a:spcBef>
            <a:spcAft>
              <a:spcPct val="35000"/>
            </a:spcAft>
          </a:pPr>
          <a:r>
            <a:rPr lang="en-US" altLang="zh-CN"/>
            <a:t>dogs</a:t>
          </a:r>
          <a:r>
            <a:rPr lang="en-US" altLang="zh-CN"/>
            <a:t/>
          </a:r>
          <a:endParaRPr lang="en-US" altLang="zh-CN"/>
        </a:p>
      </dgm:t>
    </dgm:pt>
    <dgm:pt modelId="{E99562FF-418F-46D1-8F86-E0992ED7BA8E}" cxnId="{DFE068A8-F1AA-4C21-8232-7612AC10CD51}" type="parTrans">
      <dgm:prSet/>
      <dgm:spPr/>
      <dgm:t>
        <a:bodyPr/>
        <a:p>
          <a:endParaRPr lang="zh-CN" altLang="en-US"/>
        </a:p>
      </dgm:t>
    </dgm:pt>
    <dgm:pt modelId="{4BD710C9-2F9D-441E-B548-A9989C0147D7}" cxnId="{DFE068A8-F1AA-4C21-8232-7612AC10CD51}" type="sibTrans">
      <dgm:prSet/>
      <dgm:spPr/>
      <dgm:t>
        <a:bodyPr/>
        <a:p>
          <a:endParaRPr lang="zh-CN" altLang="en-US"/>
        </a:p>
      </dgm:t>
    </dgm:pt>
    <dgm:pt modelId="{FE2A3430-07B7-4AF8-8050-E9E6630C707F}">
      <dgm:prSet phldrT="[文本]" phldr="0" custT="0"/>
      <dgm:spPr/>
      <dgm:t>
        <a:bodyPr vert="horz" wrap="square"/>
        <a:p>
          <a:pPr>
            <a:lnSpc>
              <a:spcPct val="100000"/>
            </a:lnSpc>
            <a:spcBef>
              <a:spcPct val="0"/>
            </a:spcBef>
            <a:spcAft>
              <a:spcPct val="15000"/>
            </a:spcAft>
          </a:pPr>
          <a:r>
            <a:rPr lang="en-US" altLang="zh-CN"/>
            <a:t>What?</a:t>
          </a:r>
          <a:r>
            <a:rPr lang="zh-CN" altLang="en-US"/>
            <a:t/>
          </a:r>
          <a:endParaRPr lang="zh-CN" altLang="en-US"/>
        </a:p>
      </dgm:t>
    </dgm:pt>
    <dgm:pt modelId="{FB51E315-BC56-4135-BA1D-66E640931F3A}" cxnId="{A399748F-C775-4143-95D3-6377111FF116}" type="parTrans">
      <dgm:prSet/>
      <dgm:spPr/>
      <dgm:t>
        <a:bodyPr/>
        <a:p>
          <a:endParaRPr lang="zh-CN" altLang="en-US"/>
        </a:p>
      </dgm:t>
    </dgm:pt>
    <dgm:pt modelId="{9ADD2677-777A-4E9D-AE48-B83F0BAD6874}" cxnId="{A399748F-C775-4143-95D3-6377111FF116}" type="sibTrans">
      <dgm:prSet/>
      <dgm:spPr/>
      <dgm:t>
        <a:bodyPr/>
        <a:p>
          <a:endParaRPr lang="zh-CN" altLang="en-US"/>
        </a:p>
      </dgm:t>
    </dgm:pt>
    <dgm:pt modelId="{5FA75787-0404-4E8B-91EB-B0F07C38407A}">
      <dgm:prSet phldr="0" custT="0"/>
      <dgm:spPr/>
      <dgm:t>
        <a:bodyPr vert="horz" wrap="square"/>
        <a:p>
          <a:pPr>
            <a:lnSpc>
              <a:spcPct val="100000"/>
            </a:lnSpc>
            <a:spcBef>
              <a:spcPct val="0"/>
            </a:spcBef>
            <a:spcAft>
              <a:spcPct val="15000"/>
            </a:spcAft>
          </a:pPr>
          <a:r>
            <a:rPr lang="en-US" altLang="zh-CN"/>
            <a:t>How?</a:t>
          </a:r>
          <a:r>
            <a:rPr lang="en-US" altLang="zh-CN"/>
            <a:t/>
          </a:r>
          <a:endParaRPr lang="en-US" altLang="zh-CN"/>
        </a:p>
      </dgm:t>
    </dgm:pt>
    <dgm:pt modelId="{76D06FF7-6B19-4B35-9719-98F1729630A3}" cxnId="{C2DBC04C-AD14-4765-8223-9A1FB64FF297}" type="parTrans">
      <dgm:prSet/>
      <dgm:spPr/>
    </dgm:pt>
    <dgm:pt modelId="{D8192C29-C5FE-4CC9-81A8-32054B6CA464}" cxnId="{C2DBC04C-AD14-4765-8223-9A1FB64FF297}" type="sibTrans">
      <dgm:prSet/>
      <dgm:spPr/>
    </dgm:pt>
    <dgm:pt modelId="{C17EA81B-EE8F-4BEA-9D93-831900C89C00}">
      <dgm:prSet phldrT="[文本]" phldr="0" custT="0"/>
      <dgm:spPr/>
      <dgm:t>
        <a:bodyPr vert="horz" wrap="square"/>
        <a:p>
          <a:pPr>
            <a:lnSpc>
              <a:spcPct val="100000"/>
            </a:lnSpc>
            <a:spcBef>
              <a:spcPct val="0"/>
            </a:spcBef>
            <a:spcAft>
              <a:spcPct val="35000"/>
            </a:spcAft>
          </a:pPr>
          <a:r>
            <a:rPr lang="en-US" altLang="zh-CN"/>
            <a:t>cars</a:t>
          </a:r>
          <a:r>
            <a:rPr lang="en-US" altLang="zh-CN"/>
            <a:t/>
          </a:r>
          <a:endParaRPr lang="en-US" altLang="zh-CN"/>
        </a:p>
      </dgm:t>
    </dgm:pt>
    <dgm:pt modelId="{D73C192A-A373-4ACC-BFC9-76609E41CF4E}" cxnId="{78167E0C-AAB0-4DA6-87BD-F2B5BE128213}" type="parTrans">
      <dgm:prSet/>
      <dgm:spPr/>
      <dgm:t>
        <a:bodyPr/>
        <a:p>
          <a:endParaRPr lang="zh-CN" altLang="en-US"/>
        </a:p>
      </dgm:t>
    </dgm:pt>
    <dgm:pt modelId="{40C2F390-CB3F-4BF4-827D-B8018A5F3BB7}" cxnId="{78167E0C-AAB0-4DA6-87BD-F2B5BE128213}" type="sibTrans">
      <dgm:prSet/>
      <dgm:spPr/>
      <dgm:t>
        <a:bodyPr/>
        <a:p>
          <a:endParaRPr lang="zh-CN" altLang="en-US"/>
        </a:p>
      </dgm:t>
    </dgm:pt>
    <dgm:pt modelId="{2E055442-BDF6-42BD-8A8A-460CDF6F5C5E}">
      <dgm:prSet phldrT="[文本]" phldr="0" custT="0"/>
      <dgm:spPr/>
      <dgm:t>
        <a:bodyPr vert="horz" wrap="square"/>
        <a:p>
          <a:pPr>
            <a:lnSpc>
              <a:spcPct val="100000"/>
            </a:lnSpc>
            <a:spcBef>
              <a:spcPct val="0"/>
            </a:spcBef>
            <a:spcAft>
              <a:spcPct val="15000"/>
            </a:spcAft>
          </a:pPr>
          <a:r>
            <a:rPr lang="en-US" altLang="zh-CN"/>
            <a:t>How many?</a:t>
          </a:r>
          <a:r>
            <a:rPr lang="zh-CN" altLang="en-US"/>
            <a:t/>
          </a:r>
          <a:endParaRPr lang="zh-CN" altLang="en-US"/>
        </a:p>
      </dgm:t>
    </dgm:pt>
    <dgm:pt modelId="{291EBA52-15FB-4985-9632-D5F9BE62ACD1}" cxnId="{4E565D77-2134-4FF5-8AA8-CF4EC37147EF}" type="parTrans">
      <dgm:prSet/>
      <dgm:spPr/>
      <dgm:t>
        <a:bodyPr/>
        <a:p>
          <a:endParaRPr lang="zh-CN" altLang="en-US"/>
        </a:p>
      </dgm:t>
    </dgm:pt>
    <dgm:pt modelId="{87346316-64F3-4945-9984-33BC77341C9F}" cxnId="{4E565D77-2134-4FF5-8AA8-CF4EC37147EF}" type="sibTrans">
      <dgm:prSet/>
      <dgm:spPr/>
      <dgm:t>
        <a:bodyPr/>
        <a:p>
          <a:endParaRPr lang="zh-CN" altLang="en-US"/>
        </a:p>
      </dgm:t>
    </dgm:pt>
    <dgm:pt modelId="{0BA47D75-A22B-4B13-9C13-2AC0C908F575}">
      <dgm:prSet phldr="0" custT="0"/>
      <dgm:spPr/>
      <dgm:t>
        <a:bodyPr vert="horz" wrap="square"/>
        <a:p>
          <a:pPr>
            <a:lnSpc>
              <a:spcPct val="100000"/>
            </a:lnSpc>
            <a:spcBef>
              <a:spcPct val="0"/>
            </a:spcBef>
            <a:spcAft>
              <a:spcPct val="15000"/>
            </a:spcAft>
          </a:pPr>
          <a:r>
            <a:rPr lang="en-US" altLang="zh-CN"/>
            <a:t>Stop for help or not?</a:t>
          </a:r>
          <a:r>
            <a:rPr lang="en-US" altLang="zh-CN"/>
            <a:t/>
          </a:r>
          <a:endParaRPr lang="en-US" altLang="zh-CN"/>
        </a:p>
      </dgm:t>
    </dgm:pt>
    <dgm:pt modelId="{C0FC6A5B-3B8B-4436-A375-B6C7F3202A20}" cxnId="{63DA7F98-C57E-4E27-BE6C-027C27220CC2}" type="parTrans">
      <dgm:prSet/>
      <dgm:spPr/>
    </dgm:pt>
    <dgm:pt modelId="{9B1F97D8-81C0-4C7C-9253-F2AFBB8529E5}" cxnId="{63DA7F98-C57E-4E27-BE6C-027C27220CC2}" type="sibTrans">
      <dgm:prSet/>
      <dgm:spPr/>
    </dgm:pt>
    <dgm:pt modelId="{89CF50F2-3EE8-4308-BA46-57745656A4AA}">
      <dgm:prSet phldrT="[文本]" phldr="0" custT="0"/>
      <dgm:spPr/>
      <dgm:t>
        <a:bodyPr vert="horz" wrap="square"/>
        <a:p>
          <a:pPr>
            <a:lnSpc>
              <a:spcPct val="100000"/>
            </a:lnSpc>
            <a:spcBef>
              <a:spcPct val="0"/>
            </a:spcBef>
            <a:spcAft>
              <a:spcPct val="35000"/>
            </a:spcAft>
          </a:pPr>
          <a:r>
            <a:rPr lang="en-US" altLang="zh-CN"/>
            <a:t>Richard</a:t>
          </a:r>
          <a:r>
            <a:rPr lang="en-US" altLang="zh-CN"/>
            <a:t/>
          </a:r>
          <a:endParaRPr lang="en-US" altLang="zh-CN"/>
        </a:p>
      </dgm:t>
    </dgm:pt>
    <dgm:pt modelId="{D242A0FB-DF73-49CA-BA3C-BD459F366127}" cxnId="{131DEB2F-F008-4996-9576-AE0299CB3BB4}" type="parTrans">
      <dgm:prSet/>
      <dgm:spPr/>
      <dgm:t>
        <a:bodyPr/>
        <a:p>
          <a:endParaRPr lang="zh-CN" altLang="en-US"/>
        </a:p>
      </dgm:t>
    </dgm:pt>
    <dgm:pt modelId="{9604C662-124F-4916-B7BB-4DF131431D56}" cxnId="{131DEB2F-F008-4996-9576-AE0299CB3BB4}" type="sibTrans">
      <dgm:prSet/>
      <dgm:spPr/>
      <dgm:t>
        <a:bodyPr/>
        <a:p>
          <a:endParaRPr lang="zh-CN" altLang="en-US"/>
        </a:p>
      </dgm:t>
    </dgm:pt>
    <dgm:pt modelId="{A4CBB6B8-84E6-41DA-A253-F380CBF4C16F}">
      <dgm:prSet phldrT="[文本]" phldr="0" custT="0"/>
      <dgm:spPr/>
      <dgm:t>
        <a:bodyPr vert="horz" wrap="square"/>
        <a:p>
          <a:pPr>
            <a:lnSpc>
              <a:spcPct val="100000"/>
            </a:lnSpc>
            <a:spcBef>
              <a:spcPct val="0"/>
            </a:spcBef>
            <a:spcAft>
              <a:spcPct val="15000"/>
            </a:spcAft>
          </a:pPr>
          <a:r>
            <a:rPr lang="en-US" altLang="zh-CN"/>
            <a:t>How?</a:t>
          </a:r>
          <a:r>
            <a:rPr lang="zh-CN" altLang="en-US"/>
            <a:t/>
          </a:r>
          <a:endParaRPr lang="zh-CN" altLang="en-US"/>
        </a:p>
      </dgm:t>
    </dgm:pt>
    <dgm:pt modelId="{6BF9AA0B-A851-4ABD-9BE8-1336C9738AB8}" cxnId="{553022E8-A5B5-4757-BA91-241F697542B4}" type="parTrans">
      <dgm:prSet/>
      <dgm:spPr/>
      <dgm:t>
        <a:bodyPr/>
        <a:p>
          <a:endParaRPr lang="zh-CN" altLang="en-US"/>
        </a:p>
      </dgm:t>
    </dgm:pt>
    <dgm:pt modelId="{B71ACFC2-160E-4438-99B2-0295109B5775}" cxnId="{553022E8-A5B5-4757-BA91-241F697542B4}" type="sibTrans">
      <dgm:prSet/>
      <dgm:spPr/>
      <dgm:t>
        <a:bodyPr/>
        <a:p>
          <a:endParaRPr lang="zh-CN" altLang="en-US"/>
        </a:p>
      </dgm:t>
    </dgm:pt>
    <dgm:pt modelId="{A9EA5C3F-EB6A-430C-B79E-B7F29CC4B9D1}">
      <dgm:prSet phldr="0" custT="0"/>
      <dgm:spPr/>
      <dgm:t>
        <a:bodyPr vert="horz" wrap="square"/>
        <a:p>
          <a:pPr>
            <a:lnSpc>
              <a:spcPct val="100000"/>
            </a:lnSpc>
            <a:spcBef>
              <a:spcPct val="0"/>
            </a:spcBef>
            <a:spcAft>
              <a:spcPct val="15000"/>
            </a:spcAft>
          </a:pPr>
          <a:r>
            <a:rPr lang="en-US" altLang="zh-CN"/>
            <a:t>saved or not?</a:t>
          </a:r>
          <a:r>
            <a:rPr lang="en-US" altLang="zh-CN"/>
            <a:t/>
          </a:r>
          <a:endParaRPr lang="en-US" altLang="zh-CN"/>
        </a:p>
      </dgm:t>
    </dgm:pt>
    <dgm:pt modelId="{E6381394-2AA5-468E-96C5-09CBB4A60266}" cxnId="{22153376-E8EE-4D15-9EA7-06EC75186571}" type="parTrans">
      <dgm:prSet/>
      <dgm:spPr/>
    </dgm:pt>
    <dgm:pt modelId="{5510144C-E4A6-4AC6-8E6E-4938343C6B52}" cxnId="{22153376-E8EE-4D15-9EA7-06EC75186571}" type="sibTrans">
      <dgm:prSet/>
      <dgm:spPr/>
    </dgm:pt>
    <dgm:pt modelId="{7894115B-AABB-46F2-A52E-C27597016790}" type="pres">
      <dgm:prSet presAssocID="{B3B61304-4A0F-4E11-8080-599F9186F6A5}" presName="Name0" presStyleCnt="0">
        <dgm:presLayoutVars>
          <dgm:dir/>
          <dgm:animLvl val="lvl"/>
          <dgm:resizeHandles val="exact"/>
        </dgm:presLayoutVars>
      </dgm:prSet>
      <dgm:spPr/>
    </dgm:pt>
    <dgm:pt modelId="{56D916F2-6768-419D-835D-0E92CC7C803C}" type="pres">
      <dgm:prSet presAssocID="{B3B61304-4A0F-4E11-8080-599F9186F6A5}" presName="tSp" presStyleCnt="0"/>
      <dgm:spPr/>
    </dgm:pt>
    <dgm:pt modelId="{ECD0F423-0D40-44D8-AF71-D97C3F9DF26B}" type="pres">
      <dgm:prSet presAssocID="{B3B61304-4A0F-4E11-8080-599F9186F6A5}" presName="bSp" presStyleCnt="0"/>
      <dgm:spPr/>
    </dgm:pt>
    <dgm:pt modelId="{77157E72-C09D-4CF2-AEC0-0324FBF39226}" type="pres">
      <dgm:prSet presAssocID="{B3B61304-4A0F-4E11-8080-599F9186F6A5}" presName="process" presStyleCnt="0"/>
      <dgm:spPr/>
    </dgm:pt>
    <dgm:pt modelId="{29C62E5B-77E6-4FD6-95C8-E16514EA592F}" type="pres">
      <dgm:prSet presAssocID="{06475F0D-9D1A-4BF5-AEE3-CD3F880BC44A}" presName="composite1" presStyleCnt="0"/>
      <dgm:spPr/>
    </dgm:pt>
    <dgm:pt modelId="{24BEEBBD-4900-44F6-A6F9-3F722A9F3012}" type="pres">
      <dgm:prSet presAssocID="{06475F0D-9D1A-4BF5-AEE3-CD3F880BC44A}" presName="dummyNode1" presStyleCnt="0"/>
      <dgm:spPr/>
    </dgm:pt>
    <dgm:pt modelId="{EA4C33C9-9B7B-4236-9D97-1954A4D46745}" type="pres">
      <dgm:prSet presAssocID="{06475F0D-9D1A-4BF5-AEE3-CD3F880BC44A}" presName="childNode1" presStyleLbl="bgAcc1" presStyleIdx="0" presStyleCnt="3">
        <dgm:presLayoutVars>
          <dgm:bulletEnabled val="1"/>
        </dgm:presLayoutVars>
      </dgm:prSet>
      <dgm:spPr/>
    </dgm:pt>
    <dgm:pt modelId="{1E8A37B1-D464-40AA-8171-F21D027B523A}" type="pres">
      <dgm:prSet presAssocID="{06475F0D-9D1A-4BF5-AEE3-CD3F880BC44A}" presName="childNode1tx" presStyleCnt="0">
        <dgm:presLayoutVars>
          <dgm:bulletEnabled val="1"/>
        </dgm:presLayoutVars>
      </dgm:prSet>
      <dgm:spPr/>
    </dgm:pt>
    <dgm:pt modelId="{50F89035-D090-4CAD-827E-5FE864D0CC7D}" type="pres">
      <dgm:prSet presAssocID="{06475F0D-9D1A-4BF5-AEE3-CD3F880BC44A}" presName="parentNode1" presStyleLbl="node1" presStyleIdx="0" presStyleCnt="3">
        <dgm:presLayoutVars>
          <dgm:chMax val="1"/>
          <dgm:bulletEnabled val="1"/>
        </dgm:presLayoutVars>
      </dgm:prSet>
      <dgm:spPr/>
    </dgm:pt>
    <dgm:pt modelId="{920CA769-40FC-4401-A1E0-FD4D856E9B21}" type="pres">
      <dgm:prSet presAssocID="{06475F0D-9D1A-4BF5-AEE3-CD3F880BC44A}" presName="connSite1" presStyleCnt="0"/>
      <dgm:spPr/>
    </dgm:pt>
    <dgm:pt modelId="{B871E909-CC84-4270-8398-F5F049AEA932}" type="pres">
      <dgm:prSet presAssocID="{4BD710C9-2F9D-441E-B548-A9989C0147D7}" presName="Name9" presStyleLbl="sibTrans2D1" presStyleIdx="0" presStyleCnt="2"/>
      <dgm:spPr/>
    </dgm:pt>
    <dgm:pt modelId="{5381038C-A52C-40F2-AE25-892F98A4F272}" type="pres">
      <dgm:prSet presAssocID="{C17EA81B-EE8F-4BEA-9D93-831900C89C00}" presName="composite2" presStyleCnt="0"/>
      <dgm:spPr/>
    </dgm:pt>
    <dgm:pt modelId="{8C60EF28-DEE2-471E-9110-F1DE84254762}" type="pres">
      <dgm:prSet presAssocID="{C17EA81B-EE8F-4BEA-9D93-831900C89C00}" presName="dummyNode2" presStyleCnt="0"/>
      <dgm:spPr/>
    </dgm:pt>
    <dgm:pt modelId="{8C4A7715-D8F8-4D2B-94CE-98F25CB35172}" type="pres">
      <dgm:prSet presAssocID="{C17EA81B-EE8F-4BEA-9D93-831900C89C00}" presName="childNode2" presStyleLbl="bgAcc1" presStyleIdx="1" presStyleCnt="3">
        <dgm:presLayoutVars>
          <dgm:bulletEnabled val="1"/>
        </dgm:presLayoutVars>
      </dgm:prSet>
      <dgm:spPr/>
    </dgm:pt>
    <dgm:pt modelId="{E6E63E6B-9802-4903-9CE3-5D4A716AEA02}" type="pres">
      <dgm:prSet presAssocID="{C17EA81B-EE8F-4BEA-9D93-831900C89C00}" presName="childNode2tx" presStyleCnt="0">
        <dgm:presLayoutVars>
          <dgm:bulletEnabled val="1"/>
        </dgm:presLayoutVars>
      </dgm:prSet>
      <dgm:spPr/>
    </dgm:pt>
    <dgm:pt modelId="{D48BF050-6660-4D4F-AF7C-757C782402D6}" type="pres">
      <dgm:prSet presAssocID="{C17EA81B-EE8F-4BEA-9D93-831900C89C00}" presName="parentNode2" presStyleLbl="node1" presStyleIdx="1" presStyleCnt="3">
        <dgm:presLayoutVars>
          <dgm:chMax val="0"/>
          <dgm:bulletEnabled val="1"/>
        </dgm:presLayoutVars>
      </dgm:prSet>
      <dgm:spPr/>
    </dgm:pt>
    <dgm:pt modelId="{0D59B193-1E3C-4187-9E9F-A2912DCADAC6}" type="pres">
      <dgm:prSet presAssocID="{C17EA81B-EE8F-4BEA-9D93-831900C89C00}" presName="connSite2" presStyleCnt="0"/>
      <dgm:spPr/>
    </dgm:pt>
    <dgm:pt modelId="{FB15DAFD-B404-4CB3-9791-947A7CB3C00D}" type="pres">
      <dgm:prSet presAssocID="{40C2F390-CB3F-4BF4-827D-B8018A5F3BB7}" presName="Name18" presStyleLbl="sibTrans2D1" presStyleIdx="1" presStyleCnt="2"/>
      <dgm:spPr/>
    </dgm:pt>
    <dgm:pt modelId="{754F4C32-447F-4E14-8ED3-35A922A043A5}" type="pres">
      <dgm:prSet presAssocID="{89CF50F2-3EE8-4308-BA46-57745656A4AA}" presName="composite1" presStyleCnt="0"/>
      <dgm:spPr/>
    </dgm:pt>
    <dgm:pt modelId="{020AEDA5-DA09-4A53-AF58-AED2EF90E935}" type="pres">
      <dgm:prSet presAssocID="{89CF50F2-3EE8-4308-BA46-57745656A4AA}" presName="dummyNode1" presStyleCnt="0"/>
      <dgm:spPr/>
    </dgm:pt>
    <dgm:pt modelId="{0428F0A0-98D5-457A-BE43-28F46915FA56}" type="pres">
      <dgm:prSet presAssocID="{89CF50F2-3EE8-4308-BA46-57745656A4AA}" presName="childNode1" presStyleLbl="bgAcc1" presStyleIdx="2" presStyleCnt="3">
        <dgm:presLayoutVars>
          <dgm:bulletEnabled val="1"/>
        </dgm:presLayoutVars>
      </dgm:prSet>
      <dgm:spPr/>
    </dgm:pt>
    <dgm:pt modelId="{F4682735-7E21-4BD6-A94E-5C31E3B718FD}" type="pres">
      <dgm:prSet presAssocID="{89CF50F2-3EE8-4308-BA46-57745656A4AA}" presName="childNode1tx" presStyleCnt="0">
        <dgm:presLayoutVars>
          <dgm:bulletEnabled val="1"/>
        </dgm:presLayoutVars>
      </dgm:prSet>
      <dgm:spPr/>
    </dgm:pt>
    <dgm:pt modelId="{E8647766-AE1D-45F8-B3AB-5EEE3BDE8498}" type="pres">
      <dgm:prSet presAssocID="{89CF50F2-3EE8-4308-BA46-57745656A4AA}" presName="parentNode1" presStyleLbl="node1" presStyleIdx="2" presStyleCnt="3">
        <dgm:presLayoutVars>
          <dgm:chMax val="1"/>
          <dgm:bulletEnabled val="1"/>
        </dgm:presLayoutVars>
      </dgm:prSet>
      <dgm:spPr/>
    </dgm:pt>
    <dgm:pt modelId="{96D6127B-1D73-45CB-82BD-67878CD7892E}" type="pres">
      <dgm:prSet presAssocID="{89CF50F2-3EE8-4308-BA46-57745656A4AA}" presName="connSite1" presStyleCnt="0"/>
      <dgm:spPr/>
    </dgm:pt>
  </dgm:ptLst>
  <dgm:cxnLst>
    <dgm:cxn modelId="{DFE068A8-F1AA-4C21-8232-7612AC10CD51}" srcId="{B3B61304-4A0F-4E11-8080-599F9186F6A5}" destId="{06475F0D-9D1A-4BF5-AEE3-CD3F880BC44A}" srcOrd="0" destOrd="0" parTransId="{E99562FF-418F-46D1-8F86-E0992ED7BA8E}" sibTransId="{4BD710C9-2F9D-441E-B548-A9989C0147D7}"/>
    <dgm:cxn modelId="{A399748F-C775-4143-95D3-6377111FF116}" srcId="{06475F0D-9D1A-4BF5-AEE3-CD3F880BC44A}" destId="{FE2A3430-07B7-4AF8-8050-E9E6630C707F}" srcOrd="0" destOrd="0" parTransId="{FB51E315-BC56-4135-BA1D-66E640931F3A}" sibTransId="{9ADD2677-777A-4E9D-AE48-B83F0BAD6874}"/>
    <dgm:cxn modelId="{C2DBC04C-AD14-4765-8223-9A1FB64FF297}" srcId="{06475F0D-9D1A-4BF5-AEE3-CD3F880BC44A}" destId="{5FA75787-0404-4E8B-91EB-B0F07C38407A}" srcOrd="1" destOrd="0" parTransId="{76D06FF7-6B19-4B35-9719-98F1729630A3}" sibTransId="{D8192C29-C5FE-4CC9-81A8-32054B6CA464}"/>
    <dgm:cxn modelId="{78167E0C-AAB0-4DA6-87BD-F2B5BE128213}" srcId="{B3B61304-4A0F-4E11-8080-599F9186F6A5}" destId="{C17EA81B-EE8F-4BEA-9D93-831900C89C00}" srcOrd="1" destOrd="0" parTransId="{D73C192A-A373-4ACC-BFC9-76609E41CF4E}" sibTransId="{40C2F390-CB3F-4BF4-827D-B8018A5F3BB7}"/>
    <dgm:cxn modelId="{4E565D77-2134-4FF5-8AA8-CF4EC37147EF}" srcId="{C17EA81B-EE8F-4BEA-9D93-831900C89C00}" destId="{2E055442-BDF6-42BD-8A8A-460CDF6F5C5E}" srcOrd="0" destOrd="1" parTransId="{291EBA52-15FB-4985-9632-D5F9BE62ACD1}" sibTransId="{87346316-64F3-4945-9984-33BC77341C9F}"/>
    <dgm:cxn modelId="{63DA7F98-C57E-4E27-BE6C-027C27220CC2}" srcId="{C17EA81B-EE8F-4BEA-9D93-831900C89C00}" destId="{0BA47D75-A22B-4B13-9C13-2AC0C908F575}" srcOrd="1" destOrd="1" parTransId="{C0FC6A5B-3B8B-4436-A375-B6C7F3202A20}" sibTransId="{9B1F97D8-81C0-4C7C-9253-F2AFBB8529E5}"/>
    <dgm:cxn modelId="{131DEB2F-F008-4996-9576-AE0299CB3BB4}" srcId="{B3B61304-4A0F-4E11-8080-599F9186F6A5}" destId="{89CF50F2-3EE8-4308-BA46-57745656A4AA}" srcOrd="2" destOrd="0" parTransId="{D242A0FB-DF73-49CA-BA3C-BD459F366127}" sibTransId="{9604C662-124F-4916-B7BB-4DF131431D56}"/>
    <dgm:cxn modelId="{553022E8-A5B5-4757-BA91-241F697542B4}" srcId="{89CF50F2-3EE8-4308-BA46-57745656A4AA}" destId="{A4CBB6B8-84E6-41DA-A253-F380CBF4C16F}" srcOrd="0" destOrd="2" parTransId="{6BF9AA0B-A851-4ABD-9BE8-1336C9738AB8}" sibTransId="{B71ACFC2-160E-4438-99B2-0295109B5775}"/>
    <dgm:cxn modelId="{22153376-E8EE-4D15-9EA7-06EC75186571}" srcId="{89CF50F2-3EE8-4308-BA46-57745656A4AA}" destId="{A9EA5C3F-EB6A-430C-B79E-B7F29CC4B9D1}" srcOrd="1" destOrd="2" parTransId="{E6381394-2AA5-468E-96C5-09CBB4A60266}" sibTransId="{5510144C-E4A6-4AC6-8E6E-4938343C6B52}"/>
    <dgm:cxn modelId="{AE2F3087-E7CF-4382-BB01-9E12225538CB}" type="presOf" srcId="{B3B61304-4A0F-4E11-8080-599F9186F6A5}" destId="{7894115B-AABB-46F2-A52E-C27597016790}" srcOrd="0" destOrd="0" presId="urn:microsoft.com/office/officeart/2005/8/layout/hProcess4"/>
    <dgm:cxn modelId="{12E3384A-94DC-479D-B295-C98A5BCA23C5}" type="presParOf" srcId="{7894115B-AABB-46F2-A52E-C27597016790}" destId="{56D916F2-6768-419D-835D-0E92CC7C803C}" srcOrd="0" destOrd="0" presId="urn:microsoft.com/office/officeart/2005/8/layout/hProcess4"/>
    <dgm:cxn modelId="{18E97321-EAFD-44CD-B6A4-D21648903033}" type="presParOf" srcId="{7894115B-AABB-46F2-A52E-C27597016790}" destId="{ECD0F423-0D40-44D8-AF71-D97C3F9DF26B}" srcOrd="1" destOrd="0" presId="urn:microsoft.com/office/officeart/2005/8/layout/hProcess4"/>
    <dgm:cxn modelId="{258AC6D2-FAC3-49EA-80AF-4345B73EEA81}" type="presParOf" srcId="{7894115B-AABB-46F2-A52E-C27597016790}" destId="{77157E72-C09D-4CF2-AEC0-0324FBF39226}" srcOrd="2" destOrd="0" presId="urn:microsoft.com/office/officeart/2005/8/layout/hProcess4"/>
    <dgm:cxn modelId="{B9956325-B657-4273-9F85-F81F7B8922F6}" type="presParOf" srcId="{77157E72-C09D-4CF2-AEC0-0324FBF39226}" destId="{29C62E5B-77E6-4FD6-95C8-E16514EA592F}" srcOrd="0" destOrd="2" presId="urn:microsoft.com/office/officeart/2005/8/layout/hProcess4"/>
    <dgm:cxn modelId="{85CF57B9-C0CC-4CFE-A71B-3DB236A42631}" type="presParOf" srcId="{29C62E5B-77E6-4FD6-95C8-E16514EA592F}" destId="{24BEEBBD-4900-44F6-A6F9-3F722A9F3012}" srcOrd="0" destOrd="0" presId="urn:microsoft.com/office/officeart/2005/8/layout/hProcess4"/>
    <dgm:cxn modelId="{3BCEC0F9-4778-4171-A62E-F7FF2E4278D5}" type="presParOf" srcId="{29C62E5B-77E6-4FD6-95C8-E16514EA592F}" destId="{EA4C33C9-9B7B-4236-9D97-1954A4D46745}" srcOrd="1" destOrd="0" presId="urn:microsoft.com/office/officeart/2005/8/layout/hProcess4"/>
    <dgm:cxn modelId="{C55ED8AF-84F0-45B7-917C-F3A820B20D00}" type="presOf" srcId="{FE2A3430-07B7-4AF8-8050-E9E6630C707F}" destId="{EA4C33C9-9B7B-4236-9D97-1954A4D46745}" srcOrd="0" destOrd="0" presId="urn:microsoft.com/office/officeart/2005/8/layout/hProcess4"/>
    <dgm:cxn modelId="{470BA635-3DAA-4C59-AF53-E5DB25D40EAB}" type="presOf" srcId="{5FA75787-0404-4E8B-91EB-B0F07C38407A}" destId="{EA4C33C9-9B7B-4236-9D97-1954A4D46745}" srcOrd="0" destOrd="1" presId="urn:microsoft.com/office/officeart/2005/8/layout/hProcess4"/>
    <dgm:cxn modelId="{82934659-E292-494C-9957-9427CF03924F}" type="presParOf" srcId="{29C62E5B-77E6-4FD6-95C8-E16514EA592F}" destId="{1E8A37B1-D464-40AA-8171-F21D027B523A}" srcOrd="2" destOrd="0" presId="urn:microsoft.com/office/officeart/2005/8/layout/hProcess4"/>
    <dgm:cxn modelId="{602B6435-B179-49F0-831A-40533E0A13DA}" type="presOf" srcId="{FE2A3430-07B7-4AF8-8050-E9E6630C707F}" destId="{1E8A37B1-D464-40AA-8171-F21D027B523A}" srcOrd="1" destOrd="0" presId="urn:microsoft.com/office/officeart/2005/8/layout/hProcess4"/>
    <dgm:cxn modelId="{3FC045F4-51ED-4035-A78F-41A38762ADA3}" type="presOf" srcId="{5FA75787-0404-4E8B-91EB-B0F07C38407A}" destId="{1E8A37B1-D464-40AA-8171-F21D027B523A}" srcOrd="1" destOrd="1" presId="urn:microsoft.com/office/officeart/2005/8/layout/hProcess4"/>
    <dgm:cxn modelId="{327490FF-1E8A-4E4F-8BAC-C7A556960B3E}" type="presParOf" srcId="{29C62E5B-77E6-4FD6-95C8-E16514EA592F}" destId="{50F89035-D090-4CAD-827E-5FE864D0CC7D}" srcOrd="3" destOrd="0" presId="urn:microsoft.com/office/officeart/2005/8/layout/hProcess4"/>
    <dgm:cxn modelId="{D66D007B-335A-4C7F-8A61-B89BAB14DB57}" type="presOf" srcId="{06475F0D-9D1A-4BF5-AEE3-CD3F880BC44A}" destId="{50F89035-D090-4CAD-827E-5FE864D0CC7D}" srcOrd="0" destOrd="0" presId="urn:microsoft.com/office/officeart/2005/8/layout/hProcess4"/>
    <dgm:cxn modelId="{12F35059-A200-4416-9C70-9E118FD3A8ED}" type="presParOf" srcId="{29C62E5B-77E6-4FD6-95C8-E16514EA592F}" destId="{920CA769-40FC-4401-A1E0-FD4D856E9B21}" srcOrd="4" destOrd="0" presId="urn:microsoft.com/office/officeart/2005/8/layout/hProcess4"/>
    <dgm:cxn modelId="{D4A966CE-18EC-44CE-A9FF-05918B06918A}" type="presParOf" srcId="{77157E72-C09D-4CF2-AEC0-0324FBF39226}" destId="{B871E909-CC84-4270-8398-F5F049AEA932}" srcOrd="1" destOrd="2" presId="urn:microsoft.com/office/officeart/2005/8/layout/hProcess4"/>
    <dgm:cxn modelId="{D851B979-FC06-4E79-AECF-E35319A07E89}" type="presOf" srcId="{4BD710C9-2F9D-441E-B548-A9989C0147D7}" destId="{B871E909-CC84-4270-8398-F5F049AEA932}" srcOrd="0" destOrd="0" presId="urn:microsoft.com/office/officeart/2005/8/layout/hProcess4"/>
    <dgm:cxn modelId="{A54817E5-D356-4363-B1D2-536C8B031A59}" type="presParOf" srcId="{77157E72-C09D-4CF2-AEC0-0324FBF39226}" destId="{5381038C-A52C-40F2-AE25-892F98A4F272}" srcOrd="2" destOrd="2" presId="urn:microsoft.com/office/officeart/2005/8/layout/hProcess4"/>
    <dgm:cxn modelId="{123469C2-6E82-493F-9A0A-01CC4E016656}" type="presParOf" srcId="{5381038C-A52C-40F2-AE25-892F98A4F272}" destId="{8C60EF28-DEE2-471E-9110-F1DE84254762}" srcOrd="0" destOrd="2" presId="urn:microsoft.com/office/officeart/2005/8/layout/hProcess4"/>
    <dgm:cxn modelId="{C7C53226-429E-4DD2-A6BF-DF0DBDE12C2C}" type="presParOf" srcId="{5381038C-A52C-40F2-AE25-892F98A4F272}" destId="{8C4A7715-D8F8-4D2B-94CE-98F25CB35172}" srcOrd="1" destOrd="2" presId="urn:microsoft.com/office/officeart/2005/8/layout/hProcess4"/>
    <dgm:cxn modelId="{53158AB6-A3B6-471F-A9E2-51C44E6DA540}" type="presOf" srcId="{2E055442-BDF6-42BD-8A8A-460CDF6F5C5E}" destId="{8C4A7715-D8F8-4D2B-94CE-98F25CB35172}" srcOrd="0" destOrd="0" presId="urn:microsoft.com/office/officeart/2005/8/layout/hProcess4"/>
    <dgm:cxn modelId="{45B74A4C-85BA-49C4-BAA1-C105185265B9}" type="presOf" srcId="{0BA47D75-A22B-4B13-9C13-2AC0C908F575}" destId="{8C4A7715-D8F8-4D2B-94CE-98F25CB35172}" srcOrd="0" destOrd="1" presId="urn:microsoft.com/office/officeart/2005/8/layout/hProcess4"/>
    <dgm:cxn modelId="{96B71E47-5E1F-4529-B416-2597555B6B58}" type="presParOf" srcId="{5381038C-A52C-40F2-AE25-892F98A4F272}" destId="{E6E63E6B-9802-4903-9CE3-5D4A716AEA02}" srcOrd="2" destOrd="2" presId="urn:microsoft.com/office/officeart/2005/8/layout/hProcess4"/>
    <dgm:cxn modelId="{3EED83D9-C48D-4799-961B-DFC349CF82CB}" type="presOf" srcId="{2E055442-BDF6-42BD-8A8A-460CDF6F5C5E}" destId="{E6E63E6B-9802-4903-9CE3-5D4A716AEA02}" srcOrd="1" destOrd="0" presId="urn:microsoft.com/office/officeart/2005/8/layout/hProcess4"/>
    <dgm:cxn modelId="{0960E0F3-0471-4203-94BB-11BAAB3CA75F}" type="presOf" srcId="{0BA47D75-A22B-4B13-9C13-2AC0C908F575}" destId="{E6E63E6B-9802-4903-9CE3-5D4A716AEA02}" srcOrd="1" destOrd="1" presId="urn:microsoft.com/office/officeart/2005/8/layout/hProcess4"/>
    <dgm:cxn modelId="{491EE75B-B78D-4B65-BFD6-F6D47E776500}" type="presParOf" srcId="{5381038C-A52C-40F2-AE25-892F98A4F272}" destId="{D48BF050-6660-4D4F-AF7C-757C782402D6}" srcOrd="3" destOrd="2" presId="urn:microsoft.com/office/officeart/2005/8/layout/hProcess4"/>
    <dgm:cxn modelId="{E4F64315-D38D-4CFE-8173-CB1FA8067BD2}" type="presOf" srcId="{C17EA81B-EE8F-4BEA-9D93-831900C89C00}" destId="{D48BF050-6660-4D4F-AF7C-757C782402D6}" srcOrd="0" destOrd="0" presId="urn:microsoft.com/office/officeart/2005/8/layout/hProcess4"/>
    <dgm:cxn modelId="{AE98CE36-DCAA-4362-916D-3CF37D297474}" type="presParOf" srcId="{5381038C-A52C-40F2-AE25-892F98A4F272}" destId="{0D59B193-1E3C-4187-9E9F-A2912DCADAC6}" srcOrd="4" destOrd="2" presId="urn:microsoft.com/office/officeart/2005/8/layout/hProcess4"/>
    <dgm:cxn modelId="{F8E72A22-D0E9-4ACF-B3F4-AE3A1A59CE69}" type="presParOf" srcId="{77157E72-C09D-4CF2-AEC0-0324FBF39226}" destId="{FB15DAFD-B404-4CB3-9791-947A7CB3C00D}" srcOrd="3" destOrd="2" presId="urn:microsoft.com/office/officeart/2005/8/layout/hProcess4"/>
    <dgm:cxn modelId="{21D31BE3-BE0F-4A4D-906E-98EBCDFEEE1F}" type="presOf" srcId="{40C2F390-CB3F-4BF4-827D-B8018A5F3BB7}" destId="{FB15DAFD-B404-4CB3-9791-947A7CB3C00D}" srcOrd="0" destOrd="0" presId="urn:microsoft.com/office/officeart/2005/8/layout/hProcess4"/>
    <dgm:cxn modelId="{FAC57652-3E6D-4DBB-A65E-0D5B31CEE5DE}" type="presParOf" srcId="{77157E72-C09D-4CF2-AEC0-0324FBF39226}" destId="{754F4C32-447F-4E14-8ED3-35A922A043A5}" srcOrd="4" destOrd="2" presId="urn:microsoft.com/office/officeart/2005/8/layout/hProcess4"/>
    <dgm:cxn modelId="{CD150B43-C91F-46B3-B431-B82141FE09E8}" type="presParOf" srcId="{754F4C32-447F-4E14-8ED3-35A922A043A5}" destId="{020AEDA5-DA09-4A53-AF58-AED2EF90E935}" srcOrd="0" destOrd="4" presId="urn:microsoft.com/office/officeart/2005/8/layout/hProcess4"/>
    <dgm:cxn modelId="{FAAF2584-FE29-4505-912A-24B32FDD1BF3}" type="presParOf" srcId="{754F4C32-447F-4E14-8ED3-35A922A043A5}" destId="{0428F0A0-98D5-457A-BE43-28F46915FA56}" srcOrd="1" destOrd="4" presId="urn:microsoft.com/office/officeart/2005/8/layout/hProcess4"/>
    <dgm:cxn modelId="{FD40330F-ACA3-4CBD-8EB0-0731FF11BB0A}" type="presOf" srcId="{A4CBB6B8-84E6-41DA-A253-F380CBF4C16F}" destId="{0428F0A0-98D5-457A-BE43-28F46915FA56}" srcOrd="0" destOrd="0" presId="urn:microsoft.com/office/officeart/2005/8/layout/hProcess4"/>
    <dgm:cxn modelId="{A35FEB8B-6664-4C58-80E7-0B117AF45221}" type="presOf" srcId="{A9EA5C3F-EB6A-430C-B79E-B7F29CC4B9D1}" destId="{0428F0A0-98D5-457A-BE43-28F46915FA56}" srcOrd="0" destOrd="1" presId="urn:microsoft.com/office/officeart/2005/8/layout/hProcess4"/>
    <dgm:cxn modelId="{65FEBBC5-4E66-4ABD-BADE-04BC5393B595}" type="presParOf" srcId="{754F4C32-447F-4E14-8ED3-35A922A043A5}" destId="{F4682735-7E21-4BD6-A94E-5C31E3B718FD}" srcOrd="2" destOrd="4" presId="urn:microsoft.com/office/officeart/2005/8/layout/hProcess4"/>
    <dgm:cxn modelId="{4B3FFC5B-7D9F-45FB-8707-E035A74C2301}" type="presOf" srcId="{A4CBB6B8-84E6-41DA-A253-F380CBF4C16F}" destId="{F4682735-7E21-4BD6-A94E-5C31E3B718FD}" srcOrd="1" destOrd="0" presId="urn:microsoft.com/office/officeart/2005/8/layout/hProcess4"/>
    <dgm:cxn modelId="{BE988F05-E27C-49F0-A593-88D93D123198}" type="presOf" srcId="{A9EA5C3F-EB6A-430C-B79E-B7F29CC4B9D1}" destId="{F4682735-7E21-4BD6-A94E-5C31E3B718FD}" srcOrd="1" destOrd="1" presId="urn:microsoft.com/office/officeart/2005/8/layout/hProcess4"/>
    <dgm:cxn modelId="{D1BA3D00-81C5-4CAB-B6AE-CF5E5650180E}" type="presParOf" srcId="{754F4C32-447F-4E14-8ED3-35A922A043A5}" destId="{E8647766-AE1D-45F8-B3AB-5EEE3BDE8498}" srcOrd="3" destOrd="4" presId="urn:microsoft.com/office/officeart/2005/8/layout/hProcess4"/>
    <dgm:cxn modelId="{B5B47F61-C055-46B3-AADD-43F43A310B84}" type="presOf" srcId="{89CF50F2-3EE8-4308-BA46-57745656A4AA}" destId="{E8647766-AE1D-45F8-B3AB-5EEE3BDE8498}" srcOrd="0" destOrd="0" presId="urn:microsoft.com/office/officeart/2005/8/layout/hProcess4"/>
    <dgm:cxn modelId="{48614C58-4E22-4398-A0F4-9A390E3FBAF5}" type="presParOf" srcId="{754F4C32-447F-4E14-8ED3-35A922A043A5}" destId="{96D6127B-1D73-45CB-82BD-67878CD7892E}" srcOrd="4" destOrd="4" presId="urn:microsoft.com/office/officeart/2005/8/layout/hProcess4"/>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组合 1"/>
      <dsp:cNvGrpSpPr/>
    </dsp:nvGrpSpPr>
    <dsp:grpSpPr>
      <a:xfrm>
        <a:off x="0" y="0"/>
        <a:ext cx="8128000" cy="5418455"/>
        <a:chOff x="0" y="0"/>
        <a:chExt cx="8128000" cy="5418455"/>
      </a:xfrm>
    </dsp:grpSpPr>
    <dsp:sp modelId="{B238326A-CFE6-4521-930F-E91E4BFCC0A1}">
      <dsp:nvSpPr>
        <dsp:cNvPr id="3" name="矩形 2"/>
        <dsp:cNvSpPr/>
      </dsp:nvSpPr>
      <dsp:spPr bwMode="white">
        <a:xfrm>
          <a:off x="0" y="837952"/>
          <a:ext cx="3964878" cy="466456"/>
        </a:xfrm>
        <a:prstGeom prst="rect">
          <a:avLst/>
        </a:prstGeom>
      </dsp:spPr>
      <dsp:style>
        <a:lnRef idx="2">
          <a:schemeClr val="accent1"/>
        </a:lnRef>
        <a:fillRef idx="1">
          <a:schemeClr val="accent1"/>
        </a:fillRef>
        <a:effectRef idx="0">
          <a:scrgbClr r="0" g="0" b="0"/>
        </a:effectRef>
        <a:fontRef idx="minor">
          <a:schemeClr val="lt1"/>
        </a:fontRef>
      </dsp:style>
      <dsp:txXfrm>
        <a:off x="0" y="837952"/>
        <a:ext cx="3964878" cy="466456"/>
      </dsp:txXfrm>
    </dsp:sp>
    <dsp:sp modelId="{64FEA07D-D576-4DAA-B4E9-022B3756F7BB}">
      <dsp:nvSpPr>
        <dsp:cNvPr id="4" name="矩形 3"/>
        <dsp:cNvSpPr/>
      </dsp:nvSpPr>
      <dsp:spPr bwMode="white">
        <a:xfrm>
          <a:off x="0" y="1013134"/>
          <a:ext cx="291274" cy="291274"/>
        </a:xfrm>
        <a:prstGeom prst="rect">
          <a:avLst/>
        </a:prstGeom>
      </dsp:spPr>
      <dsp:style>
        <a:lnRef idx="2">
          <a:schemeClr val="accent1"/>
        </a:lnRef>
        <a:fillRef idx="1">
          <a:schemeClr val="lt1">
            <a:alpha val="90000"/>
          </a:schemeClr>
        </a:fillRef>
        <a:effectRef idx="0">
          <a:scrgbClr r="0" g="0" b="0"/>
        </a:effectRef>
        <a:fontRef idx="minor"/>
      </dsp:style>
      <dsp:txXfrm>
        <a:off x="0" y="1013134"/>
        <a:ext cx="291274" cy="291274"/>
      </dsp:txXfrm>
    </dsp:sp>
    <dsp:sp modelId="{E2515008-CBA9-4AF7-A24C-6922EA5D96FB}">
      <dsp:nvSpPr>
        <dsp:cNvPr id="5" name="矩形 4"/>
        <dsp:cNvSpPr/>
      </dsp:nvSpPr>
      <dsp:spPr bwMode="white">
        <a:xfrm>
          <a:off x="0" y="0"/>
          <a:ext cx="3964878" cy="837952"/>
        </a:xfrm>
        <a:prstGeom prst="rect">
          <a:avLst/>
        </a:prstGeom>
      </dsp:spPr>
      <dsp:style>
        <a:lnRef idx="0">
          <a:schemeClr val="dk1">
            <a:alpha val="0"/>
          </a:schemeClr>
        </a:lnRef>
        <a:fillRef idx="0">
          <a:schemeClr val="lt1">
            <a:alpha val="0"/>
          </a:schemeClr>
        </a:fillRef>
        <a:effectRef idx="0">
          <a:scrgbClr r="0" g="0" b="0"/>
        </a:effectRef>
        <a:fontRef idx="minor"/>
      </dsp:style>
      <dsp:txBody>
        <a:bodyPr vert="horz" wrap="square" lIns="89535" tIns="59690" rIns="89535" bIns="59690" anchor="ctr"/>
        <a:lstStyle>
          <a:lvl1pPr algn="l">
            <a:defRPr sz="4700"/>
          </a:lvl1pPr>
          <a:lvl2pPr marL="285750" indent="-285750" algn="l">
            <a:defRPr sz="3600"/>
          </a:lvl2pPr>
          <a:lvl3pPr marL="571500" indent="-285750" algn="l">
            <a:defRPr sz="3600"/>
          </a:lvl3pPr>
          <a:lvl4pPr marL="857250" indent="-285750" algn="l">
            <a:defRPr sz="3600"/>
          </a:lvl4pPr>
          <a:lvl5pPr marL="1143000" indent="-285750" algn="l">
            <a:defRPr sz="3600"/>
          </a:lvl5pPr>
          <a:lvl6pPr marL="1428750" indent="-285750" algn="l">
            <a:defRPr sz="3600"/>
          </a:lvl6pPr>
          <a:lvl7pPr marL="1714500" indent="-285750" algn="l">
            <a:defRPr sz="3600"/>
          </a:lvl7pPr>
          <a:lvl8pPr marL="2000250" indent="-285750" algn="l">
            <a:defRPr sz="3600"/>
          </a:lvl8pPr>
          <a:lvl9pPr marL="2286000" indent="-285750" algn="l">
            <a:defRPr sz="3600"/>
          </a:lvl9pPr>
        </a:lstStyle>
        <a:p>
          <a:pPr lvl="0">
            <a:lnSpc>
              <a:spcPct val="100000"/>
            </a:lnSpc>
            <a:spcBef>
              <a:spcPct val="0"/>
            </a:spcBef>
            <a:spcAft>
              <a:spcPct val="35000"/>
            </a:spcAft>
          </a:pPr>
          <a:r>
            <a:rPr lang="zh-CN" altLang="en-US" b="1">
              <a:solidFill>
                <a:srgbClr val="00B0F0"/>
              </a:solidFill>
            </a:rPr>
            <a:t>人与自我</a:t>
          </a:r>
          <a:endParaRPr lang="zh-CN" altLang="en-US" b="1">
            <a:solidFill>
              <a:srgbClr val="00B0F0"/>
            </a:solidFill>
          </a:endParaRPr>
        </a:p>
      </dsp:txBody>
      <dsp:txXfrm>
        <a:off x="0" y="0"/>
        <a:ext cx="3964878" cy="837952"/>
      </dsp:txXfrm>
    </dsp:sp>
    <dsp:sp modelId="{AD84E9CD-AD92-4902-A1EF-4DCCBE5FAD33}">
      <dsp:nvSpPr>
        <dsp:cNvPr id="6" name="矩形 5"/>
        <dsp:cNvSpPr/>
      </dsp:nvSpPr>
      <dsp:spPr bwMode="white">
        <a:xfrm>
          <a:off x="0" y="1692085"/>
          <a:ext cx="291267" cy="291267"/>
        </a:xfrm>
        <a:prstGeom prst="rect">
          <a:avLst/>
        </a:prstGeom>
      </dsp:spPr>
      <dsp:style>
        <a:lnRef idx="2">
          <a:schemeClr val="accent1"/>
        </a:lnRef>
        <a:fillRef idx="1">
          <a:schemeClr val="lt1"/>
        </a:fillRef>
        <a:effectRef idx="0">
          <a:scrgbClr r="0" g="0" b="0"/>
        </a:effectRef>
        <a:fontRef idx="minor"/>
      </dsp:style>
      <dsp:txXfrm>
        <a:off x="0" y="1692085"/>
        <a:ext cx="291267" cy="291267"/>
      </dsp:txXfrm>
    </dsp:sp>
    <dsp:sp modelId="{9AA504EC-521E-4CA2-A0F6-4F147FF601DE}">
      <dsp:nvSpPr>
        <dsp:cNvPr id="7" name="矩形 6"/>
        <dsp:cNvSpPr/>
      </dsp:nvSpPr>
      <dsp:spPr bwMode="white">
        <a:xfrm>
          <a:off x="277541" y="1498246"/>
          <a:ext cx="3687337" cy="678944"/>
        </a:xfrm>
        <a:prstGeom prst="rect">
          <a:avLst/>
        </a:prstGeom>
      </dsp:spPr>
      <dsp:style>
        <a:lnRef idx="0">
          <a:schemeClr val="dk1">
            <a:alpha val="0"/>
          </a:schemeClr>
        </a:lnRef>
        <a:fillRef idx="0">
          <a:schemeClr val="lt1">
            <a:alpha val="0"/>
          </a:schemeClr>
        </a:fillRef>
        <a:effectRef idx="0">
          <a:scrgbClr r="0" g="0" b="0"/>
        </a:effectRef>
        <a:fontRef idx="minor"/>
      </dsp:style>
      <dsp:txBody>
        <a:bodyPr vert="horz" wrap="square" lIns="199136" tIns="199136" rIns="199136" bIns="199136" anchor="ctr"/>
        <a:lstStyle>
          <a:lvl1pPr algn="l">
            <a:defRPr sz="6500"/>
          </a:lvl1pPr>
          <a:lvl2pPr marL="285750" indent="-285750" algn="l">
            <a:defRPr sz="5000"/>
          </a:lvl2pPr>
          <a:lvl3pPr marL="571500" indent="-285750" algn="l">
            <a:defRPr sz="5000"/>
          </a:lvl3pPr>
          <a:lvl4pPr marL="857250" indent="-285750" algn="l">
            <a:defRPr sz="5000"/>
          </a:lvl4pPr>
          <a:lvl5pPr marL="1143000" indent="-285750" algn="l">
            <a:defRPr sz="5000"/>
          </a:lvl5pPr>
          <a:lvl6pPr marL="1428750" indent="-285750" algn="l">
            <a:defRPr sz="5000"/>
          </a:lvl6pPr>
          <a:lvl7pPr marL="1714500" indent="-285750" algn="l">
            <a:defRPr sz="5000"/>
          </a:lvl7pPr>
          <a:lvl8pPr marL="2000250" indent="-285750" algn="l">
            <a:defRPr sz="5000"/>
          </a:lvl8pPr>
          <a:lvl9pPr marL="2286000" indent="-285750" algn="l">
            <a:defRPr sz="5000"/>
          </a:lvl9pPr>
        </a:lstStyle>
        <a:p>
          <a:pPr lvl="0">
            <a:lnSpc>
              <a:spcPct val="100000"/>
            </a:lnSpc>
            <a:spcBef>
              <a:spcPct val="0"/>
            </a:spcBef>
            <a:spcAft>
              <a:spcPct val="35000"/>
            </a:spcAft>
          </a:pPr>
          <a:r>
            <a:rPr lang="en-US" altLang="zh-CN" sz="2800">
              <a:solidFill>
                <a:schemeClr val="tx1"/>
              </a:solidFill>
            </a:rPr>
            <a:t>get into trouble</a:t>
          </a:r>
          <a:endParaRPr lang="en-US" altLang="zh-CN" sz="2800">
            <a:solidFill>
              <a:schemeClr val="tx1"/>
            </a:solidFill>
          </a:endParaRPr>
        </a:p>
      </dsp:txBody>
      <dsp:txXfrm>
        <a:off x="277541" y="1498246"/>
        <a:ext cx="3687337" cy="678944"/>
      </dsp:txXfrm>
    </dsp:sp>
    <dsp:sp modelId="{9309CEC0-599A-42DF-8AF7-247C32AB562F}">
      <dsp:nvSpPr>
        <dsp:cNvPr id="8" name="矩形 7"/>
        <dsp:cNvSpPr/>
      </dsp:nvSpPr>
      <dsp:spPr bwMode="white">
        <a:xfrm>
          <a:off x="0" y="2371029"/>
          <a:ext cx="291267" cy="291267"/>
        </a:xfrm>
        <a:prstGeom prst="rect">
          <a:avLst/>
        </a:prstGeom>
      </dsp:spPr>
      <dsp:style>
        <a:lnRef idx="2">
          <a:schemeClr val="accent1"/>
        </a:lnRef>
        <a:fillRef idx="1">
          <a:schemeClr val="lt1"/>
        </a:fillRef>
        <a:effectRef idx="0">
          <a:scrgbClr r="0" g="0" b="0"/>
        </a:effectRef>
        <a:fontRef idx="minor"/>
      </dsp:style>
      <dsp:txXfrm>
        <a:off x="0" y="2371029"/>
        <a:ext cx="291267" cy="291267"/>
      </dsp:txXfrm>
    </dsp:sp>
    <dsp:sp modelId="{8C7EE341-F956-4B32-9FDC-51A19A54C5B7}">
      <dsp:nvSpPr>
        <dsp:cNvPr id="9" name="矩形 8"/>
        <dsp:cNvSpPr/>
      </dsp:nvSpPr>
      <dsp:spPr bwMode="white">
        <a:xfrm>
          <a:off x="277541" y="2177191"/>
          <a:ext cx="3687337" cy="678944"/>
        </a:xfrm>
        <a:prstGeom prst="rect">
          <a:avLst/>
        </a:prstGeom>
      </dsp:spPr>
      <dsp:style>
        <a:lnRef idx="0">
          <a:schemeClr val="dk1">
            <a:alpha val="0"/>
          </a:schemeClr>
        </a:lnRef>
        <a:fillRef idx="0">
          <a:schemeClr val="lt1">
            <a:alpha val="0"/>
          </a:schemeClr>
        </a:fillRef>
        <a:effectRef idx="0">
          <a:scrgbClr r="0" g="0" b="0"/>
        </a:effectRef>
        <a:fontRef idx="minor"/>
      </dsp:style>
      <dsp:txBody>
        <a:bodyPr vert="horz" wrap="square" lIns="199136" tIns="199136" rIns="199136" bIns="199136" anchor="ctr"/>
        <a:lstStyle>
          <a:lvl1pPr algn="l">
            <a:defRPr sz="6500"/>
          </a:lvl1pPr>
          <a:lvl2pPr marL="285750" indent="-285750" algn="l">
            <a:defRPr sz="5000"/>
          </a:lvl2pPr>
          <a:lvl3pPr marL="571500" indent="-285750" algn="l">
            <a:defRPr sz="5000"/>
          </a:lvl3pPr>
          <a:lvl4pPr marL="857250" indent="-285750" algn="l">
            <a:defRPr sz="5000"/>
          </a:lvl4pPr>
          <a:lvl5pPr marL="1143000" indent="-285750" algn="l">
            <a:defRPr sz="5000"/>
          </a:lvl5pPr>
          <a:lvl6pPr marL="1428750" indent="-285750" algn="l">
            <a:defRPr sz="5000"/>
          </a:lvl6pPr>
          <a:lvl7pPr marL="1714500" indent="-285750" algn="l">
            <a:defRPr sz="5000"/>
          </a:lvl7pPr>
          <a:lvl8pPr marL="2000250" indent="-285750" algn="l">
            <a:defRPr sz="5000"/>
          </a:lvl8pPr>
          <a:lvl9pPr marL="2286000" indent="-285750" algn="l">
            <a:defRPr sz="5000"/>
          </a:lvl9pPr>
        </a:lstStyle>
        <a:p>
          <a:pPr lvl="0">
            <a:lnSpc>
              <a:spcPct val="100000"/>
            </a:lnSpc>
            <a:spcBef>
              <a:spcPct val="0"/>
            </a:spcBef>
            <a:spcAft>
              <a:spcPct val="35000"/>
            </a:spcAft>
          </a:pPr>
          <a:r>
            <a:rPr lang="en-US" altLang="zh-CN" sz="2800">
              <a:solidFill>
                <a:schemeClr val="tx1"/>
              </a:solidFill>
            </a:rPr>
            <a:t>try to save oneself</a:t>
          </a:r>
          <a:endParaRPr lang="en-US" altLang="zh-CN" sz="2800">
            <a:solidFill>
              <a:schemeClr val="tx1"/>
            </a:solidFill>
          </a:endParaRPr>
        </a:p>
      </dsp:txBody>
      <dsp:txXfrm>
        <a:off x="277541" y="2177191"/>
        <a:ext cx="3687337" cy="678944"/>
      </dsp:txXfrm>
    </dsp:sp>
    <dsp:sp modelId="{2B4660B8-0D83-4BA4-952F-B3839E7AA1BD}">
      <dsp:nvSpPr>
        <dsp:cNvPr id="10" name="矩形 9"/>
        <dsp:cNvSpPr/>
      </dsp:nvSpPr>
      <dsp:spPr bwMode="white">
        <a:xfrm>
          <a:off x="0" y="3049974"/>
          <a:ext cx="291267" cy="291267"/>
        </a:xfrm>
        <a:prstGeom prst="rect">
          <a:avLst/>
        </a:prstGeom>
      </dsp:spPr>
      <dsp:style>
        <a:lnRef idx="2">
          <a:schemeClr val="accent1"/>
        </a:lnRef>
        <a:fillRef idx="1">
          <a:schemeClr val="lt1"/>
        </a:fillRef>
        <a:effectRef idx="0">
          <a:scrgbClr r="0" g="0" b="0"/>
        </a:effectRef>
        <a:fontRef idx="minor"/>
      </dsp:style>
      <dsp:txXfrm>
        <a:off x="0" y="3049974"/>
        <a:ext cx="291267" cy="291267"/>
      </dsp:txXfrm>
    </dsp:sp>
    <dsp:sp modelId="{98864C97-3AF5-4B97-89C2-E64316F053C6}">
      <dsp:nvSpPr>
        <dsp:cNvPr id="11" name="矩形 10"/>
        <dsp:cNvSpPr/>
      </dsp:nvSpPr>
      <dsp:spPr bwMode="white">
        <a:xfrm>
          <a:off x="277541" y="2856135"/>
          <a:ext cx="3687337" cy="678944"/>
        </a:xfrm>
        <a:prstGeom prst="rect">
          <a:avLst/>
        </a:prstGeom>
      </dsp:spPr>
      <dsp:style>
        <a:lnRef idx="0">
          <a:schemeClr val="dk1">
            <a:alpha val="0"/>
          </a:schemeClr>
        </a:lnRef>
        <a:fillRef idx="0">
          <a:schemeClr val="lt1">
            <a:alpha val="0"/>
          </a:schemeClr>
        </a:fillRef>
        <a:effectRef idx="0">
          <a:scrgbClr r="0" g="0" b="0"/>
        </a:effectRef>
        <a:fontRef idx="minor"/>
      </dsp:style>
      <dsp:txBody>
        <a:bodyPr vert="horz" wrap="square" lIns="199136" tIns="199136" rIns="199136" bIns="199136" anchor="ctr"/>
        <a:lstStyle>
          <a:lvl1pPr algn="l">
            <a:defRPr sz="6500"/>
          </a:lvl1pPr>
          <a:lvl2pPr marL="285750" indent="-285750" algn="l">
            <a:defRPr sz="5000"/>
          </a:lvl2pPr>
          <a:lvl3pPr marL="571500" indent="-285750" algn="l">
            <a:defRPr sz="5000"/>
          </a:lvl3pPr>
          <a:lvl4pPr marL="857250" indent="-285750" algn="l">
            <a:defRPr sz="5000"/>
          </a:lvl4pPr>
          <a:lvl5pPr marL="1143000" indent="-285750" algn="l">
            <a:defRPr sz="5000"/>
          </a:lvl5pPr>
          <a:lvl6pPr marL="1428750" indent="-285750" algn="l">
            <a:defRPr sz="5000"/>
          </a:lvl6pPr>
          <a:lvl7pPr marL="1714500" indent="-285750" algn="l">
            <a:defRPr sz="5000"/>
          </a:lvl7pPr>
          <a:lvl8pPr marL="2000250" indent="-285750" algn="l">
            <a:defRPr sz="5000"/>
          </a:lvl8pPr>
          <a:lvl9pPr marL="2286000" indent="-285750" algn="l">
            <a:defRPr sz="5000"/>
          </a:lvl9pPr>
        </a:lstStyle>
        <a:p>
          <a:pPr lvl="0">
            <a:lnSpc>
              <a:spcPct val="100000"/>
            </a:lnSpc>
            <a:spcBef>
              <a:spcPct val="0"/>
            </a:spcBef>
            <a:spcAft>
              <a:spcPct val="35000"/>
            </a:spcAft>
          </a:pPr>
          <a:r>
            <a:rPr lang="en-US" altLang="zh-CN" sz="2800">
              <a:solidFill>
                <a:schemeClr val="tx1"/>
              </a:solidFill>
            </a:rPr>
            <a:t>fail</a:t>
          </a:r>
          <a:endParaRPr lang="en-US" altLang="zh-CN" sz="2800">
            <a:solidFill>
              <a:schemeClr val="tx1"/>
            </a:solidFill>
          </a:endParaRPr>
        </a:p>
      </dsp:txBody>
      <dsp:txXfrm>
        <a:off x="277541" y="2856135"/>
        <a:ext cx="3687337" cy="678944"/>
      </dsp:txXfrm>
    </dsp:sp>
    <dsp:sp modelId="{4883A32C-FB6D-4470-834B-A0D0B519B6E8}">
      <dsp:nvSpPr>
        <dsp:cNvPr id="12" name="矩形 11"/>
        <dsp:cNvSpPr/>
      </dsp:nvSpPr>
      <dsp:spPr bwMode="white">
        <a:xfrm>
          <a:off x="4163122" y="837952"/>
          <a:ext cx="3964878" cy="466456"/>
        </a:xfrm>
        <a:prstGeom prst="rect">
          <a:avLst/>
        </a:prstGeom>
      </dsp:spPr>
      <dsp:style>
        <a:lnRef idx="2">
          <a:schemeClr val="accent1"/>
        </a:lnRef>
        <a:fillRef idx="1">
          <a:schemeClr val="accent1"/>
        </a:fillRef>
        <a:effectRef idx="0">
          <a:scrgbClr r="0" g="0" b="0"/>
        </a:effectRef>
        <a:fontRef idx="minor">
          <a:schemeClr val="lt1"/>
        </a:fontRef>
      </dsp:style>
      <dsp:txXfrm>
        <a:off x="4163122" y="837952"/>
        <a:ext cx="3964878" cy="466456"/>
      </dsp:txXfrm>
    </dsp:sp>
    <dsp:sp modelId="{16272331-F376-4F78-9E72-6620FFE1EEC3}">
      <dsp:nvSpPr>
        <dsp:cNvPr id="13" name="矩形 12"/>
        <dsp:cNvSpPr/>
      </dsp:nvSpPr>
      <dsp:spPr bwMode="white">
        <a:xfrm>
          <a:off x="4163122" y="1013134"/>
          <a:ext cx="291274" cy="291274"/>
        </a:xfrm>
        <a:prstGeom prst="rect">
          <a:avLst/>
        </a:prstGeom>
      </dsp:spPr>
      <dsp:style>
        <a:lnRef idx="2">
          <a:schemeClr val="accent1"/>
        </a:lnRef>
        <a:fillRef idx="1">
          <a:schemeClr val="lt1">
            <a:alpha val="90000"/>
          </a:schemeClr>
        </a:fillRef>
        <a:effectRef idx="0">
          <a:scrgbClr r="0" g="0" b="0"/>
        </a:effectRef>
        <a:fontRef idx="minor"/>
      </dsp:style>
      <dsp:txXfrm>
        <a:off x="4163122" y="1013134"/>
        <a:ext cx="291274" cy="291274"/>
      </dsp:txXfrm>
    </dsp:sp>
    <dsp:sp modelId="{D42EB80D-978D-4E33-A14B-3612F1F0EC16}">
      <dsp:nvSpPr>
        <dsp:cNvPr id="14" name="矩形 13"/>
        <dsp:cNvSpPr/>
      </dsp:nvSpPr>
      <dsp:spPr bwMode="white">
        <a:xfrm>
          <a:off x="4163122" y="0"/>
          <a:ext cx="3964878" cy="837952"/>
        </a:xfrm>
        <a:prstGeom prst="rect">
          <a:avLst/>
        </a:prstGeom>
      </dsp:spPr>
      <dsp:style>
        <a:lnRef idx="0">
          <a:schemeClr val="dk1">
            <a:alpha val="0"/>
          </a:schemeClr>
        </a:lnRef>
        <a:fillRef idx="0">
          <a:schemeClr val="lt1">
            <a:alpha val="0"/>
          </a:schemeClr>
        </a:fillRef>
        <a:effectRef idx="0">
          <a:scrgbClr r="0" g="0" b="0"/>
        </a:effectRef>
        <a:fontRef idx="minor"/>
      </dsp:style>
      <dsp:txBody>
        <a:bodyPr vert="horz" wrap="square" lIns="89535" tIns="59690" rIns="89535" bIns="59690" anchor="ctr"/>
        <a:lstStyle>
          <a:lvl1pPr algn="l">
            <a:defRPr sz="4700"/>
          </a:lvl1pPr>
          <a:lvl2pPr marL="285750" indent="-285750" algn="l">
            <a:defRPr sz="3600"/>
          </a:lvl2pPr>
          <a:lvl3pPr marL="571500" indent="-285750" algn="l">
            <a:defRPr sz="3600"/>
          </a:lvl3pPr>
          <a:lvl4pPr marL="857250" indent="-285750" algn="l">
            <a:defRPr sz="3600"/>
          </a:lvl4pPr>
          <a:lvl5pPr marL="1143000" indent="-285750" algn="l">
            <a:defRPr sz="3600"/>
          </a:lvl5pPr>
          <a:lvl6pPr marL="1428750" indent="-285750" algn="l">
            <a:defRPr sz="3600"/>
          </a:lvl6pPr>
          <a:lvl7pPr marL="1714500" indent="-285750" algn="l">
            <a:defRPr sz="3600"/>
          </a:lvl7pPr>
          <a:lvl8pPr marL="2000250" indent="-285750" algn="l">
            <a:defRPr sz="3600"/>
          </a:lvl8pPr>
          <a:lvl9pPr marL="2286000" indent="-285750" algn="l">
            <a:defRPr sz="3600"/>
          </a:lvl9pPr>
        </a:lstStyle>
        <a:p>
          <a:pPr lvl="0">
            <a:lnSpc>
              <a:spcPct val="100000"/>
            </a:lnSpc>
            <a:spcBef>
              <a:spcPct val="0"/>
            </a:spcBef>
            <a:spcAft>
              <a:spcPct val="35000"/>
            </a:spcAft>
          </a:pPr>
          <a:r>
            <a:rPr lang="zh-CN" altLang="en-US" b="1">
              <a:solidFill>
                <a:srgbClr val="00B0F0"/>
              </a:solidFill>
            </a:rPr>
            <a:t>人与社会</a:t>
          </a:r>
          <a:endParaRPr lang="zh-CN" altLang="en-US" b="1">
            <a:solidFill>
              <a:srgbClr val="00B0F0"/>
            </a:solidFill>
          </a:endParaRPr>
        </a:p>
      </dsp:txBody>
      <dsp:txXfrm>
        <a:off x="4163122" y="0"/>
        <a:ext cx="3964878" cy="837952"/>
      </dsp:txXfrm>
    </dsp:sp>
    <dsp:sp modelId="{6B4C860A-DBDB-4F25-AEE7-078D55D197F8}">
      <dsp:nvSpPr>
        <dsp:cNvPr id="15" name="矩形 14"/>
        <dsp:cNvSpPr/>
      </dsp:nvSpPr>
      <dsp:spPr bwMode="white">
        <a:xfrm>
          <a:off x="4163122" y="1692085"/>
          <a:ext cx="291267" cy="291267"/>
        </a:xfrm>
        <a:prstGeom prst="rect">
          <a:avLst/>
        </a:prstGeom>
      </dsp:spPr>
      <dsp:style>
        <a:lnRef idx="2">
          <a:schemeClr val="accent1"/>
        </a:lnRef>
        <a:fillRef idx="1">
          <a:schemeClr val="lt1"/>
        </a:fillRef>
        <a:effectRef idx="0">
          <a:scrgbClr r="0" g="0" b="0"/>
        </a:effectRef>
        <a:fontRef idx="minor"/>
      </dsp:style>
      <dsp:txXfrm>
        <a:off x="4163122" y="1692085"/>
        <a:ext cx="291267" cy="291267"/>
      </dsp:txXfrm>
    </dsp:sp>
    <dsp:sp modelId="{54539F7E-C594-4A33-A548-FC053A5E74C0}">
      <dsp:nvSpPr>
        <dsp:cNvPr id="16" name="矩形 15"/>
        <dsp:cNvSpPr/>
      </dsp:nvSpPr>
      <dsp:spPr bwMode="white">
        <a:xfrm>
          <a:off x="4440663" y="1498246"/>
          <a:ext cx="3687337" cy="678944"/>
        </a:xfrm>
        <a:prstGeom prst="rect">
          <a:avLst/>
        </a:prstGeom>
      </dsp:spPr>
      <dsp:style>
        <a:lnRef idx="0">
          <a:schemeClr val="dk1">
            <a:alpha val="0"/>
          </a:schemeClr>
        </a:lnRef>
        <a:fillRef idx="0">
          <a:schemeClr val="lt1">
            <a:alpha val="0"/>
          </a:schemeClr>
        </a:fillRef>
        <a:effectRef idx="0">
          <a:scrgbClr r="0" g="0" b="0"/>
        </a:effectRef>
        <a:fontRef idx="minor"/>
      </dsp:style>
      <dsp:txBody>
        <a:bodyPr vert="horz" wrap="square" lIns="199136" tIns="199136" rIns="199136" bIns="199136" anchor="ctr"/>
        <a:lstStyle>
          <a:lvl1pPr algn="l">
            <a:defRPr sz="6500"/>
          </a:lvl1pPr>
          <a:lvl2pPr marL="285750" indent="-285750" algn="l">
            <a:defRPr sz="5000"/>
          </a:lvl2pPr>
          <a:lvl3pPr marL="571500" indent="-285750" algn="l">
            <a:defRPr sz="5000"/>
          </a:lvl3pPr>
          <a:lvl4pPr marL="857250" indent="-285750" algn="l">
            <a:defRPr sz="5000"/>
          </a:lvl4pPr>
          <a:lvl5pPr marL="1143000" indent="-285750" algn="l">
            <a:defRPr sz="5000"/>
          </a:lvl5pPr>
          <a:lvl6pPr marL="1428750" indent="-285750" algn="l">
            <a:defRPr sz="5000"/>
          </a:lvl6pPr>
          <a:lvl7pPr marL="1714500" indent="-285750" algn="l">
            <a:defRPr sz="5000"/>
          </a:lvl7pPr>
          <a:lvl8pPr marL="2000250" indent="-285750" algn="l">
            <a:defRPr sz="5000"/>
          </a:lvl8pPr>
          <a:lvl9pPr marL="2286000" indent="-285750" algn="l">
            <a:defRPr sz="5000"/>
          </a:lvl9pPr>
        </a:lstStyle>
        <a:p>
          <a:pPr lvl="0">
            <a:lnSpc>
              <a:spcPct val="100000"/>
            </a:lnSpc>
            <a:spcBef>
              <a:spcPct val="0"/>
            </a:spcBef>
            <a:spcAft>
              <a:spcPct val="35000"/>
            </a:spcAft>
          </a:pPr>
          <a:r>
            <a:rPr lang="en-US" altLang="zh-CN" sz="2800">
              <a:solidFill>
                <a:schemeClr val="tx1"/>
              </a:solidFill>
            </a:rPr>
            <a:t>ask for help</a:t>
          </a:r>
          <a:endParaRPr lang="en-US" altLang="zh-CN" sz="2800">
            <a:solidFill>
              <a:schemeClr val="tx1"/>
            </a:solidFill>
          </a:endParaRPr>
        </a:p>
      </dsp:txBody>
      <dsp:txXfrm>
        <a:off x="4440663" y="1498246"/>
        <a:ext cx="3687337" cy="678944"/>
      </dsp:txXfrm>
    </dsp:sp>
    <dsp:sp modelId="{E2D49713-C487-4217-897C-F1AC5452D8AE}">
      <dsp:nvSpPr>
        <dsp:cNvPr id="17" name="矩形 16"/>
        <dsp:cNvSpPr/>
      </dsp:nvSpPr>
      <dsp:spPr bwMode="white">
        <a:xfrm>
          <a:off x="4163122" y="2371029"/>
          <a:ext cx="291267" cy="291267"/>
        </a:xfrm>
        <a:prstGeom prst="rect">
          <a:avLst/>
        </a:prstGeom>
      </dsp:spPr>
      <dsp:style>
        <a:lnRef idx="2">
          <a:schemeClr val="accent1"/>
        </a:lnRef>
        <a:fillRef idx="1">
          <a:schemeClr val="lt1"/>
        </a:fillRef>
        <a:effectRef idx="0">
          <a:scrgbClr r="0" g="0" b="0"/>
        </a:effectRef>
        <a:fontRef idx="minor"/>
      </dsp:style>
      <dsp:txXfrm>
        <a:off x="4163122" y="2371029"/>
        <a:ext cx="291267" cy="291267"/>
      </dsp:txXfrm>
    </dsp:sp>
    <dsp:sp modelId="{C8B4A2BD-9153-4BF1-97C2-56D067BD9B4D}">
      <dsp:nvSpPr>
        <dsp:cNvPr id="18" name="矩形 17"/>
        <dsp:cNvSpPr/>
      </dsp:nvSpPr>
      <dsp:spPr bwMode="white">
        <a:xfrm>
          <a:off x="4440663" y="2177191"/>
          <a:ext cx="3687337" cy="678944"/>
        </a:xfrm>
        <a:prstGeom prst="rect">
          <a:avLst/>
        </a:prstGeom>
      </dsp:spPr>
      <dsp:style>
        <a:lnRef idx="0">
          <a:schemeClr val="dk1">
            <a:alpha val="0"/>
          </a:schemeClr>
        </a:lnRef>
        <a:fillRef idx="0">
          <a:schemeClr val="lt1">
            <a:alpha val="0"/>
          </a:schemeClr>
        </a:fillRef>
        <a:effectRef idx="0">
          <a:scrgbClr r="0" g="0" b="0"/>
        </a:effectRef>
        <a:fontRef idx="minor"/>
      </dsp:style>
      <dsp:txBody>
        <a:bodyPr vert="horz" wrap="square" lIns="199136" tIns="199136" rIns="199136" bIns="199136" anchor="ctr"/>
        <a:lstStyle>
          <a:lvl1pPr algn="l">
            <a:defRPr sz="6500"/>
          </a:lvl1pPr>
          <a:lvl2pPr marL="285750" indent="-285750" algn="l">
            <a:defRPr sz="5000"/>
          </a:lvl2pPr>
          <a:lvl3pPr marL="571500" indent="-285750" algn="l">
            <a:defRPr sz="5000"/>
          </a:lvl3pPr>
          <a:lvl4pPr marL="857250" indent="-285750" algn="l">
            <a:defRPr sz="5000"/>
          </a:lvl4pPr>
          <a:lvl5pPr marL="1143000" indent="-285750" algn="l">
            <a:defRPr sz="5000"/>
          </a:lvl5pPr>
          <a:lvl6pPr marL="1428750" indent="-285750" algn="l">
            <a:defRPr sz="5000"/>
          </a:lvl6pPr>
          <a:lvl7pPr marL="1714500" indent="-285750" algn="l">
            <a:defRPr sz="5000"/>
          </a:lvl7pPr>
          <a:lvl8pPr marL="2000250" indent="-285750" algn="l">
            <a:defRPr sz="5000"/>
          </a:lvl8pPr>
          <a:lvl9pPr marL="2286000" indent="-285750" algn="l">
            <a:defRPr sz="5000"/>
          </a:lvl9pPr>
        </a:lstStyle>
        <a:p>
          <a:pPr lvl="0">
            <a:lnSpc>
              <a:spcPct val="100000"/>
            </a:lnSpc>
            <a:spcBef>
              <a:spcPct val="0"/>
            </a:spcBef>
            <a:spcAft>
              <a:spcPct val="35000"/>
            </a:spcAft>
          </a:pPr>
          <a:r>
            <a:rPr lang="en-US" altLang="zh-CN" sz="2800">
              <a:solidFill>
                <a:schemeClr val="tx1"/>
              </a:solidFill>
            </a:rPr>
            <a:t>successful</a:t>
          </a:r>
          <a:endParaRPr lang="en-US" altLang="zh-CN" sz="2800">
            <a:solidFill>
              <a:schemeClr val="tx1"/>
            </a:solidFill>
          </a:endParaRPr>
        </a:p>
      </dsp:txBody>
      <dsp:txXfrm>
        <a:off x="4440663" y="2177191"/>
        <a:ext cx="3687337" cy="678944"/>
      </dsp:txXfrm>
    </dsp:sp>
    <dsp:sp modelId="{86D5968F-5D14-425C-BC01-D9BACC060D2B}">
      <dsp:nvSpPr>
        <dsp:cNvPr id="19" name="矩形 18"/>
        <dsp:cNvSpPr/>
      </dsp:nvSpPr>
      <dsp:spPr bwMode="white">
        <a:xfrm>
          <a:off x="4163122" y="3049974"/>
          <a:ext cx="291267" cy="291267"/>
        </a:xfrm>
        <a:prstGeom prst="rect">
          <a:avLst/>
        </a:prstGeom>
      </dsp:spPr>
      <dsp:style>
        <a:lnRef idx="2">
          <a:schemeClr val="accent1"/>
        </a:lnRef>
        <a:fillRef idx="1">
          <a:schemeClr val="lt1"/>
        </a:fillRef>
        <a:effectRef idx="0">
          <a:scrgbClr r="0" g="0" b="0"/>
        </a:effectRef>
        <a:fontRef idx="minor"/>
      </dsp:style>
      <dsp:txXfrm>
        <a:off x="4163122" y="3049974"/>
        <a:ext cx="291267" cy="291267"/>
      </dsp:txXfrm>
    </dsp:sp>
    <dsp:sp modelId="{43EAE0DB-A52C-41DB-8B6A-88727B61E0E2}">
      <dsp:nvSpPr>
        <dsp:cNvPr id="20" name="矩形 19"/>
        <dsp:cNvSpPr/>
      </dsp:nvSpPr>
      <dsp:spPr bwMode="white">
        <a:xfrm>
          <a:off x="4440663" y="2856135"/>
          <a:ext cx="3687337" cy="678944"/>
        </a:xfrm>
        <a:prstGeom prst="rect">
          <a:avLst/>
        </a:prstGeom>
      </dsp:spPr>
      <dsp:style>
        <a:lnRef idx="0">
          <a:schemeClr val="dk1">
            <a:alpha val="0"/>
          </a:schemeClr>
        </a:lnRef>
        <a:fillRef idx="0">
          <a:schemeClr val="lt1">
            <a:alpha val="0"/>
          </a:schemeClr>
        </a:fillRef>
        <a:effectRef idx="0">
          <a:scrgbClr r="0" g="0" b="0"/>
        </a:effectRef>
        <a:fontRef idx="minor"/>
      </dsp:style>
      <dsp:txBody>
        <a:bodyPr vert="horz" wrap="square" lIns="199136" tIns="199136" rIns="199136" bIns="199136" anchor="ctr"/>
        <a:lstStyle>
          <a:lvl1pPr algn="l">
            <a:defRPr sz="6500"/>
          </a:lvl1pPr>
          <a:lvl2pPr marL="285750" indent="-285750" algn="l">
            <a:defRPr sz="5000"/>
          </a:lvl2pPr>
          <a:lvl3pPr marL="571500" indent="-285750" algn="l">
            <a:defRPr sz="5000"/>
          </a:lvl3pPr>
          <a:lvl4pPr marL="857250" indent="-285750" algn="l">
            <a:defRPr sz="5000"/>
          </a:lvl4pPr>
          <a:lvl5pPr marL="1143000" indent="-285750" algn="l">
            <a:defRPr sz="5000"/>
          </a:lvl5pPr>
          <a:lvl6pPr marL="1428750" indent="-285750" algn="l">
            <a:defRPr sz="5000"/>
          </a:lvl6pPr>
          <a:lvl7pPr marL="1714500" indent="-285750" algn="l">
            <a:defRPr sz="5000"/>
          </a:lvl7pPr>
          <a:lvl8pPr marL="2000250" indent="-285750" algn="l">
            <a:defRPr sz="5000"/>
          </a:lvl8pPr>
          <a:lvl9pPr marL="2286000" indent="-285750" algn="l">
            <a:defRPr sz="5000"/>
          </a:lvl9pPr>
        </a:lstStyle>
        <a:p>
          <a:pPr lvl="0">
            <a:lnSpc>
              <a:spcPct val="100000"/>
            </a:lnSpc>
            <a:spcBef>
              <a:spcPct val="0"/>
            </a:spcBef>
            <a:spcAft>
              <a:spcPct val="35000"/>
            </a:spcAft>
          </a:pPr>
          <a:r>
            <a:rPr lang="en-US" altLang="zh-CN" sz="2800">
              <a:solidFill>
                <a:schemeClr val="tx1"/>
              </a:solidFill>
            </a:rPr>
            <a:t>reflection/impression/thought</a:t>
          </a:r>
          <a:endParaRPr lang="en-US" altLang="zh-CN" sz="2800">
            <a:solidFill>
              <a:schemeClr val="tx1"/>
            </a:solidFill>
          </a:endParaRPr>
        </a:p>
      </dsp:txBody>
      <dsp:txXfrm>
        <a:off x="4440663" y="2856135"/>
        <a:ext cx="3687337" cy="678944"/>
      </dsp:txXfrm>
    </dsp:sp>
  </dsp:spTree>
</dsp:drawing>
</file>

<file path=ppt/diagrams/drawing2.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组合 1"/>
      <dsp:cNvGrpSpPr/>
    </dsp:nvGrpSpPr>
    <dsp:grpSpPr>
      <a:xfrm>
        <a:off x="0" y="0"/>
        <a:ext cx="8128000" cy="5950585"/>
        <a:chOff x="0" y="0"/>
        <a:chExt cx="8128000" cy="5950585"/>
      </a:xfrm>
    </dsp:grpSpPr>
    <dsp:sp modelId="{EA4C33C9-9B7B-4236-9D97-1954A4D46745}">
      <dsp:nvSpPr>
        <dsp:cNvPr id="4" name="圆角矩形 3"/>
        <dsp:cNvSpPr/>
      </dsp:nvSpPr>
      <dsp:spPr bwMode="white">
        <a:xfrm>
          <a:off x="0" y="2048547"/>
          <a:ext cx="2247226" cy="1853492"/>
        </a:xfrm>
        <a:prstGeom prst="roundRect">
          <a:avLst>
            <a:gd name="adj" fmla="val 10000"/>
          </a:avLst>
        </a:prstGeom>
      </dsp:spPr>
      <dsp:style>
        <a:lnRef idx="2">
          <a:schemeClr val="accent1"/>
        </a:lnRef>
        <a:fillRef idx="1">
          <a:schemeClr val="lt1">
            <a:alpha val="90000"/>
          </a:schemeClr>
        </a:fillRef>
        <a:effectRef idx="0">
          <a:scrgbClr r="0" g="0" b="0"/>
        </a:effectRef>
        <a:fontRef idx="minor"/>
      </dsp:style>
      <dsp:txBody>
        <a:bodyPr vert="horz" wrap="square" lIns="51435" tIns="51435" rIns="51435" bIns="51435" anchor="t"/>
        <a:lstStyle>
          <a:lvl1pPr algn="l">
            <a:defRPr sz="2700"/>
          </a:lvl1pPr>
          <a:lvl2pPr marL="228600" indent="-228600" algn="l">
            <a:defRPr sz="2700"/>
          </a:lvl2pPr>
          <a:lvl3pPr marL="457200" indent="-228600" algn="l">
            <a:defRPr sz="2700"/>
          </a:lvl3pPr>
          <a:lvl4pPr marL="685800" indent="-228600" algn="l">
            <a:defRPr sz="2700"/>
          </a:lvl4pPr>
          <a:lvl5pPr marL="914400" indent="-228600" algn="l">
            <a:defRPr sz="2700"/>
          </a:lvl5pPr>
          <a:lvl6pPr marL="1143000" indent="-228600" algn="l">
            <a:defRPr sz="2700"/>
          </a:lvl6pPr>
          <a:lvl7pPr marL="1371600" indent="-228600" algn="l">
            <a:defRPr sz="2700"/>
          </a:lvl7pPr>
          <a:lvl8pPr marL="1600200" indent="-228600" algn="l">
            <a:defRPr sz="2700"/>
          </a:lvl8pPr>
          <a:lvl9pPr marL="1828800" indent="-228600" algn="l">
            <a:defRPr sz="2700"/>
          </a:lvl9pPr>
        </a:lstStyle>
        <a:p>
          <a:pPr lvl="1">
            <a:lnSpc>
              <a:spcPct val="100000"/>
            </a:lnSpc>
            <a:spcBef>
              <a:spcPct val="0"/>
            </a:spcBef>
            <a:spcAft>
              <a:spcPct val="15000"/>
            </a:spcAft>
            <a:buChar char="•"/>
          </a:pPr>
          <a:r>
            <a:rPr lang="en-US" altLang="zh-CN">
              <a:solidFill>
                <a:schemeClr val="dk1"/>
              </a:solidFill>
            </a:rPr>
            <a:t>What?</a:t>
          </a:r>
          <a:endParaRPr lang="zh-CN" altLang="en-US">
            <a:solidFill>
              <a:schemeClr val="dk1"/>
            </a:solidFill>
          </a:endParaRPr>
        </a:p>
        <a:p>
          <a:pPr lvl="1">
            <a:lnSpc>
              <a:spcPct val="100000"/>
            </a:lnSpc>
            <a:spcBef>
              <a:spcPct val="0"/>
            </a:spcBef>
            <a:spcAft>
              <a:spcPct val="15000"/>
            </a:spcAft>
            <a:buChar char="•"/>
          </a:pPr>
          <a:r>
            <a:rPr lang="en-US" altLang="zh-CN">
              <a:solidFill>
                <a:schemeClr val="dk1"/>
              </a:solidFill>
            </a:rPr>
            <a:t>How?</a:t>
          </a:r>
          <a:endParaRPr lang="en-US" altLang="zh-CN">
            <a:solidFill>
              <a:schemeClr val="dk1"/>
            </a:solidFill>
          </a:endParaRPr>
        </a:p>
      </dsp:txBody>
      <dsp:txXfrm>
        <a:off x="0" y="2048547"/>
        <a:ext cx="2247226" cy="1853492"/>
      </dsp:txXfrm>
    </dsp:sp>
    <dsp:sp modelId="{B871E909-CC84-4270-8398-F5F049AEA932}">
      <dsp:nvSpPr>
        <dsp:cNvPr id="6" name="形状 5"/>
        <dsp:cNvSpPr/>
      </dsp:nvSpPr>
      <dsp:spPr bwMode="white">
        <a:xfrm>
          <a:off x="1254576" y="2569666"/>
          <a:ext cx="2449660" cy="2449660"/>
        </a:xfrm>
        <a:prstGeom prst="leftCircularArrow">
          <a:avLst>
            <a:gd name="adj1" fmla="val 5000"/>
            <a:gd name="adj2" fmla="val -360000"/>
            <a:gd name="adj3" fmla="val 2277850"/>
            <a:gd name="adj4" fmla="val 9166829"/>
            <a:gd name="adj5" fmla="val 5500"/>
          </a:avLst>
        </a:prstGeom>
      </dsp:spPr>
      <dsp:style>
        <a:lnRef idx="0">
          <a:schemeClr val="accent1">
            <a:tint val="60000"/>
          </a:schemeClr>
        </a:lnRef>
        <a:fillRef idx="1">
          <a:schemeClr val="accent1">
            <a:tint val="60000"/>
          </a:schemeClr>
        </a:fillRef>
        <a:effectRef idx="0">
          <a:scrgbClr r="0" g="0" b="0"/>
        </a:effectRef>
        <a:fontRef idx="minor">
          <a:schemeClr val="lt1"/>
        </a:fontRef>
      </dsp:style>
      <dsp:txXfrm>
        <a:off x="1254576" y="2569666"/>
        <a:ext cx="2449660" cy="2449660"/>
      </dsp:txXfrm>
    </dsp:sp>
    <dsp:sp modelId="{50F89035-D090-4CAD-827E-5FE864D0CC7D}">
      <dsp:nvSpPr>
        <dsp:cNvPr id="5" name="圆角矩形 4"/>
        <dsp:cNvSpPr/>
      </dsp:nvSpPr>
      <dsp:spPr bwMode="white">
        <a:xfrm>
          <a:off x="499384" y="3504862"/>
          <a:ext cx="1997534" cy="794354"/>
        </a:xfrm>
        <a:prstGeom prst="roundRect">
          <a:avLst>
            <a:gd name="adj" fmla="val 10000"/>
          </a:avLst>
        </a:prstGeom>
      </dsp:spPr>
      <dsp:style>
        <a:lnRef idx="2">
          <a:schemeClr val="lt1"/>
        </a:lnRef>
        <a:fillRef idx="1">
          <a:schemeClr val="accent1"/>
        </a:fillRef>
        <a:effectRef idx="0">
          <a:scrgbClr r="0" g="0" b="0"/>
        </a:effectRef>
        <a:fontRef idx="minor">
          <a:schemeClr val="lt1"/>
        </a:fontRef>
      </dsp:style>
      <dsp:txBody>
        <a:bodyPr vert="horz" wrap="square" lIns="78105" tIns="52070" rIns="78105" bIns="52070" anchor="ctr"/>
        <a:lstStyle>
          <a:lvl1pPr algn="ctr">
            <a:defRPr sz="4100"/>
          </a:lvl1pPr>
          <a:lvl2pPr marL="285750" indent="-285750" algn="ctr">
            <a:defRPr sz="3100"/>
          </a:lvl2pPr>
          <a:lvl3pPr marL="571500" indent="-285750" algn="ctr">
            <a:defRPr sz="3100"/>
          </a:lvl3pPr>
          <a:lvl4pPr marL="857250" indent="-285750" algn="ctr">
            <a:defRPr sz="3100"/>
          </a:lvl4pPr>
          <a:lvl5pPr marL="1143000" indent="-285750" algn="ctr">
            <a:defRPr sz="3100"/>
          </a:lvl5pPr>
          <a:lvl6pPr marL="1428750" indent="-285750" algn="ctr">
            <a:defRPr sz="3100"/>
          </a:lvl6pPr>
          <a:lvl7pPr marL="1714500" indent="-285750" algn="ctr">
            <a:defRPr sz="3100"/>
          </a:lvl7pPr>
          <a:lvl8pPr marL="2000250" indent="-285750" algn="ctr">
            <a:defRPr sz="3100"/>
          </a:lvl8pPr>
          <a:lvl9pPr marL="2286000" indent="-285750" algn="ctr">
            <a:defRPr sz="3100"/>
          </a:lvl9pPr>
        </a:lstStyle>
        <a:p>
          <a:pPr lvl="0">
            <a:lnSpc>
              <a:spcPct val="100000"/>
            </a:lnSpc>
            <a:spcBef>
              <a:spcPct val="0"/>
            </a:spcBef>
            <a:spcAft>
              <a:spcPct val="35000"/>
            </a:spcAft>
          </a:pPr>
          <a:r>
            <a:rPr lang="en-US" altLang="zh-CN"/>
            <a:t>dogs</a:t>
          </a:r>
          <a:endParaRPr lang="en-US" altLang="zh-CN"/>
        </a:p>
      </dsp:txBody>
      <dsp:txXfrm>
        <a:off x="499384" y="3504862"/>
        <a:ext cx="1997534" cy="794354"/>
      </dsp:txXfrm>
    </dsp:sp>
    <dsp:sp modelId="{8C4A7715-D8F8-4D2B-94CE-98F25CB35172}">
      <dsp:nvSpPr>
        <dsp:cNvPr id="8" name="圆角矩形 7"/>
        <dsp:cNvSpPr/>
      </dsp:nvSpPr>
      <dsp:spPr bwMode="white">
        <a:xfrm>
          <a:off x="2740633" y="1992942"/>
          <a:ext cx="2382060" cy="1964701"/>
        </a:xfrm>
        <a:prstGeom prst="roundRect">
          <a:avLst>
            <a:gd name="adj" fmla="val 10000"/>
          </a:avLst>
        </a:prstGeom>
      </dsp:spPr>
      <dsp:style>
        <a:lnRef idx="2">
          <a:schemeClr val="accent1"/>
        </a:lnRef>
        <a:fillRef idx="1">
          <a:schemeClr val="lt1">
            <a:alpha val="90000"/>
          </a:schemeClr>
        </a:fillRef>
        <a:effectRef idx="0">
          <a:scrgbClr r="0" g="0" b="0"/>
        </a:effectRef>
        <a:fontRef idx="minor"/>
      </dsp:style>
      <dsp:txBody>
        <a:bodyPr vert="horz" wrap="square" lIns="51435" tIns="51435" rIns="51435" bIns="51435" anchor="t"/>
        <a:lstStyle>
          <a:lvl1pPr algn="l">
            <a:defRPr sz="2700"/>
          </a:lvl1pPr>
          <a:lvl2pPr marL="228600" indent="-228600" algn="l">
            <a:defRPr sz="2700"/>
          </a:lvl2pPr>
          <a:lvl3pPr marL="457200" indent="-228600" algn="l">
            <a:defRPr sz="2700"/>
          </a:lvl3pPr>
          <a:lvl4pPr marL="685800" indent="-228600" algn="l">
            <a:defRPr sz="2700"/>
          </a:lvl4pPr>
          <a:lvl5pPr marL="914400" indent="-228600" algn="l">
            <a:defRPr sz="2700"/>
          </a:lvl5pPr>
          <a:lvl6pPr marL="1143000" indent="-228600" algn="l">
            <a:defRPr sz="2700"/>
          </a:lvl6pPr>
          <a:lvl7pPr marL="1371600" indent="-228600" algn="l">
            <a:defRPr sz="2700"/>
          </a:lvl7pPr>
          <a:lvl8pPr marL="1600200" indent="-228600" algn="l">
            <a:defRPr sz="2700"/>
          </a:lvl8pPr>
          <a:lvl9pPr marL="1828800" indent="-228600" algn="l">
            <a:defRPr sz="2700"/>
          </a:lvl9pPr>
        </a:lstStyle>
        <a:p>
          <a:pPr lvl="1">
            <a:lnSpc>
              <a:spcPct val="100000"/>
            </a:lnSpc>
            <a:spcBef>
              <a:spcPct val="0"/>
            </a:spcBef>
            <a:spcAft>
              <a:spcPct val="15000"/>
            </a:spcAft>
            <a:buChar char="•"/>
          </a:pPr>
          <a:r>
            <a:rPr lang="en-US" altLang="zh-CN">
              <a:solidFill>
                <a:schemeClr val="dk1"/>
              </a:solidFill>
            </a:rPr>
            <a:t>How many?</a:t>
          </a:r>
          <a:endParaRPr lang="zh-CN" altLang="en-US">
            <a:solidFill>
              <a:schemeClr val="dk1"/>
            </a:solidFill>
          </a:endParaRPr>
        </a:p>
        <a:p>
          <a:pPr lvl="1">
            <a:lnSpc>
              <a:spcPct val="100000"/>
            </a:lnSpc>
            <a:spcBef>
              <a:spcPct val="0"/>
            </a:spcBef>
            <a:spcAft>
              <a:spcPct val="15000"/>
            </a:spcAft>
            <a:buChar char="•"/>
          </a:pPr>
          <a:r>
            <a:rPr lang="en-US" altLang="zh-CN">
              <a:solidFill>
                <a:schemeClr val="dk1"/>
              </a:solidFill>
            </a:rPr>
            <a:t>Stop for help or not?</a:t>
          </a:r>
          <a:endParaRPr lang="en-US" altLang="zh-CN">
            <a:solidFill>
              <a:schemeClr val="dk1"/>
            </a:solidFill>
          </a:endParaRPr>
        </a:p>
      </dsp:txBody>
      <dsp:txXfrm>
        <a:off x="2740633" y="1992942"/>
        <a:ext cx="2382060" cy="1964701"/>
      </dsp:txXfrm>
    </dsp:sp>
    <dsp:sp modelId="{FB15DAFD-B404-4CB3-9791-947A7CB3C00D}">
      <dsp:nvSpPr>
        <dsp:cNvPr id="10" name="环形箭头 9"/>
        <dsp:cNvSpPr/>
      </dsp:nvSpPr>
      <dsp:spPr bwMode="white">
        <a:xfrm>
          <a:off x="4002595" y="835225"/>
          <a:ext cx="2795861" cy="2795861"/>
        </a:xfrm>
        <a:prstGeom prst="circularArrow">
          <a:avLst>
            <a:gd name="adj1" fmla="val 5000"/>
            <a:gd name="adj2" fmla="val 360000"/>
            <a:gd name="adj3" fmla="val 19589195"/>
            <a:gd name="adj4" fmla="val 12700217"/>
            <a:gd name="adj5" fmla="val 5500"/>
          </a:avLst>
        </a:prstGeom>
      </dsp:spPr>
      <dsp:style>
        <a:lnRef idx="0">
          <a:schemeClr val="accent1">
            <a:tint val="60000"/>
          </a:schemeClr>
        </a:lnRef>
        <a:fillRef idx="1">
          <a:schemeClr val="accent1">
            <a:tint val="60000"/>
          </a:schemeClr>
        </a:fillRef>
        <a:effectRef idx="0">
          <a:scrgbClr r="0" g="0" b="0"/>
        </a:effectRef>
        <a:fontRef idx="minor">
          <a:schemeClr val="lt1"/>
        </a:fontRef>
      </dsp:style>
      <dsp:txXfrm>
        <a:off x="4002595" y="835225"/>
        <a:ext cx="2795861" cy="2795861"/>
      </dsp:txXfrm>
    </dsp:sp>
    <dsp:sp modelId="{D48BF050-6660-4D4F-AF7C-757C782402D6}">
      <dsp:nvSpPr>
        <dsp:cNvPr id="9" name="圆角矩形 8"/>
        <dsp:cNvSpPr/>
      </dsp:nvSpPr>
      <dsp:spPr bwMode="white">
        <a:xfrm>
          <a:off x="3269980" y="1571934"/>
          <a:ext cx="2117387" cy="842015"/>
        </a:xfrm>
        <a:prstGeom prst="roundRect">
          <a:avLst>
            <a:gd name="adj" fmla="val 10000"/>
          </a:avLst>
        </a:prstGeom>
      </dsp:spPr>
      <dsp:style>
        <a:lnRef idx="2">
          <a:schemeClr val="lt1"/>
        </a:lnRef>
        <a:fillRef idx="1">
          <a:schemeClr val="accent1"/>
        </a:fillRef>
        <a:effectRef idx="0">
          <a:scrgbClr r="0" g="0" b="0"/>
        </a:effectRef>
        <a:fontRef idx="minor">
          <a:schemeClr val="lt1"/>
        </a:fontRef>
      </dsp:style>
      <dsp:txBody>
        <a:bodyPr vert="horz" wrap="square" lIns="78105" tIns="52070" rIns="78105" bIns="52070" anchor="ctr"/>
        <a:lstStyle>
          <a:lvl1pPr algn="ctr">
            <a:defRPr sz="4100"/>
          </a:lvl1pPr>
          <a:lvl2pPr marL="285750" indent="-285750" algn="ctr">
            <a:defRPr sz="3100"/>
          </a:lvl2pPr>
          <a:lvl3pPr marL="571500" indent="-285750" algn="ctr">
            <a:defRPr sz="3100"/>
          </a:lvl3pPr>
          <a:lvl4pPr marL="857250" indent="-285750" algn="ctr">
            <a:defRPr sz="3100"/>
          </a:lvl4pPr>
          <a:lvl5pPr marL="1143000" indent="-285750" algn="ctr">
            <a:defRPr sz="3100"/>
          </a:lvl5pPr>
          <a:lvl6pPr marL="1428750" indent="-285750" algn="ctr">
            <a:defRPr sz="3100"/>
          </a:lvl6pPr>
          <a:lvl7pPr marL="1714500" indent="-285750" algn="ctr">
            <a:defRPr sz="3100"/>
          </a:lvl7pPr>
          <a:lvl8pPr marL="2000250" indent="-285750" algn="ctr">
            <a:defRPr sz="3100"/>
          </a:lvl8pPr>
          <a:lvl9pPr marL="2286000" indent="-285750" algn="ctr">
            <a:defRPr sz="3100"/>
          </a:lvl9pPr>
        </a:lstStyle>
        <a:p>
          <a:pPr lvl="0">
            <a:lnSpc>
              <a:spcPct val="100000"/>
            </a:lnSpc>
            <a:spcBef>
              <a:spcPct val="0"/>
            </a:spcBef>
            <a:spcAft>
              <a:spcPct val="35000"/>
            </a:spcAft>
          </a:pPr>
          <a:r>
            <a:rPr lang="en-US" altLang="zh-CN"/>
            <a:t>cars</a:t>
          </a:r>
          <a:endParaRPr lang="en-US" altLang="zh-CN"/>
        </a:p>
      </dsp:txBody>
      <dsp:txXfrm>
        <a:off x="3269980" y="1571934"/>
        <a:ext cx="2117387" cy="842015"/>
      </dsp:txXfrm>
    </dsp:sp>
    <dsp:sp modelId="{0428F0A0-98D5-457A-BE43-28F46915FA56}">
      <dsp:nvSpPr>
        <dsp:cNvPr id="12" name="圆角矩形 11"/>
        <dsp:cNvSpPr/>
      </dsp:nvSpPr>
      <dsp:spPr bwMode="white">
        <a:xfrm>
          <a:off x="5631082" y="2048547"/>
          <a:ext cx="2247226" cy="1853492"/>
        </a:xfrm>
        <a:prstGeom prst="roundRect">
          <a:avLst>
            <a:gd name="adj" fmla="val 10000"/>
          </a:avLst>
        </a:prstGeom>
      </dsp:spPr>
      <dsp:style>
        <a:lnRef idx="2">
          <a:schemeClr val="accent1"/>
        </a:lnRef>
        <a:fillRef idx="1">
          <a:schemeClr val="lt1">
            <a:alpha val="90000"/>
          </a:schemeClr>
        </a:fillRef>
        <a:effectRef idx="0">
          <a:scrgbClr r="0" g="0" b="0"/>
        </a:effectRef>
        <a:fontRef idx="minor"/>
      </dsp:style>
      <dsp:txBody>
        <a:bodyPr vert="horz" wrap="square" lIns="51435" tIns="51435" rIns="51435" bIns="51435" anchor="t"/>
        <a:lstStyle>
          <a:lvl1pPr algn="l">
            <a:defRPr sz="2700"/>
          </a:lvl1pPr>
          <a:lvl2pPr marL="228600" indent="-228600" algn="l">
            <a:defRPr sz="2700"/>
          </a:lvl2pPr>
          <a:lvl3pPr marL="457200" indent="-228600" algn="l">
            <a:defRPr sz="2700"/>
          </a:lvl3pPr>
          <a:lvl4pPr marL="685800" indent="-228600" algn="l">
            <a:defRPr sz="2700"/>
          </a:lvl4pPr>
          <a:lvl5pPr marL="914400" indent="-228600" algn="l">
            <a:defRPr sz="2700"/>
          </a:lvl5pPr>
          <a:lvl6pPr marL="1143000" indent="-228600" algn="l">
            <a:defRPr sz="2700"/>
          </a:lvl6pPr>
          <a:lvl7pPr marL="1371600" indent="-228600" algn="l">
            <a:defRPr sz="2700"/>
          </a:lvl7pPr>
          <a:lvl8pPr marL="1600200" indent="-228600" algn="l">
            <a:defRPr sz="2700"/>
          </a:lvl8pPr>
          <a:lvl9pPr marL="1828800" indent="-228600" algn="l">
            <a:defRPr sz="2700"/>
          </a:lvl9pPr>
        </a:lstStyle>
        <a:p>
          <a:pPr lvl="1">
            <a:lnSpc>
              <a:spcPct val="100000"/>
            </a:lnSpc>
            <a:spcBef>
              <a:spcPct val="0"/>
            </a:spcBef>
            <a:spcAft>
              <a:spcPct val="15000"/>
            </a:spcAft>
            <a:buChar char="•"/>
          </a:pPr>
          <a:r>
            <a:rPr lang="en-US" altLang="zh-CN">
              <a:solidFill>
                <a:schemeClr val="dk1"/>
              </a:solidFill>
            </a:rPr>
            <a:t>How?</a:t>
          </a:r>
          <a:endParaRPr lang="zh-CN" altLang="en-US">
            <a:solidFill>
              <a:schemeClr val="dk1"/>
            </a:solidFill>
          </a:endParaRPr>
        </a:p>
        <a:p>
          <a:pPr lvl="1">
            <a:lnSpc>
              <a:spcPct val="100000"/>
            </a:lnSpc>
            <a:spcBef>
              <a:spcPct val="0"/>
            </a:spcBef>
            <a:spcAft>
              <a:spcPct val="15000"/>
            </a:spcAft>
            <a:buChar char="•"/>
          </a:pPr>
          <a:r>
            <a:rPr lang="en-US" altLang="zh-CN">
              <a:solidFill>
                <a:schemeClr val="dk1"/>
              </a:solidFill>
            </a:rPr>
            <a:t>saved or not?</a:t>
          </a:r>
          <a:endParaRPr lang="en-US" altLang="zh-CN">
            <a:solidFill>
              <a:schemeClr val="dk1"/>
            </a:solidFill>
          </a:endParaRPr>
        </a:p>
      </dsp:txBody>
      <dsp:txXfrm>
        <a:off x="5631082" y="2048547"/>
        <a:ext cx="2247226" cy="1853492"/>
      </dsp:txXfrm>
    </dsp:sp>
    <dsp:sp modelId="{E8647766-AE1D-45F8-B3AB-5EEE3BDE8498}">
      <dsp:nvSpPr>
        <dsp:cNvPr id="13" name="圆角矩形 12"/>
        <dsp:cNvSpPr/>
      </dsp:nvSpPr>
      <dsp:spPr bwMode="white">
        <a:xfrm>
          <a:off x="6130466" y="3504862"/>
          <a:ext cx="1997534" cy="794354"/>
        </a:xfrm>
        <a:prstGeom prst="roundRect">
          <a:avLst>
            <a:gd name="adj" fmla="val 10000"/>
          </a:avLst>
        </a:prstGeom>
      </dsp:spPr>
      <dsp:style>
        <a:lnRef idx="2">
          <a:schemeClr val="lt1"/>
        </a:lnRef>
        <a:fillRef idx="1">
          <a:schemeClr val="accent1"/>
        </a:fillRef>
        <a:effectRef idx="0">
          <a:scrgbClr r="0" g="0" b="0"/>
        </a:effectRef>
        <a:fontRef idx="minor">
          <a:schemeClr val="lt1"/>
        </a:fontRef>
      </dsp:style>
      <dsp:txBody>
        <a:bodyPr vert="horz" wrap="square" lIns="78105" tIns="52070" rIns="78105" bIns="52070" anchor="ctr"/>
        <a:lstStyle>
          <a:lvl1pPr algn="ctr">
            <a:defRPr sz="4100"/>
          </a:lvl1pPr>
          <a:lvl2pPr marL="285750" indent="-285750" algn="ctr">
            <a:defRPr sz="3100"/>
          </a:lvl2pPr>
          <a:lvl3pPr marL="571500" indent="-285750" algn="ctr">
            <a:defRPr sz="3100"/>
          </a:lvl3pPr>
          <a:lvl4pPr marL="857250" indent="-285750" algn="ctr">
            <a:defRPr sz="3100"/>
          </a:lvl4pPr>
          <a:lvl5pPr marL="1143000" indent="-285750" algn="ctr">
            <a:defRPr sz="3100"/>
          </a:lvl5pPr>
          <a:lvl6pPr marL="1428750" indent="-285750" algn="ctr">
            <a:defRPr sz="3100"/>
          </a:lvl6pPr>
          <a:lvl7pPr marL="1714500" indent="-285750" algn="ctr">
            <a:defRPr sz="3100"/>
          </a:lvl7pPr>
          <a:lvl8pPr marL="2000250" indent="-285750" algn="ctr">
            <a:defRPr sz="3100"/>
          </a:lvl8pPr>
          <a:lvl9pPr marL="2286000" indent="-285750" algn="ctr">
            <a:defRPr sz="3100"/>
          </a:lvl9pPr>
        </a:lstStyle>
        <a:p>
          <a:pPr lvl="0">
            <a:lnSpc>
              <a:spcPct val="100000"/>
            </a:lnSpc>
            <a:spcBef>
              <a:spcPct val="0"/>
            </a:spcBef>
            <a:spcAft>
              <a:spcPct val="35000"/>
            </a:spcAft>
          </a:pPr>
          <a:r>
            <a:rPr lang="en-US" altLang="zh-CN"/>
            <a:t>Richard</a:t>
          </a:r>
          <a:endParaRPr lang="en-US" altLang="zh-CN"/>
        </a:p>
      </dsp:txBody>
      <dsp:txXfrm>
        <a:off x="6130466" y="3504862"/>
        <a:ext cx="1997534" cy="794354"/>
      </dsp:txXfrm>
    </dsp:sp>
    <dsp:sp modelId="{24BEEBBD-4900-44F6-A6F9-3F722A9F3012}">
      <dsp:nvSpPr>
        <dsp:cNvPr id="3" name="矩形 2" hidden="1"/>
        <dsp:cNvSpPr/>
      </dsp:nvSpPr>
      <dsp:spPr>
        <a:xfrm>
          <a:off x="0" y="1651370"/>
          <a:ext cx="2496918" cy="2647845"/>
        </a:xfrm>
        <a:prstGeom prst="rect">
          <a:avLst/>
        </a:prstGeom>
      </dsp:spPr>
      <dsp:txXfrm>
        <a:off x="0" y="1651370"/>
        <a:ext cx="2496918" cy="2647845"/>
      </dsp:txXfrm>
    </dsp:sp>
    <dsp:sp modelId="{8C60EF28-DEE2-471E-9110-F1DE84254762}">
      <dsp:nvSpPr>
        <dsp:cNvPr id="7" name="矩形 6" hidden="1"/>
        <dsp:cNvSpPr/>
      </dsp:nvSpPr>
      <dsp:spPr>
        <a:xfrm>
          <a:off x="2740633" y="1571934"/>
          <a:ext cx="2646733" cy="2806716"/>
        </a:xfrm>
        <a:prstGeom prst="rect">
          <a:avLst/>
        </a:prstGeom>
      </dsp:spPr>
      <dsp:txXfrm>
        <a:off x="2740633" y="1571934"/>
        <a:ext cx="2646733" cy="2806716"/>
      </dsp:txXfrm>
    </dsp:sp>
    <dsp:sp modelId="{020AEDA5-DA09-4A53-AF58-AED2EF90E935}">
      <dsp:nvSpPr>
        <dsp:cNvPr id="11" name="矩形 10" hidden="1"/>
        <dsp:cNvSpPr/>
      </dsp:nvSpPr>
      <dsp:spPr>
        <a:xfrm>
          <a:off x="5631082" y="1651370"/>
          <a:ext cx="2496918" cy="2647845"/>
        </a:xfrm>
        <a:prstGeom prst="rect">
          <a:avLst/>
        </a:prstGeom>
      </dsp:spPr>
      <dsp:txXfrm>
        <a:off x="5631082" y="1651370"/>
        <a:ext cx="2496918" cy="2647845"/>
      </dsp:txXfrm>
    </dsp:sp>
  </dsp:spTree>
</dsp:drawing>
</file>

<file path=ppt/diagrams/layout1.xml><?xml version="1.0" encoding="utf-8"?>
<dgm:layoutDef xmlns:dgm="http://schemas.openxmlformats.org/drawingml/2006/diagram" xmlns:a="http://schemas.openxmlformats.org/drawingml/2006/main" uniqueId="urn:microsoft.com/office/officeart/2008/layout/SquareAccentList">
  <dgm:title val=""/>
  <dgm:desc val=""/>
  <dgm:catLst>
    <dgm:cat type="list" pri="5500"/>
  </dgm:catLst>
  <dgm:samp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ampData>
  <dgm:styleData>
    <dgm:dataModel>
      <dgm:ptLst>
        <dgm:pt modelId="0" type="doc">
          <dgm:prSet qsTypeId="urn:microsoft.com/office/officeart/2005/8/quickstyle/simple5"/>
        </dgm:pt>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clrData>
  <dgm:layoutNode name="layout">
    <dgm:varLst>
      <dgm:chMax/>
      <dgm:chPref/>
      <dgm:dir/>
      <dgm:resizeHandles/>
    </dgm:varLst>
    <dgm:choose name="Name0">
      <dgm:if name="Name1" func="var" arg="dir" op="equ" val="norm">
        <dgm:alg type="hierChild">
          <dgm:param type="linDir" val="fromL"/>
          <dgm:param type="horzAlign" val="ctr"/>
          <dgm:param type="vertAlign" val="t"/>
          <dgm:param type="nodeVertAlign" val="t"/>
          <dgm:param type="fallback" val="1D"/>
        </dgm:alg>
      </dgm:if>
      <dgm:else name="Name2">
        <dgm:alg type="hierChild">
          <dgm:param type="linDir" val="fromR"/>
          <dgm:param type="horzAlign" val="ctr"/>
          <dgm:param type="vertAlign" val="t"/>
          <dgm:param type="nodeVertAlign" val="t"/>
          <dgm:param type="fallback" val="1D"/>
        </dgm:alg>
      </dgm:else>
    </dgm:choose>
    <dgm:shape xmlns:r="http://schemas.openxmlformats.org/officeDocument/2006/relationships" r:blip="">
      <dgm:adjLst/>
    </dgm:shape>
    <dgm:presOf/>
    <dgm:constrLst>
      <dgm:constr type="primFontSz" for="des" forName="Parent" op="equ" val="65"/>
      <dgm:constr type="primFontSz" for="des" forName="Child" op="equ" val="65"/>
      <dgm:constr type="primFontSz" for="des" forName="Child" refType="primFontSz" refFor="des" refForName="Parent" op="lte"/>
      <dgm:constr type="w" for="des" forName="rootComposite" refType="h" refFor="des" refForName="rootComposite" fact="3.0396"/>
      <dgm:constr type="h" for="des" forName="rootComposite" refType="h"/>
      <dgm:constr type="w" for="des" forName="childComposite" refType="w" refFor="des" refForName="rootComposite"/>
      <dgm:constr type="h" for="des" forName="childComposite" refType="h" refFor="des" refForName="rootComposite" fact="0.5205"/>
      <dgm:constr type="sibSp" refType="w" refFor="des" refForName="rootComposite" fact="0.05"/>
      <dgm:constr type="sp" for="des" forName="root" refType="h" refFor="des" refForName="childComposite" fact="0.2855"/>
    </dgm:constrLst>
    <dgm:ruleLst/>
    <dgm:forEach name="Name3" axis="ch">
      <dgm:forEach name="Name4" axis="self" ptType="node" cnt="1">
        <dgm:layoutNode name="root">
          <dgm:varLst>
            <dgm:chMax/>
            <dgm:chPref/>
          </dgm:varLst>
          <dgm:alg type="hierRoot">
            <dgm:param type="hierAlign" val="tL"/>
          </dgm:alg>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hoose name="Name5">
              <dgm:if name="Name6" func="var" arg="dir" op="equ" val="norm">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l" for="ch" forName="ParentSmallAccent" refType="w" fact="0"/>
                  <dgm:constr type="b" for="ch" forName="ParentSmallAccent" refType="h"/>
                  <dgm:constr type="w" for="ch" forName="ParentSmallAccent" refType="h" fact="0.2233"/>
                  <dgm:constr type="h" for="ch" forName="ParentSmallAccent" refType="h" fact="0.2233"/>
                </dgm:constrLst>
              </dgm:if>
              <dgm:else name="Name7">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r" for="ch" forName="ParentSmallAccent" refType="w"/>
                  <dgm:constr type="b" for="ch" forName="ParentSmallAccent" refType="h"/>
                  <dgm:constr type="w" for="ch" forName="ParentSmallAccent" refType="h" fact="0.2233"/>
                  <dgm:constr type="h" for="ch" forName="ParentSmallAccent" refType="h" fact="0.2233"/>
                </dgm:constrLst>
              </dgm:else>
            </dgm:choose>
            <dgm:ruleLst/>
            <dgm:layoutNode name="ParentAccent" styleLbl="alignNode1">
              <dgm:alg type="sp"/>
              <dgm:shape xmlns:r="http://schemas.openxmlformats.org/officeDocument/2006/relationships" type="rect" r:blip="">
                <dgm:adjLst/>
              </dgm:shape>
              <dgm:presOf/>
            </dgm:layoutNode>
            <dgm:layoutNode name="ParentSmallAccent" styleLbl="fgAcc1">
              <dgm:alg type="sp"/>
              <dgm:shape xmlns:r="http://schemas.openxmlformats.org/officeDocument/2006/relationships" type="rect" r:blip="">
                <dgm:adjLst/>
              </dgm:shape>
              <dgm:presOf/>
            </dgm:layoutNode>
            <dgm:layoutNode name="Parent" styleLbl="revTx">
              <dgm:varLst>
                <dgm:chMax/>
                <dgm:chPref val="4"/>
                <dgm:bulletEnabled val="1"/>
              </dgm:varLst>
              <dgm:choose name="Name8">
                <dgm:if name="Name9" func="var" arg="dir" op="equ" val="norm">
                  <dgm:alg type="tx">
                    <dgm:param type="parTxLTRAlign" val="l"/>
                    <dgm:param type="txAnchorVertCh" val="mid"/>
                  </dgm:alg>
                </dgm:if>
                <dgm:else name="Name10">
                  <dgm:alg type="tx">
                    <dgm:param type="parTxLTRAlign" val="r"/>
                    <dgm:param type="txAnchorVertCh" val="mid"/>
                  </dgm:alg>
                </dgm:else>
              </dgm:choose>
              <dgm:shape xmlns:r="http://schemas.openxmlformats.org/officeDocument/2006/relationships" type="rect" r:blip="">
                <dgm:adjLst/>
              </dgm:shape>
              <dgm:presOf axis="self" ptType="node"/>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linDir" val="fromT"/>
              <dgm:param type="chAlign" val="r"/>
              <dgm:param type="fallback" val="2D"/>
            </dgm:alg>
            <dgm:shape xmlns:r="http://schemas.openxmlformats.org/officeDocument/2006/relationships" r:blip="">
              <dgm:adjLst/>
            </dgm:shape>
            <dgm:presOf/>
            <dgm:constrLst/>
            <dgm:ruleLst/>
            <dgm:forEach name="Name11" axis="ch">
              <dgm:forEach name="Name12" axis="self" ptType="node">
                <dgm:layoutNode name="childComposite">
                  <dgm:varLst>
                    <dgm:chMax val="0"/>
                    <dgm:chPref val="0"/>
                  </dgm:varLst>
                  <dgm:alg type="composite"/>
                  <dgm:shape xmlns:r="http://schemas.openxmlformats.org/officeDocument/2006/relationships" r:blip="">
                    <dgm:adjLst/>
                  </dgm:shape>
                  <dgm:presOf/>
                  <dgm:choose name="Name13">
                    <dgm:if name="Name14" func="var" arg="dir" op="equ" val="norm">
                      <dgm:constrLst>
                        <dgm:constr type="w" for="ch" forName="ChildAccent" refType="h" fact="0.429"/>
                        <dgm:constr type="h" for="ch" forName="ChildAccent" refType="h" fact="0.429"/>
                        <dgm:constr type="l" for="ch" forName="ChildAccent" refType="w" fact="0"/>
                        <dgm:constr type="t" for="ch" forName="ChildAccent" refType="h" fact="0.2855"/>
                        <dgm:constr type="w" for="ch" forName="Child" refType="w" fact="0.93"/>
                        <dgm:constr type="h" for="ch" forName="Child" refType="h"/>
                        <dgm:constr type="l" for="ch" forName="Child" refType="w" fact="0.07"/>
                        <dgm:constr type="t" for="ch" forName="Child" refType="h" fact="0"/>
                      </dgm:constrLst>
                    </dgm:if>
                    <dgm:else name="Name15">
                      <dgm:constrLst>
                        <dgm:constr type="w" for="ch" forName="ChildAccent" refType="h" fact="0.429"/>
                        <dgm:constr type="h" for="ch" forName="ChildAccent" refType="h" fact="0.429"/>
                        <dgm:constr type="r" for="ch" forName="ChildAccent" refType="w"/>
                        <dgm:constr type="t" for="ch" forName="ChildAccent" refType="h" fact="0.2855"/>
                        <dgm:constr type="w" for="ch" forName="Child" refType="w" fact="0.93"/>
                        <dgm:constr type="h" for="ch" forName="Child" refType="h"/>
                        <dgm:constr type="r" for="ch" forName="Child" refType="w" fact="0.93"/>
                        <dgm:constr type="t" for="ch" forName="Child" refType="h" fact="0"/>
                      </dgm:constrLst>
                    </dgm:else>
                  </dgm:choose>
                  <dgm:ruleLst/>
                  <dgm:layoutNode name="ChildAccent" styleLbl="solidFgAcc1">
                    <dgm:alg type="sp"/>
                    <dgm:shape xmlns:r="http://schemas.openxmlformats.org/officeDocument/2006/relationships" type="rect" r:blip="">
                      <dgm:adjLst/>
                    </dgm:shape>
                    <dgm:presOf/>
                  </dgm:layoutNode>
                  <dgm:layoutNode name="Child" styleLbl="revTx">
                    <dgm:varLst>
                      <dgm:chMax val="0"/>
                      <dgm:chPref val="0"/>
                      <dgm:bulletEnabled val="1"/>
                    </dgm:varLst>
                    <dgm:choose name="Name16">
                      <dgm:if name="Name17" func="var" arg="dir" op="equ" val="norm">
                        <dgm:alg type="tx">
                          <dgm:param type="parTxLTRAlign" val="l"/>
                          <dgm:param type="txAnchorVertCh" val="mid"/>
                        </dgm:alg>
                      </dgm:if>
                      <dgm:else name="Name18">
                        <dgm:alg type="tx">
                          <dgm:param type="parTxLTRAlign" val="r"/>
                          <dgm:param type="txAnchorVertCh" val="mid"/>
                        </dgm:alg>
                      </dgm:else>
                    </dgm:choose>
                    <dgm:shape xmlns:r="http://schemas.openxmlformats.org/officeDocument/2006/relationships" type="rect" r:blip="">
                      <dgm:adjLst/>
                    </dgm:shape>
                    <dgm:presOf axis="desOrSelf" ptType="node node"/>
                    <dgm:ruleLst>
                      <dgm:rule type="primFontSz" val="5" fact="NaN" max="NaN"/>
                    </dgm:ruleLs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rSet qsTypeId="urn:microsoft.com/office/officeart/2005/8/quickstyle/simple5"/>
        </dgm:pt>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srcNode" val="parentNode1"/>
              <dgm:param type="dstNode" val="connSite2"/>
              <dgm:param type="connRout" val="curve"/>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srcNode" val="parentNode2"/>
                <dgm:param type="dstNode" val="connSite1"/>
                <dgm:param type="connRout" val="curve"/>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7B428E98-1D2D-4C5A-9EE8-0579ABC7A183}"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0F1A6FB-9287-433A-8544-42B641AB0C78}"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7B428E98-1D2D-4C5A-9EE8-0579ABC7A183}"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0F1A6FB-9287-433A-8544-42B641AB0C78}"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7B428E98-1D2D-4C5A-9EE8-0579ABC7A183}"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0F1A6FB-9287-433A-8544-42B641AB0C78}"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7B428E98-1D2D-4C5A-9EE8-0579ABC7A183}"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0F1A6FB-9287-433A-8544-42B641AB0C78}"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7B428E98-1D2D-4C5A-9EE8-0579ABC7A183}"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0F1A6FB-9287-433A-8544-42B641AB0C78}"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7B428E98-1D2D-4C5A-9EE8-0579ABC7A183}"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0F1A6FB-9287-433A-8544-42B641AB0C78}"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7B428E98-1D2D-4C5A-9EE8-0579ABC7A183}"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C0F1A6FB-9287-433A-8544-42B641AB0C78}"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B428E98-1D2D-4C5A-9EE8-0579ABC7A183}"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C0F1A6FB-9287-433A-8544-42B641AB0C78}"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B428E98-1D2D-4C5A-9EE8-0579ABC7A183}"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C0F1A6FB-9287-433A-8544-42B641AB0C78}"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7B428E98-1D2D-4C5A-9EE8-0579ABC7A183}"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0F1A6FB-9287-433A-8544-42B641AB0C78}"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7B428E98-1D2D-4C5A-9EE8-0579ABC7A183}"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0F1A6FB-9287-433A-8544-42B641AB0C78}"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428E98-1D2D-4C5A-9EE8-0579ABC7A183}" type="datetimeFigureOut">
              <a:rPr lang="zh-CN" altLang="en-US" smtClean="0"/>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F1A6FB-9287-433A-8544-42B641AB0C78}" type="slidenum">
              <a:rPr lang="zh-CN" altLang="en-US" smtClean="0"/>
            </a:fld>
            <a:endParaRPr lang="zh-CN" altLang="en-US"/>
          </a:p>
        </p:txBody>
      </p:sp>
      <p:pic>
        <p:nvPicPr>
          <p:cNvPr id="8" name="图片 7" descr="水印"/>
          <p:cNvPicPr>
            <a:picLocks noChangeAspect="1"/>
          </p:cNvPicPr>
          <p:nvPr userDrawn="1"/>
        </p:nvPicPr>
        <p:blipFill>
          <a:blip r:embed="rId12"/>
          <a:stretch>
            <a:fillRect/>
          </a:stretch>
        </p:blipFill>
        <p:spPr>
          <a:xfrm>
            <a:off x="5186363" y="904875"/>
            <a:ext cx="3880009" cy="1255871"/>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1.png"/><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jpeg"/><Relationship Id="rId1" Type="http://schemas.openxmlformats.org/officeDocument/2006/relationships/image" Target="../media/image6.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image" Target="../media/image8.jpeg"/></Relationships>
</file>

<file path=ppt/slides/_rels/slide1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image" Target="../media/image11.jpeg"/></Relationships>
</file>

<file path=ppt/slides/_rels/slide15.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image" Target="../media/image14.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7.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hyperlink" Target="#bookmark19" TargetMode="External"/><Relationship Id="rId1" Type="http://schemas.openxmlformats.org/officeDocument/2006/relationships/hyperlink" Target="#bookmark18" TargetMode="External"/></Relationships>
</file>

<file path=ppt/slides/_rels/slide5.xml.rels><?xml version="1.0" encoding="UTF-8" standalone="yes"?>
<Relationships xmlns="http://schemas.openxmlformats.org/package/2006/relationships"><Relationship Id="rId6" Type="http://schemas.openxmlformats.org/officeDocument/2006/relationships/slideLayout" Target="../slideLayouts/slideLayout7.xml"/><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_rels/slide6.xml.rels><?xml version="1.0" encoding="UTF-8" standalone="yes"?>
<Relationships xmlns="http://schemas.openxmlformats.org/package/2006/relationships"><Relationship Id="rId9" Type="http://schemas.openxmlformats.org/officeDocument/2006/relationships/tags" Target="../tags/tag9.xml"/><Relationship Id="rId8" Type="http://schemas.openxmlformats.org/officeDocument/2006/relationships/tags" Target="../tags/tag8.xml"/><Relationship Id="rId7" Type="http://schemas.openxmlformats.org/officeDocument/2006/relationships/tags" Target="../tags/tag7.xml"/><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 Id="rId3" Type="http://schemas.openxmlformats.org/officeDocument/2006/relationships/tags" Target="../tags/tag3.xml"/><Relationship Id="rId2" Type="http://schemas.openxmlformats.org/officeDocument/2006/relationships/tags" Target="../tags/tag2.xml"/><Relationship Id="rId14" Type="http://schemas.openxmlformats.org/officeDocument/2006/relationships/slideLayout" Target="../slideLayouts/slideLayout7.xml"/><Relationship Id="rId13" Type="http://schemas.openxmlformats.org/officeDocument/2006/relationships/tags" Target="../tags/tag13.xml"/><Relationship Id="rId12" Type="http://schemas.openxmlformats.org/officeDocument/2006/relationships/tags" Target="../tags/tag12.xml"/><Relationship Id="rId11" Type="http://schemas.openxmlformats.org/officeDocument/2006/relationships/tags" Target="../tags/tag11.xml"/><Relationship Id="rId10" Type="http://schemas.openxmlformats.org/officeDocument/2006/relationships/tags" Target="../tags/tag10.xml"/><Relationship Id="rId1" Type="http://schemas.openxmlformats.org/officeDocument/2006/relationships/tags" Target="../tags/tag1.xml"/></Relationships>
</file>

<file path=ppt/slides/_rels/slide7.xml.rels><?xml version="1.0" encoding="UTF-8" standalone="yes"?>
<Relationships xmlns="http://schemas.openxmlformats.org/package/2006/relationships"><Relationship Id="rId8" Type="http://schemas.openxmlformats.org/officeDocument/2006/relationships/slideLayout" Target="../slideLayouts/slideLayout7.xml"/><Relationship Id="rId7" Type="http://schemas.openxmlformats.org/officeDocument/2006/relationships/image" Target="../media/image4.jpeg"/><Relationship Id="rId6" Type="http://schemas.openxmlformats.org/officeDocument/2006/relationships/image" Target="../media/image3.jpeg"/><Relationship Id="rId5" Type="http://schemas.microsoft.com/office/2007/relationships/diagramDrawing" Target="../diagrams/drawing2.xml"/><Relationship Id="rId4" Type="http://schemas.openxmlformats.org/officeDocument/2006/relationships/diagramColors" Target="../diagrams/colors2.xml"/><Relationship Id="rId3" Type="http://schemas.openxmlformats.org/officeDocument/2006/relationships/diagramQuickStyle" Target="../diagrams/quickStyle2.xml"/><Relationship Id="rId2" Type="http://schemas.openxmlformats.org/officeDocument/2006/relationships/diagramLayout" Target="../diagrams/layout2.xml"/><Relationship Id="rId1" Type="http://schemas.openxmlformats.org/officeDocument/2006/relationships/diagramData" Target="../diagrams/data2.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hyperlink" Target="#bookmark19" TargetMode="External"/><Relationship Id="rId1" Type="http://schemas.openxmlformats.org/officeDocument/2006/relationships/hyperlink" Target="#bookmark18" TargetMode="Externa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571500" y="1792129"/>
            <a:ext cx="4903946" cy="378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3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3000" b="1">
              <a:solidFill>
                <a:srgbClr val="FF0000"/>
              </a:solidFill>
              <a:latin typeface="HelveticaNeue" panose="02000503000000020004" pitchFamily="2" charset="0"/>
            </a:endParaRPr>
          </a:p>
          <a:p>
            <a:pPr eaLnBrk="1" hangingPunct="1">
              <a:spcBef>
                <a:spcPct val="0"/>
              </a:spcBef>
              <a:buFontTx/>
              <a:buNone/>
              <a:defRPr/>
            </a:pPr>
            <a:endParaRPr lang="en-US" altLang="zh-CN" sz="3000" b="1">
              <a:solidFill>
                <a:srgbClr val="FF0000"/>
              </a:solidFill>
              <a:latin typeface="HelveticaNeue" panose="02000503000000020004" pitchFamily="2" charset="0"/>
            </a:endParaRPr>
          </a:p>
          <a:p>
            <a:pPr eaLnBrk="1" hangingPunct="1">
              <a:spcBef>
                <a:spcPct val="0"/>
              </a:spcBef>
              <a:buFontTx/>
              <a:buNone/>
              <a:defRPr/>
            </a:pPr>
            <a:r>
              <a:rPr lang="zh-CN" altLang="en-US" sz="3000" b="1">
                <a:solidFill>
                  <a:srgbClr val="FF0000"/>
                </a:solidFill>
                <a:latin typeface="HelveticaNeue" panose="02000503000000020004" pitchFamily="2" charset="0"/>
              </a:rPr>
              <a:t>更多教学资源请关注</a:t>
            </a:r>
            <a:endParaRPr lang="en-US" altLang="zh-CN" sz="3000" b="1">
              <a:solidFill>
                <a:srgbClr val="FF0000"/>
              </a:solidFill>
              <a:latin typeface="HelveticaNeue" panose="02000503000000020004" pitchFamily="2" charset="0"/>
            </a:endParaRPr>
          </a:p>
          <a:p>
            <a:pPr eaLnBrk="1" hangingPunct="1">
              <a:spcBef>
                <a:spcPct val="0"/>
              </a:spcBef>
              <a:buFontTx/>
              <a:buNone/>
              <a:defRPr/>
            </a:pPr>
            <a:r>
              <a:rPr lang="zh-CN" altLang="en-US" sz="3000" b="1">
                <a:solidFill>
                  <a:srgbClr val="FF0000"/>
                </a:solidFill>
                <a:latin typeface="HelveticaNeue" panose="02000503000000020004" pitchFamily="2" charset="0"/>
              </a:rPr>
              <a:t>公众号：溯恩高中英语</a:t>
            </a:r>
            <a:endParaRPr lang="zh-CN" altLang="en-US" sz="3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5453539" y="2562701"/>
            <a:ext cx="2519363" cy="2519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5483543" y="2069783"/>
            <a:ext cx="2702719" cy="553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3000" b="1">
                <a:latin typeface="华文新魏" panose="02010800040101010101" pitchFamily="2" charset="-122"/>
              </a:rPr>
              <a:t>知识产权声明</a:t>
            </a:r>
            <a:endParaRPr lang="zh-CN" altLang="en-US" sz="3000" b="1">
              <a:latin typeface="华文新魏" panose="02010800040101010101" pitchFamily="2" charset="-122"/>
            </a:endParaRPr>
          </a:p>
        </p:txBody>
      </p:sp>
      <p:pic>
        <p:nvPicPr>
          <p:cNvPr id="8" name="图片 7" descr="水印"/>
          <p:cNvPicPr>
            <a:picLocks noChangeAspect="1"/>
          </p:cNvPicPr>
          <p:nvPr userDrawn="1"/>
        </p:nvPicPr>
        <p:blipFill>
          <a:blip r:embed="rId2"/>
          <a:stretch>
            <a:fillRect/>
          </a:stretch>
        </p:blipFill>
        <p:spPr>
          <a:xfrm>
            <a:off x="5186363" y="904875"/>
            <a:ext cx="3880009" cy="1255871"/>
          </a:xfrm>
          <a:prstGeom prst="rect">
            <a:avLst/>
          </a:prstGeom>
        </p:spPr>
      </p:pic>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文本框 2"/>
          <p:cNvSpPr txBox="1"/>
          <p:nvPr/>
        </p:nvSpPr>
        <p:spPr>
          <a:xfrm>
            <a:off x="73660" y="99060"/>
            <a:ext cx="7425690" cy="645160"/>
          </a:xfrm>
          <a:prstGeom prst="rect">
            <a:avLst/>
          </a:prstGeom>
          <a:noFill/>
        </p:spPr>
        <p:txBody>
          <a:bodyPr wrap="none" rtlCol="0">
            <a:spAutoFit/>
          </a:bodyPr>
          <a:p>
            <a:r>
              <a:rPr lang="en-US" altLang="zh-CN" sz="3600" b="1">
                <a:solidFill>
                  <a:srgbClr val="00B050"/>
                </a:solidFill>
              </a:rPr>
              <a:t>6. How do dogs express their feelings?</a:t>
            </a:r>
            <a:endParaRPr lang="en-US" altLang="zh-CN" sz="3600" b="1">
              <a:solidFill>
                <a:srgbClr val="00B050"/>
              </a:solidFill>
            </a:endParaRPr>
          </a:p>
        </p:txBody>
      </p:sp>
      <p:sp>
        <p:nvSpPr>
          <p:cNvPr id="2" name="文本框 1"/>
          <p:cNvSpPr txBox="1"/>
          <p:nvPr/>
        </p:nvSpPr>
        <p:spPr>
          <a:xfrm>
            <a:off x="924560" y="987425"/>
            <a:ext cx="2792730" cy="2245360"/>
          </a:xfrm>
          <a:prstGeom prst="rect">
            <a:avLst/>
          </a:prstGeom>
          <a:noFill/>
          <a:ln w="41275">
            <a:solidFill>
              <a:srgbClr val="FFC000"/>
            </a:solidFill>
          </a:ln>
        </p:spPr>
        <p:txBody>
          <a:bodyPr wrap="square" rtlCol="0">
            <a:spAutoFit/>
          </a:bodyPr>
          <a:p>
            <a:pPr marL="285750" indent="-285750">
              <a:buFont typeface="Arial" panose="020B0604020202020204" pitchFamily="34" charset="0"/>
              <a:buChar char="•"/>
            </a:pPr>
            <a:r>
              <a:rPr lang="zh-CN" altLang="en-US" sz="2800"/>
              <a:t>飞奔而去</a:t>
            </a:r>
            <a:endParaRPr lang="zh-CN" altLang="en-US" sz="2800"/>
          </a:p>
          <a:p>
            <a:pPr marL="285750" indent="-285750">
              <a:buFont typeface="Arial" panose="020B0604020202020204" pitchFamily="34" charset="0"/>
              <a:buChar char="•"/>
            </a:pPr>
            <a:r>
              <a:rPr lang="zh-CN" altLang="en-US" sz="2800"/>
              <a:t>踢腿</a:t>
            </a:r>
            <a:endParaRPr lang="zh-CN" altLang="en-US" sz="2800"/>
          </a:p>
          <a:p>
            <a:pPr marL="285750" indent="-285750">
              <a:buFont typeface="Arial" panose="020B0604020202020204" pitchFamily="34" charset="0"/>
              <a:buChar char="•"/>
            </a:pPr>
            <a:r>
              <a:rPr lang="zh-CN" altLang="en-US" sz="2800"/>
              <a:t>用鼻子哼哼</a:t>
            </a:r>
            <a:endParaRPr lang="zh-CN" altLang="en-US" sz="2800"/>
          </a:p>
          <a:p>
            <a:pPr marL="285750" indent="-285750">
              <a:buFont typeface="Arial" panose="020B0604020202020204" pitchFamily="34" charset="0"/>
              <a:buChar char="•"/>
            </a:pPr>
            <a:r>
              <a:rPr lang="zh-CN" altLang="en-US" sz="2800"/>
              <a:t>用爪刨地</a:t>
            </a:r>
            <a:endParaRPr lang="zh-CN" altLang="en-US" sz="2800"/>
          </a:p>
          <a:p>
            <a:pPr marL="285750" indent="-285750">
              <a:buFont typeface="Arial" panose="020B0604020202020204" pitchFamily="34" charset="0"/>
              <a:buChar char="•"/>
            </a:pPr>
            <a:r>
              <a:rPr lang="zh-CN" altLang="en-US" sz="2800"/>
              <a:t>呻吟、呜咽</a:t>
            </a:r>
            <a:endParaRPr lang="zh-CN" altLang="en-US" sz="2800"/>
          </a:p>
        </p:txBody>
      </p:sp>
      <p:sp>
        <p:nvSpPr>
          <p:cNvPr id="5" name="文本框 4"/>
          <p:cNvSpPr txBox="1"/>
          <p:nvPr/>
        </p:nvSpPr>
        <p:spPr>
          <a:xfrm>
            <a:off x="4897755" y="833755"/>
            <a:ext cx="3724275" cy="2553335"/>
          </a:xfrm>
          <a:prstGeom prst="rect">
            <a:avLst/>
          </a:prstGeom>
          <a:noFill/>
          <a:ln w="34925">
            <a:solidFill>
              <a:schemeClr val="accent1"/>
            </a:solidFill>
          </a:ln>
        </p:spPr>
        <p:txBody>
          <a:bodyPr wrap="square" rtlCol="0">
            <a:spAutoFit/>
          </a:bodyPr>
          <a:p>
            <a:pPr marL="285750" indent="-285750" algn="l">
              <a:buFont typeface="Arial" panose="020B0604020202020204" pitchFamily="34" charset="0"/>
              <a:buChar char="•"/>
            </a:pPr>
            <a:r>
              <a:rPr lang="en-US" altLang="zh-CN" sz="3200"/>
              <a:t>gallop like the wind</a:t>
            </a:r>
            <a:endParaRPr lang="en-US" altLang="zh-CN" sz="3200"/>
          </a:p>
          <a:p>
            <a:pPr marL="285750" indent="-285750" algn="l">
              <a:buFont typeface="Arial" panose="020B0604020202020204" pitchFamily="34" charset="0"/>
              <a:buChar char="•"/>
            </a:pPr>
            <a:r>
              <a:rPr lang="en-US" altLang="zh-CN" sz="3200"/>
              <a:t>kick out</a:t>
            </a:r>
            <a:endParaRPr lang="en-US" altLang="zh-CN" sz="3200"/>
          </a:p>
          <a:p>
            <a:pPr marL="285750" indent="-285750" algn="l">
              <a:buFont typeface="Arial" panose="020B0604020202020204" pitchFamily="34" charset="0"/>
              <a:buChar char="•"/>
            </a:pPr>
            <a:r>
              <a:rPr lang="en-US" altLang="zh-CN" sz="3200"/>
              <a:t>snort</a:t>
            </a:r>
            <a:endParaRPr lang="en-US" altLang="zh-CN" sz="3200"/>
          </a:p>
          <a:p>
            <a:pPr marL="285750" indent="-285750" algn="l">
              <a:buFont typeface="Arial" panose="020B0604020202020204" pitchFamily="34" charset="0"/>
              <a:buChar char="•"/>
            </a:pPr>
            <a:r>
              <a:rPr lang="en-US" altLang="zh-CN" sz="3200"/>
              <a:t>paw the ground</a:t>
            </a:r>
            <a:endParaRPr lang="en-US" altLang="zh-CN" sz="3200"/>
          </a:p>
          <a:p>
            <a:pPr marL="285750" indent="-285750" algn="l">
              <a:buFont typeface="Arial" panose="020B0604020202020204" pitchFamily="34" charset="0"/>
              <a:buChar char="•"/>
            </a:pPr>
            <a:r>
              <a:rPr lang="en-US" altLang="zh-CN" sz="3200"/>
              <a:t>moan</a:t>
            </a:r>
            <a:endParaRPr lang="en-US" altLang="zh-CN" sz="3200"/>
          </a:p>
        </p:txBody>
      </p:sp>
      <p:pic>
        <p:nvPicPr>
          <p:cNvPr id="4" name="图片 3" descr="u=3902336555,3318326190&amp;fm=26&amp;gp=0"/>
          <p:cNvPicPr>
            <a:picLocks noChangeAspect="1"/>
          </p:cNvPicPr>
          <p:nvPr/>
        </p:nvPicPr>
        <p:blipFill>
          <a:blip r:embed="rId1"/>
          <a:stretch>
            <a:fillRect/>
          </a:stretch>
        </p:blipFill>
        <p:spPr>
          <a:xfrm rot="21240000">
            <a:off x="363220" y="3717925"/>
            <a:ext cx="3891280" cy="2646045"/>
          </a:xfrm>
          <a:prstGeom prst="rect">
            <a:avLst/>
          </a:prstGeom>
        </p:spPr>
      </p:pic>
      <p:pic>
        <p:nvPicPr>
          <p:cNvPr id="7" name="图片 6" descr="src=http___dpic.tiankong.com_r9_tm_QJ8646942357.jpg&amp;refer=http___dpic.tiankong"/>
          <p:cNvPicPr>
            <a:picLocks noChangeAspect="1"/>
          </p:cNvPicPr>
          <p:nvPr/>
        </p:nvPicPr>
        <p:blipFill>
          <a:blip r:embed="rId2"/>
          <a:stretch>
            <a:fillRect/>
          </a:stretch>
        </p:blipFill>
        <p:spPr>
          <a:xfrm rot="600000">
            <a:off x="5131435" y="3868420"/>
            <a:ext cx="3897630" cy="259842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P spid="5"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139700" y="2018030"/>
            <a:ext cx="8530590" cy="5262245"/>
          </a:xfrm>
          <a:prstGeom prst="rect">
            <a:avLst/>
          </a:prstGeom>
          <a:noFill/>
          <a:ln w="9525">
            <a:noFill/>
          </a:ln>
        </p:spPr>
        <p:txBody>
          <a:bodyPr wrap="square">
            <a:spAutoFit/>
          </a:bodyPr>
          <a:p>
            <a:pPr marL="342900" indent="0" fontAlgn="auto">
              <a:lnSpc>
                <a:spcPts val="2880"/>
              </a:lnSpc>
              <a:buFont typeface="Wingdings" panose="05000000000000000000" charset="0"/>
              <a:buChar char="Ø"/>
            </a:pPr>
            <a:r>
              <a:rPr lang="en-US" sz="2400">
                <a:solidFill>
                  <a:schemeClr val="tx1"/>
                </a:solidFill>
                <a:latin typeface="Times New Roman" panose="02020603050405020304" charset="0"/>
                <a:ea typeface="宋体" panose="02010600030101010101" pitchFamily="2" charset="-122"/>
                <a:cs typeface="Times New Roman" panose="02020603050405020304" charset="0"/>
              </a:rPr>
              <a:t>As night fell, ... </a:t>
            </a:r>
            <a:r>
              <a:rPr lang="zh-CN" sz="2400">
                <a:solidFill>
                  <a:schemeClr val="tx1"/>
                </a:solidFill>
                <a:latin typeface="Times New Roman" panose="02020603050405020304" charset="0"/>
                <a:ea typeface="宋体" panose="02010600030101010101" pitchFamily="2" charset="-122"/>
                <a:cs typeface="Times New Roman" panose="02020603050405020304" charset="0"/>
              </a:rPr>
              <a:t>当夜幕降临</a:t>
            </a:r>
            <a:endParaRPr lang="zh-CN" sz="2400">
              <a:solidFill>
                <a:schemeClr val="tx1"/>
              </a:solidFill>
              <a:latin typeface="Times New Roman" panose="02020603050405020304" charset="0"/>
              <a:ea typeface="宋体" panose="02010600030101010101" pitchFamily="2" charset="-122"/>
              <a:cs typeface="Times New Roman" panose="02020603050405020304" charset="0"/>
            </a:endParaRPr>
          </a:p>
          <a:p>
            <a:pPr marL="342900" indent="0" fontAlgn="auto">
              <a:lnSpc>
                <a:spcPts val="2880"/>
              </a:lnSpc>
              <a:buFont typeface="Wingdings" panose="05000000000000000000" charset="0"/>
              <a:buChar char="Ø"/>
            </a:pPr>
            <a:r>
              <a:rPr lang="en-US" sz="2400">
                <a:solidFill>
                  <a:schemeClr val="tx1"/>
                </a:solidFill>
                <a:latin typeface="Times New Roman" panose="02020603050405020304" charset="0"/>
                <a:ea typeface="宋体" panose="02010600030101010101" pitchFamily="2" charset="-122"/>
                <a:cs typeface="Times New Roman" panose="02020603050405020304" charset="0"/>
                <a:sym typeface="+mn-ea"/>
              </a:rPr>
              <a:t>not long after this </a:t>
            </a:r>
            <a:r>
              <a:rPr lang="zh-CN" sz="2400">
                <a:solidFill>
                  <a:schemeClr val="tx1"/>
                </a:solidFill>
                <a:latin typeface="Times New Roman" panose="02020603050405020304" charset="0"/>
                <a:ea typeface="宋体" panose="02010600030101010101" pitchFamily="2" charset="-122"/>
                <a:cs typeface="Times New Roman" panose="02020603050405020304" charset="0"/>
                <a:sym typeface="+mn-ea"/>
              </a:rPr>
              <a:t>不久之后</a:t>
            </a:r>
            <a:endParaRPr lang="zh-CN" sz="2400">
              <a:solidFill>
                <a:schemeClr val="tx1"/>
              </a:solidFill>
              <a:latin typeface="Times New Roman" panose="02020603050405020304" charset="0"/>
              <a:ea typeface="宋体" panose="02010600030101010101" pitchFamily="2" charset="-122"/>
              <a:cs typeface="Times New Roman" panose="02020603050405020304" charset="0"/>
              <a:sym typeface="+mn-ea"/>
            </a:endParaRPr>
          </a:p>
          <a:p>
            <a:pPr marL="342900" indent="0" fontAlgn="auto">
              <a:lnSpc>
                <a:spcPts val="2880"/>
              </a:lnSpc>
              <a:buFont typeface="Wingdings" panose="05000000000000000000" charset="0"/>
              <a:buChar char="Ø"/>
            </a:pPr>
            <a:r>
              <a:rPr lang="en-US" sz="2400">
                <a:solidFill>
                  <a:schemeClr val="tx1"/>
                </a:solidFill>
                <a:latin typeface="Times New Roman" panose="02020603050405020304" charset="0"/>
                <a:ea typeface="宋体" panose="02010600030101010101" pitchFamily="2" charset="-122"/>
                <a:cs typeface="Times New Roman" panose="02020603050405020304" charset="0"/>
                <a:sym typeface="+mn-ea"/>
              </a:rPr>
              <a:t>Then came the moment when...</a:t>
            </a:r>
            <a:endParaRPr lang="en-US" sz="2400">
              <a:solidFill>
                <a:schemeClr val="tx1"/>
              </a:solidFill>
              <a:latin typeface="Times New Roman" panose="02020603050405020304" charset="0"/>
              <a:ea typeface="宋体" panose="02010600030101010101" pitchFamily="2" charset="-122"/>
              <a:cs typeface="Times New Roman" panose="02020603050405020304" charset="0"/>
              <a:sym typeface="+mn-ea"/>
            </a:endParaRPr>
          </a:p>
          <a:p>
            <a:pPr marL="342900" indent="0" fontAlgn="auto">
              <a:lnSpc>
                <a:spcPts val="2880"/>
              </a:lnSpc>
              <a:buFont typeface="Wingdings" panose="05000000000000000000" charset="0"/>
              <a:buChar char="Ø"/>
            </a:pPr>
            <a:r>
              <a:rPr lang="en-US" sz="2400">
                <a:solidFill>
                  <a:schemeClr val="tx1"/>
                </a:solidFill>
                <a:latin typeface="Times New Roman" panose="02020603050405020304" charset="0"/>
                <a:ea typeface="宋体" panose="02010600030101010101" pitchFamily="2" charset="-122"/>
                <a:cs typeface="Times New Roman" panose="02020603050405020304" charset="0"/>
                <a:sym typeface="+mn-ea"/>
              </a:rPr>
              <a:t>feel hopeless and desperate to be home </a:t>
            </a:r>
            <a:r>
              <a:rPr lang="zh-CN" sz="2400">
                <a:solidFill>
                  <a:schemeClr val="tx1"/>
                </a:solidFill>
                <a:latin typeface="Times New Roman" panose="02020603050405020304" charset="0"/>
                <a:ea typeface="宋体" panose="02010600030101010101" pitchFamily="2" charset="-122"/>
                <a:cs typeface="Times New Roman" panose="02020603050405020304" charset="0"/>
                <a:sym typeface="+mn-ea"/>
              </a:rPr>
              <a:t>感到孤独，渴望回家</a:t>
            </a:r>
            <a:endParaRPr lang="zh-CN" sz="2400">
              <a:solidFill>
                <a:schemeClr val="tx1"/>
              </a:solidFill>
              <a:latin typeface="Times New Roman" panose="02020603050405020304" charset="0"/>
              <a:ea typeface="宋体" panose="02010600030101010101" pitchFamily="2" charset="-122"/>
              <a:cs typeface="Times New Roman" panose="02020603050405020304" charset="0"/>
              <a:sym typeface="+mn-ea"/>
            </a:endParaRPr>
          </a:p>
          <a:p>
            <a:pPr marL="342900" indent="0" fontAlgn="auto">
              <a:lnSpc>
                <a:spcPts val="2880"/>
              </a:lnSpc>
              <a:buFont typeface="Wingdings" panose="05000000000000000000" charset="0"/>
              <a:buChar char="Ø"/>
            </a:pPr>
            <a:r>
              <a:rPr lang="en-US" sz="2400">
                <a:solidFill>
                  <a:schemeClr val="tx1"/>
                </a:solidFill>
                <a:latin typeface="Times New Roman" panose="02020603050405020304" charset="0"/>
                <a:ea typeface="宋体" panose="02010600030101010101" pitchFamily="2" charset="-122"/>
                <a:cs typeface="Times New Roman" panose="02020603050405020304" charset="0"/>
              </a:rPr>
              <a:t>stretch out one's hand</a:t>
            </a:r>
            <a:r>
              <a:rPr lang="zh-CN" sz="2400">
                <a:solidFill>
                  <a:schemeClr val="tx1"/>
                </a:solidFill>
                <a:latin typeface="Times New Roman" panose="02020603050405020304" charset="0"/>
                <a:ea typeface="宋体" panose="02010600030101010101" pitchFamily="2" charset="-122"/>
                <a:cs typeface="Times New Roman" panose="02020603050405020304" charset="0"/>
              </a:rPr>
              <a:t>伸出手</a:t>
            </a:r>
            <a:endParaRPr lang="zh-CN" sz="2400">
              <a:solidFill>
                <a:schemeClr val="tx1"/>
              </a:solidFill>
              <a:latin typeface="Times New Roman" panose="02020603050405020304" charset="0"/>
              <a:ea typeface="宋体" panose="02010600030101010101" pitchFamily="2" charset="-122"/>
              <a:cs typeface="Times New Roman" panose="02020603050405020304" charset="0"/>
            </a:endParaRPr>
          </a:p>
          <a:p>
            <a:pPr marL="342900" indent="0" fontAlgn="auto">
              <a:lnSpc>
                <a:spcPts val="2880"/>
              </a:lnSpc>
              <a:buFont typeface="Wingdings" panose="05000000000000000000" charset="0"/>
              <a:buChar char="Ø"/>
            </a:pPr>
            <a:r>
              <a:rPr lang="en-US" sz="2400">
                <a:solidFill>
                  <a:schemeClr val="tx1"/>
                </a:solidFill>
                <a:latin typeface="Times New Roman" panose="02020603050405020304" charset="0"/>
                <a:ea typeface="宋体" panose="02010600030101010101" pitchFamily="2" charset="-122"/>
                <a:cs typeface="Times New Roman" panose="02020603050405020304" charset="0"/>
              </a:rPr>
              <a:t> curl up and wait for help </a:t>
            </a:r>
            <a:r>
              <a:rPr lang="zh-CN" sz="2400">
                <a:solidFill>
                  <a:schemeClr val="tx1"/>
                </a:solidFill>
                <a:latin typeface="Times New Roman" panose="02020603050405020304" charset="0"/>
                <a:ea typeface="宋体" panose="02010600030101010101" pitchFamily="2" charset="-122"/>
                <a:cs typeface="Times New Roman" panose="02020603050405020304" charset="0"/>
              </a:rPr>
              <a:t>蜷缩起来等待救援</a:t>
            </a:r>
            <a:endParaRPr lang="zh-CN" sz="2400">
              <a:solidFill>
                <a:schemeClr val="tx1"/>
              </a:solidFill>
              <a:latin typeface="Times New Roman" panose="02020603050405020304" charset="0"/>
              <a:ea typeface="宋体" panose="02010600030101010101" pitchFamily="2" charset="-122"/>
              <a:cs typeface="Times New Roman" panose="02020603050405020304" charset="0"/>
            </a:endParaRPr>
          </a:p>
          <a:p>
            <a:pPr marL="342900" indent="0" fontAlgn="auto">
              <a:lnSpc>
                <a:spcPts val="2880"/>
              </a:lnSpc>
              <a:buFont typeface="Wingdings" panose="05000000000000000000" charset="0"/>
              <a:buChar char="Ø"/>
            </a:pPr>
            <a:r>
              <a:rPr lang="en-US" sz="2400">
                <a:solidFill>
                  <a:schemeClr val="tx1"/>
                </a:solidFill>
                <a:latin typeface="Times New Roman" panose="02020603050405020304" charset="0"/>
                <a:ea typeface="宋体" panose="02010600030101010101" pitchFamily="2" charset="-122"/>
                <a:cs typeface="Times New Roman" panose="02020603050405020304" charset="0"/>
              </a:rPr>
              <a:t>give a joyful little cry</a:t>
            </a:r>
            <a:r>
              <a:rPr lang="zh-CN" sz="2400">
                <a:solidFill>
                  <a:schemeClr val="tx1"/>
                </a:solidFill>
                <a:latin typeface="Times New Roman" panose="02020603050405020304" charset="0"/>
                <a:ea typeface="宋体" panose="02010600030101010101" pitchFamily="2" charset="-122"/>
                <a:cs typeface="Times New Roman" panose="02020603050405020304" charset="0"/>
              </a:rPr>
              <a:t>高兴地轻叫一声</a:t>
            </a:r>
            <a:endParaRPr lang="zh-CN" sz="2400">
              <a:solidFill>
                <a:schemeClr val="tx1"/>
              </a:solidFill>
              <a:latin typeface="Times New Roman" panose="02020603050405020304" charset="0"/>
              <a:ea typeface="宋体" panose="02010600030101010101" pitchFamily="2" charset="-122"/>
              <a:cs typeface="Times New Roman" panose="02020603050405020304" charset="0"/>
            </a:endParaRPr>
          </a:p>
          <a:p>
            <a:pPr marL="285750" indent="0" fontAlgn="auto">
              <a:lnSpc>
                <a:spcPts val="2880"/>
              </a:lnSpc>
              <a:buFont typeface="Wingdings" panose="05000000000000000000" charset="0"/>
              <a:buChar char="Ø"/>
            </a:pPr>
            <a:r>
              <a:rPr lang="en-US" sz="2400">
                <a:solidFill>
                  <a:schemeClr val="tx1"/>
                </a:solidFill>
                <a:latin typeface="Times New Roman" panose="02020603050405020304" charset="0"/>
                <a:ea typeface="宋体" panose="02010600030101010101" pitchFamily="2" charset="-122"/>
                <a:cs typeface="Times New Roman" panose="02020603050405020304" charset="0"/>
              </a:rPr>
              <a:t> come swaggering towards sb</a:t>
            </a:r>
            <a:r>
              <a:rPr lang="zh-CN" sz="2400">
                <a:solidFill>
                  <a:schemeClr val="tx1"/>
                </a:solidFill>
                <a:latin typeface="Times New Roman" panose="02020603050405020304" charset="0"/>
                <a:ea typeface="宋体" panose="02010600030101010101" pitchFamily="2" charset="-122"/>
                <a:cs typeface="Times New Roman" panose="02020603050405020304" charset="0"/>
              </a:rPr>
              <a:t>神气十足地向</a:t>
            </a:r>
            <a:r>
              <a:rPr lang="en-US" sz="2400">
                <a:solidFill>
                  <a:schemeClr val="tx1"/>
                </a:solidFill>
                <a:latin typeface="Times New Roman" panose="02020603050405020304" charset="0"/>
                <a:ea typeface="宋体" panose="02010600030101010101" pitchFamily="2" charset="-122"/>
                <a:cs typeface="Times New Roman" panose="02020603050405020304" charset="0"/>
              </a:rPr>
              <a:t>...</a:t>
            </a:r>
            <a:r>
              <a:rPr lang="zh-CN" sz="2400">
                <a:solidFill>
                  <a:schemeClr val="tx1"/>
                </a:solidFill>
                <a:latin typeface="Times New Roman" panose="02020603050405020304" charset="0"/>
                <a:ea typeface="宋体" panose="02010600030101010101" pitchFamily="2" charset="-122"/>
                <a:cs typeface="Times New Roman" panose="02020603050405020304" charset="0"/>
              </a:rPr>
              <a:t>走来</a:t>
            </a:r>
            <a:r>
              <a:rPr lang="en-US" sz="2400">
                <a:solidFill>
                  <a:schemeClr val="tx1"/>
                </a:solidFill>
                <a:latin typeface="Times New Roman" panose="02020603050405020304" charset="0"/>
                <a:ea typeface="宋体" panose="02010600030101010101" pitchFamily="2" charset="-122"/>
                <a:cs typeface="Times New Roman" panose="02020603050405020304" charset="0"/>
              </a:rPr>
              <a:t> </a:t>
            </a:r>
            <a:endParaRPr lang="en-US" sz="2400">
              <a:solidFill>
                <a:schemeClr val="tx1"/>
              </a:solidFill>
              <a:latin typeface="Times New Roman" panose="02020603050405020304" charset="0"/>
              <a:ea typeface="宋体" panose="02010600030101010101" pitchFamily="2" charset="-122"/>
              <a:cs typeface="Times New Roman" panose="02020603050405020304" charset="0"/>
            </a:endParaRPr>
          </a:p>
          <a:p>
            <a:pPr marL="285750" indent="0" fontAlgn="auto">
              <a:lnSpc>
                <a:spcPts val="2880"/>
              </a:lnSpc>
              <a:buFont typeface="Wingdings" panose="05000000000000000000" charset="0"/>
              <a:buChar char="Ø"/>
            </a:pPr>
            <a:r>
              <a:rPr lang="en-US" altLang="zh-CN" sz="2400">
                <a:latin typeface="Times New Roman" panose="02020603050405020304" charset="0"/>
                <a:cs typeface="Times New Roman" panose="02020603050405020304" charset="0"/>
                <a:sym typeface="+mn-ea"/>
              </a:rPr>
              <a:t>She sniffed, looked around, and then squated down beside me.</a:t>
            </a:r>
            <a:endParaRPr lang="en-US" altLang="zh-CN" sz="2400">
              <a:latin typeface="Times New Roman" panose="02020603050405020304" charset="0"/>
              <a:cs typeface="Times New Roman" panose="02020603050405020304" charset="0"/>
            </a:endParaRPr>
          </a:p>
          <a:p>
            <a:pPr marL="285750" indent="0" fontAlgn="auto">
              <a:lnSpc>
                <a:spcPts val="2880"/>
              </a:lnSpc>
              <a:buFont typeface="Wingdings" panose="05000000000000000000" charset="0"/>
              <a:buChar char="Ø"/>
            </a:pPr>
            <a:r>
              <a:rPr lang="en-US" altLang="zh-CN" sz="2400">
                <a:latin typeface="Times New Roman" panose="02020603050405020304" charset="0"/>
                <a:cs typeface="Times New Roman" panose="02020603050405020304" charset="0"/>
                <a:sym typeface="+mn-ea"/>
              </a:rPr>
              <a:t>One car after another sped off down the road  in the proverbial cloud of dust.</a:t>
            </a:r>
            <a:endParaRPr lang="en-US" altLang="zh-CN" sz="2400">
              <a:latin typeface="Times New Roman" panose="02020603050405020304" charset="0"/>
              <a:cs typeface="Times New Roman" panose="02020603050405020304" charset="0"/>
            </a:endParaRPr>
          </a:p>
          <a:p>
            <a:pPr marL="285750" indent="0" fontAlgn="auto">
              <a:lnSpc>
                <a:spcPts val="2880"/>
              </a:lnSpc>
              <a:buFont typeface="Wingdings" panose="05000000000000000000" charset="0"/>
              <a:buChar char="Ø"/>
            </a:pPr>
            <a:r>
              <a:rPr lang="en-US" altLang="zh-CN" sz="2400">
                <a:latin typeface="Times New Roman" panose="02020603050405020304" charset="0"/>
                <a:cs typeface="Times New Roman" panose="02020603050405020304" charset="0"/>
                <a:sym typeface="+mn-ea"/>
              </a:rPr>
              <a:t>I  lay on the icy ground for as long as a century , shivering with cold.</a:t>
            </a:r>
            <a:endParaRPr lang="en-US" altLang="zh-CN" sz="2400">
              <a:latin typeface="Times New Roman" panose="02020603050405020304" charset="0"/>
              <a:cs typeface="Times New Roman" panose="02020603050405020304" charset="0"/>
            </a:endParaRPr>
          </a:p>
          <a:p>
            <a:pPr marL="342900" indent="0" fontAlgn="auto">
              <a:lnSpc>
                <a:spcPts val="2880"/>
              </a:lnSpc>
              <a:buFont typeface="Wingdings" panose="05000000000000000000" charset="0"/>
              <a:buChar char="Ø"/>
            </a:pPr>
            <a:endParaRPr lang="en-US" altLang="en-US" sz="2400">
              <a:solidFill>
                <a:schemeClr val="tx1"/>
              </a:solidFill>
              <a:latin typeface="Times New Roman" panose="02020603050405020304" charset="0"/>
              <a:ea typeface="宋体" panose="02010600030101010101" pitchFamily="2" charset="-122"/>
              <a:cs typeface="Times New Roman" panose="02020603050405020304" charset="0"/>
            </a:endParaRPr>
          </a:p>
        </p:txBody>
      </p:sp>
      <p:sp>
        <p:nvSpPr>
          <p:cNvPr id="3" name="爆炸形 1 2"/>
          <p:cNvSpPr/>
          <p:nvPr/>
        </p:nvSpPr>
        <p:spPr>
          <a:xfrm>
            <a:off x="240030" y="-309245"/>
            <a:ext cx="6680835" cy="2542540"/>
          </a:xfrm>
          <a:prstGeom prst="irregularSeal1">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 name="文本框 3"/>
          <p:cNvSpPr txBox="1"/>
          <p:nvPr/>
        </p:nvSpPr>
        <p:spPr>
          <a:xfrm>
            <a:off x="1681480" y="424180"/>
            <a:ext cx="3952875" cy="1076325"/>
          </a:xfrm>
          <a:prstGeom prst="rect">
            <a:avLst/>
          </a:prstGeom>
          <a:noFill/>
        </p:spPr>
        <p:txBody>
          <a:bodyPr wrap="square" rtlCol="0">
            <a:spAutoFit/>
          </a:bodyPr>
          <a:p>
            <a:r>
              <a:rPr lang="en-US" altLang="zh-CN" sz="3200">
                <a:solidFill>
                  <a:srgbClr val="FF0000"/>
                </a:solidFill>
                <a:latin typeface="Times New Roman" panose="02020603050405020304" charset="0"/>
                <a:cs typeface="Times New Roman" panose="02020603050405020304" charset="0"/>
              </a:rPr>
              <a:t>Some helpful phrases and sentences </a:t>
            </a:r>
            <a:endParaRPr lang="en-US" altLang="zh-CN" sz="3200">
              <a:solidFill>
                <a:srgbClr val="FF0000"/>
              </a:solidFill>
              <a:latin typeface="Times New Roman" panose="02020603050405020304" charset="0"/>
              <a:cs typeface="Times New Roman" panose="020206030504050203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0"/>
                                        </p:tgtEl>
                                        <p:attrNameLst>
                                          <p:attrName>style.visibility</p:attrName>
                                        </p:attrNameLst>
                                      </p:cBhvr>
                                      <p:to>
                                        <p:strVal val="visible"/>
                                      </p:to>
                                    </p:set>
                                    <p:animEffect transition="in" filter="blinds(horizontal)">
                                      <p:cBhvr>
                                        <p:cTn id="7" dur="500"/>
                                        <p:tgtEl>
                                          <p:spTgt spid="1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361950" y="568325"/>
            <a:ext cx="8420100" cy="6123940"/>
          </a:xfrm>
          <a:prstGeom prst="rect">
            <a:avLst/>
          </a:prstGeom>
          <a:noFill/>
          <a:ln w="9525">
            <a:noFill/>
          </a:ln>
        </p:spPr>
        <p:txBody>
          <a:bodyPr wrap="square">
            <a:spAutoFit/>
          </a:bodyPr>
          <a:p>
            <a:pPr marL="171450" indent="-171450">
              <a:buFont typeface="Wingdings" panose="05000000000000000000" charset="0"/>
              <a:buChar char="Ø"/>
            </a:pPr>
            <a:r>
              <a:rPr lang="en-US" sz="2800" b="0">
                <a:latin typeface="Times New Roman" panose="02020603050405020304" charset="0"/>
                <a:ea typeface="宋体" panose="02010600030101010101" pitchFamily="2" charset="-122"/>
                <a:cs typeface="Times New Roman" panose="02020603050405020304" charset="0"/>
              </a:rPr>
              <a:t>“Woof,woof,” barked the older dog, pricking up his ears. </a:t>
            </a:r>
            <a:endParaRPr lang="en-US" sz="2800" b="0">
              <a:latin typeface="Times New Roman" panose="02020603050405020304" charset="0"/>
              <a:ea typeface="宋体" panose="02010600030101010101" pitchFamily="2" charset="-122"/>
              <a:cs typeface="Times New Roman" panose="02020603050405020304" charset="0"/>
            </a:endParaRPr>
          </a:p>
          <a:p>
            <a:pPr marL="171450" indent="-171450">
              <a:buFont typeface="Wingdings" panose="05000000000000000000" charset="0"/>
              <a:buChar char="Ø"/>
            </a:pPr>
            <a:r>
              <a:rPr lang="en-US" altLang="en-US" sz="2800" b="0">
                <a:latin typeface="Times New Roman" panose="02020603050405020304" charset="0"/>
                <a:ea typeface="宋体" panose="02010600030101010101" pitchFamily="2" charset="-122"/>
                <a:cs typeface="Times New Roman" panose="02020603050405020304" charset="0"/>
              </a:rPr>
              <a:t>The dogs lost the scene of the wild and ran about sniffing the ground anxiously.</a:t>
            </a:r>
            <a:endParaRPr lang="en-US" altLang="en-US" sz="2800" b="0">
              <a:latin typeface="Times New Roman" panose="02020603050405020304" charset="0"/>
              <a:ea typeface="宋体" panose="02010600030101010101" pitchFamily="2" charset="-122"/>
              <a:cs typeface="Times New Roman" panose="02020603050405020304" charset="0"/>
            </a:endParaRPr>
          </a:p>
          <a:p>
            <a:pPr marL="171450" indent="-171450">
              <a:buFont typeface="Wingdings" panose="05000000000000000000" charset="0"/>
              <a:buChar char="Ø"/>
            </a:pPr>
            <a:r>
              <a:rPr lang="en-US" altLang="en-US" sz="2800" b="0">
                <a:latin typeface="Times New Roman" panose="02020603050405020304" charset="0"/>
                <a:ea typeface="宋体" panose="02010600030101010101" pitchFamily="2" charset="-122"/>
                <a:cs typeface="Times New Roman" panose="02020603050405020304" charset="0"/>
              </a:rPr>
              <a:t> The boom of a vehicle caught their attention. One dog dashed towards the road. The other one chased him across the bank and stream, then they all thundered across the field for the car.</a:t>
            </a:r>
            <a:endParaRPr lang="en-US" altLang="en-US" sz="2800" b="0">
              <a:latin typeface="Times New Roman" panose="02020603050405020304" charset="0"/>
              <a:ea typeface="宋体" panose="02010600030101010101" pitchFamily="2" charset="-122"/>
              <a:cs typeface="Times New Roman" panose="02020603050405020304" charset="0"/>
            </a:endParaRPr>
          </a:p>
          <a:p>
            <a:pPr marL="171450" indent="-171450">
              <a:buFont typeface="Wingdings" panose="05000000000000000000" charset="0"/>
              <a:buChar char="Ø"/>
            </a:pPr>
            <a:r>
              <a:rPr lang="en-US" altLang="en-US" sz="2800" b="0">
                <a:latin typeface="Times New Roman" panose="02020603050405020304" charset="0"/>
                <a:ea typeface="宋体" panose="02010600030101010101" pitchFamily="2" charset="-122"/>
                <a:cs typeface="Times New Roman" panose="02020603050405020304" charset="0"/>
              </a:rPr>
              <a:t>With my legs shaking and teeth chattering with cold, I noticed one dog galloping for the coming car like the wind.</a:t>
            </a:r>
            <a:endParaRPr lang="en-US" altLang="en-US" sz="2800" b="0">
              <a:latin typeface="Times New Roman" panose="02020603050405020304" charset="0"/>
              <a:ea typeface="宋体" panose="02010600030101010101" pitchFamily="2" charset="-122"/>
              <a:cs typeface="Times New Roman" panose="02020603050405020304" charset="0"/>
            </a:endParaRPr>
          </a:p>
          <a:p>
            <a:pPr marL="171450" indent="-171450">
              <a:buFont typeface="Wingdings" panose="05000000000000000000" charset="0"/>
              <a:buChar char="Ø"/>
            </a:pPr>
            <a:r>
              <a:rPr lang="en-US" altLang="en-US" sz="2800" b="0">
                <a:latin typeface="Times New Roman" panose="02020603050405020304" charset="0"/>
                <a:ea typeface="宋体" panose="02010600030101010101" pitchFamily="2" charset="-122"/>
                <a:cs typeface="Times New Roman" panose="02020603050405020304" charset="0"/>
              </a:rPr>
              <a:t>When they heard me moaning, they licked my face and legs gently, wagging their tails uneasily and pawing the ground anxiously.</a:t>
            </a:r>
            <a:endParaRPr lang="en-US" altLang="en-US" sz="2800" b="0">
              <a:latin typeface="Times New Roman" panose="02020603050405020304" charset="0"/>
              <a:ea typeface="宋体" panose="02010600030101010101" pitchFamily="2" charset="-122"/>
              <a:cs typeface="Times New Roman" panose="020206030504050203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00">
                                            <p:txEl>
                                              <p:pRg st="0" end="0"/>
                                            </p:txEl>
                                          </p:spTgt>
                                        </p:tgtEl>
                                        <p:attrNameLst>
                                          <p:attrName>style.visibility</p:attrName>
                                        </p:attrNameLst>
                                      </p:cBhvr>
                                      <p:to>
                                        <p:strVal val="visible"/>
                                      </p:to>
                                    </p:set>
                                    <p:animEffect transition="in" filter="blinds(horizontal)">
                                      <p:cBhvr>
                                        <p:cTn id="7" dur="500"/>
                                        <p:tgtEl>
                                          <p:spTgt spid="10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00">
                                            <p:txEl>
                                              <p:pRg st="1" end="1"/>
                                            </p:txEl>
                                          </p:spTgt>
                                        </p:tgtEl>
                                        <p:attrNameLst>
                                          <p:attrName>style.visibility</p:attrName>
                                        </p:attrNameLst>
                                      </p:cBhvr>
                                      <p:to>
                                        <p:strVal val="visible"/>
                                      </p:to>
                                    </p:set>
                                    <p:animEffect transition="in" filter="blinds(horizontal)">
                                      <p:cBhvr>
                                        <p:cTn id="12" dur="500"/>
                                        <p:tgtEl>
                                          <p:spTgt spid="10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00">
                                            <p:txEl>
                                              <p:pRg st="2" end="2"/>
                                            </p:txEl>
                                          </p:spTgt>
                                        </p:tgtEl>
                                        <p:attrNameLst>
                                          <p:attrName>style.visibility</p:attrName>
                                        </p:attrNameLst>
                                      </p:cBhvr>
                                      <p:to>
                                        <p:strVal val="visible"/>
                                      </p:to>
                                    </p:set>
                                    <p:animEffect transition="in" filter="blinds(horizontal)">
                                      <p:cBhvr>
                                        <p:cTn id="17" dur="500"/>
                                        <p:tgtEl>
                                          <p:spTgt spid="10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00">
                                            <p:txEl>
                                              <p:pRg st="3" end="3"/>
                                            </p:txEl>
                                          </p:spTgt>
                                        </p:tgtEl>
                                        <p:attrNameLst>
                                          <p:attrName>style.visibility</p:attrName>
                                        </p:attrNameLst>
                                      </p:cBhvr>
                                      <p:to>
                                        <p:strVal val="visible"/>
                                      </p:to>
                                    </p:set>
                                    <p:animEffect transition="in" filter="blinds(horizontal)">
                                      <p:cBhvr>
                                        <p:cTn id="22" dur="500"/>
                                        <p:tgtEl>
                                          <p:spTgt spid="100">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100">
                                            <p:txEl>
                                              <p:pRg st="4" end="4"/>
                                            </p:txEl>
                                          </p:spTgt>
                                        </p:tgtEl>
                                        <p:attrNameLst>
                                          <p:attrName>style.visibility</p:attrName>
                                        </p:attrNameLst>
                                      </p:cBhvr>
                                      <p:to>
                                        <p:strVal val="visible"/>
                                      </p:to>
                                    </p:set>
                                    <p:animEffect transition="in" filter="blinds(horizontal)">
                                      <p:cBhvr>
                                        <p:cTn id="27" dur="500"/>
                                        <p:tgtEl>
                                          <p:spTgt spid="10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 grpId="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文本框 2"/>
          <p:cNvSpPr txBox="1"/>
          <p:nvPr/>
        </p:nvSpPr>
        <p:spPr>
          <a:xfrm>
            <a:off x="-81280" y="77470"/>
            <a:ext cx="9128125" cy="645160"/>
          </a:xfrm>
          <a:prstGeom prst="rect">
            <a:avLst/>
          </a:prstGeom>
          <a:noFill/>
        </p:spPr>
        <p:txBody>
          <a:bodyPr wrap="none" rtlCol="0">
            <a:spAutoFit/>
          </a:bodyPr>
          <a:p>
            <a:r>
              <a:rPr lang="en-US" altLang="zh-CN" sz="3600" b="1">
                <a:solidFill>
                  <a:srgbClr val="00B050"/>
                </a:solidFill>
              </a:rPr>
              <a:t>7. Scientific Ways of Asking for Help in the Wild</a:t>
            </a:r>
            <a:endParaRPr lang="en-US" altLang="zh-CN" sz="3600" b="1">
              <a:solidFill>
                <a:srgbClr val="00B050"/>
              </a:solidFill>
            </a:endParaRPr>
          </a:p>
        </p:txBody>
      </p:sp>
      <p:sp>
        <p:nvSpPr>
          <p:cNvPr id="2" name="文本框 1"/>
          <p:cNvSpPr txBox="1"/>
          <p:nvPr/>
        </p:nvSpPr>
        <p:spPr>
          <a:xfrm>
            <a:off x="234315" y="811530"/>
            <a:ext cx="3229610" cy="1814830"/>
          </a:xfrm>
          <a:prstGeom prst="rect">
            <a:avLst/>
          </a:prstGeom>
          <a:noFill/>
        </p:spPr>
        <p:txBody>
          <a:bodyPr wrap="square" rtlCol="0">
            <a:spAutoFit/>
          </a:bodyPr>
          <a:p>
            <a:r>
              <a:rPr lang="en-US" altLang="zh-CN" sz="2800" b="1">
                <a:solidFill>
                  <a:srgbClr val="0070C0"/>
                </a:solidFill>
              </a:rPr>
              <a:t>1. </a:t>
            </a:r>
            <a:r>
              <a:rPr lang="zh-CN" altLang="en-US" sz="2800" b="1">
                <a:solidFill>
                  <a:srgbClr val="0070C0"/>
                </a:solidFill>
              </a:rPr>
              <a:t>燃放烟火</a:t>
            </a:r>
            <a:r>
              <a:rPr lang="en-US" altLang="zh-CN" sz="2800" b="1">
                <a:solidFill>
                  <a:srgbClr val="0070C0"/>
                </a:solidFill>
              </a:rPr>
              <a:t> </a:t>
            </a:r>
            <a:endParaRPr lang="en-US" altLang="zh-CN" sz="2800" b="1">
              <a:solidFill>
                <a:srgbClr val="0070C0"/>
              </a:solidFill>
            </a:endParaRPr>
          </a:p>
          <a:p>
            <a:r>
              <a:rPr lang="en-US" altLang="zh-CN" sz="2800" b="1">
                <a:solidFill>
                  <a:srgbClr val="0070C0"/>
                </a:solidFill>
              </a:rPr>
              <a:t>light up a beacon fire</a:t>
            </a:r>
            <a:endParaRPr lang="en-US" altLang="zh-CN" sz="2800" b="1">
              <a:solidFill>
                <a:srgbClr val="0070C0"/>
              </a:solidFill>
            </a:endParaRPr>
          </a:p>
          <a:p>
            <a:endParaRPr lang="en-US" altLang="zh-CN" sz="2800" b="1">
              <a:solidFill>
                <a:srgbClr val="0070C0"/>
              </a:solidFill>
            </a:endParaRPr>
          </a:p>
        </p:txBody>
      </p:sp>
      <p:sp>
        <p:nvSpPr>
          <p:cNvPr id="4" name="文本框 3"/>
          <p:cNvSpPr txBox="1"/>
          <p:nvPr/>
        </p:nvSpPr>
        <p:spPr>
          <a:xfrm>
            <a:off x="356235" y="2343150"/>
            <a:ext cx="3359150" cy="1383665"/>
          </a:xfrm>
          <a:prstGeom prst="rect">
            <a:avLst/>
          </a:prstGeom>
          <a:noFill/>
        </p:spPr>
        <p:txBody>
          <a:bodyPr wrap="square" rtlCol="0">
            <a:spAutoFit/>
          </a:bodyPr>
          <a:p>
            <a:r>
              <a:rPr lang="en-US" altLang="zh-CN" sz="2800" b="1">
                <a:solidFill>
                  <a:srgbClr val="0070C0"/>
                </a:solidFill>
              </a:rPr>
              <a:t>2. </a:t>
            </a:r>
            <a:r>
              <a:rPr lang="zh-CN" altLang="en-US" sz="2800" b="1">
                <a:solidFill>
                  <a:srgbClr val="0070C0"/>
                </a:solidFill>
              </a:rPr>
              <a:t>燃放三堆火焰</a:t>
            </a:r>
            <a:endParaRPr lang="zh-CN" altLang="en-US" sz="2800" b="1">
              <a:solidFill>
                <a:srgbClr val="0070C0"/>
              </a:solidFill>
            </a:endParaRPr>
          </a:p>
          <a:p>
            <a:r>
              <a:rPr lang="en-US" altLang="zh-CN" sz="2800" b="1">
                <a:solidFill>
                  <a:srgbClr val="0070C0"/>
                </a:solidFill>
              </a:rPr>
              <a:t>light up three piles of fire in a triangle</a:t>
            </a:r>
            <a:endParaRPr lang="en-US" altLang="zh-CN" sz="2800" b="1">
              <a:solidFill>
                <a:srgbClr val="0070C0"/>
              </a:solidFill>
            </a:endParaRPr>
          </a:p>
        </p:txBody>
      </p:sp>
      <p:sp>
        <p:nvSpPr>
          <p:cNvPr id="5" name="文本框 4"/>
          <p:cNvSpPr txBox="1"/>
          <p:nvPr/>
        </p:nvSpPr>
        <p:spPr>
          <a:xfrm>
            <a:off x="356235" y="4589780"/>
            <a:ext cx="4068445" cy="953135"/>
          </a:xfrm>
          <a:prstGeom prst="rect">
            <a:avLst/>
          </a:prstGeom>
          <a:noFill/>
        </p:spPr>
        <p:txBody>
          <a:bodyPr wrap="none" rtlCol="0">
            <a:spAutoFit/>
          </a:bodyPr>
          <a:p>
            <a:r>
              <a:rPr lang="en-US" altLang="zh-CN" sz="2800" b="1">
                <a:solidFill>
                  <a:srgbClr val="0070C0"/>
                </a:solidFill>
              </a:rPr>
              <a:t>3. </a:t>
            </a:r>
            <a:r>
              <a:rPr lang="zh-CN" altLang="en-US" sz="2800" b="1">
                <a:solidFill>
                  <a:srgbClr val="0070C0"/>
                </a:solidFill>
              </a:rPr>
              <a:t>做</a:t>
            </a:r>
            <a:r>
              <a:rPr lang="en-US" altLang="zh-CN" sz="2800" b="1">
                <a:solidFill>
                  <a:srgbClr val="0070C0"/>
                </a:solidFill>
              </a:rPr>
              <a:t>SOS</a:t>
            </a:r>
            <a:r>
              <a:rPr lang="zh-CN" altLang="en-US" sz="2800" b="1">
                <a:solidFill>
                  <a:srgbClr val="0070C0"/>
                </a:solidFill>
              </a:rPr>
              <a:t>求救信号</a:t>
            </a:r>
            <a:endParaRPr lang="zh-CN" altLang="en-US" sz="2800" b="1">
              <a:solidFill>
                <a:srgbClr val="0070C0"/>
              </a:solidFill>
            </a:endParaRPr>
          </a:p>
          <a:p>
            <a:r>
              <a:rPr lang="en-US" altLang="zh-CN" sz="2800" b="1">
                <a:solidFill>
                  <a:srgbClr val="0070C0"/>
                </a:solidFill>
              </a:rPr>
              <a:t>make a SOS signal for help</a:t>
            </a:r>
            <a:endParaRPr lang="en-US" altLang="zh-CN" sz="2800" b="1">
              <a:solidFill>
                <a:srgbClr val="0070C0"/>
              </a:solidFill>
            </a:endParaRPr>
          </a:p>
        </p:txBody>
      </p:sp>
      <p:pic>
        <p:nvPicPr>
          <p:cNvPr id="6" name="图片 5" descr="u=73366864,841083877&amp;fm=26&amp;gp=0"/>
          <p:cNvPicPr>
            <a:picLocks noChangeAspect="1"/>
          </p:cNvPicPr>
          <p:nvPr/>
        </p:nvPicPr>
        <p:blipFill>
          <a:blip r:embed="rId1"/>
          <a:stretch>
            <a:fillRect/>
          </a:stretch>
        </p:blipFill>
        <p:spPr>
          <a:xfrm>
            <a:off x="4658360" y="652145"/>
            <a:ext cx="3254375" cy="1543685"/>
          </a:xfrm>
          <a:prstGeom prst="rect">
            <a:avLst/>
          </a:prstGeom>
        </p:spPr>
      </p:pic>
      <p:pic>
        <p:nvPicPr>
          <p:cNvPr id="7" name="图片 6" descr="微信图片_20210202150928"/>
          <p:cNvPicPr>
            <a:picLocks noChangeAspect="1"/>
          </p:cNvPicPr>
          <p:nvPr/>
        </p:nvPicPr>
        <p:blipFill>
          <a:blip r:embed="rId2"/>
          <a:stretch>
            <a:fillRect/>
          </a:stretch>
        </p:blipFill>
        <p:spPr>
          <a:xfrm>
            <a:off x="4658360" y="2446655"/>
            <a:ext cx="3254375" cy="1964690"/>
          </a:xfrm>
          <a:prstGeom prst="rect">
            <a:avLst/>
          </a:prstGeom>
        </p:spPr>
      </p:pic>
      <p:pic>
        <p:nvPicPr>
          <p:cNvPr id="8" name="图片 7" descr="微信图片_20210202150934"/>
          <p:cNvPicPr>
            <a:picLocks noChangeAspect="1"/>
          </p:cNvPicPr>
          <p:nvPr/>
        </p:nvPicPr>
        <p:blipFill>
          <a:blip r:embed="rId3"/>
          <a:stretch>
            <a:fillRect/>
          </a:stretch>
        </p:blipFill>
        <p:spPr>
          <a:xfrm>
            <a:off x="4631690" y="4589780"/>
            <a:ext cx="3307715" cy="205867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linds(horizont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linds(horizontal)">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blinds(horizontal)">
                                      <p:cBhvr>
                                        <p:cTn id="27" dur="5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blinds(horizontal)">
                                      <p:cBhvr>
                                        <p:cTn id="3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4" grpId="0"/>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文本框 4"/>
          <p:cNvSpPr txBox="1"/>
          <p:nvPr/>
        </p:nvSpPr>
        <p:spPr>
          <a:xfrm>
            <a:off x="212090" y="606425"/>
            <a:ext cx="4658360" cy="1938020"/>
          </a:xfrm>
          <a:prstGeom prst="rect">
            <a:avLst/>
          </a:prstGeom>
          <a:noFill/>
        </p:spPr>
        <p:txBody>
          <a:bodyPr wrap="square" rtlCol="0">
            <a:spAutoFit/>
          </a:bodyPr>
          <a:p>
            <a:pPr algn="just"/>
            <a:r>
              <a:rPr lang="en-US" altLang="zh-CN" sz="2400" b="1">
                <a:solidFill>
                  <a:srgbClr val="0070C0"/>
                </a:solidFill>
              </a:rPr>
              <a:t>4. </a:t>
            </a:r>
            <a:r>
              <a:rPr lang="zh-CN" altLang="en-US" sz="2400" b="1">
                <a:solidFill>
                  <a:srgbClr val="0070C0"/>
                </a:solidFill>
              </a:rPr>
              <a:t>体式求救：大幅度挥舞与周围环境颜色反差较大的衣物</a:t>
            </a:r>
            <a:endParaRPr lang="zh-CN" altLang="en-US" sz="2400" b="1">
              <a:solidFill>
                <a:srgbClr val="0070C0"/>
              </a:solidFill>
            </a:endParaRPr>
          </a:p>
          <a:p>
            <a:pPr algn="just"/>
            <a:r>
              <a:rPr lang="en-US" altLang="zh-CN" sz="2400" b="1">
                <a:solidFill>
                  <a:srgbClr val="0070C0"/>
                </a:solidFill>
              </a:rPr>
              <a:t>wave your clothes, especially bright color ones to attract others' attention</a:t>
            </a:r>
            <a:endParaRPr lang="en-US" altLang="zh-CN" sz="2400" b="1">
              <a:solidFill>
                <a:srgbClr val="0070C0"/>
              </a:solidFill>
            </a:endParaRPr>
          </a:p>
        </p:txBody>
      </p:sp>
      <p:sp>
        <p:nvSpPr>
          <p:cNvPr id="2" name="文本框 1"/>
          <p:cNvSpPr txBox="1"/>
          <p:nvPr/>
        </p:nvSpPr>
        <p:spPr>
          <a:xfrm>
            <a:off x="325120" y="3164205"/>
            <a:ext cx="4432300" cy="829945"/>
          </a:xfrm>
          <a:prstGeom prst="rect">
            <a:avLst/>
          </a:prstGeom>
          <a:noFill/>
        </p:spPr>
        <p:txBody>
          <a:bodyPr wrap="none" rtlCol="0">
            <a:spAutoFit/>
          </a:bodyPr>
          <a:p>
            <a:r>
              <a:rPr lang="en-US" altLang="zh-CN" sz="2400" b="1">
                <a:solidFill>
                  <a:srgbClr val="0070C0"/>
                </a:solidFill>
              </a:rPr>
              <a:t>5. </a:t>
            </a:r>
            <a:r>
              <a:rPr lang="zh-CN" altLang="en-US" sz="2400" b="1">
                <a:solidFill>
                  <a:srgbClr val="0070C0"/>
                </a:solidFill>
              </a:rPr>
              <a:t>旗语求救</a:t>
            </a:r>
            <a:endParaRPr lang="zh-CN" altLang="en-US" sz="2400" b="1">
              <a:solidFill>
                <a:srgbClr val="0070C0"/>
              </a:solidFill>
            </a:endParaRPr>
          </a:p>
          <a:p>
            <a:r>
              <a:rPr lang="en-US" altLang="zh-CN" sz="2400" b="1">
                <a:solidFill>
                  <a:srgbClr val="0070C0"/>
                </a:solidFill>
              </a:rPr>
              <a:t>use a flag to catch one's attention</a:t>
            </a:r>
            <a:endParaRPr lang="en-US" altLang="zh-CN" sz="2400" b="1">
              <a:solidFill>
                <a:srgbClr val="0070C0"/>
              </a:solidFill>
            </a:endParaRPr>
          </a:p>
        </p:txBody>
      </p:sp>
      <p:sp>
        <p:nvSpPr>
          <p:cNvPr id="3" name="文本框 2"/>
          <p:cNvSpPr txBox="1"/>
          <p:nvPr/>
        </p:nvSpPr>
        <p:spPr>
          <a:xfrm>
            <a:off x="372110" y="4688840"/>
            <a:ext cx="4498340" cy="1568450"/>
          </a:xfrm>
          <a:prstGeom prst="rect">
            <a:avLst/>
          </a:prstGeom>
          <a:noFill/>
        </p:spPr>
        <p:txBody>
          <a:bodyPr wrap="square" rtlCol="0">
            <a:spAutoFit/>
          </a:bodyPr>
          <a:p>
            <a:r>
              <a:rPr lang="en-US" altLang="zh-CN" sz="2400" b="1">
                <a:solidFill>
                  <a:srgbClr val="0070C0"/>
                </a:solidFill>
              </a:rPr>
              <a:t>6. </a:t>
            </a:r>
            <a:r>
              <a:rPr lang="zh-CN" altLang="en-US" sz="2400" b="1">
                <a:solidFill>
                  <a:srgbClr val="0070C0"/>
                </a:solidFill>
              </a:rPr>
              <a:t>声音求救</a:t>
            </a:r>
            <a:endParaRPr lang="zh-CN" altLang="en-US" sz="2400" b="1">
              <a:solidFill>
                <a:srgbClr val="0070C0"/>
              </a:solidFill>
            </a:endParaRPr>
          </a:p>
          <a:p>
            <a:r>
              <a:rPr lang="en-US" altLang="zh-CN" sz="2400" b="1">
                <a:solidFill>
                  <a:srgbClr val="0070C0"/>
                </a:solidFill>
              </a:rPr>
              <a:t>shout/ yell loudly for help</a:t>
            </a:r>
            <a:endParaRPr lang="en-US" altLang="zh-CN" sz="2400" b="1">
              <a:solidFill>
                <a:srgbClr val="0070C0"/>
              </a:solidFill>
            </a:endParaRPr>
          </a:p>
          <a:p>
            <a:r>
              <a:rPr lang="en-US" altLang="zh-CN" sz="2400" b="1">
                <a:solidFill>
                  <a:srgbClr val="0070C0"/>
                </a:solidFill>
              </a:rPr>
              <a:t>first three long shouts, then three short shouts</a:t>
            </a:r>
            <a:endParaRPr lang="en-US" altLang="zh-CN" sz="2400" b="1">
              <a:solidFill>
                <a:srgbClr val="0070C0"/>
              </a:solidFill>
            </a:endParaRPr>
          </a:p>
        </p:txBody>
      </p:sp>
      <p:pic>
        <p:nvPicPr>
          <p:cNvPr id="4" name="图片 3" descr="微信图片_20210202150945"/>
          <p:cNvPicPr>
            <a:picLocks noChangeAspect="1"/>
          </p:cNvPicPr>
          <p:nvPr/>
        </p:nvPicPr>
        <p:blipFill>
          <a:blip r:embed="rId1"/>
          <a:stretch>
            <a:fillRect/>
          </a:stretch>
        </p:blipFill>
        <p:spPr>
          <a:xfrm>
            <a:off x="5575935" y="262255"/>
            <a:ext cx="3246120" cy="2164715"/>
          </a:xfrm>
          <a:prstGeom prst="rect">
            <a:avLst/>
          </a:prstGeom>
        </p:spPr>
      </p:pic>
      <p:pic>
        <p:nvPicPr>
          <p:cNvPr id="6" name="图片 5" descr="微信图片_20210202150950"/>
          <p:cNvPicPr>
            <a:picLocks noChangeAspect="1"/>
          </p:cNvPicPr>
          <p:nvPr/>
        </p:nvPicPr>
        <p:blipFill>
          <a:blip r:embed="rId2"/>
          <a:stretch>
            <a:fillRect/>
          </a:stretch>
        </p:blipFill>
        <p:spPr>
          <a:xfrm>
            <a:off x="5575935" y="2544445"/>
            <a:ext cx="3246755" cy="1941195"/>
          </a:xfrm>
          <a:prstGeom prst="rect">
            <a:avLst/>
          </a:prstGeom>
        </p:spPr>
      </p:pic>
      <p:pic>
        <p:nvPicPr>
          <p:cNvPr id="7" name="图片 6" descr="微信图片_20210202150957"/>
          <p:cNvPicPr>
            <a:picLocks noChangeAspect="1"/>
          </p:cNvPicPr>
          <p:nvPr/>
        </p:nvPicPr>
        <p:blipFill>
          <a:blip r:embed="rId3"/>
          <a:stretch>
            <a:fillRect/>
          </a:stretch>
        </p:blipFill>
        <p:spPr>
          <a:xfrm>
            <a:off x="5575935" y="4688840"/>
            <a:ext cx="3246755" cy="204406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linds(horizontal)">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linds(horizontal)">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blinds(horizontal)">
                                      <p:cBhvr>
                                        <p:cTn id="27" dur="500"/>
                                        <p:tgtEl>
                                          <p:spTgt spid="3"/>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blinds(horizontal)">
                                      <p:cBhvr>
                                        <p:cTn id="3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256540" y="212090"/>
            <a:ext cx="3575050" cy="2491740"/>
          </a:xfrm>
          <a:prstGeom prst="rect">
            <a:avLst/>
          </a:prstGeom>
          <a:noFill/>
        </p:spPr>
        <p:txBody>
          <a:bodyPr wrap="square" rtlCol="0">
            <a:spAutoFit/>
          </a:bodyPr>
          <a:p>
            <a:pPr algn="just"/>
            <a:r>
              <a:rPr lang="en-US" altLang="zh-CN" sz="2800" b="1">
                <a:solidFill>
                  <a:schemeClr val="accent1"/>
                </a:solidFill>
              </a:rPr>
              <a:t>7.</a:t>
            </a:r>
            <a:r>
              <a:rPr lang="zh-CN" altLang="en-US" sz="2800" b="1">
                <a:solidFill>
                  <a:schemeClr val="accent1"/>
                </a:solidFill>
              </a:rPr>
              <a:t>制造反光信号</a:t>
            </a:r>
            <a:endParaRPr lang="zh-CN" altLang="en-US" sz="2800" b="1">
              <a:solidFill>
                <a:schemeClr val="accent1"/>
              </a:solidFill>
            </a:endParaRPr>
          </a:p>
          <a:p>
            <a:pPr algn="just"/>
            <a:r>
              <a:rPr lang="en-US" altLang="zh-CN" sz="3200" b="1">
                <a:solidFill>
                  <a:schemeClr val="accent1"/>
                </a:solidFill>
                <a:latin typeface="Times New Roman" panose="02020603050405020304" charset="0"/>
                <a:cs typeface="Times New Roman" panose="02020603050405020304" charset="0"/>
                <a:sym typeface="+mn-ea"/>
              </a:rPr>
              <a:t>send a signal light by using sunlight or a reflector</a:t>
            </a:r>
            <a:endParaRPr lang="en-US" altLang="zh-CN" sz="3200" b="1">
              <a:solidFill>
                <a:schemeClr val="accent1"/>
              </a:solidFill>
              <a:latin typeface="Times New Roman" panose="02020603050405020304" charset="0"/>
              <a:cs typeface="Times New Roman" panose="02020603050405020304" charset="0"/>
            </a:endParaRPr>
          </a:p>
          <a:p>
            <a:pPr algn="just"/>
            <a:endParaRPr lang="en-US" altLang="zh-CN" sz="3200" b="1">
              <a:solidFill>
                <a:schemeClr val="accent1"/>
              </a:solidFill>
              <a:latin typeface="Times New Roman" panose="02020603050405020304" charset="0"/>
              <a:cs typeface="Times New Roman" panose="02020603050405020304" charset="0"/>
            </a:endParaRPr>
          </a:p>
        </p:txBody>
      </p:sp>
      <p:sp>
        <p:nvSpPr>
          <p:cNvPr id="3" name="文本框 2"/>
          <p:cNvSpPr txBox="1"/>
          <p:nvPr/>
        </p:nvSpPr>
        <p:spPr>
          <a:xfrm>
            <a:off x="212090" y="2453640"/>
            <a:ext cx="3813175" cy="1814830"/>
          </a:xfrm>
          <a:prstGeom prst="rect">
            <a:avLst/>
          </a:prstGeom>
          <a:noFill/>
        </p:spPr>
        <p:txBody>
          <a:bodyPr wrap="square" rtlCol="0">
            <a:spAutoFit/>
          </a:bodyPr>
          <a:p>
            <a:pPr algn="just"/>
            <a:r>
              <a:rPr lang="en-US" altLang="zh-CN" sz="2800" b="1">
                <a:solidFill>
                  <a:schemeClr val="accent1"/>
                </a:solidFill>
              </a:rPr>
              <a:t>8. </a:t>
            </a:r>
            <a:r>
              <a:rPr lang="zh-CN" altLang="en-US" sz="2800" b="1">
                <a:solidFill>
                  <a:schemeClr val="accent1"/>
                </a:solidFill>
              </a:rPr>
              <a:t>放风筝</a:t>
            </a:r>
            <a:endParaRPr lang="zh-CN" altLang="en-US" sz="2800" b="1">
              <a:solidFill>
                <a:schemeClr val="accent1"/>
              </a:solidFill>
            </a:endParaRPr>
          </a:p>
          <a:p>
            <a:pPr algn="just"/>
            <a:r>
              <a:rPr lang="en-US" altLang="zh-CN" sz="2800" b="1">
                <a:solidFill>
                  <a:schemeClr val="accent1"/>
                </a:solidFill>
              </a:rPr>
              <a:t>send a signal by flying a kite</a:t>
            </a:r>
            <a:endParaRPr lang="zh-CN" altLang="en-US" sz="2800" b="1">
              <a:solidFill>
                <a:schemeClr val="accent1"/>
              </a:solidFill>
            </a:endParaRPr>
          </a:p>
          <a:p>
            <a:pPr algn="just"/>
            <a:endParaRPr lang="zh-CN" altLang="en-US" sz="2800" b="1">
              <a:solidFill>
                <a:schemeClr val="accent1"/>
              </a:solidFill>
            </a:endParaRPr>
          </a:p>
        </p:txBody>
      </p:sp>
      <p:sp>
        <p:nvSpPr>
          <p:cNvPr id="4" name="文本框 3"/>
          <p:cNvSpPr txBox="1"/>
          <p:nvPr/>
        </p:nvSpPr>
        <p:spPr>
          <a:xfrm>
            <a:off x="212090" y="4373245"/>
            <a:ext cx="3812540" cy="2245360"/>
          </a:xfrm>
          <a:prstGeom prst="rect">
            <a:avLst/>
          </a:prstGeom>
          <a:noFill/>
        </p:spPr>
        <p:txBody>
          <a:bodyPr wrap="square" rtlCol="0">
            <a:spAutoFit/>
          </a:bodyPr>
          <a:p>
            <a:r>
              <a:rPr lang="en-US" altLang="zh-CN" sz="2800" b="1">
                <a:solidFill>
                  <a:schemeClr val="accent1"/>
                </a:solidFill>
              </a:rPr>
              <a:t>9. </a:t>
            </a:r>
            <a:r>
              <a:rPr lang="zh-CN" altLang="en-US" sz="2800" b="1">
                <a:solidFill>
                  <a:schemeClr val="accent1"/>
                </a:solidFill>
              </a:rPr>
              <a:t>留下路标信号</a:t>
            </a:r>
            <a:endParaRPr lang="zh-CN" altLang="en-US" sz="2800" b="1">
              <a:solidFill>
                <a:schemeClr val="accent1"/>
              </a:solidFill>
            </a:endParaRPr>
          </a:p>
          <a:p>
            <a:pPr algn="just"/>
            <a:r>
              <a:rPr lang="en-US" altLang="zh-CN" sz="2800" b="1">
                <a:solidFill>
                  <a:schemeClr val="accent1"/>
                </a:solidFill>
              </a:rPr>
              <a:t>leave a sign on the road  in case you get lost or help the rescusers track you </a:t>
            </a:r>
            <a:endParaRPr lang="en-US" altLang="zh-CN" sz="2800" b="1">
              <a:solidFill>
                <a:schemeClr val="accent1"/>
              </a:solidFill>
            </a:endParaRPr>
          </a:p>
        </p:txBody>
      </p:sp>
      <p:pic>
        <p:nvPicPr>
          <p:cNvPr id="6" name="图片 5" descr="微信图片_20210202151004"/>
          <p:cNvPicPr>
            <a:picLocks noChangeAspect="1"/>
          </p:cNvPicPr>
          <p:nvPr/>
        </p:nvPicPr>
        <p:blipFill>
          <a:blip r:embed="rId1"/>
          <a:stretch>
            <a:fillRect/>
          </a:stretch>
        </p:blipFill>
        <p:spPr>
          <a:xfrm>
            <a:off x="6076315" y="139065"/>
            <a:ext cx="2878455" cy="2091690"/>
          </a:xfrm>
          <a:prstGeom prst="rect">
            <a:avLst/>
          </a:prstGeom>
        </p:spPr>
      </p:pic>
      <p:pic>
        <p:nvPicPr>
          <p:cNvPr id="7" name="图片 6" descr="微信图片_20210202151010"/>
          <p:cNvPicPr>
            <a:picLocks noChangeAspect="1"/>
          </p:cNvPicPr>
          <p:nvPr/>
        </p:nvPicPr>
        <p:blipFill>
          <a:blip r:embed="rId2"/>
          <a:stretch>
            <a:fillRect/>
          </a:stretch>
        </p:blipFill>
        <p:spPr>
          <a:xfrm>
            <a:off x="6076315" y="2453640"/>
            <a:ext cx="2876550" cy="1918970"/>
          </a:xfrm>
          <a:prstGeom prst="rect">
            <a:avLst/>
          </a:prstGeom>
        </p:spPr>
      </p:pic>
      <p:pic>
        <p:nvPicPr>
          <p:cNvPr id="8" name="图片 7" descr="微信图片_20210202151016"/>
          <p:cNvPicPr>
            <a:picLocks noChangeAspect="1"/>
          </p:cNvPicPr>
          <p:nvPr/>
        </p:nvPicPr>
        <p:blipFill>
          <a:blip r:embed="rId3"/>
          <a:stretch>
            <a:fillRect/>
          </a:stretch>
        </p:blipFill>
        <p:spPr>
          <a:xfrm>
            <a:off x="6076315" y="4772025"/>
            <a:ext cx="2878455" cy="192722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linds(horizontal)">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linds(horizontal)">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blinds(horizontal)">
                                      <p:cBhvr>
                                        <p:cTn id="27" dur="500"/>
                                        <p:tgtEl>
                                          <p:spTgt spid="4"/>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blinds(horizontal)">
                                      <p:cBhvr>
                                        <p:cTn id="3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3" grpId="0"/>
      <p:bldP spid="3" grpId="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文本框 2"/>
          <p:cNvSpPr txBox="1"/>
          <p:nvPr/>
        </p:nvSpPr>
        <p:spPr>
          <a:xfrm>
            <a:off x="73660" y="99060"/>
            <a:ext cx="2019300" cy="645160"/>
          </a:xfrm>
          <a:prstGeom prst="rect">
            <a:avLst/>
          </a:prstGeom>
          <a:noFill/>
        </p:spPr>
        <p:txBody>
          <a:bodyPr wrap="none" rtlCol="0">
            <a:spAutoFit/>
          </a:bodyPr>
          <a:p>
            <a:r>
              <a:rPr lang="zh-CN" altLang="en-US" sz="3600" b="1">
                <a:solidFill>
                  <a:srgbClr val="00B050"/>
                </a:solidFill>
              </a:rPr>
              <a:t>下水作文</a:t>
            </a:r>
            <a:endParaRPr lang="zh-CN" altLang="en-US" sz="3600" b="1">
              <a:solidFill>
                <a:srgbClr val="00B050"/>
              </a:solidFill>
            </a:endParaRPr>
          </a:p>
        </p:txBody>
      </p:sp>
      <p:sp>
        <p:nvSpPr>
          <p:cNvPr id="2" name="文本框 1"/>
          <p:cNvSpPr txBox="1"/>
          <p:nvPr/>
        </p:nvSpPr>
        <p:spPr>
          <a:xfrm>
            <a:off x="290195" y="744220"/>
            <a:ext cx="8606790" cy="7477760"/>
          </a:xfrm>
          <a:prstGeom prst="rect">
            <a:avLst/>
          </a:prstGeom>
          <a:noFill/>
        </p:spPr>
        <p:txBody>
          <a:bodyPr wrap="square" rtlCol="0" anchor="t">
            <a:spAutoFit/>
          </a:bodyPr>
          <a:p>
            <a:pPr algn="just"/>
            <a:r>
              <a:rPr lang="en-US" sz="3200">
                <a:latin typeface="Times New Roman" panose="02020603050405020304" charset="0"/>
                <a:ea typeface="宋体" panose="02010600030101010101" pitchFamily="2" charset="-122"/>
                <a:cs typeface="Times New Roman" panose="02020603050405020304" charset="0"/>
                <a:sym typeface="+mn-ea"/>
              </a:rPr>
              <a:t>    </a:t>
            </a:r>
            <a:r>
              <a:rPr lang="en-US" sz="3200" i="1">
                <a:gradFill>
                  <a:gsLst>
                    <a:gs pos="0">
                      <a:srgbClr val="007BD3"/>
                    </a:gs>
                    <a:gs pos="100000">
                      <a:srgbClr val="034373"/>
                    </a:gs>
                  </a:gsLst>
                  <a:lin scaled="0"/>
                </a:gradFill>
                <a:latin typeface="Times New Roman" panose="02020603050405020304" charset="0"/>
                <a:ea typeface="宋体" panose="02010600030101010101" pitchFamily="2" charset="-122"/>
                <a:cs typeface="Times New Roman" panose="02020603050405020304" charset="0"/>
                <a:sym typeface="+mn-ea"/>
              </a:rPr>
              <a:t>Richard's dogs had been playing in the field and eventually came up to him.</a:t>
            </a:r>
            <a:r>
              <a:rPr lang="en-US" altLang="en-US" sz="3200">
                <a:latin typeface="Times New Roman" panose="02020603050405020304" charset="0"/>
                <a:ea typeface="宋体" panose="02010600030101010101" pitchFamily="2" charset="-122"/>
                <a:cs typeface="Times New Roman" panose="02020603050405020304" charset="0"/>
                <a:sym typeface="+mn-ea"/>
              </a:rPr>
              <a:t>When they heard Richard moaning, they licked his face and legs gently, wagging their tails uneasily and pawing the ground anxiously.Suddenly, the boom of a vehicle caught their attention. One dog pricked its ears and dashed towards the road, with the other one chasing after him. However, o</a:t>
            </a:r>
            <a:r>
              <a:rPr lang="en-US" altLang="zh-CN" sz="3200">
                <a:latin typeface="Times New Roman" panose="02020603050405020304" charset="0"/>
                <a:cs typeface="Times New Roman" panose="02020603050405020304" charset="0"/>
                <a:sym typeface="+mn-ea"/>
              </a:rPr>
              <a:t>ne car after another sped off down the road  in the proverbial cloud of slurry. The dogs' ferocious barks brought Richard's conciousness back, which drove him to crawl slowly towards the road.</a:t>
            </a:r>
            <a:endParaRPr lang="en-US" altLang="zh-CN" sz="3200">
              <a:latin typeface="Times New Roman" panose="02020603050405020304" charset="0"/>
              <a:cs typeface="Times New Roman" panose="02020603050405020304" charset="0"/>
            </a:endParaRPr>
          </a:p>
          <a:p>
            <a:pPr algn="just"/>
            <a:endParaRPr lang="en-US" altLang="en-US" sz="3200" b="0">
              <a:latin typeface="Times New Roman" panose="02020603050405020304" charset="0"/>
              <a:ea typeface="宋体" panose="02010600030101010101" pitchFamily="2" charset="-122"/>
              <a:cs typeface="Times New Roman" panose="02020603050405020304" charset="0"/>
            </a:endParaRPr>
          </a:p>
          <a:p>
            <a:pPr algn="just"/>
            <a:endParaRPr lang="en-US" altLang="en-US" sz="3200" b="0">
              <a:latin typeface="Times New Roman" panose="02020603050405020304" charset="0"/>
              <a:ea typeface="宋体" panose="02010600030101010101" pitchFamily="2" charset="-122"/>
              <a:cs typeface="Times New Roman" panose="02020603050405020304" charset="0"/>
            </a:endParaRPr>
          </a:p>
          <a:p>
            <a:pPr algn="just"/>
            <a:r>
              <a:rPr lang="en-US" sz="3200">
                <a:latin typeface="Times New Roman" panose="02020603050405020304" charset="0"/>
                <a:ea typeface="宋体" panose="02010600030101010101" pitchFamily="2" charset="-122"/>
                <a:cs typeface="Times New Roman" panose="02020603050405020304" charset="0"/>
                <a:sym typeface="+mn-ea"/>
              </a:rPr>
              <a:t> </a:t>
            </a:r>
            <a:endParaRPr lang="en-US" altLang="en-US" sz="3200">
              <a:latin typeface="Times New Roman" panose="02020603050405020304" charset="0"/>
              <a:ea typeface="宋体" panose="02010600030101010101" pitchFamily="2" charset="-122"/>
              <a:cs typeface="Times New Roman" panose="02020603050405020304" charset="0"/>
              <a:sym typeface="+mn-ea"/>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160020" y="226060"/>
            <a:ext cx="8846185" cy="6492875"/>
          </a:xfrm>
          <a:prstGeom prst="rect">
            <a:avLst/>
          </a:prstGeom>
          <a:noFill/>
        </p:spPr>
        <p:txBody>
          <a:bodyPr wrap="square" rtlCol="0" anchor="t">
            <a:spAutoFit/>
          </a:bodyPr>
          <a:p>
            <a:pPr algn="just"/>
            <a:r>
              <a:rPr lang="en-US" sz="3200">
                <a:latin typeface="Times New Roman" panose="02020603050405020304" charset="0"/>
                <a:ea typeface="宋体" panose="02010600030101010101" pitchFamily="2" charset="-122"/>
                <a:cs typeface="Times New Roman" panose="02020603050405020304" charset="0"/>
                <a:sym typeface="+mn-ea"/>
              </a:rPr>
              <a:t>    </a:t>
            </a:r>
            <a:r>
              <a:rPr lang="en-US" sz="3200" i="1">
                <a:gradFill>
                  <a:gsLst>
                    <a:gs pos="0">
                      <a:srgbClr val="007BD3"/>
                    </a:gs>
                    <a:gs pos="100000">
                      <a:srgbClr val="034373"/>
                    </a:gs>
                  </a:gsLst>
                  <a:lin scaled="0"/>
                </a:gradFill>
                <a:latin typeface="Times New Roman" panose="02020603050405020304" charset="0"/>
                <a:ea typeface="宋体" panose="02010600030101010101" pitchFamily="2" charset="-122"/>
                <a:cs typeface="Times New Roman" panose="02020603050405020304" charset="0"/>
                <a:sym typeface="+mn-ea"/>
              </a:rPr>
              <a:t>However, gleams (</a:t>
            </a:r>
            <a:r>
              <a:rPr lang="zh-CN" sz="3200" i="1">
                <a:gradFill>
                  <a:gsLst>
                    <a:gs pos="0">
                      <a:srgbClr val="007BD3"/>
                    </a:gs>
                    <a:gs pos="100000">
                      <a:srgbClr val="034373"/>
                    </a:gs>
                  </a:gsLst>
                  <a:lin scaled="0"/>
                </a:gradFill>
                <a:latin typeface="Times New Roman" panose="02020603050405020304" charset="0"/>
                <a:ea typeface="宋体" panose="02010600030101010101" pitchFamily="2" charset="-122"/>
                <a:cs typeface="Times New Roman" panose="02020603050405020304" charset="0"/>
                <a:sym typeface="+mn-ea"/>
              </a:rPr>
              <a:t>微光</a:t>
            </a:r>
            <a:r>
              <a:rPr lang="en-US" sz="3200" i="1">
                <a:gradFill>
                  <a:gsLst>
                    <a:gs pos="0">
                      <a:srgbClr val="007BD3"/>
                    </a:gs>
                    <a:gs pos="100000">
                      <a:srgbClr val="034373"/>
                    </a:gs>
                  </a:gsLst>
                  <a:lin scaled="0"/>
                </a:gradFill>
                <a:latin typeface="Times New Roman" panose="02020603050405020304" charset="0"/>
                <a:ea typeface="宋体" panose="02010600030101010101" pitchFamily="2" charset="-122"/>
                <a:cs typeface="Times New Roman" panose="02020603050405020304" charset="0"/>
                <a:sym typeface="+mn-ea"/>
              </a:rPr>
              <a:t>) of daylight remained---Richard saw the seventh car. </a:t>
            </a:r>
            <a:r>
              <a:rPr lang="en-US" sz="3200">
                <a:latin typeface="Times New Roman" panose="02020603050405020304" charset="0"/>
                <a:ea typeface="宋体" panose="02010600030101010101" pitchFamily="2" charset="-122"/>
                <a:cs typeface="Times New Roman" panose="02020603050405020304" charset="0"/>
                <a:sym typeface="+mn-ea"/>
              </a:rPr>
              <a:t>The wind howled, piling up snow in drifts, blinding the night with ice-white dust. “If ignored by the seventh one, I could freeze to death!” he murmured. </a:t>
            </a:r>
            <a:r>
              <a:rPr lang="en-US" altLang="en-US" sz="3200">
                <a:latin typeface="Times New Roman" panose="02020603050405020304" charset="0"/>
                <a:ea typeface="宋体" panose="02010600030101010101" pitchFamily="2" charset="-122"/>
                <a:cs typeface="Times New Roman" panose="02020603050405020304" charset="0"/>
                <a:sym typeface="+mn-ea"/>
              </a:rPr>
              <a:t>With his legs shaking and teeth chattering with cold, Richard noticed one dog galloping for the coming car like the wind. </a:t>
            </a:r>
            <a:r>
              <a:rPr lang="en-US" sz="3200">
                <a:latin typeface="Times New Roman" panose="02020603050405020304" charset="0"/>
                <a:ea typeface="宋体" panose="02010600030101010101" pitchFamily="2" charset="-122"/>
                <a:cs typeface="Times New Roman" panose="02020603050405020304" charset="0"/>
                <a:sym typeface="+mn-ea"/>
              </a:rPr>
              <a:t>In a flash, an idea flashed across his mind. Immediately, he gathered some woods and lighted a fire. The thick smoke twisted into the air like a long tail of a dragon. Luckily, he was rescused and rushed to hospital at once. All the way, the dogs lay by Richard like loyal guards, warming Richard's heart!</a:t>
            </a:r>
            <a:endParaRPr lang="en-US" sz="3200">
              <a:latin typeface="Times New Roman" panose="02020603050405020304" charset="0"/>
              <a:ea typeface="宋体" panose="02010600030101010101" pitchFamily="2" charset="-122"/>
              <a:cs typeface="Times New Roman" panose="02020603050405020304" charset="0"/>
              <a:sym typeface="+mn-ea"/>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图片 3" descr="微信图片_20200422163727"/>
          <p:cNvPicPr>
            <a:picLocks noChangeAspect="1"/>
          </p:cNvPicPr>
          <p:nvPr/>
        </p:nvPicPr>
        <p:blipFill>
          <a:blip r:embed="rId1"/>
          <a:stretch>
            <a:fillRect/>
          </a:stretch>
        </p:blipFill>
        <p:spPr>
          <a:xfrm>
            <a:off x="742950" y="671195"/>
            <a:ext cx="7658100" cy="5514975"/>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934127" y="1772816"/>
            <a:ext cx="7072630" cy="258445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zh-CN" altLang="en-US"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宁波九校联考读后续写</a:t>
            </a:r>
            <a:endParaRPr lang="en-US" altLang="zh-CN"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algn="ctr"/>
            <a:endParaRPr lang="en-US" altLang="zh-CN"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algn="ctr"/>
            <a:r>
              <a:rPr lang="zh-CN" alt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高</a:t>
            </a:r>
            <a:r>
              <a:rPr lang="zh-CN" altLang="en-US" sz="5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一期末英语</a:t>
            </a:r>
            <a:endParaRPr lang="zh-CN" altLang="en-US"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2" name="文本框 1"/>
          <p:cNvSpPr txBox="1"/>
          <p:nvPr/>
        </p:nvSpPr>
        <p:spPr>
          <a:xfrm>
            <a:off x="4008120" y="5293995"/>
            <a:ext cx="4627880" cy="521970"/>
          </a:xfrm>
          <a:prstGeom prst="rect">
            <a:avLst/>
          </a:prstGeom>
          <a:noFill/>
        </p:spPr>
        <p:txBody>
          <a:bodyPr wrap="none" rtlCol="0">
            <a:spAutoFit/>
          </a:bodyPr>
          <a:p>
            <a:r>
              <a:rPr lang="zh-CN" altLang="zh-CN" sz="2800">
                <a:latin typeface="华文楷体" panose="02010600040101010101" charset="-122"/>
                <a:ea typeface="华文楷体" panose="02010600040101010101" charset="-122"/>
                <a:cs typeface="华文楷体" panose="02010600040101010101" charset="-122"/>
              </a:rPr>
              <a:t>浙江省衢州第一中学  徐荣仙</a:t>
            </a:r>
            <a:endParaRPr lang="zh-CN" altLang="zh-CN" sz="2800">
              <a:latin typeface="华文楷体" panose="02010600040101010101" charset="-122"/>
              <a:ea typeface="华文楷体" panose="02010600040101010101" charset="-122"/>
              <a:cs typeface="华文楷体" panose="02010600040101010101"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178435" y="160655"/>
            <a:ext cx="8731250" cy="6580505"/>
          </a:xfrm>
          <a:prstGeom prst="rect">
            <a:avLst/>
          </a:prstGeom>
          <a:noFill/>
          <a:ln w="9525">
            <a:noFill/>
          </a:ln>
        </p:spPr>
        <p:txBody>
          <a:bodyPr wrap="square">
            <a:spAutoFit/>
          </a:bodyPr>
          <a:p>
            <a:pPr indent="266700" algn="just" fontAlgn="auto">
              <a:lnSpc>
                <a:spcPts val="2200"/>
              </a:lnSpc>
            </a:pPr>
            <a:r>
              <a:rPr lang="en-US" sz="2000" b="0">
                <a:latin typeface="Times New Roman" panose="02020603050405020304" charset="0"/>
                <a:ea typeface="宋体" panose="02010600030101010101" pitchFamily="2" charset="-122"/>
                <a:cs typeface="Times New Roman" panose="02020603050405020304" charset="0"/>
              </a:rPr>
              <a:t>60-year-old Richard Olsen had retired from his work. He was very interested in adventure and hunting. This time he hunted on a sparsely (</a:t>
            </a:r>
            <a:r>
              <a:rPr lang="zh-CN" sz="2000" b="0">
                <a:latin typeface="Times New Roman" panose="02020603050405020304" charset="0"/>
                <a:ea typeface="宋体" panose="02010600030101010101" pitchFamily="2" charset="-122"/>
                <a:cs typeface="Times New Roman" panose="02020603050405020304" charset="0"/>
              </a:rPr>
              <a:t>稀少地</a:t>
            </a:r>
            <a:r>
              <a:rPr lang="en-US" sz="2000" b="0">
                <a:latin typeface="Times New Roman" panose="02020603050405020304" charset="0"/>
                <a:ea typeface="宋体" panose="02010600030101010101" pitchFamily="2" charset="-122"/>
                <a:cs typeface="Times New Roman" panose="02020603050405020304" charset="0"/>
              </a:rPr>
              <a:t>) populated land. </a:t>
            </a:r>
            <a:r>
              <a:rPr lang="en-US" sz="2000" b="1" u="sng">
                <a:latin typeface="Times New Roman" panose="02020603050405020304" charset="0"/>
                <a:ea typeface="宋体" panose="02010600030101010101" pitchFamily="2" charset="-122"/>
                <a:cs typeface="Times New Roman" panose="02020603050405020304" charset="0"/>
              </a:rPr>
              <a:t>In the cold winter</a:t>
            </a:r>
            <a:r>
              <a:rPr lang="en-US" sz="2000" b="0">
                <a:latin typeface="Times New Roman" panose="02020603050405020304" charset="0"/>
                <a:ea typeface="宋体" panose="02010600030101010101" pitchFamily="2" charset="-122"/>
                <a:cs typeface="Times New Roman" panose="02020603050405020304" charset="0"/>
              </a:rPr>
              <a:t>, he tried a new place and forgot to bring his cell phone, the only time on the trip. He trekked (</a:t>
            </a:r>
            <a:r>
              <a:rPr lang="zh-CN" sz="2000" b="0">
                <a:latin typeface="Times New Roman" panose="02020603050405020304" charset="0"/>
                <a:ea typeface="宋体" panose="02010600030101010101" pitchFamily="2" charset="-122"/>
                <a:cs typeface="Times New Roman" panose="02020603050405020304" charset="0"/>
              </a:rPr>
              <a:t>艰苦跋涉）</a:t>
            </a:r>
            <a:r>
              <a:rPr lang="en-US" sz="2000" b="0">
                <a:latin typeface="Times New Roman" panose="02020603050405020304" charset="0"/>
                <a:ea typeface="宋体" panose="02010600030101010101" pitchFamily="2" charset="-122"/>
                <a:cs typeface="Times New Roman" panose="02020603050405020304" charset="0"/>
              </a:rPr>
              <a:t>more than half a mile with two dogs to a harvested wheat field.        Eyes fixed on the horizon in expectation of another rabbit, </a:t>
            </a:r>
            <a:r>
              <a:rPr lang="en-US" sz="2000" b="1" u="sng">
                <a:latin typeface="Times New Roman" panose="02020603050405020304" charset="0"/>
                <a:ea typeface="宋体" panose="02010600030101010101" pitchFamily="2" charset="-122"/>
                <a:cs typeface="Times New Roman" panose="02020603050405020304" charset="0"/>
              </a:rPr>
              <a:t>Richard</a:t>
            </a:r>
            <a:r>
              <a:rPr lang="en-US" sz="2000" b="0">
                <a:latin typeface="Times New Roman" panose="02020603050405020304" charset="0"/>
                <a:ea typeface="宋体" panose="02010600030101010101" pitchFamily="2" charset="-122"/>
                <a:cs typeface="Times New Roman" panose="02020603050405020304" charset="0"/>
              </a:rPr>
              <a:t> stepped on the thin snow on a canal (</a:t>
            </a:r>
            <a:r>
              <a:rPr lang="zh-CN" sz="2000" b="0">
                <a:latin typeface="Times New Roman" panose="02020603050405020304" charset="0"/>
                <a:ea typeface="宋体" panose="02010600030101010101" pitchFamily="2" charset="-122"/>
                <a:cs typeface="Times New Roman" panose="02020603050405020304" charset="0"/>
              </a:rPr>
              <a:t>沟渠）。 </a:t>
            </a:r>
            <a:r>
              <a:rPr lang="en-US" sz="2000" b="0">
                <a:latin typeface="Times New Roman" panose="02020603050405020304" charset="0"/>
                <a:ea typeface="宋体" panose="02010600030101010101" pitchFamily="2" charset="-122"/>
                <a:cs typeface="Times New Roman" panose="02020603050405020304" charset="0"/>
              </a:rPr>
              <a:t>Suddenly</a:t>
            </a:r>
            <a:r>
              <a:rPr lang="zh-CN" sz="2000" b="0">
                <a:latin typeface="Times New Roman" panose="02020603050405020304" charset="0"/>
                <a:ea typeface="宋体" panose="02010600030101010101" pitchFamily="2" charset="-122"/>
                <a:cs typeface="Times New Roman" panose="02020603050405020304" charset="0"/>
              </a:rPr>
              <a:t>，</a:t>
            </a:r>
            <a:r>
              <a:rPr lang="en-US" sz="2000" b="0">
                <a:latin typeface="Times New Roman" panose="02020603050405020304" charset="0"/>
                <a:ea typeface="宋体" panose="02010600030101010101" pitchFamily="2" charset="-122"/>
                <a:cs typeface="Times New Roman" panose="02020603050405020304" charset="0"/>
              </a:rPr>
              <a:t>the snow collapsed (</a:t>
            </a:r>
            <a:r>
              <a:rPr lang="zh-CN" sz="2000" b="0">
                <a:latin typeface="Times New Roman" panose="02020603050405020304" charset="0"/>
                <a:ea typeface="宋体" panose="02010600030101010101" pitchFamily="2" charset="-122"/>
                <a:cs typeface="Times New Roman" panose="02020603050405020304" charset="0"/>
              </a:rPr>
              <a:t>班塌）</a:t>
            </a:r>
            <a:r>
              <a:rPr lang="en-US" sz="2000" b="0">
                <a:latin typeface="Times New Roman" panose="02020603050405020304" charset="0"/>
                <a:ea typeface="宋体" panose="02010600030101010101" pitchFamily="2" charset="-122"/>
                <a:cs typeface="Times New Roman" panose="02020603050405020304" charset="0"/>
              </a:rPr>
              <a:t>and he dropped four feet to the bottom.    Trapped in the canal, Richard couldn’t move at all, his left </a:t>
            </a:r>
            <a:r>
              <a:rPr lang="en-US" sz="2000" b="1" u="sng">
                <a:latin typeface="Times New Roman" panose="02020603050405020304" charset="0"/>
                <a:ea typeface="宋体" panose="02010600030101010101" pitchFamily="2" charset="-122"/>
                <a:cs typeface="Times New Roman" panose="02020603050405020304" charset="0"/>
              </a:rPr>
              <a:t>leg </a:t>
            </a:r>
            <a:r>
              <a:rPr lang="en-US" sz="2000" b="0">
                <a:latin typeface="Times New Roman" panose="02020603050405020304" charset="0"/>
                <a:ea typeface="宋体" panose="02010600030101010101" pitchFamily="2" charset="-122"/>
                <a:cs typeface="Times New Roman" panose="02020603050405020304" charset="0"/>
              </a:rPr>
              <a:t>badly </a:t>
            </a:r>
            <a:r>
              <a:rPr lang="en-US" sz="2000" b="1" u="sng">
                <a:latin typeface="Times New Roman" panose="02020603050405020304" charset="0"/>
                <a:ea typeface="宋体" panose="02010600030101010101" pitchFamily="2" charset="-122"/>
                <a:cs typeface="Times New Roman" panose="02020603050405020304" charset="0"/>
              </a:rPr>
              <a:t>hurt</a:t>
            </a:r>
            <a:r>
              <a:rPr lang="en-US" sz="2000" b="0">
                <a:latin typeface="Times New Roman" panose="02020603050405020304" charset="0"/>
                <a:ea typeface="宋体" panose="02010600030101010101" pitchFamily="2" charset="-122"/>
                <a:cs typeface="Times New Roman" panose="02020603050405020304" charset="0"/>
              </a:rPr>
              <a:t>. Using his shotgun as a crutch (</a:t>
            </a:r>
            <a:r>
              <a:rPr lang="zh-CN" sz="2000" b="0">
                <a:latin typeface="Times New Roman" panose="02020603050405020304" charset="0"/>
                <a:ea typeface="宋体" panose="02010600030101010101" pitchFamily="2" charset="-122"/>
                <a:cs typeface="Times New Roman" panose="02020603050405020304" charset="0"/>
              </a:rPr>
              <a:t>拐杖</a:t>
            </a:r>
            <a:r>
              <a:rPr lang="en-US" sz="2000" b="0">
                <a:latin typeface="Times New Roman" panose="02020603050405020304" charset="0"/>
                <a:ea typeface="宋体" panose="02010600030101010101" pitchFamily="2" charset="-122"/>
                <a:cs typeface="Times New Roman" panose="02020603050405020304" charset="0"/>
              </a:rPr>
              <a:t>)</a:t>
            </a:r>
            <a:r>
              <a:rPr lang="zh-CN" sz="2000" b="0">
                <a:latin typeface="Times New Roman" panose="02020603050405020304" charset="0"/>
                <a:ea typeface="宋体" panose="02010600030101010101" pitchFamily="2" charset="-122"/>
                <a:cs typeface="Times New Roman" panose="02020603050405020304" charset="0"/>
              </a:rPr>
              <a:t>，</a:t>
            </a:r>
            <a:r>
              <a:rPr lang="en-US" sz="2000" b="0">
                <a:latin typeface="Times New Roman" panose="02020603050405020304" charset="0"/>
                <a:ea typeface="宋体" panose="02010600030101010101" pitchFamily="2" charset="-122"/>
                <a:cs typeface="Times New Roman" panose="02020603050405020304" charset="0"/>
              </a:rPr>
              <a:t>he spent an hour climbing a half canal but slipped and slid back down when he was partly up. This time, one of his </a:t>
            </a:r>
            <a:r>
              <a:rPr lang="en-US" sz="2000" b="1" u="sng">
                <a:latin typeface="Times New Roman" panose="02020603050405020304" charset="0"/>
                <a:ea typeface="宋体" panose="02010600030101010101" pitchFamily="2" charset="-122"/>
                <a:cs typeface="Times New Roman" panose="02020603050405020304" charset="0"/>
              </a:rPr>
              <a:t>feet </a:t>
            </a:r>
            <a:r>
              <a:rPr lang="en-US" sz="2000" b="0">
                <a:latin typeface="Times New Roman" panose="02020603050405020304" charset="0"/>
                <a:ea typeface="宋体" panose="02010600030101010101" pitchFamily="2" charset="-122"/>
                <a:cs typeface="Times New Roman" panose="02020603050405020304" charset="0"/>
              </a:rPr>
              <a:t>got stuck between two rocks. Richard told himself that if he didn’t get himself out of that canal, he wasn’t going to have a very good night.    Richard worked his foot free and 6toed more slowly and cautiously out of the canal. Richard immediately realized the difficulty of the task before him. The </a:t>
            </a:r>
            <a:r>
              <a:rPr lang="en-US" sz="2000" b="1" u="sng">
                <a:latin typeface="Times New Roman" panose="02020603050405020304" charset="0"/>
                <a:ea typeface="宋体" panose="02010600030101010101" pitchFamily="2" charset="-122"/>
                <a:cs typeface="Times New Roman" panose="02020603050405020304" charset="0"/>
              </a:rPr>
              <a:t>accident</a:t>
            </a:r>
            <a:r>
              <a:rPr lang="en-US" sz="2000" b="0">
                <a:latin typeface="Times New Roman" panose="02020603050405020304" charset="0"/>
                <a:ea typeface="宋体" panose="02010600030101010101" pitchFamily="2" charset="-122"/>
                <a:cs typeface="Times New Roman" panose="02020603050405020304" charset="0"/>
              </a:rPr>
              <a:t> occurred about 2 p.m., and it was nearing 5 p.m. with the road far away as the sun was setting.      Richard focused on crawling (</a:t>
            </a:r>
            <a:r>
              <a:rPr lang="zh-CN" sz="2000" b="0">
                <a:latin typeface="Times New Roman" panose="02020603050405020304" charset="0"/>
                <a:ea typeface="宋体" panose="02010600030101010101" pitchFamily="2" charset="-122"/>
                <a:cs typeface="Times New Roman" panose="02020603050405020304" charset="0"/>
              </a:rPr>
              <a:t>爬</a:t>
            </a:r>
            <a:r>
              <a:rPr lang="en-US" sz="2000" b="0">
                <a:latin typeface="Times New Roman" panose="02020603050405020304" charset="0"/>
                <a:ea typeface="宋体" panose="02010600030101010101" pitchFamily="2" charset="-122"/>
                <a:cs typeface="Times New Roman" panose="02020603050405020304" charset="0"/>
              </a:rPr>
              <a:t>) to safety. Even with his gun supporting him, hopping (</a:t>
            </a:r>
            <a:r>
              <a:rPr lang="zh-CN" sz="2000" b="0">
                <a:latin typeface="Times New Roman" panose="02020603050405020304" charset="0"/>
                <a:ea typeface="宋体" panose="02010600030101010101" pitchFamily="2" charset="-122"/>
                <a:cs typeface="Times New Roman" panose="02020603050405020304" charset="0"/>
              </a:rPr>
              <a:t>单足跳跃）</a:t>
            </a:r>
            <a:r>
              <a:rPr lang="en-US" sz="2000" b="0">
                <a:latin typeface="Times New Roman" panose="02020603050405020304" charset="0"/>
                <a:ea typeface="宋体" panose="02010600030101010101" pitchFamily="2" charset="-122"/>
                <a:cs typeface="Times New Roman" panose="02020603050405020304" charset="0"/>
              </a:rPr>
              <a:t> was impractical. Instead, he sat down and pushed himself backward less than 40 inches at a time with his good leg. He was determined and sure that he must hold on. He was tired out and had more frequent breaks. Temperatures dropped overnight, and snow melted and his gloves and boots got wet. His hands and feet soon were completely numb (</a:t>
            </a:r>
            <a:r>
              <a:rPr lang="zh-CN" sz="2000" b="0">
                <a:latin typeface="Times New Roman" panose="02020603050405020304" charset="0"/>
                <a:ea typeface="宋体" panose="02010600030101010101" pitchFamily="2" charset="-122"/>
                <a:cs typeface="Times New Roman" panose="02020603050405020304" charset="0"/>
              </a:rPr>
              <a:t>失去知觉的）</a:t>
            </a:r>
            <a:r>
              <a:rPr lang="en-US" sz="2000" b="0">
                <a:latin typeface="Times New Roman" panose="02020603050405020304" charset="0"/>
                <a:ea typeface="宋体" panose="02010600030101010101" pitchFamily="2" charset="-122"/>
                <a:cs typeface="Times New Roman" panose="02020603050405020304" charset="0"/>
              </a:rPr>
              <a:t>.</a:t>
            </a:r>
            <a:endParaRPr lang="en-US" altLang="en-US" sz="2000" b="0">
              <a:latin typeface="Times New Roman" panose="02020603050405020304" charset="0"/>
              <a:ea typeface="宋体" panose="02010600030101010101" pitchFamily="2" charset="-122"/>
              <a:cs typeface="Times New Roman" panose="0202060305040502030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267970" y="323215"/>
            <a:ext cx="8619490" cy="5319395"/>
          </a:xfrm>
          <a:prstGeom prst="rect">
            <a:avLst/>
          </a:prstGeom>
          <a:noFill/>
          <a:ln w="9525">
            <a:noFill/>
          </a:ln>
        </p:spPr>
        <p:txBody>
          <a:bodyPr wrap="square">
            <a:spAutoFit/>
          </a:bodyPr>
          <a:p>
            <a:pPr algn="l" fontAlgn="auto">
              <a:lnSpc>
                <a:spcPct val="150000"/>
              </a:lnSpc>
              <a:buClrTx/>
              <a:buSzTx/>
              <a:buNone/>
            </a:pPr>
            <a:r>
              <a:rPr lang="en-US" sz="1050" b="0">
                <a:solidFill>
                  <a:schemeClr val="tx1"/>
                </a:solidFill>
                <a:latin typeface="Arial Narrow Regular" charset="0"/>
                <a:ea typeface="宋体" panose="02010600030101010101" pitchFamily="2" charset="-122"/>
                <a:hlinkClick r:id="rId1"/>
              </a:rPr>
              <a:t>Paragraph </a:t>
            </a:r>
            <a:r>
              <a:rPr lang="en-US" sz="1050" b="0">
                <a:solidFill>
                  <a:schemeClr val="tx1"/>
                </a:solidFill>
                <a:latin typeface="Arial Narrow Regular" charset="0"/>
                <a:ea typeface="宋体" panose="02010600030101010101" pitchFamily="2" charset="-122"/>
              </a:rPr>
              <a:t>1: Richard's dogs had been playing in the field and eventually came up to him</a:t>
            </a:r>
            <a:r>
              <a:rPr lang="en-US" b="0">
                <a:solidFill>
                  <a:schemeClr val="tx1"/>
                </a:solidFill>
                <a:latin typeface="Arial Narrow Regular" charset="0"/>
                <a:ea typeface="宋体" panose="02010600030101010101" pitchFamily="2" charset="-122"/>
              </a:rPr>
              <a:t>.</a:t>
            </a:r>
            <a:r>
              <a:rPr lang="en-US" b="0">
                <a:solidFill>
                  <a:schemeClr val="tx1"/>
                </a:solidFill>
                <a:latin typeface="Times New Roman" panose="02020603050405020304" charset="0"/>
                <a:ea typeface="宋体" panose="02010600030101010101" pitchFamily="2" charset="-122"/>
                <a:cs typeface="Times New Roman" panose="02020603050405020304" charset="0"/>
              </a:rPr>
              <a:t>___________________________</a:t>
            </a:r>
            <a:endParaRPr lang="en-US" b="0">
              <a:solidFill>
                <a:schemeClr val="tx1"/>
              </a:solidFill>
              <a:latin typeface="Times New Roman" panose="02020603050405020304" charset="0"/>
              <a:ea typeface="宋体" panose="02010600030101010101" pitchFamily="2" charset="-122"/>
              <a:cs typeface="Times New Roman" panose="02020603050405020304" charset="0"/>
            </a:endParaRPr>
          </a:p>
          <a:p>
            <a:pPr algn="l" fontAlgn="auto">
              <a:lnSpc>
                <a:spcPct val="150000"/>
              </a:lnSpc>
              <a:buClrTx/>
              <a:buSzTx/>
              <a:buNone/>
            </a:pPr>
            <a:r>
              <a:rPr lang="en-US" b="0">
                <a:solidFill>
                  <a:schemeClr val="tx1"/>
                </a:solidFill>
                <a:latin typeface="Times New Roman" panose="02020603050405020304" charset="0"/>
                <a:ea typeface="宋体" panose="02010600030101010101" pitchFamily="2" charset="-122"/>
                <a:cs typeface="Times New Roman" panose="02020603050405020304"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 </a:t>
            </a:r>
            <a:endParaRPr lang="en-US" b="0">
              <a:solidFill>
                <a:schemeClr val="tx1"/>
              </a:solidFill>
              <a:latin typeface="Times New Roman" panose="02020603050405020304" charset="0"/>
              <a:ea typeface="宋体" panose="02010600030101010101" pitchFamily="2" charset="-122"/>
              <a:cs typeface="Times New Roman" panose="02020603050405020304" charset="0"/>
            </a:endParaRPr>
          </a:p>
          <a:p>
            <a:pPr algn="l" fontAlgn="auto">
              <a:lnSpc>
                <a:spcPct val="150000"/>
              </a:lnSpc>
              <a:buClrTx/>
              <a:buSzTx/>
              <a:buNone/>
            </a:pPr>
            <a:r>
              <a:rPr lang="en-US" b="0">
                <a:solidFill>
                  <a:schemeClr val="tx1"/>
                </a:solidFill>
                <a:latin typeface="Arial Narrow Regular" charset="0"/>
                <a:ea typeface="宋体" panose="02010600030101010101" pitchFamily="2" charset="-122"/>
              </a:rPr>
              <a:t> </a:t>
            </a:r>
            <a:endParaRPr lang="en-US" b="0">
              <a:solidFill>
                <a:schemeClr val="tx1"/>
              </a:solidFill>
              <a:latin typeface="Arial Narrow Regular" charset="0"/>
              <a:ea typeface="宋体" panose="02010600030101010101" pitchFamily="2" charset="-122"/>
            </a:endParaRPr>
          </a:p>
          <a:p>
            <a:pPr algn="l" fontAlgn="auto">
              <a:lnSpc>
                <a:spcPct val="150000"/>
              </a:lnSpc>
              <a:buClrTx/>
              <a:buSzTx/>
              <a:buNone/>
            </a:pPr>
            <a:r>
              <a:rPr lang="en-US" sz="1050" b="0">
                <a:solidFill>
                  <a:schemeClr val="tx1"/>
                </a:solidFill>
                <a:latin typeface="Arial Narrow Regular" charset="0"/>
                <a:ea typeface="宋体" panose="02010600030101010101" pitchFamily="2" charset="-122"/>
              </a:rPr>
              <a:t> </a:t>
            </a:r>
            <a:endParaRPr lang="en-US" sz="1050" b="0">
              <a:solidFill>
                <a:schemeClr val="tx1"/>
              </a:solidFill>
              <a:latin typeface="Arial Narrow Regular" charset="0"/>
              <a:ea typeface="宋体" panose="02010600030101010101" pitchFamily="2" charset="-122"/>
            </a:endParaRPr>
          </a:p>
          <a:p>
            <a:pPr algn="l" fontAlgn="auto">
              <a:lnSpc>
                <a:spcPct val="150000"/>
              </a:lnSpc>
              <a:buClrTx/>
              <a:buSzTx/>
              <a:buNone/>
            </a:pPr>
            <a:r>
              <a:rPr lang="en-US" sz="1050" b="0">
                <a:solidFill>
                  <a:schemeClr val="tx1"/>
                </a:solidFill>
                <a:latin typeface="Arial Narrow Regular" charset="0"/>
                <a:ea typeface="宋体" panose="02010600030101010101" pitchFamily="2" charset="-122"/>
                <a:hlinkClick r:id="rId2"/>
              </a:rPr>
              <a:t>Paragraph 2 </a:t>
            </a:r>
            <a:r>
              <a:rPr lang="zh-CN" sz="1050" b="0">
                <a:solidFill>
                  <a:schemeClr val="tx1"/>
                </a:solidFill>
                <a:ea typeface="宋体" panose="02010600030101010101" pitchFamily="2" charset="-122"/>
              </a:rPr>
              <a:t>：</a:t>
            </a:r>
            <a:r>
              <a:rPr lang="en-US" sz="1050" b="0">
                <a:solidFill>
                  <a:schemeClr val="tx1"/>
                </a:solidFill>
                <a:latin typeface="Arial Narrow Regular" charset="0"/>
                <a:ea typeface="宋体" panose="02010600030101010101" pitchFamily="2" charset="-122"/>
              </a:rPr>
              <a:t>However, gleams (</a:t>
            </a:r>
            <a:r>
              <a:rPr lang="zh-CN" sz="1050" b="0">
                <a:solidFill>
                  <a:schemeClr val="tx1"/>
                </a:solidFill>
                <a:ea typeface="宋体" panose="02010600030101010101" pitchFamily="2" charset="-122"/>
              </a:rPr>
              <a:t>微光</a:t>
            </a:r>
            <a:r>
              <a:rPr lang="en-US" sz="1050" b="0">
                <a:solidFill>
                  <a:schemeClr val="tx1"/>
                </a:solidFill>
                <a:latin typeface="Arial Narrow Regular" charset="0"/>
                <a:ea typeface="宋体" panose="02010600030101010101" pitchFamily="2" charset="-122"/>
              </a:rPr>
              <a:t>) of daylight remained---Richard saw the seventh car. _</a:t>
            </a:r>
            <a:r>
              <a:rPr lang="en-US" b="0">
                <a:solidFill>
                  <a:schemeClr val="tx1"/>
                </a:solidFill>
                <a:latin typeface="Times New Roman" panose="02020603050405020304" charset="0"/>
                <a:ea typeface="宋体" panose="02010600030101010101" pitchFamily="2" charset="-122"/>
                <a:cs typeface="Times New Roman" panose="02020603050405020304" charset="0"/>
              </a:rPr>
              <a:t>_________________________</a:t>
            </a:r>
            <a:endParaRPr lang="en-US" b="0">
              <a:solidFill>
                <a:schemeClr val="tx1"/>
              </a:solidFill>
              <a:latin typeface="Times New Roman" panose="02020603050405020304" charset="0"/>
              <a:ea typeface="宋体" panose="02010600030101010101" pitchFamily="2" charset="-122"/>
              <a:cs typeface="Times New Roman" panose="02020603050405020304" charset="0"/>
            </a:endParaRPr>
          </a:p>
          <a:p>
            <a:pPr indent="0" fontAlgn="auto">
              <a:lnSpc>
                <a:spcPct val="150000"/>
              </a:lnSpc>
            </a:pPr>
            <a:r>
              <a:rPr lang="en-US" altLang="zh-CN">
                <a:solidFill>
                  <a:schemeClr val="tx1"/>
                </a:solidFill>
                <a:latin typeface="Times New Roman" panose="02020603050405020304" charset="0"/>
                <a:cs typeface="Times New Roman" panose="02020603050405020304"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r>
              <a:rPr lang="en-US" altLang="zh-CN">
                <a:solidFill>
                  <a:schemeClr val="tx1"/>
                </a:solidFill>
              </a:rPr>
              <a:t>_</a:t>
            </a:r>
            <a:endParaRPr lang="en-US" altLang="zh-CN">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矩形 1"/>
          <p:cNvSpPr/>
          <p:nvPr/>
        </p:nvSpPr>
        <p:spPr>
          <a:xfrm>
            <a:off x="130810" y="122555"/>
            <a:ext cx="2623820" cy="829945"/>
          </a:xfrm>
          <a:prstGeom prst="rect">
            <a:avLst/>
          </a:prstGeom>
          <a:noFill/>
          <a:ln>
            <a:noFill/>
          </a:ln>
        </p:spPr>
        <p:txBody>
          <a:bodyPr wrap="none" rtlCol="0" anchor="t">
            <a:spAutoFit/>
          </a:bodyPr>
          <a:p>
            <a:pPr algn="ctr"/>
            <a:r>
              <a:rPr lang="en-US" altLang="zh-CN" sz="4800" b="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Analyzing </a:t>
            </a:r>
            <a:endParaRPr lang="en-US" altLang="zh-CN" sz="4800" b="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
        <p:nvSpPr>
          <p:cNvPr id="3" name="文本框 2"/>
          <p:cNvSpPr txBox="1"/>
          <p:nvPr/>
        </p:nvSpPr>
        <p:spPr>
          <a:xfrm>
            <a:off x="295275" y="986790"/>
            <a:ext cx="4029075" cy="645160"/>
          </a:xfrm>
          <a:prstGeom prst="rect">
            <a:avLst/>
          </a:prstGeom>
          <a:noFill/>
        </p:spPr>
        <p:txBody>
          <a:bodyPr wrap="none" rtlCol="0">
            <a:spAutoFit/>
          </a:bodyPr>
          <a:p>
            <a:r>
              <a:rPr lang="en-US" altLang="zh-CN" sz="3600" b="1">
                <a:solidFill>
                  <a:srgbClr val="00B050"/>
                </a:solidFill>
              </a:rPr>
              <a:t>1. Read for the topic</a:t>
            </a:r>
            <a:endParaRPr lang="en-US" altLang="zh-CN" sz="3600" b="1">
              <a:solidFill>
                <a:srgbClr val="00B050"/>
              </a:solidFill>
            </a:endParaRPr>
          </a:p>
        </p:txBody>
      </p:sp>
      <p:graphicFrame>
        <p:nvGraphicFramePr>
          <p:cNvPr id="5" name="图示 4"/>
          <p:cNvGraphicFramePr/>
          <p:nvPr/>
        </p:nvGraphicFramePr>
        <p:xfrm>
          <a:off x="508000" y="1651000"/>
          <a:ext cx="8128000" cy="5418455"/>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文本框 2"/>
          <p:cNvSpPr txBox="1"/>
          <p:nvPr/>
        </p:nvSpPr>
        <p:spPr>
          <a:xfrm>
            <a:off x="73660" y="99060"/>
            <a:ext cx="4952365" cy="645160"/>
          </a:xfrm>
          <a:prstGeom prst="rect">
            <a:avLst/>
          </a:prstGeom>
          <a:noFill/>
        </p:spPr>
        <p:txBody>
          <a:bodyPr wrap="none" rtlCol="0">
            <a:spAutoFit/>
          </a:bodyPr>
          <a:p>
            <a:r>
              <a:rPr lang="en-US" altLang="zh-CN" sz="3600" b="1">
                <a:solidFill>
                  <a:srgbClr val="00B050"/>
                </a:solidFill>
              </a:rPr>
              <a:t>2. Read for the main idea</a:t>
            </a:r>
            <a:endParaRPr lang="en-US" altLang="zh-CN" sz="3600" b="1">
              <a:solidFill>
                <a:srgbClr val="00B050"/>
              </a:solidFill>
            </a:endParaRPr>
          </a:p>
        </p:txBody>
      </p:sp>
      <p:cxnSp>
        <p:nvCxnSpPr>
          <p:cNvPr id="136" name="直接连接符 135"/>
          <p:cNvCxnSpPr/>
          <p:nvPr>
            <p:custDataLst>
              <p:tags r:id="rId1"/>
            </p:custDataLst>
          </p:nvPr>
        </p:nvCxnSpPr>
        <p:spPr>
          <a:xfrm>
            <a:off x="297053" y="1967552"/>
            <a:ext cx="8751166" cy="0"/>
          </a:xfrm>
          <a:prstGeom prst="line">
            <a:avLst/>
          </a:prstGeom>
          <a:noFill/>
          <a:ln w="3175" cap="flat" cmpd="sng" algn="ctr">
            <a:solidFill>
              <a:srgbClr val="F6C171"/>
            </a:solidFill>
            <a:prstDash val="solid"/>
            <a:miter lim="800000"/>
          </a:ln>
          <a:effectLst/>
        </p:spPr>
      </p:cxnSp>
      <p:grpSp>
        <p:nvGrpSpPr>
          <p:cNvPr id="137" name="组合 136"/>
          <p:cNvGrpSpPr/>
          <p:nvPr>
            <p:custDataLst>
              <p:tags r:id="rId2"/>
            </p:custDataLst>
          </p:nvPr>
        </p:nvGrpSpPr>
        <p:grpSpPr>
          <a:xfrm>
            <a:off x="1329577" y="716584"/>
            <a:ext cx="542066" cy="1250968"/>
            <a:chOff x="1475712" y="3091484"/>
            <a:chExt cx="469104" cy="1082588"/>
          </a:xfrm>
        </p:grpSpPr>
        <p:sp>
          <p:nvSpPr>
            <p:cNvPr id="65" name="任意多边形 64"/>
            <p:cNvSpPr/>
            <p:nvPr>
              <p:custDataLst>
                <p:tags r:id="rId3"/>
              </p:custDataLst>
            </p:nvPr>
          </p:nvSpPr>
          <p:spPr>
            <a:xfrm>
              <a:off x="1475712" y="3091484"/>
              <a:ext cx="469104" cy="469104"/>
            </a:xfrm>
            <a:custGeom>
              <a:avLst/>
              <a:gdLst>
                <a:gd name="connsiteX0" fmla="*/ 668437 w 1336874"/>
                <a:gd name="connsiteY0" fmla="*/ 160795 h 1336874"/>
                <a:gd name="connsiteX1" fmla="*/ 1176080 w 1336874"/>
                <a:gd name="connsiteY1" fmla="*/ 668438 h 1336874"/>
                <a:gd name="connsiteX2" fmla="*/ 668437 w 1336874"/>
                <a:gd name="connsiteY2" fmla="*/ 1176081 h 1336874"/>
                <a:gd name="connsiteX3" fmla="*/ 160794 w 1336874"/>
                <a:gd name="connsiteY3" fmla="*/ 668438 h 1336874"/>
                <a:gd name="connsiteX4" fmla="*/ 668437 w 1336874"/>
                <a:gd name="connsiteY4" fmla="*/ 160795 h 1336874"/>
                <a:gd name="connsiteX5" fmla="*/ 668438 w 1336874"/>
                <a:gd name="connsiteY5" fmla="*/ 147863 h 1336874"/>
                <a:gd name="connsiteX6" fmla="*/ 147863 w 1336874"/>
                <a:gd name="connsiteY6" fmla="*/ 668438 h 1336874"/>
                <a:gd name="connsiteX7" fmla="*/ 668438 w 1336874"/>
                <a:gd name="connsiteY7" fmla="*/ 1189013 h 1336874"/>
                <a:gd name="connsiteX8" fmla="*/ 1189013 w 1336874"/>
                <a:gd name="connsiteY8" fmla="*/ 668438 h 1336874"/>
                <a:gd name="connsiteX9" fmla="*/ 668438 w 1336874"/>
                <a:gd name="connsiteY9" fmla="*/ 147863 h 1336874"/>
                <a:gd name="connsiteX10" fmla="*/ 668438 w 1336874"/>
                <a:gd name="connsiteY10" fmla="*/ 0 h 1336874"/>
                <a:gd name="connsiteX11" fmla="*/ 731595 w 1336874"/>
                <a:gd name="connsiteY11" fmla="*/ 26160 h 1336874"/>
                <a:gd name="connsiteX12" fmla="*/ 817513 w 1336874"/>
                <a:gd name="connsiteY12" fmla="*/ 112080 h 1336874"/>
                <a:gd name="connsiteX13" fmla="*/ 934882 w 1336874"/>
                <a:gd name="connsiteY13" fmla="*/ 80632 h 1336874"/>
                <a:gd name="connsiteX14" fmla="*/ 1002657 w 1336874"/>
                <a:gd name="connsiteY14" fmla="*/ 89554 h 1336874"/>
                <a:gd name="connsiteX15" fmla="*/ 1044271 w 1336874"/>
                <a:gd name="connsiteY15" fmla="*/ 143788 h 1336874"/>
                <a:gd name="connsiteX16" fmla="*/ 1075720 w 1336874"/>
                <a:gd name="connsiteY16" fmla="*/ 261155 h 1336874"/>
                <a:gd name="connsiteX17" fmla="*/ 1193086 w 1336874"/>
                <a:gd name="connsiteY17" fmla="*/ 292605 h 1336874"/>
                <a:gd name="connsiteX18" fmla="*/ 1247321 w 1336874"/>
                <a:gd name="connsiteY18" fmla="*/ 334219 h 1336874"/>
                <a:gd name="connsiteX19" fmla="*/ 1256243 w 1336874"/>
                <a:gd name="connsiteY19" fmla="*/ 401994 h 1336874"/>
                <a:gd name="connsiteX20" fmla="*/ 1224795 w 1336874"/>
                <a:gd name="connsiteY20" fmla="*/ 519361 h 1336874"/>
                <a:gd name="connsiteX21" fmla="*/ 1310714 w 1336874"/>
                <a:gd name="connsiteY21" fmla="*/ 605281 h 1336874"/>
                <a:gd name="connsiteX22" fmla="*/ 1336874 w 1336874"/>
                <a:gd name="connsiteY22" fmla="*/ 668437 h 1336874"/>
                <a:gd name="connsiteX23" fmla="*/ 1310714 w 1336874"/>
                <a:gd name="connsiteY23" fmla="*/ 731594 h 1336874"/>
                <a:gd name="connsiteX24" fmla="*/ 1224795 w 1336874"/>
                <a:gd name="connsiteY24" fmla="*/ 817513 h 1336874"/>
                <a:gd name="connsiteX25" fmla="*/ 1256243 w 1336874"/>
                <a:gd name="connsiteY25" fmla="*/ 934880 h 1336874"/>
                <a:gd name="connsiteX26" fmla="*/ 1247320 w 1336874"/>
                <a:gd name="connsiteY26" fmla="*/ 1002657 h 1336874"/>
                <a:gd name="connsiteX27" fmla="*/ 1193086 w 1336874"/>
                <a:gd name="connsiteY27" fmla="*/ 1044271 h 1336874"/>
                <a:gd name="connsiteX28" fmla="*/ 1075719 w 1336874"/>
                <a:gd name="connsiteY28" fmla="*/ 1075719 h 1336874"/>
                <a:gd name="connsiteX29" fmla="*/ 1044271 w 1336874"/>
                <a:gd name="connsiteY29" fmla="*/ 1193088 h 1336874"/>
                <a:gd name="connsiteX30" fmla="*/ 1002654 w 1336874"/>
                <a:gd name="connsiteY30" fmla="*/ 1247321 h 1336874"/>
                <a:gd name="connsiteX31" fmla="*/ 934880 w 1336874"/>
                <a:gd name="connsiteY31" fmla="*/ 1256244 h 1336874"/>
                <a:gd name="connsiteX32" fmla="*/ 817512 w 1336874"/>
                <a:gd name="connsiteY32" fmla="*/ 1224795 h 1336874"/>
                <a:gd name="connsiteX33" fmla="*/ 731594 w 1336874"/>
                <a:gd name="connsiteY33" fmla="*/ 1310714 h 1336874"/>
                <a:gd name="connsiteX34" fmla="*/ 668437 w 1336874"/>
                <a:gd name="connsiteY34" fmla="*/ 1336874 h 1336874"/>
                <a:gd name="connsiteX35" fmla="*/ 605281 w 1336874"/>
                <a:gd name="connsiteY35" fmla="*/ 1310714 h 1336874"/>
                <a:gd name="connsiteX36" fmla="*/ 519361 w 1336874"/>
                <a:gd name="connsiteY36" fmla="*/ 1224795 h 1336874"/>
                <a:gd name="connsiteX37" fmla="*/ 401995 w 1336874"/>
                <a:gd name="connsiteY37" fmla="*/ 1256244 h 1336874"/>
                <a:gd name="connsiteX38" fmla="*/ 334219 w 1336874"/>
                <a:gd name="connsiteY38" fmla="*/ 1247320 h 1336874"/>
                <a:gd name="connsiteX39" fmla="*/ 292605 w 1336874"/>
                <a:gd name="connsiteY39" fmla="*/ 1193086 h 1336874"/>
                <a:gd name="connsiteX40" fmla="*/ 261155 w 1336874"/>
                <a:gd name="connsiteY40" fmla="*/ 1075719 h 1336874"/>
                <a:gd name="connsiteX41" fmla="*/ 143788 w 1336874"/>
                <a:gd name="connsiteY41" fmla="*/ 1044271 h 1336874"/>
                <a:gd name="connsiteX42" fmla="*/ 89554 w 1336874"/>
                <a:gd name="connsiteY42" fmla="*/ 1002656 h 1336874"/>
                <a:gd name="connsiteX43" fmla="*/ 80632 w 1336874"/>
                <a:gd name="connsiteY43" fmla="*/ 934880 h 1336874"/>
                <a:gd name="connsiteX44" fmla="*/ 112080 w 1336874"/>
                <a:gd name="connsiteY44" fmla="*/ 817513 h 1336874"/>
                <a:gd name="connsiteX45" fmla="*/ 26162 w 1336874"/>
                <a:gd name="connsiteY45" fmla="*/ 731594 h 1336874"/>
                <a:gd name="connsiteX46" fmla="*/ 0 w 1336874"/>
                <a:gd name="connsiteY46" fmla="*/ 668437 h 1336874"/>
                <a:gd name="connsiteX47" fmla="*/ 26160 w 1336874"/>
                <a:gd name="connsiteY47" fmla="*/ 605281 h 1336874"/>
                <a:gd name="connsiteX48" fmla="*/ 112080 w 1336874"/>
                <a:gd name="connsiteY48" fmla="*/ 519361 h 1336874"/>
                <a:gd name="connsiteX49" fmla="*/ 80632 w 1336874"/>
                <a:gd name="connsiteY49" fmla="*/ 401994 h 1336874"/>
                <a:gd name="connsiteX50" fmla="*/ 89554 w 1336874"/>
                <a:gd name="connsiteY50" fmla="*/ 334219 h 1336874"/>
                <a:gd name="connsiteX51" fmla="*/ 143788 w 1336874"/>
                <a:gd name="connsiteY51" fmla="*/ 292603 h 1336874"/>
                <a:gd name="connsiteX52" fmla="*/ 261155 w 1336874"/>
                <a:gd name="connsiteY52" fmla="*/ 261155 h 1336874"/>
                <a:gd name="connsiteX53" fmla="*/ 292605 w 1336874"/>
                <a:gd name="connsiteY53" fmla="*/ 143788 h 1336874"/>
                <a:gd name="connsiteX54" fmla="*/ 334219 w 1336874"/>
                <a:gd name="connsiteY54" fmla="*/ 89554 h 1336874"/>
                <a:gd name="connsiteX55" fmla="*/ 366597 w 1336874"/>
                <a:gd name="connsiteY55" fmla="*/ 78413 h 1336874"/>
                <a:gd name="connsiteX56" fmla="*/ 401995 w 1336874"/>
                <a:gd name="connsiteY56" fmla="*/ 80632 h 1336874"/>
                <a:gd name="connsiteX57" fmla="*/ 519363 w 1336874"/>
                <a:gd name="connsiteY57" fmla="*/ 112080 h 1336874"/>
                <a:gd name="connsiteX58" fmla="*/ 605281 w 1336874"/>
                <a:gd name="connsiteY58" fmla="*/ 26160 h 1336874"/>
                <a:gd name="connsiteX59" fmla="*/ 668438 w 1336874"/>
                <a:gd name="connsiteY59" fmla="*/ 0 h 13368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1336874" h="1336874">
                  <a:moveTo>
                    <a:pt x="668437" y="160795"/>
                  </a:moveTo>
                  <a:cubicBezTo>
                    <a:pt x="948800" y="160795"/>
                    <a:pt x="1176080" y="388075"/>
                    <a:pt x="1176080" y="668438"/>
                  </a:cubicBezTo>
                  <a:cubicBezTo>
                    <a:pt x="1176080" y="948801"/>
                    <a:pt x="948800" y="1176081"/>
                    <a:pt x="668437" y="1176081"/>
                  </a:cubicBezTo>
                  <a:cubicBezTo>
                    <a:pt x="388074" y="1176081"/>
                    <a:pt x="160794" y="948801"/>
                    <a:pt x="160794" y="668438"/>
                  </a:cubicBezTo>
                  <a:cubicBezTo>
                    <a:pt x="160794" y="388075"/>
                    <a:pt x="388074" y="160795"/>
                    <a:pt x="668437" y="160795"/>
                  </a:cubicBezTo>
                  <a:close/>
                  <a:moveTo>
                    <a:pt x="668438" y="147863"/>
                  </a:moveTo>
                  <a:cubicBezTo>
                    <a:pt x="380932" y="147863"/>
                    <a:pt x="147863" y="380932"/>
                    <a:pt x="147863" y="668438"/>
                  </a:cubicBezTo>
                  <a:cubicBezTo>
                    <a:pt x="147863" y="955944"/>
                    <a:pt x="380932" y="1189013"/>
                    <a:pt x="668438" y="1189013"/>
                  </a:cubicBezTo>
                  <a:cubicBezTo>
                    <a:pt x="955944" y="1189013"/>
                    <a:pt x="1189013" y="955944"/>
                    <a:pt x="1189013" y="668438"/>
                  </a:cubicBezTo>
                  <a:cubicBezTo>
                    <a:pt x="1189013" y="380932"/>
                    <a:pt x="955944" y="147863"/>
                    <a:pt x="668438" y="147863"/>
                  </a:cubicBezTo>
                  <a:close/>
                  <a:moveTo>
                    <a:pt x="668438" y="0"/>
                  </a:moveTo>
                  <a:cubicBezTo>
                    <a:pt x="691296" y="-1"/>
                    <a:pt x="714154" y="8720"/>
                    <a:pt x="731595" y="26160"/>
                  </a:cubicBezTo>
                  <a:lnTo>
                    <a:pt x="817513" y="112080"/>
                  </a:lnTo>
                  <a:lnTo>
                    <a:pt x="934882" y="80632"/>
                  </a:lnTo>
                  <a:cubicBezTo>
                    <a:pt x="958704" y="74247"/>
                    <a:pt x="982861" y="78124"/>
                    <a:pt x="1002657" y="89554"/>
                  </a:cubicBezTo>
                  <a:cubicBezTo>
                    <a:pt x="1022452" y="100983"/>
                    <a:pt x="1037888" y="119964"/>
                    <a:pt x="1044271" y="143788"/>
                  </a:cubicBezTo>
                  <a:lnTo>
                    <a:pt x="1075720" y="261155"/>
                  </a:lnTo>
                  <a:lnTo>
                    <a:pt x="1193086" y="292605"/>
                  </a:lnTo>
                  <a:cubicBezTo>
                    <a:pt x="1216911" y="298987"/>
                    <a:pt x="1235893" y="314423"/>
                    <a:pt x="1247321" y="334219"/>
                  </a:cubicBezTo>
                  <a:cubicBezTo>
                    <a:pt x="1258750" y="354015"/>
                    <a:pt x="1262627" y="378170"/>
                    <a:pt x="1256243" y="401994"/>
                  </a:cubicBezTo>
                  <a:lnTo>
                    <a:pt x="1224795" y="519361"/>
                  </a:lnTo>
                  <a:lnTo>
                    <a:pt x="1310714" y="605281"/>
                  </a:lnTo>
                  <a:cubicBezTo>
                    <a:pt x="1328155" y="622721"/>
                    <a:pt x="1336874" y="645580"/>
                    <a:pt x="1336874" y="668437"/>
                  </a:cubicBezTo>
                  <a:cubicBezTo>
                    <a:pt x="1336875" y="691296"/>
                    <a:pt x="1328155" y="714154"/>
                    <a:pt x="1310714" y="731594"/>
                  </a:cubicBezTo>
                  <a:lnTo>
                    <a:pt x="1224795" y="817513"/>
                  </a:lnTo>
                  <a:lnTo>
                    <a:pt x="1256243" y="934880"/>
                  </a:lnTo>
                  <a:cubicBezTo>
                    <a:pt x="1262626" y="958704"/>
                    <a:pt x="1258749" y="982861"/>
                    <a:pt x="1247320" y="1002657"/>
                  </a:cubicBezTo>
                  <a:cubicBezTo>
                    <a:pt x="1235892" y="1022452"/>
                    <a:pt x="1216910" y="1037888"/>
                    <a:pt x="1193086" y="1044271"/>
                  </a:cubicBezTo>
                  <a:lnTo>
                    <a:pt x="1075719" y="1075719"/>
                  </a:lnTo>
                  <a:lnTo>
                    <a:pt x="1044271" y="1193088"/>
                  </a:lnTo>
                  <a:cubicBezTo>
                    <a:pt x="1037888" y="1216910"/>
                    <a:pt x="1022452" y="1235892"/>
                    <a:pt x="1002654" y="1247321"/>
                  </a:cubicBezTo>
                  <a:cubicBezTo>
                    <a:pt x="982860" y="1258750"/>
                    <a:pt x="958704" y="1262627"/>
                    <a:pt x="934880" y="1256244"/>
                  </a:cubicBezTo>
                  <a:lnTo>
                    <a:pt x="817512" y="1224795"/>
                  </a:lnTo>
                  <a:lnTo>
                    <a:pt x="731594" y="1310714"/>
                  </a:lnTo>
                  <a:cubicBezTo>
                    <a:pt x="714154" y="1328153"/>
                    <a:pt x="691296" y="1336874"/>
                    <a:pt x="668437" y="1336874"/>
                  </a:cubicBezTo>
                  <a:cubicBezTo>
                    <a:pt x="645579" y="1336874"/>
                    <a:pt x="622720" y="1328153"/>
                    <a:pt x="605281" y="1310714"/>
                  </a:cubicBezTo>
                  <a:lnTo>
                    <a:pt x="519361" y="1224795"/>
                  </a:lnTo>
                  <a:lnTo>
                    <a:pt x="401995" y="1256244"/>
                  </a:lnTo>
                  <a:cubicBezTo>
                    <a:pt x="378172" y="1262627"/>
                    <a:pt x="354015" y="1258750"/>
                    <a:pt x="334219" y="1247320"/>
                  </a:cubicBezTo>
                  <a:cubicBezTo>
                    <a:pt x="314424" y="1235892"/>
                    <a:pt x="298988" y="1216910"/>
                    <a:pt x="292605" y="1193086"/>
                  </a:cubicBezTo>
                  <a:lnTo>
                    <a:pt x="261155" y="1075719"/>
                  </a:lnTo>
                  <a:lnTo>
                    <a:pt x="143788" y="1044271"/>
                  </a:lnTo>
                  <a:cubicBezTo>
                    <a:pt x="119964" y="1037888"/>
                    <a:pt x="100983" y="1022452"/>
                    <a:pt x="89554" y="1002656"/>
                  </a:cubicBezTo>
                  <a:cubicBezTo>
                    <a:pt x="78124" y="982861"/>
                    <a:pt x="74247" y="958704"/>
                    <a:pt x="80632" y="934880"/>
                  </a:cubicBezTo>
                  <a:lnTo>
                    <a:pt x="112080" y="817513"/>
                  </a:lnTo>
                  <a:lnTo>
                    <a:pt x="26162" y="731594"/>
                  </a:lnTo>
                  <a:cubicBezTo>
                    <a:pt x="8720" y="714154"/>
                    <a:pt x="0" y="691296"/>
                    <a:pt x="0" y="668437"/>
                  </a:cubicBezTo>
                  <a:cubicBezTo>
                    <a:pt x="0" y="645580"/>
                    <a:pt x="8721" y="622721"/>
                    <a:pt x="26160" y="605281"/>
                  </a:cubicBezTo>
                  <a:lnTo>
                    <a:pt x="112080" y="519361"/>
                  </a:lnTo>
                  <a:lnTo>
                    <a:pt x="80632" y="401994"/>
                  </a:lnTo>
                  <a:cubicBezTo>
                    <a:pt x="74247" y="378172"/>
                    <a:pt x="78124" y="354015"/>
                    <a:pt x="89554" y="334219"/>
                  </a:cubicBezTo>
                  <a:cubicBezTo>
                    <a:pt x="100983" y="314423"/>
                    <a:pt x="119964" y="298987"/>
                    <a:pt x="143788" y="292603"/>
                  </a:cubicBezTo>
                  <a:lnTo>
                    <a:pt x="261155" y="261155"/>
                  </a:lnTo>
                  <a:lnTo>
                    <a:pt x="292605" y="143788"/>
                  </a:lnTo>
                  <a:cubicBezTo>
                    <a:pt x="298988" y="119964"/>
                    <a:pt x="314423" y="100983"/>
                    <a:pt x="334219" y="89554"/>
                  </a:cubicBezTo>
                  <a:cubicBezTo>
                    <a:pt x="344118" y="83838"/>
                    <a:pt x="355106" y="80012"/>
                    <a:pt x="366597" y="78413"/>
                  </a:cubicBezTo>
                  <a:cubicBezTo>
                    <a:pt x="378087" y="76813"/>
                    <a:pt x="390083" y="77440"/>
                    <a:pt x="401995" y="80632"/>
                  </a:cubicBezTo>
                  <a:lnTo>
                    <a:pt x="519363" y="112080"/>
                  </a:lnTo>
                  <a:lnTo>
                    <a:pt x="605281" y="26160"/>
                  </a:lnTo>
                  <a:cubicBezTo>
                    <a:pt x="622721" y="8721"/>
                    <a:pt x="645580" y="0"/>
                    <a:pt x="668438" y="0"/>
                  </a:cubicBezTo>
                  <a:close/>
                </a:path>
              </a:pathLst>
            </a:custGeom>
            <a:solidFill>
              <a:srgbClr val="F27255"/>
            </a:solidFill>
            <a:ln w="12700" cap="flat" cmpd="sng" algn="ctr">
              <a:noFill/>
              <a:prstDash val="solid"/>
              <a:miter lim="800000"/>
            </a:ln>
            <a:effectLst/>
          </p:spPr>
          <p:txBody>
            <a:bodyPr rtlCol="0" anchor="ctr"/>
            <a:p>
              <a:pPr algn="ctr"/>
              <a:r>
                <a:rPr lang="en-US" altLang="zh-CN" dirty="0" smtClean="0">
                  <a:solidFill>
                    <a:sysClr val="window" lastClr="FFFFFF"/>
                  </a:solidFill>
                </a:rPr>
                <a:t>A</a:t>
              </a:r>
              <a:endParaRPr lang="zh-CN" altLang="en-US" dirty="0">
                <a:solidFill>
                  <a:sysClr val="window" lastClr="FFFFFF"/>
                </a:solidFill>
              </a:endParaRPr>
            </a:p>
          </p:txBody>
        </p:sp>
        <p:sp>
          <p:nvSpPr>
            <p:cNvPr id="134" name="任意多边形 133"/>
            <p:cNvSpPr/>
            <p:nvPr>
              <p:custDataLst>
                <p:tags r:id="rId4"/>
              </p:custDataLst>
            </p:nvPr>
          </p:nvSpPr>
          <p:spPr>
            <a:xfrm flipH="1">
              <a:off x="1528117" y="3535187"/>
              <a:ext cx="364295" cy="638885"/>
            </a:xfrm>
            <a:custGeom>
              <a:avLst/>
              <a:gdLst>
                <a:gd name="connsiteX0" fmla="*/ 182147 w 364295"/>
                <a:gd name="connsiteY0" fmla="*/ 89231 h 638885"/>
                <a:gd name="connsiteX1" fmla="*/ 195488 w 364295"/>
                <a:gd name="connsiteY1" fmla="*/ 98229 h 638885"/>
                <a:gd name="connsiteX2" fmla="*/ 195488 w 364295"/>
                <a:gd name="connsiteY2" fmla="*/ 341746 h 638885"/>
                <a:gd name="connsiteX3" fmla="*/ 188909 w 364295"/>
                <a:gd name="connsiteY3" fmla="*/ 407010 h 638885"/>
                <a:gd name="connsiteX4" fmla="*/ 182147 w 364295"/>
                <a:gd name="connsiteY4" fmla="*/ 428793 h 638885"/>
                <a:gd name="connsiteX5" fmla="*/ 175385 w 364295"/>
                <a:gd name="connsiteY5" fmla="*/ 407010 h 638885"/>
                <a:gd name="connsiteX6" fmla="*/ 168806 w 364295"/>
                <a:gd name="connsiteY6" fmla="*/ 341746 h 638885"/>
                <a:gd name="connsiteX7" fmla="*/ 168806 w 364295"/>
                <a:gd name="connsiteY7" fmla="*/ 98229 h 638885"/>
                <a:gd name="connsiteX8" fmla="*/ 234333 w 364295"/>
                <a:gd name="connsiteY8" fmla="*/ 0 h 638885"/>
                <a:gd name="connsiteX9" fmla="*/ 204255 w 364295"/>
                <a:gd name="connsiteY9" fmla="*/ 30077 h 638885"/>
                <a:gd name="connsiteX10" fmla="*/ 182146 w 364295"/>
                <a:gd name="connsiteY10" fmla="*/ 39235 h 638885"/>
                <a:gd name="connsiteX11" fmla="*/ 160036 w 364295"/>
                <a:gd name="connsiteY11" fmla="*/ 30077 h 638885"/>
                <a:gd name="connsiteX12" fmla="*/ 129959 w 364295"/>
                <a:gd name="connsiteY12" fmla="*/ 0 h 638885"/>
                <a:gd name="connsiteX13" fmla="*/ 88872 w 364295"/>
                <a:gd name="connsiteY13" fmla="*/ 11009 h 638885"/>
                <a:gd name="connsiteX14" fmla="*/ 65147 w 364295"/>
                <a:gd name="connsiteY14" fmla="*/ 7885 h 638885"/>
                <a:gd name="connsiteX15" fmla="*/ 62057 w 364295"/>
                <a:gd name="connsiteY15" fmla="*/ 3859 h 638885"/>
                <a:gd name="connsiteX16" fmla="*/ 62057 w 364295"/>
                <a:gd name="connsiteY16" fmla="*/ 8240 h 638885"/>
                <a:gd name="connsiteX17" fmla="*/ 63188 w 364295"/>
                <a:gd name="connsiteY17" fmla="*/ 9003 h 638885"/>
                <a:gd name="connsiteX18" fmla="*/ 62058 w 364295"/>
                <a:gd name="connsiteY18" fmla="*/ 9003 h 638885"/>
                <a:gd name="connsiteX19" fmla="*/ 62057 w 364295"/>
                <a:gd name="connsiteY19" fmla="*/ 341746 h 638885"/>
                <a:gd name="connsiteX20" fmla="*/ 95894 w 364295"/>
                <a:gd name="connsiteY20" fmla="*/ 509348 h 638885"/>
                <a:gd name="connsiteX21" fmla="*/ 117874 w 364295"/>
                <a:gd name="connsiteY21" fmla="*/ 549842 h 638885"/>
                <a:gd name="connsiteX22" fmla="*/ 100640 w 364295"/>
                <a:gd name="connsiteY22" fmla="*/ 570730 h 638885"/>
                <a:gd name="connsiteX23" fmla="*/ 52714 w 364295"/>
                <a:gd name="connsiteY23" fmla="*/ 610273 h 638885"/>
                <a:gd name="connsiteX24" fmla="*/ 0 w 364295"/>
                <a:gd name="connsiteY24" fmla="*/ 638885 h 638885"/>
                <a:gd name="connsiteX25" fmla="*/ 364295 w 364295"/>
                <a:gd name="connsiteY25" fmla="*/ 638885 h 638885"/>
                <a:gd name="connsiteX26" fmla="*/ 311581 w 364295"/>
                <a:gd name="connsiteY26" fmla="*/ 610273 h 638885"/>
                <a:gd name="connsiteX27" fmla="*/ 263655 w 364295"/>
                <a:gd name="connsiteY27" fmla="*/ 570730 h 638885"/>
                <a:gd name="connsiteX28" fmla="*/ 246420 w 364295"/>
                <a:gd name="connsiteY28" fmla="*/ 549842 h 638885"/>
                <a:gd name="connsiteX29" fmla="*/ 268400 w 364295"/>
                <a:gd name="connsiteY29" fmla="*/ 509348 h 638885"/>
                <a:gd name="connsiteX30" fmla="*/ 302237 w 364295"/>
                <a:gd name="connsiteY30" fmla="*/ 341746 h 638885"/>
                <a:gd name="connsiteX31" fmla="*/ 302237 w 364295"/>
                <a:gd name="connsiteY31" fmla="*/ 9003 h 638885"/>
                <a:gd name="connsiteX32" fmla="*/ 301107 w 364295"/>
                <a:gd name="connsiteY32" fmla="*/ 9003 h 638885"/>
                <a:gd name="connsiteX33" fmla="*/ 302237 w 364295"/>
                <a:gd name="connsiteY33" fmla="*/ 8240 h 638885"/>
                <a:gd name="connsiteX34" fmla="*/ 302237 w 364295"/>
                <a:gd name="connsiteY34" fmla="*/ 3856 h 638885"/>
                <a:gd name="connsiteX35" fmla="*/ 299146 w 364295"/>
                <a:gd name="connsiteY35" fmla="*/ 7885 h 638885"/>
                <a:gd name="connsiteX36" fmla="*/ 275420 w 364295"/>
                <a:gd name="connsiteY36" fmla="*/ 11009 h 6388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64295" h="638885">
                  <a:moveTo>
                    <a:pt x="182147" y="89231"/>
                  </a:moveTo>
                  <a:lnTo>
                    <a:pt x="195488" y="98229"/>
                  </a:lnTo>
                  <a:lnTo>
                    <a:pt x="195488" y="341746"/>
                  </a:lnTo>
                  <a:cubicBezTo>
                    <a:pt x="195488" y="364102"/>
                    <a:pt x="193223" y="385929"/>
                    <a:pt x="188909" y="407010"/>
                  </a:cubicBezTo>
                  <a:lnTo>
                    <a:pt x="182147" y="428793"/>
                  </a:lnTo>
                  <a:lnTo>
                    <a:pt x="175385" y="407010"/>
                  </a:lnTo>
                  <a:cubicBezTo>
                    <a:pt x="171072" y="385929"/>
                    <a:pt x="168806" y="364102"/>
                    <a:pt x="168806" y="341746"/>
                  </a:cubicBezTo>
                  <a:lnTo>
                    <a:pt x="168806" y="98229"/>
                  </a:lnTo>
                  <a:close/>
                  <a:moveTo>
                    <a:pt x="234333" y="0"/>
                  </a:moveTo>
                  <a:lnTo>
                    <a:pt x="204255" y="30077"/>
                  </a:lnTo>
                  <a:cubicBezTo>
                    <a:pt x="198150" y="36182"/>
                    <a:pt x="190148" y="39235"/>
                    <a:pt x="182146" y="39235"/>
                  </a:cubicBezTo>
                  <a:cubicBezTo>
                    <a:pt x="174144" y="39235"/>
                    <a:pt x="166142" y="36182"/>
                    <a:pt x="160036" y="30077"/>
                  </a:cubicBezTo>
                  <a:lnTo>
                    <a:pt x="129959" y="0"/>
                  </a:lnTo>
                  <a:lnTo>
                    <a:pt x="88872" y="11009"/>
                  </a:lnTo>
                  <a:cubicBezTo>
                    <a:pt x="80532" y="13244"/>
                    <a:pt x="72076" y="11887"/>
                    <a:pt x="65147" y="7885"/>
                  </a:cubicBezTo>
                  <a:lnTo>
                    <a:pt x="62057" y="3859"/>
                  </a:lnTo>
                  <a:lnTo>
                    <a:pt x="62057" y="8240"/>
                  </a:lnTo>
                  <a:lnTo>
                    <a:pt x="63188" y="9003"/>
                  </a:lnTo>
                  <a:lnTo>
                    <a:pt x="62058" y="9003"/>
                  </a:lnTo>
                  <a:lnTo>
                    <a:pt x="62057" y="341746"/>
                  </a:lnTo>
                  <a:cubicBezTo>
                    <a:pt x="62057" y="401197"/>
                    <a:pt x="74106" y="457834"/>
                    <a:pt x="95894" y="509348"/>
                  </a:cubicBezTo>
                  <a:lnTo>
                    <a:pt x="117874" y="549842"/>
                  </a:lnTo>
                  <a:lnTo>
                    <a:pt x="100640" y="570730"/>
                  </a:lnTo>
                  <a:cubicBezTo>
                    <a:pt x="85989" y="585381"/>
                    <a:pt x="69942" y="598634"/>
                    <a:pt x="52714" y="610273"/>
                  </a:cubicBezTo>
                  <a:lnTo>
                    <a:pt x="0" y="638885"/>
                  </a:lnTo>
                  <a:lnTo>
                    <a:pt x="364295" y="638885"/>
                  </a:lnTo>
                  <a:lnTo>
                    <a:pt x="311581" y="610273"/>
                  </a:lnTo>
                  <a:cubicBezTo>
                    <a:pt x="294353" y="598634"/>
                    <a:pt x="278305" y="585381"/>
                    <a:pt x="263655" y="570730"/>
                  </a:cubicBezTo>
                  <a:lnTo>
                    <a:pt x="246420" y="549842"/>
                  </a:lnTo>
                  <a:lnTo>
                    <a:pt x="268400" y="509348"/>
                  </a:lnTo>
                  <a:cubicBezTo>
                    <a:pt x="290189" y="457834"/>
                    <a:pt x="302237" y="401197"/>
                    <a:pt x="302237" y="341746"/>
                  </a:cubicBezTo>
                  <a:lnTo>
                    <a:pt x="302237" y="9003"/>
                  </a:lnTo>
                  <a:lnTo>
                    <a:pt x="301107" y="9003"/>
                  </a:lnTo>
                  <a:lnTo>
                    <a:pt x="302237" y="8240"/>
                  </a:lnTo>
                  <a:lnTo>
                    <a:pt x="302237" y="3856"/>
                  </a:lnTo>
                  <a:lnTo>
                    <a:pt x="299146" y="7885"/>
                  </a:lnTo>
                  <a:cubicBezTo>
                    <a:pt x="292216" y="11887"/>
                    <a:pt x="283760" y="13244"/>
                    <a:pt x="275420" y="11009"/>
                  </a:cubicBezTo>
                  <a:close/>
                </a:path>
              </a:pathLst>
            </a:custGeom>
            <a:solidFill>
              <a:srgbClr val="F6C171"/>
            </a:solidFill>
            <a:ln w="12700" cap="flat" cmpd="sng" algn="ctr">
              <a:noFill/>
              <a:prstDash val="solid"/>
              <a:miter lim="800000"/>
            </a:ln>
            <a:effectLst/>
          </p:spPr>
          <p:txBody>
            <a:bodyPr wrap="square" rtlCol="0" anchor="ctr">
              <a:noAutofit/>
            </a:bodyPr>
            <a:p>
              <a:pPr algn="ctr"/>
              <a:endParaRPr lang="zh-CN" altLang="en-US">
                <a:solidFill>
                  <a:sysClr val="window" lastClr="FFFFFF"/>
                </a:solidFill>
              </a:endParaRPr>
            </a:p>
          </p:txBody>
        </p:sp>
      </p:grpSp>
      <p:sp>
        <p:nvSpPr>
          <p:cNvPr id="155" name="文本框 154"/>
          <p:cNvSpPr txBox="1"/>
          <p:nvPr>
            <p:custDataLst>
              <p:tags r:id="rId5"/>
            </p:custDataLst>
          </p:nvPr>
        </p:nvSpPr>
        <p:spPr>
          <a:xfrm>
            <a:off x="297180" y="2211070"/>
            <a:ext cx="1957070" cy="626745"/>
          </a:xfrm>
          <a:prstGeom prst="rect">
            <a:avLst/>
          </a:prstGeom>
          <a:noFill/>
        </p:spPr>
        <p:txBody>
          <a:bodyPr wrap="square" rtlCol="0" anchor="b">
            <a:noAutofit/>
          </a:bodyPr>
          <a:p>
            <a:pPr algn="ctr">
              <a:lnSpc>
                <a:spcPct val="150000"/>
              </a:lnSpc>
            </a:pPr>
            <a:r>
              <a:rPr lang="en-US" altLang="zh-CN" sz="2800" dirty="0"/>
              <a:t>go hunting </a:t>
            </a:r>
            <a:endParaRPr lang="en-US" altLang="zh-CN" sz="2800" dirty="0"/>
          </a:p>
        </p:txBody>
      </p:sp>
      <p:grpSp>
        <p:nvGrpSpPr>
          <p:cNvPr id="156" name="组合 155"/>
          <p:cNvGrpSpPr/>
          <p:nvPr>
            <p:custDataLst>
              <p:tags r:id="rId6"/>
            </p:custDataLst>
          </p:nvPr>
        </p:nvGrpSpPr>
        <p:grpSpPr>
          <a:xfrm>
            <a:off x="4401604" y="716584"/>
            <a:ext cx="542066" cy="1250968"/>
            <a:chOff x="1475712" y="3091484"/>
            <a:chExt cx="469104" cy="1082588"/>
          </a:xfrm>
        </p:grpSpPr>
        <p:sp>
          <p:nvSpPr>
            <p:cNvPr id="157" name="任意多边形 156"/>
            <p:cNvSpPr/>
            <p:nvPr>
              <p:custDataLst>
                <p:tags r:id="rId7"/>
              </p:custDataLst>
            </p:nvPr>
          </p:nvSpPr>
          <p:spPr>
            <a:xfrm>
              <a:off x="1475712" y="3091484"/>
              <a:ext cx="469104" cy="469104"/>
            </a:xfrm>
            <a:custGeom>
              <a:avLst/>
              <a:gdLst>
                <a:gd name="connsiteX0" fmla="*/ 668437 w 1336874"/>
                <a:gd name="connsiteY0" fmla="*/ 160795 h 1336874"/>
                <a:gd name="connsiteX1" fmla="*/ 1176080 w 1336874"/>
                <a:gd name="connsiteY1" fmla="*/ 668438 h 1336874"/>
                <a:gd name="connsiteX2" fmla="*/ 668437 w 1336874"/>
                <a:gd name="connsiteY2" fmla="*/ 1176081 h 1336874"/>
                <a:gd name="connsiteX3" fmla="*/ 160794 w 1336874"/>
                <a:gd name="connsiteY3" fmla="*/ 668438 h 1336874"/>
                <a:gd name="connsiteX4" fmla="*/ 668437 w 1336874"/>
                <a:gd name="connsiteY4" fmla="*/ 160795 h 1336874"/>
                <a:gd name="connsiteX5" fmla="*/ 668438 w 1336874"/>
                <a:gd name="connsiteY5" fmla="*/ 147863 h 1336874"/>
                <a:gd name="connsiteX6" fmla="*/ 147863 w 1336874"/>
                <a:gd name="connsiteY6" fmla="*/ 668438 h 1336874"/>
                <a:gd name="connsiteX7" fmla="*/ 668438 w 1336874"/>
                <a:gd name="connsiteY7" fmla="*/ 1189013 h 1336874"/>
                <a:gd name="connsiteX8" fmla="*/ 1189013 w 1336874"/>
                <a:gd name="connsiteY8" fmla="*/ 668438 h 1336874"/>
                <a:gd name="connsiteX9" fmla="*/ 668438 w 1336874"/>
                <a:gd name="connsiteY9" fmla="*/ 147863 h 1336874"/>
                <a:gd name="connsiteX10" fmla="*/ 668438 w 1336874"/>
                <a:gd name="connsiteY10" fmla="*/ 0 h 1336874"/>
                <a:gd name="connsiteX11" fmla="*/ 731595 w 1336874"/>
                <a:gd name="connsiteY11" fmla="*/ 26160 h 1336874"/>
                <a:gd name="connsiteX12" fmla="*/ 817513 w 1336874"/>
                <a:gd name="connsiteY12" fmla="*/ 112080 h 1336874"/>
                <a:gd name="connsiteX13" fmla="*/ 934882 w 1336874"/>
                <a:gd name="connsiteY13" fmla="*/ 80632 h 1336874"/>
                <a:gd name="connsiteX14" fmla="*/ 1002657 w 1336874"/>
                <a:gd name="connsiteY14" fmla="*/ 89554 h 1336874"/>
                <a:gd name="connsiteX15" fmla="*/ 1044271 w 1336874"/>
                <a:gd name="connsiteY15" fmla="*/ 143788 h 1336874"/>
                <a:gd name="connsiteX16" fmla="*/ 1075720 w 1336874"/>
                <a:gd name="connsiteY16" fmla="*/ 261155 h 1336874"/>
                <a:gd name="connsiteX17" fmla="*/ 1193086 w 1336874"/>
                <a:gd name="connsiteY17" fmla="*/ 292605 h 1336874"/>
                <a:gd name="connsiteX18" fmla="*/ 1247321 w 1336874"/>
                <a:gd name="connsiteY18" fmla="*/ 334219 h 1336874"/>
                <a:gd name="connsiteX19" fmla="*/ 1256243 w 1336874"/>
                <a:gd name="connsiteY19" fmla="*/ 401994 h 1336874"/>
                <a:gd name="connsiteX20" fmla="*/ 1224795 w 1336874"/>
                <a:gd name="connsiteY20" fmla="*/ 519361 h 1336874"/>
                <a:gd name="connsiteX21" fmla="*/ 1310714 w 1336874"/>
                <a:gd name="connsiteY21" fmla="*/ 605281 h 1336874"/>
                <a:gd name="connsiteX22" fmla="*/ 1336874 w 1336874"/>
                <a:gd name="connsiteY22" fmla="*/ 668437 h 1336874"/>
                <a:gd name="connsiteX23" fmla="*/ 1310714 w 1336874"/>
                <a:gd name="connsiteY23" fmla="*/ 731594 h 1336874"/>
                <a:gd name="connsiteX24" fmla="*/ 1224795 w 1336874"/>
                <a:gd name="connsiteY24" fmla="*/ 817513 h 1336874"/>
                <a:gd name="connsiteX25" fmla="*/ 1256243 w 1336874"/>
                <a:gd name="connsiteY25" fmla="*/ 934880 h 1336874"/>
                <a:gd name="connsiteX26" fmla="*/ 1247320 w 1336874"/>
                <a:gd name="connsiteY26" fmla="*/ 1002657 h 1336874"/>
                <a:gd name="connsiteX27" fmla="*/ 1193086 w 1336874"/>
                <a:gd name="connsiteY27" fmla="*/ 1044271 h 1336874"/>
                <a:gd name="connsiteX28" fmla="*/ 1075719 w 1336874"/>
                <a:gd name="connsiteY28" fmla="*/ 1075719 h 1336874"/>
                <a:gd name="connsiteX29" fmla="*/ 1044271 w 1336874"/>
                <a:gd name="connsiteY29" fmla="*/ 1193088 h 1336874"/>
                <a:gd name="connsiteX30" fmla="*/ 1002654 w 1336874"/>
                <a:gd name="connsiteY30" fmla="*/ 1247321 h 1336874"/>
                <a:gd name="connsiteX31" fmla="*/ 934880 w 1336874"/>
                <a:gd name="connsiteY31" fmla="*/ 1256244 h 1336874"/>
                <a:gd name="connsiteX32" fmla="*/ 817512 w 1336874"/>
                <a:gd name="connsiteY32" fmla="*/ 1224795 h 1336874"/>
                <a:gd name="connsiteX33" fmla="*/ 731594 w 1336874"/>
                <a:gd name="connsiteY33" fmla="*/ 1310714 h 1336874"/>
                <a:gd name="connsiteX34" fmla="*/ 668437 w 1336874"/>
                <a:gd name="connsiteY34" fmla="*/ 1336874 h 1336874"/>
                <a:gd name="connsiteX35" fmla="*/ 605281 w 1336874"/>
                <a:gd name="connsiteY35" fmla="*/ 1310714 h 1336874"/>
                <a:gd name="connsiteX36" fmla="*/ 519361 w 1336874"/>
                <a:gd name="connsiteY36" fmla="*/ 1224795 h 1336874"/>
                <a:gd name="connsiteX37" fmla="*/ 401995 w 1336874"/>
                <a:gd name="connsiteY37" fmla="*/ 1256244 h 1336874"/>
                <a:gd name="connsiteX38" fmla="*/ 334219 w 1336874"/>
                <a:gd name="connsiteY38" fmla="*/ 1247320 h 1336874"/>
                <a:gd name="connsiteX39" fmla="*/ 292605 w 1336874"/>
                <a:gd name="connsiteY39" fmla="*/ 1193086 h 1336874"/>
                <a:gd name="connsiteX40" fmla="*/ 261155 w 1336874"/>
                <a:gd name="connsiteY40" fmla="*/ 1075719 h 1336874"/>
                <a:gd name="connsiteX41" fmla="*/ 143788 w 1336874"/>
                <a:gd name="connsiteY41" fmla="*/ 1044271 h 1336874"/>
                <a:gd name="connsiteX42" fmla="*/ 89554 w 1336874"/>
                <a:gd name="connsiteY42" fmla="*/ 1002656 h 1336874"/>
                <a:gd name="connsiteX43" fmla="*/ 80632 w 1336874"/>
                <a:gd name="connsiteY43" fmla="*/ 934880 h 1336874"/>
                <a:gd name="connsiteX44" fmla="*/ 112080 w 1336874"/>
                <a:gd name="connsiteY44" fmla="*/ 817513 h 1336874"/>
                <a:gd name="connsiteX45" fmla="*/ 26162 w 1336874"/>
                <a:gd name="connsiteY45" fmla="*/ 731594 h 1336874"/>
                <a:gd name="connsiteX46" fmla="*/ 0 w 1336874"/>
                <a:gd name="connsiteY46" fmla="*/ 668437 h 1336874"/>
                <a:gd name="connsiteX47" fmla="*/ 26160 w 1336874"/>
                <a:gd name="connsiteY47" fmla="*/ 605281 h 1336874"/>
                <a:gd name="connsiteX48" fmla="*/ 112080 w 1336874"/>
                <a:gd name="connsiteY48" fmla="*/ 519361 h 1336874"/>
                <a:gd name="connsiteX49" fmla="*/ 80632 w 1336874"/>
                <a:gd name="connsiteY49" fmla="*/ 401994 h 1336874"/>
                <a:gd name="connsiteX50" fmla="*/ 89554 w 1336874"/>
                <a:gd name="connsiteY50" fmla="*/ 334219 h 1336874"/>
                <a:gd name="connsiteX51" fmla="*/ 143788 w 1336874"/>
                <a:gd name="connsiteY51" fmla="*/ 292603 h 1336874"/>
                <a:gd name="connsiteX52" fmla="*/ 261155 w 1336874"/>
                <a:gd name="connsiteY52" fmla="*/ 261155 h 1336874"/>
                <a:gd name="connsiteX53" fmla="*/ 292605 w 1336874"/>
                <a:gd name="connsiteY53" fmla="*/ 143788 h 1336874"/>
                <a:gd name="connsiteX54" fmla="*/ 334219 w 1336874"/>
                <a:gd name="connsiteY54" fmla="*/ 89554 h 1336874"/>
                <a:gd name="connsiteX55" fmla="*/ 366597 w 1336874"/>
                <a:gd name="connsiteY55" fmla="*/ 78413 h 1336874"/>
                <a:gd name="connsiteX56" fmla="*/ 401995 w 1336874"/>
                <a:gd name="connsiteY56" fmla="*/ 80632 h 1336874"/>
                <a:gd name="connsiteX57" fmla="*/ 519363 w 1336874"/>
                <a:gd name="connsiteY57" fmla="*/ 112080 h 1336874"/>
                <a:gd name="connsiteX58" fmla="*/ 605281 w 1336874"/>
                <a:gd name="connsiteY58" fmla="*/ 26160 h 1336874"/>
                <a:gd name="connsiteX59" fmla="*/ 668438 w 1336874"/>
                <a:gd name="connsiteY59" fmla="*/ 0 h 13368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1336874" h="1336874">
                  <a:moveTo>
                    <a:pt x="668437" y="160795"/>
                  </a:moveTo>
                  <a:cubicBezTo>
                    <a:pt x="948800" y="160795"/>
                    <a:pt x="1176080" y="388075"/>
                    <a:pt x="1176080" y="668438"/>
                  </a:cubicBezTo>
                  <a:cubicBezTo>
                    <a:pt x="1176080" y="948801"/>
                    <a:pt x="948800" y="1176081"/>
                    <a:pt x="668437" y="1176081"/>
                  </a:cubicBezTo>
                  <a:cubicBezTo>
                    <a:pt x="388074" y="1176081"/>
                    <a:pt x="160794" y="948801"/>
                    <a:pt x="160794" y="668438"/>
                  </a:cubicBezTo>
                  <a:cubicBezTo>
                    <a:pt x="160794" y="388075"/>
                    <a:pt x="388074" y="160795"/>
                    <a:pt x="668437" y="160795"/>
                  </a:cubicBezTo>
                  <a:close/>
                  <a:moveTo>
                    <a:pt x="668438" y="147863"/>
                  </a:moveTo>
                  <a:cubicBezTo>
                    <a:pt x="380932" y="147863"/>
                    <a:pt x="147863" y="380932"/>
                    <a:pt x="147863" y="668438"/>
                  </a:cubicBezTo>
                  <a:cubicBezTo>
                    <a:pt x="147863" y="955944"/>
                    <a:pt x="380932" y="1189013"/>
                    <a:pt x="668438" y="1189013"/>
                  </a:cubicBezTo>
                  <a:cubicBezTo>
                    <a:pt x="955944" y="1189013"/>
                    <a:pt x="1189013" y="955944"/>
                    <a:pt x="1189013" y="668438"/>
                  </a:cubicBezTo>
                  <a:cubicBezTo>
                    <a:pt x="1189013" y="380932"/>
                    <a:pt x="955944" y="147863"/>
                    <a:pt x="668438" y="147863"/>
                  </a:cubicBezTo>
                  <a:close/>
                  <a:moveTo>
                    <a:pt x="668438" y="0"/>
                  </a:moveTo>
                  <a:cubicBezTo>
                    <a:pt x="691296" y="-1"/>
                    <a:pt x="714154" y="8720"/>
                    <a:pt x="731595" y="26160"/>
                  </a:cubicBezTo>
                  <a:lnTo>
                    <a:pt x="817513" y="112080"/>
                  </a:lnTo>
                  <a:lnTo>
                    <a:pt x="934882" y="80632"/>
                  </a:lnTo>
                  <a:cubicBezTo>
                    <a:pt x="958704" y="74247"/>
                    <a:pt x="982861" y="78124"/>
                    <a:pt x="1002657" y="89554"/>
                  </a:cubicBezTo>
                  <a:cubicBezTo>
                    <a:pt x="1022452" y="100983"/>
                    <a:pt x="1037888" y="119964"/>
                    <a:pt x="1044271" y="143788"/>
                  </a:cubicBezTo>
                  <a:lnTo>
                    <a:pt x="1075720" y="261155"/>
                  </a:lnTo>
                  <a:lnTo>
                    <a:pt x="1193086" y="292605"/>
                  </a:lnTo>
                  <a:cubicBezTo>
                    <a:pt x="1216911" y="298987"/>
                    <a:pt x="1235893" y="314423"/>
                    <a:pt x="1247321" y="334219"/>
                  </a:cubicBezTo>
                  <a:cubicBezTo>
                    <a:pt x="1258750" y="354015"/>
                    <a:pt x="1262627" y="378170"/>
                    <a:pt x="1256243" y="401994"/>
                  </a:cubicBezTo>
                  <a:lnTo>
                    <a:pt x="1224795" y="519361"/>
                  </a:lnTo>
                  <a:lnTo>
                    <a:pt x="1310714" y="605281"/>
                  </a:lnTo>
                  <a:cubicBezTo>
                    <a:pt x="1328155" y="622721"/>
                    <a:pt x="1336874" y="645580"/>
                    <a:pt x="1336874" y="668437"/>
                  </a:cubicBezTo>
                  <a:cubicBezTo>
                    <a:pt x="1336875" y="691296"/>
                    <a:pt x="1328155" y="714154"/>
                    <a:pt x="1310714" y="731594"/>
                  </a:cubicBezTo>
                  <a:lnTo>
                    <a:pt x="1224795" y="817513"/>
                  </a:lnTo>
                  <a:lnTo>
                    <a:pt x="1256243" y="934880"/>
                  </a:lnTo>
                  <a:cubicBezTo>
                    <a:pt x="1262626" y="958704"/>
                    <a:pt x="1258749" y="982861"/>
                    <a:pt x="1247320" y="1002657"/>
                  </a:cubicBezTo>
                  <a:cubicBezTo>
                    <a:pt x="1235892" y="1022452"/>
                    <a:pt x="1216910" y="1037888"/>
                    <a:pt x="1193086" y="1044271"/>
                  </a:cubicBezTo>
                  <a:lnTo>
                    <a:pt x="1075719" y="1075719"/>
                  </a:lnTo>
                  <a:lnTo>
                    <a:pt x="1044271" y="1193088"/>
                  </a:lnTo>
                  <a:cubicBezTo>
                    <a:pt x="1037888" y="1216910"/>
                    <a:pt x="1022452" y="1235892"/>
                    <a:pt x="1002654" y="1247321"/>
                  </a:cubicBezTo>
                  <a:cubicBezTo>
                    <a:pt x="982860" y="1258750"/>
                    <a:pt x="958704" y="1262627"/>
                    <a:pt x="934880" y="1256244"/>
                  </a:cubicBezTo>
                  <a:lnTo>
                    <a:pt x="817512" y="1224795"/>
                  </a:lnTo>
                  <a:lnTo>
                    <a:pt x="731594" y="1310714"/>
                  </a:lnTo>
                  <a:cubicBezTo>
                    <a:pt x="714154" y="1328153"/>
                    <a:pt x="691296" y="1336874"/>
                    <a:pt x="668437" y="1336874"/>
                  </a:cubicBezTo>
                  <a:cubicBezTo>
                    <a:pt x="645579" y="1336874"/>
                    <a:pt x="622720" y="1328153"/>
                    <a:pt x="605281" y="1310714"/>
                  </a:cubicBezTo>
                  <a:lnTo>
                    <a:pt x="519361" y="1224795"/>
                  </a:lnTo>
                  <a:lnTo>
                    <a:pt x="401995" y="1256244"/>
                  </a:lnTo>
                  <a:cubicBezTo>
                    <a:pt x="378172" y="1262627"/>
                    <a:pt x="354015" y="1258750"/>
                    <a:pt x="334219" y="1247320"/>
                  </a:cubicBezTo>
                  <a:cubicBezTo>
                    <a:pt x="314424" y="1235892"/>
                    <a:pt x="298988" y="1216910"/>
                    <a:pt x="292605" y="1193086"/>
                  </a:cubicBezTo>
                  <a:lnTo>
                    <a:pt x="261155" y="1075719"/>
                  </a:lnTo>
                  <a:lnTo>
                    <a:pt x="143788" y="1044271"/>
                  </a:lnTo>
                  <a:cubicBezTo>
                    <a:pt x="119964" y="1037888"/>
                    <a:pt x="100983" y="1022452"/>
                    <a:pt x="89554" y="1002656"/>
                  </a:cubicBezTo>
                  <a:cubicBezTo>
                    <a:pt x="78124" y="982861"/>
                    <a:pt x="74247" y="958704"/>
                    <a:pt x="80632" y="934880"/>
                  </a:cubicBezTo>
                  <a:lnTo>
                    <a:pt x="112080" y="817513"/>
                  </a:lnTo>
                  <a:lnTo>
                    <a:pt x="26162" y="731594"/>
                  </a:lnTo>
                  <a:cubicBezTo>
                    <a:pt x="8720" y="714154"/>
                    <a:pt x="0" y="691296"/>
                    <a:pt x="0" y="668437"/>
                  </a:cubicBezTo>
                  <a:cubicBezTo>
                    <a:pt x="0" y="645580"/>
                    <a:pt x="8721" y="622721"/>
                    <a:pt x="26160" y="605281"/>
                  </a:cubicBezTo>
                  <a:lnTo>
                    <a:pt x="112080" y="519361"/>
                  </a:lnTo>
                  <a:lnTo>
                    <a:pt x="80632" y="401994"/>
                  </a:lnTo>
                  <a:cubicBezTo>
                    <a:pt x="74247" y="378172"/>
                    <a:pt x="78124" y="354015"/>
                    <a:pt x="89554" y="334219"/>
                  </a:cubicBezTo>
                  <a:cubicBezTo>
                    <a:pt x="100983" y="314423"/>
                    <a:pt x="119964" y="298987"/>
                    <a:pt x="143788" y="292603"/>
                  </a:cubicBezTo>
                  <a:lnTo>
                    <a:pt x="261155" y="261155"/>
                  </a:lnTo>
                  <a:lnTo>
                    <a:pt x="292605" y="143788"/>
                  </a:lnTo>
                  <a:cubicBezTo>
                    <a:pt x="298988" y="119964"/>
                    <a:pt x="314423" y="100983"/>
                    <a:pt x="334219" y="89554"/>
                  </a:cubicBezTo>
                  <a:cubicBezTo>
                    <a:pt x="344118" y="83838"/>
                    <a:pt x="355106" y="80012"/>
                    <a:pt x="366597" y="78413"/>
                  </a:cubicBezTo>
                  <a:cubicBezTo>
                    <a:pt x="378087" y="76813"/>
                    <a:pt x="390083" y="77440"/>
                    <a:pt x="401995" y="80632"/>
                  </a:cubicBezTo>
                  <a:lnTo>
                    <a:pt x="519363" y="112080"/>
                  </a:lnTo>
                  <a:lnTo>
                    <a:pt x="605281" y="26160"/>
                  </a:lnTo>
                  <a:cubicBezTo>
                    <a:pt x="622721" y="8721"/>
                    <a:pt x="645580" y="0"/>
                    <a:pt x="668438" y="0"/>
                  </a:cubicBezTo>
                  <a:close/>
                </a:path>
              </a:pathLst>
            </a:custGeom>
            <a:solidFill>
              <a:srgbClr val="F27255"/>
            </a:solidFill>
            <a:ln w="12700" cap="flat" cmpd="sng" algn="ctr">
              <a:noFill/>
              <a:prstDash val="solid"/>
              <a:miter lim="800000"/>
            </a:ln>
            <a:effectLst/>
          </p:spPr>
          <p:txBody>
            <a:bodyPr rtlCol="0" anchor="ctr"/>
            <a:p>
              <a:pPr algn="ctr"/>
              <a:r>
                <a:rPr lang="en-US" altLang="zh-CN" dirty="0" smtClean="0">
                  <a:solidFill>
                    <a:sysClr val="window" lastClr="FFFFFF"/>
                  </a:solidFill>
                </a:rPr>
                <a:t>B</a:t>
              </a:r>
              <a:endParaRPr lang="zh-CN" altLang="en-US" dirty="0">
                <a:solidFill>
                  <a:sysClr val="window" lastClr="FFFFFF"/>
                </a:solidFill>
              </a:endParaRPr>
            </a:p>
          </p:txBody>
        </p:sp>
        <p:sp>
          <p:nvSpPr>
            <p:cNvPr id="158" name="任意多边形 157"/>
            <p:cNvSpPr/>
            <p:nvPr>
              <p:custDataLst>
                <p:tags r:id="rId8"/>
              </p:custDataLst>
            </p:nvPr>
          </p:nvSpPr>
          <p:spPr>
            <a:xfrm flipH="1">
              <a:off x="1528117" y="3535187"/>
              <a:ext cx="364295" cy="638885"/>
            </a:xfrm>
            <a:custGeom>
              <a:avLst/>
              <a:gdLst>
                <a:gd name="connsiteX0" fmla="*/ 182147 w 364295"/>
                <a:gd name="connsiteY0" fmla="*/ 89231 h 638885"/>
                <a:gd name="connsiteX1" fmla="*/ 195488 w 364295"/>
                <a:gd name="connsiteY1" fmla="*/ 98229 h 638885"/>
                <a:gd name="connsiteX2" fmla="*/ 195488 w 364295"/>
                <a:gd name="connsiteY2" fmla="*/ 341746 h 638885"/>
                <a:gd name="connsiteX3" fmla="*/ 188909 w 364295"/>
                <a:gd name="connsiteY3" fmla="*/ 407010 h 638885"/>
                <a:gd name="connsiteX4" fmla="*/ 182147 w 364295"/>
                <a:gd name="connsiteY4" fmla="*/ 428793 h 638885"/>
                <a:gd name="connsiteX5" fmla="*/ 175385 w 364295"/>
                <a:gd name="connsiteY5" fmla="*/ 407010 h 638885"/>
                <a:gd name="connsiteX6" fmla="*/ 168806 w 364295"/>
                <a:gd name="connsiteY6" fmla="*/ 341746 h 638885"/>
                <a:gd name="connsiteX7" fmla="*/ 168806 w 364295"/>
                <a:gd name="connsiteY7" fmla="*/ 98229 h 638885"/>
                <a:gd name="connsiteX8" fmla="*/ 234333 w 364295"/>
                <a:gd name="connsiteY8" fmla="*/ 0 h 638885"/>
                <a:gd name="connsiteX9" fmla="*/ 204255 w 364295"/>
                <a:gd name="connsiteY9" fmla="*/ 30077 h 638885"/>
                <a:gd name="connsiteX10" fmla="*/ 182146 w 364295"/>
                <a:gd name="connsiteY10" fmla="*/ 39235 h 638885"/>
                <a:gd name="connsiteX11" fmla="*/ 160036 w 364295"/>
                <a:gd name="connsiteY11" fmla="*/ 30077 h 638885"/>
                <a:gd name="connsiteX12" fmla="*/ 129959 w 364295"/>
                <a:gd name="connsiteY12" fmla="*/ 0 h 638885"/>
                <a:gd name="connsiteX13" fmla="*/ 88872 w 364295"/>
                <a:gd name="connsiteY13" fmla="*/ 11009 h 638885"/>
                <a:gd name="connsiteX14" fmla="*/ 65147 w 364295"/>
                <a:gd name="connsiteY14" fmla="*/ 7885 h 638885"/>
                <a:gd name="connsiteX15" fmla="*/ 62057 w 364295"/>
                <a:gd name="connsiteY15" fmla="*/ 3859 h 638885"/>
                <a:gd name="connsiteX16" fmla="*/ 62057 w 364295"/>
                <a:gd name="connsiteY16" fmla="*/ 8240 h 638885"/>
                <a:gd name="connsiteX17" fmla="*/ 63188 w 364295"/>
                <a:gd name="connsiteY17" fmla="*/ 9003 h 638885"/>
                <a:gd name="connsiteX18" fmla="*/ 62058 w 364295"/>
                <a:gd name="connsiteY18" fmla="*/ 9003 h 638885"/>
                <a:gd name="connsiteX19" fmla="*/ 62057 w 364295"/>
                <a:gd name="connsiteY19" fmla="*/ 341746 h 638885"/>
                <a:gd name="connsiteX20" fmla="*/ 95894 w 364295"/>
                <a:gd name="connsiteY20" fmla="*/ 509348 h 638885"/>
                <a:gd name="connsiteX21" fmla="*/ 117874 w 364295"/>
                <a:gd name="connsiteY21" fmla="*/ 549842 h 638885"/>
                <a:gd name="connsiteX22" fmla="*/ 100640 w 364295"/>
                <a:gd name="connsiteY22" fmla="*/ 570730 h 638885"/>
                <a:gd name="connsiteX23" fmla="*/ 52714 w 364295"/>
                <a:gd name="connsiteY23" fmla="*/ 610273 h 638885"/>
                <a:gd name="connsiteX24" fmla="*/ 0 w 364295"/>
                <a:gd name="connsiteY24" fmla="*/ 638885 h 638885"/>
                <a:gd name="connsiteX25" fmla="*/ 364295 w 364295"/>
                <a:gd name="connsiteY25" fmla="*/ 638885 h 638885"/>
                <a:gd name="connsiteX26" fmla="*/ 311581 w 364295"/>
                <a:gd name="connsiteY26" fmla="*/ 610273 h 638885"/>
                <a:gd name="connsiteX27" fmla="*/ 263655 w 364295"/>
                <a:gd name="connsiteY27" fmla="*/ 570730 h 638885"/>
                <a:gd name="connsiteX28" fmla="*/ 246420 w 364295"/>
                <a:gd name="connsiteY28" fmla="*/ 549842 h 638885"/>
                <a:gd name="connsiteX29" fmla="*/ 268400 w 364295"/>
                <a:gd name="connsiteY29" fmla="*/ 509348 h 638885"/>
                <a:gd name="connsiteX30" fmla="*/ 302237 w 364295"/>
                <a:gd name="connsiteY30" fmla="*/ 341746 h 638885"/>
                <a:gd name="connsiteX31" fmla="*/ 302237 w 364295"/>
                <a:gd name="connsiteY31" fmla="*/ 9003 h 638885"/>
                <a:gd name="connsiteX32" fmla="*/ 301107 w 364295"/>
                <a:gd name="connsiteY32" fmla="*/ 9003 h 638885"/>
                <a:gd name="connsiteX33" fmla="*/ 302237 w 364295"/>
                <a:gd name="connsiteY33" fmla="*/ 8240 h 638885"/>
                <a:gd name="connsiteX34" fmla="*/ 302237 w 364295"/>
                <a:gd name="connsiteY34" fmla="*/ 3856 h 638885"/>
                <a:gd name="connsiteX35" fmla="*/ 299146 w 364295"/>
                <a:gd name="connsiteY35" fmla="*/ 7885 h 638885"/>
                <a:gd name="connsiteX36" fmla="*/ 275420 w 364295"/>
                <a:gd name="connsiteY36" fmla="*/ 11009 h 6388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64295" h="638885">
                  <a:moveTo>
                    <a:pt x="182147" y="89231"/>
                  </a:moveTo>
                  <a:lnTo>
                    <a:pt x="195488" y="98229"/>
                  </a:lnTo>
                  <a:lnTo>
                    <a:pt x="195488" y="341746"/>
                  </a:lnTo>
                  <a:cubicBezTo>
                    <a:pt x="195488" y="364102"/>
                    <a:pt x="193223" y="385929"/>
                    <a:pt x="188909" y="407010"/>
                  </a:cubicBezTo>
                  <a:lnTo>
                    <a:pt x="182147" y="428793"/>
                  </a:lnTo>
                  <a:lnTo>
                    <a:pt x="175385" y="407010"/>
                  </a:lnTo>
                  <a:cubicBezTo>
                    <a:pt x="171072" y="385929"/>
                    <a:pt x="168806" y="364102"/>
                    <a:pt x="168806" y="341746"/>
                  </a:cubicBezTo>
                  <a:lnTo>
                    <a:pt x="168806" y="98229"/>
                  </a:lnTo>
                  <a:close/>
                  <a:moveTo>
                    <a:pt x="234333" y="0"/>
                  </a:moveTo>
                  <a:lnTo>
                    <a:pt x="204255" y="30077"/>
                  </a:lnTo>
                  <a:cubicBezTo>
                    <a:pt x="198150" y="36182"/>
                    <a:pt x="190148" y="39235"/>
                    <a:pt x="182146" y="39235"/>
                  </a:cubicBezTo>
                  <a:cubicBezTo>
                    <a:pt x="174144" y="39235"/>
                    <a:pt x="166142" y="36182"/>
                    <a:pt x="160036" y="30077"/>
                  </a:cubicBezTo>
                  <a:lnTo>
                    <a:pt x="129959" y="0"/>
                  </a:lnTo>
                  <a:lnTo>
                    <a:pt x="88872" y="11009"/>
                  </a:lnTo>
                  <a:cubicBezTo>
                    <a:pt x="80532" y="13244"/>
                    <a:pt x="72076" y="11887"/>
                    <a:pt x="65147" y="7885"/>
                  </a:cubicBezTo>
                  <a:lnTo>
                    <a:pt x="62057" y="3859"/>
                  </a:lnTo>
                  <a:lnTo>
                    <a:pt x="62057" y="8240"/>
                  </a:lnTo>
                  <a:lnTo>
                    <a:pt x="63188" y="9003"/>
                  </a:lnTo>
                  <a:lnTo>
                    <a:pt x="62058" y="9003"/>
                  </a:lnTo>
                  <a:lnTo>
                    <a:pt x="62057" y="341746"/>
                  </a:lnTo>
                  <a:cubicBezTo>
                    <a:pt x="62057" y="401197"/>
                    <a:pt x="74106" y="457834"/>
                    <a:pt x="95894" y="509348"/>
                  </a:cubicBezTo>
                  <a:lnTo>
                    <a:pt x="117874" y="549842"/>
                  </a:lnTo>
                  <a:lnTo>
                    <a:pt x="100640" y="570730"/>
                  </a:lnTo>
                  <a:cubicBezTo>
                    <a:pt x="85989" y="585381"/>
                    <a:pt x="69942" y="598634"/>
                    <a:pt x="52714" y="610273"/>
                  </a:cubicBezTo>
                  <a:lnTo>
                    <a:pt x="0" y="638885"/>
                  </a:lnTo>
                  <a:lnTo>
                    <a:pt x="364295" y="638885"/>
                  </a:lnTo>
                  <a:lnTo>
                    <a:pt x="311581" y="610273"/>
                  </a:lnTo>
                  <a:cubicBezTo>
                    <a:pt x="294353" y="598634"/>
                    <a:pt x="278305" y="585381"/>
                    <a:pt x="263655" y="570730"/>
                  </a:cubicBezTo>
                  <a:lnTo>
                    <a:pt x="246420" y="549842"/>
                  </a:lnTo>
                  <a:lnTo>
                    <a:pt x="268400" y="509348"/>
                  </a:lnTo>
                  <a:cubicBezTo>
                    <a:pt x="290189" y="457834"/>
                    <a:pt x="302237" y="401197"/>
                    <a:pt x="302237" y="341746"/>
                  </a:cubicBezTo>
                  <a:lnTo>
                    <a:pt x="302237" y="9003"/>
                  </a:lnTo>
                  <a:lnTo>
                    <a:pt x="301107" y="9003"/>
                  </a:lnTo>
                  <a:lnTo>
                    <a:pt x="302237" y="8240"/>
                  </a:lnTo>
                  <a:lnTo>
                    <a:pt x="302237" y="3856"/>
                  </a:lnTo>
                  <a:lnTo>
                    <a:pt x="299146" y="7885"/>
                  </a:lnTo>
                  <a:cubicBezTo>
                    <a:pt x="292216" y="11887"/>
                    <a:pt x="283760" y="13244"/>
                    <a:pt x="275420" y="11009"/>
                  </a:cubicBezTo>
                  <a:close/>
                </a:path>
              </a:pathLst>
            </a:custGeom>
            <a:solidFill>
              <a:srgbClr val="F6C171"/>
            </a:solidFill>
            <a:ln w="12700" cap="flat" cmpd="sng" algn="ctr">
              <a:noFill/>
              <a:prstDash val="solid"/>
              <a:miter lim="800000"/>
            </a:ln>
            <a:effectLst/>
          </p:spPr>
          <p:txBody>
            <a:bodyPr wrap="square" rtlCol="0" anchor="ctr">
              <a:noAutofit/>
            </a:bodyPr>
            <a:p>
              <a:pPr algn="ctr"/>
              <a:endParaRPr lang="zh-CN" altLang="en-US">
                <a:solidFill>
                  <a:sysClr val="window" lastClr="FFFFFF"/>
                </a:solidFill>
              </a:endParaRPr>
            </a:p>
          </p:txBody>
        </p:sp>
      </p:grpSp>
      <p:sp>
        <p:nvSpPr>
          <p:cNvPr id="159" name="文本框 158"/>
          <p:cNvSpPr txBox="1"/>
          <p:nvPr>
            <p:custDataLst>
              <p:tags r:id="rId9"/>
            </p:custDataLst>
          </p:nvPr>
        </p:nvSpPr>
        <p:spPr>
          <a:xfrm>
            <a:off x="2687955" y="2211070"/>
            <a:ext cx="2661285" cy="481965"/>
          </a:xfrm>
          <a:prstGeom prst="rect">
            <a:avLst/>
          </a:prstGeom>
          <a:noFill/>
        </p:spPr>
        <p:txBody>
          <a:bodyPr wrap="square" rtlCol="0" anchor="b">
            <a:noAutofit/>
          </a:bodyPr>
          <a:p>
            <a:pPr algn="ctr">
              <a:lnSpc>
                <a:spcPct val="150000"/>
              </a:lnSpc>
            </a:pPr>
            <a:r>
              <a:rPr lang="en-US" altLang="zh-CN" sz="2400" b="1" dirty="0">
                <a:solidFill>
                  <a:srgbClr val="0070C0"/>
                </a:solidFill>
              </a:rPr>
              <a:t>try to save himself</a:t>
            </a:r>
            <a:endParaRPr lang="en-US" altLang="zh-CN" sz="2400" b="1" dirty="0">
              <a:solidFill>
                <a:srgbClr val="0070C0"/>
              </a:solidFill>
            </a:endParaRPr>
          </a:p>
        </p:txBody>
      </p:sp>
      <p:grpSp>
        <p:nvGrpSpPr>
          <p:cNvPr id="164" name="组合 163"/>
          <p:cNvGrpSpPr/>
          <p:nvPr>
            <p:custDataLst>
              <p:tags r:id="rId10"/>
            </p:custDataLst>
          </p:nvPr>
        </p:nvGrpSpPr>
        <p:grpSpPr>
          <a:xfrm>
            <a:off x="7473630" y="716584"/>
            <a:ext cx="542066" cy="1250968"/>
            <a:chOff x="1475712" y="3091484"/>
            <a:chExt cx="469104" cy="1082588"/>
          </a:xfrm>
        </p:grpSpPr>
        <p:sp>
          <p:nvSpPr>
            <p:cNvPr id="165" name="任意多边形 164"/>
            <p:cNvSpPr/>
            <p:nvPr>
              <p:custDataLst>
                <p:tags r:id="rId11"/>
              </p:custDataLst>
            </p:nvPr>
          </p:nvSpPr>
          <p:spPr>
            <a:xfrm>
              <a:off x="1475712" y="3091484"/>
              <a:ext cx="469104" cy="469104"/>
            </a:xfrm>
            <a:custGeom>
              <a:avLst/>
              <a:gdLst>
                <a:gd name="connsiteX0" fmla="*/ 668437 w 1336874"/>
                <a:gd name="connsiteY0" fmla="*/ 160795 h 1336874"/>
                <a:gd name="connsiteX1" fmla="*/ 1176080 w 1336874"/>
                <a:gd name="connsiteY1" fmla="*/ 668438 h 1336874"/>
                <a:gd name="connsiteX2" fmla="*/ 668437 w 1336874"/>
                <a:gd name="connsiteY2" fmla="*/ 1176081 h 1336874"/>
                <a:gd name="connsiteX3" fmla="*/ 160794 w 1336874"/>
                <a:gd name="connsiteY3" fmla="*/ 668438 h 1336874"/>
                <a:gd name="connsiteX4" fmla="*/ 668437 w 1336874"/>
                <a:gd name="connsiteY4" fmla="*/ 160795 h 1336874"/>
                <a:gd name="connsiteX5" fmla="*/ 668438 w 1336874"/>
                <a:gd name="connsiteY5" fmla="*/ 147863 h 1336874"/>
                <a:gd name="connsiteX6" fmla="*/ 147863 w 1336874"/>
                <a:gd name="connsiteY6" fmla="*/ 668438 h 1336874"/>
                <a:gd name="connsiteX7" fmla="*/ 668438 w 1336874"/>
                <a:gd name="connsiteY7" fmla="*/ 1189013 h 1336874"/>
                <a:gd name="connsiteX8" fmla="*/ 1189013 w 1336874"/>
                <a:gd name="connsiteY8" fmla="*/ 668438 h 1336874"/>
                <a:gd name="connsiteX9" fmla="*/ 668438 w 1336874"/>
                <a:gd name="connsiteY9" fmla="*/ 147863 h 1336874"/>
                <a:gd name="connsiteX10" fmla="*/ 668438 w 1336874"/>
                <a:gd name="connsiteY10" fmla="*/ 0 h 1336874"/>
                <a:gd name="connsiteX11" fmla="*/ 731595 w 1336874"/>
                <a:gd name="connsiteY11" fmla="*/ 26160 h 1336874"/>
                <a:gd name="connsiteX12" fmla="*/ 817513 w 1336874"/>
                <a:gd name="connsiteY12" fmla="*/ 112080 h 1336874"/>
                <a:gd name="connsiteX13" fmla="*/ 934882 w 1336874"/>
                <a:gd name="connsiteY13" fmla="*/ 80632 h 1336874"/>
                <a:gd name="connsiteX14" fmla="*/ 1002657 w 1336874"/>
                <a:gd name="connsiteY14" fmla="*/ 89554 h 1336874"/>
                <a:gd name="connsiteX15" fmla="*/ 1044271 w 1336874"/>
                <a:gd name="connsiteY15" fmla="*/ 143788 h 1336874"/>
                <a:gd name="connsiteX16" fmla="*/ 1075720 w 1336874"/>
                <a:gd name="connsiteY16" fmla="*/ 261155 h 1336874"/>
                <a:gd name="connsiteX17" fmla="*/ 1193086 w 1336874"/>
                <a:gd name="connsiteY17" fmla="*/ 292605 h 1336874"/>
                <a:gd name="connsiteX18" fmla="*/ 1247321 w 1336874"/>
                <a:gd name="connsiteY18" fmla="*/ 334219 h 1336874"/>
                <a:gd name="connsiteX19" fmla="*/ 1256243 w 1336874"/>
                <a:gd name="connsiteY19" fmla="*/ 401994 h 1336874"/>
                <a:gd name="connsiteX20" fmla="*/ 1224795 w 1336874"/>
                <a:gd name="connsiteY20" fmla="*/ 519361 h 1336874"/>
                <a:gd name="connsiteX21" fmla="*/ 1310714 w 1336874"/>
                <a:gd name="connsiteY21" fmla="*/ 605281 h 1336874"/>
                <a:gd name="connsiteX22" fmla="*/ 1336874 w 1336874"/>
                <a:gd name="connsiteY22" fmla="*/ 668437 h 1336874"/>
                <a:gd name="connsiteX23" fmla="*/ 1310714 w 1336874"/>
                <a:gd name="connsiteY23" fmla="*/ 731594 h 1336874"/>
                <a:gd name="connsiteX24" fmla="*/ 1224795 w 1336874"/>
                <a:gd name="connsiteY24" fmla="*/ 817513 h 1336874"/>
                <a:gd name="connsiteX25" fmla="*/ 1256243 w 1336874"/>
                <a:gd name="connsiteY25" fmla="*/ 934880 h 1336874"/>
                <a:gd name="connsiteX26" fmla="*/ 1247320 w 1336874"/>
                <a:gd name="connsiteY26" fmla="*/ 1002657 h 1336874"/>
                <a:gd name="connsiteX27" fmla="*/ 1193086 w 1336874"/>
                <a:gd name="connsiteY27" fmla="*/ 1044271 h 1336874"/>
                <a:gd name="connsiteX28" fmla="*/ 1075719 w 1336874"/>
                <a:gd name="connsiteY28" fmla="*/ 1075719 h 1336874"/>
                <a:gd name="connsiteX29" fmla="*/ 1044271 w 1336874"/>
                <a:gd name="connsiteY29" fmla="*/ 1193088 h 1336874"/>
                <a:gd name="connsiteX30" fmla="*/ 1002654 w 1336874"/>
                <a:gd name="connsiteY30" fmla="*/ 1247321 h 1336874"/>
                <a:gd name="connsiteX31" fmla="*/ 934880 w 1336874"/>
                <a:gd name="connsiteY31" fmla="*/ 1256244 h 1336874"/>
                <a:gd name="connsiteX32" fmla="*/ 817512 w 1336874"/>
                <a:gd name="connsiteY32" fmla="*/ 1224795 h 1336874"/>
                <a:gd name="connsiteX33" fmla="*/ 731594 w 1336874"/>
                <a:gd name="connsiteY33" fmla="*/ 1310714 h 1336874"/>
                <a:gd name="connsiteX34" fmla="*/ 668437 w 1336874"/>
                <a:gd name="connsiteY34" fmla="*/ 1336874 h 1336874"/>
                <a:gd name="connsiteX35" fmla="*/ 605281 w 1336874"/>
                <a:gd name="connsiteY35" fmla="*/ 1310714 h 1336874"/>
                <a:gd name="connsiteX36" fmla="*/ 519361 w 1336874"/>
                <a:gd name="connsiteY36" fmla="*/ 1224795 h 1336874"/>
                <a:gd name="connsiteX37" fmla="*/ 401995 w 1336874"/>
                <a:gd name="connsiteY37" fmla="*/ 1256244 h 1336874"/>
                <a:gd name="connsiteX38" fmla="*/ 334219 w 1336874"/>
                <a:gd name="connsiteY38" fmla="*/ 1247320 h 1336874"/>
                <a:gd name="connsiteX39" fmla="*/ 292605 w 1336874"/>
                <a:gd name="connsiteY39" fmla="*/ 1193086 h 1336874"/>
                <a:gd name="connsiteX40" fmla="*/ 261155 w 1336874"/>
                <a:gd name="connsiteY40" fmla="*/ 1075719 h 1336874"/>
                <a:gd name="connsiteX41" fmla="*/ 143788 w 1336874"/>
                <a:gd name="connsiteY41" fmla="*/ 1044271 h 1336874"/>
                <a:gd name="connsiteX42" fmla="*/ 89554 w 1336874"/>
                <a:gd name="connsiteY42" fmla="*/ 1002656 h 1336874"/>
                <a:gd name="connsiteX43" fmla="*/ 80632 w 1336874"/>
                <a:gd name="connsiteY43" fmla="*/ 934880 h 1336874"/>
                <a:gd name="connsiteX44" fmla="*/ 112080 w 1336874"/>
                <a:gd name="connsiteY44" fmla="*/ 817513 h 1336874"/>
                <a:gd name="connsiteX45" fmla="*/ 26162 w 1336874"/>
                <a:gd name="connsiteY45" fmla="*/ 731594 h 1336874"/>
                <a:gd name="connsiteX46" fmla="*/ 0 w 1336874"/>
                <a:gd name="connsiteY46" fmla="*/ 668437 h 1336874"/>
                <a:gd name="connsiteX47" fmla="*/ 26160 w 1336874"/>
                <a:gd name="connsiteY47" fmla="*/ 605281 h 1336874"/>
                <a:gd name="connsiteX48" fmla="*/ 112080 w 1336874"/>
                <a:gd name="connsiteY48" fmla="*/ 519361 h 1336874"/>
                <a:gd name="connsiteX49" fmla="*/ 80632 w 1336874"/>
                <a:gd name="connsiteY49" fmla="*/ 401994 h 1336874"/>
                <a:gd name="connsiteX50" fmla="*/ 89554 w 1336874"/>
                <a:gd name="connsiteY50" fmla="*/ 334219 h 1336874"/>
                <a:gd name="connsiteX51" fmla="*/ 143788 w 1336874"/>
                <a:gd name="connsiteY51" fmla="*/ 292603 h 1336874"/>
                <a:gd name="connsiteX52" fmla="*/ 261155 w 1336874"/>
                <a:gd name="connsiteY52" fmla="*/ 261155 h 1336874"/>
                <a:gd name="connsiteX53" fmla="*/ 292605 w 1336874"/>
                <a:gd name="connsiteY53" fmla="*/ 143788 h 1336874"/>
                <a:gd name="connsiteX54" fmla="*/ 334219 w 1336874"/>
                <a:gd name="connsiteY54" fmla="*/ 89554 h 1336874"/>
                <a:gd name="connsiteX55" fmla="*/ 366597 w 1336874"/>
                <a:gd name="connsiteY55" fmla="*/ 78413 h 1336874"/>
                <a:gd name="connsiteX56" fmla="*/ 401995 w 1336874"/>
                <a:gd name="connsiteY56" fmla="*/ 80632 h 1336874"/>
                <a:gd name="connsiteX57" fmla="*/ 519363 w 1336874"/>
                <a:gd name="connsiteY57" fmla="*/ 112080 h 1336874"/>
                <a:gd name="connsiteX58" fmla="*/ 605281 w 1336874"/>
                <a:gd name="connsiteY58" fmla="*/ 26160 h 1336874"/>
                <a:gd name="connsiteX59" fmla="*/ 668438 w 1336874"/>
                <a:gd name="connsiteY59" fmla="*/ 0 h 13368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1336874" h="1336874">
                  <a:moveTo>
                    <a:pt x="668437" y="160795"/>
                  </a:moveTo>
                  <a:cubicBezTo>
                    <a:pt x="948800" y="160795"/>
                    <a:pt x="1176080" y="388075"/>
                    <a:pt x="1176080" y="668438"/>
                  </a:cubicBezTo>
                  <a:cubicBezTo>
                    <a:pt x="1176080" y="948801"/>
                    <a:pt x="948800" y="1176081"/>
                    <a:pt x="668437" y="1176081"/>
                  </a:cubicBezTo>
                  <a:cubicBezTo>
                    <a:pt x="388074" y="1176081"/>
                    <a:pt x="160794" y="948801"/>
                    <a:pt x="160794" y="668438"/>
                  </a:cubicBezTo>
                  <a:cubicBezTo>
                    <a:pt x="160794" y="388075"/>
                    <a:pt x="388074" y="160795"/>
                    <a:pt x="668437" y="160795"/>
                  </a:cubicBezTo>
                  <a:close/>
                  <a:moveTo>
                    <a:pt x="668438" y="147863"/>
                  </a:moveTo>
                  <a:cubicBezTo>
                    <a:pt x="380932" y="147863"/>
                    <a:pt x="147863" y="380932"/>
                    <a:pt x="147863" y="668438"/>
                  </a:cubicBezTo>
                  <a:cubicBezTo>
                    <a:pt x="147863" y="955944"/>
                    <a:pt x="380932" y="1189013"/>
                    <a:pt x="668438" y="1189013"/>
                  </a:cubicBezTo>
                  <a:cubicBezTo>
                    <a:pt x="955944" y="1189013"/>
                    <a:pt x="1189013" y="955944"/>
                    <a:pt x="1189013" y="668438"/>
                  </a:cubicBezTo>
                  <a:cubicBezTo>
                    <a:pt x="1189013" y="380932"/>
                    <a:pt x="955944" y="147863"/>
                    <a:pt x="668438" y="147863"/>
                  </a:cubicBezTo>
                  <a:close/>
                  <a:moveTo>
                    <a:pt x="668438" y="0"/>
                  </a:moveTo>
                  <a:cubicBezTo>
                    <a:pt x="691296" y="-1"/>
                    <a:pt x="714154" y="8720"/>
                    <a:pt x="731595" y="26160"/>
                  </a:cubicBezTo>
                  <a:lnTo>
                    <a:pt x="817513" y="112080"/>
                  </a:lnTo>
                  <a:lnTo>
                    <a:pt x="934882" y="80632"/>
                  </a:lnTo>
                  <a:cubicBezTo>
                    <a:pt x="958704" y="74247"/>
                    <a:pt x="982861" y="78124"/>
                    <a:pt x="1002657" y="89554"/>
                  </a:cubicBezTo>
                  <a:cubicBezTo>
                    <a:pt x="1022452" y="100983"/>
                    <a:pt x="1037888" y="119964"/>
                    <a:pt x="1044271" y="143788"/>
                  </a:cubicBezTo>
                  <a:lnTo>
                    <a:pt x="1075720" y="261155"/>
                  </a:lnTo>
                  <a:lnTo>
                    <a:pt x="1193086" y="292605"/>
                  </a:lnTo>
                  <a:cubicBezTo>
                    <a:pt x="1216911" y="298987"/>
                    <a:pt x="1235893" y="314423"/>
                    <a:pt x="1247321" y="334219"/>
                  </a:cubicBezTo>
                  <a:cubicBezTo>
                    <a:pt x="1258750" y="354015"/>
                    <a:pt x="1262627" y="378170"/>
                    <a:pt x="1256243" y="401994"/>
                  </a:cubicBezTo>
                  <a:lnTo>
                    <a:pt x="1224795" y="519361"/>
                  </a:lnTo>
                  <a:lnTo>
                    <a:pt x="1310714" y="605281"/>
                  </a:lnTo>
                  <a:cubicBezTo>
                    <a:pt x="1328155" y="622721"/>
                    <a:pt x="1336874" y="645580"/>
                    <a:pt x="1336874" y="668437"/>
                  </a:cubicBezTo>
                  <a:cubicBezTo>
                    <a:pt x="1336875" y="691296"/>
                    <a:pt x="1328155" y="714154"/>
                    <a:pt x="1310714" y="731594"/>
                  </a:cubicBezTo>
                  <a:lnTo>
                    <a:pt x="1224795" y="817513"/>
                  </a:lnTo>
                  <a:lnTo>
                    <a:pt x="1256243" y="934880"/>
                  </a:lnTo>
                  <a:cubicBezTo>
                    <a:pt x="1262626" y="958704"/>
                    <a:pt x="1258749" y="982861"/>
                    <a:pt x="1247320" y="1002657"/>
                  </a:cubicBezTo>
                  <a:cubicBezTo>
                    <a:pt x="1235892" y="1022452"/>
                    <a:pt x="1216910" y="1037888"/>
                    <a:pt x="1193086" y="1044271"/>
                  </a:cubicBezTo>
                  <a:lnTo>
                    <a:pt x="1075719" y="1075719"/>
                  </a:lnTo>
                  <a:lnTo>
                    <a:pt x="1044271" y="1193088"/>
                  </a:lnTo>
                  <a:cubicBezTo>
                    <a:pt x="1037888" y="1216910"/>
                    <a:pt x="1022452" y="1235892"/>
                    <a:pt x="1002654" y="1247321"/>
                  </a:cubicBezTo>
                  <a:cubicBezTo>
                    <a:pt x="982860" y="1258750"/>
                    <a:pt x="958704" y="1262627"/>
                    <a:pt x="934880" y="1256244"/>
                  </a:cubicBezTo>
                  <a:lnTo>
                    <a:pt x="817512" y="1224795"/>
                  </a:lnTo>
                  <a:lnTo>
                    <a:pt x="731594" y="1310714"/>
                  </a:lnTo>
                  <a:cubicBezTo>
                    <a:pt x="714154" y="1328153"/>
                    <a:pt x="691296" y="1336874"/>
                    <a:pt x="668437" y="1336874"/>
                  </a:cubicBezTo>
                  <a:cubicBezTo>
                    <a:pt x="645579" y="1336874"/>
                    <a:pt x="622720" y="1328153"/>
                    <a:pt x="605281" y="1310714"/>
                  </a:cubicBezTo>
                  <a:lnTo>
                    <a:pt x="519361" y="1224795"/>
                  </a:lnTo>
                  <a:lnTo>
                    <a:pt x="401995" y="1256244"/>
                  </a:lnTo>
                  <a:cubicBezTo>
                    <a:pt x="378172" y="1262627"/>
                    <a:pt x="354015" y="1258750"/>
                    <a:pt x="334219" y="1247320"/>
                  </a:cubicBezTo>
                  <a:cubicBezTo>
                    <a:pt x="314424" y="1235892"/>
                    <a:pt x="298988" y="1216910"/>
                    <a:pt x="292605" y="1193086"/>
                  </a:cubicBezTo>
                  <a:lnTo>
                    <a:pt x="261155" y="1075719"/>
                  </a:lnTo>
                  <a:lnTo>
                    <a:pt x="143788" y="1044271"/>
                  </a:lnTo>
                  <a:cubicBezTo>
                    <a:pt x="119964" y="1037888"/>
                    <a:pt x="100983" y="1022452"/>
                    <a:pt x="89554" y="1002656"/>
                  </a:cubicBezTo>
                  <a:cubicBezTo>
                    <a:pt x="78124" y="982861"/>
                    <a:pt x="74247" y="958704"/>
                    <a:pt x="80632" y="934880"/>
                  </a:cubicBezTo>
                  <a:lnTo>
                    <a:pt x="112080" y="817513"/>
                  </a:lnTo>
                  <a:lnTo>
                    <a:pt x="26162" y="731594"/>
                  </a:lnTo>
                  <a:cubicBezTo>
                    <a:pt x="8720" y="714154"/>
                    <a:pt x="0" y="691296"/>
                    <a:pt x="0" y="668437"/>
                  </a:cubicBezTo>
                  <a:cubicBezTo>
                    <a:pt x="0" y="645580"/>
                    <a:pt x="8721" y="622721"/>
                    <a:pt x="26160" y="605281"/>
                  </a:cubicBezTo>
                  <a:lnTo>
                    <a:pt x="112080" y="519361"/>
                  </a:lnTo>
                  <a:lnTo>
                    <a:pt x="80632" y="401994"/>
                  </a:lnTo>
                  <a:cubicBezTo>
                    <a:pt x="74247" y="378172"/>
                    <a:pt x="78124" y="354015"/>
                    <a:pt x="89554" y="334219"/>
                  </a:cubicBezTo>
                  <a:cubicBezTo>
                    <a:pt x="100983" y="314423"/>
                    <a:pt x="119964" y="298987"/>
                    <a:pt x="143788" y="292603"/>
                  </a:cubicBezTo>
                  <a:lnTo>
                    <a:pt x="261155" y="261155"/>
                  </a:lnTo>
                  <a:lnTo>
                    <a:pt x="292605" y="143788"/>
                  </a:lnTo>
                  <a:cubicBezTo>
                    <a:pt x="298988" y="119964"/>
                    <a:pt x="314423" y="100983"/>
                    <a:pt x="334219" y="89554"/>
                  </a:cubicBezTo>
                  <a:cubicBezTo>
                    <a:pt x="344118" y="83838"/>
                    <a:pt x="355106" y="80012"/>
                    <a:pt x="366597" y="78413"/>
                  </a:cubicBezTo>
                  <a:cubicBezTo>
                    <a:pt x="378087" y="76813"/>
                    <a:pt x="390083" y="77440"/>
                    <a:pt x="401995" y="80632"/>
                  </a:cubicBezTo>
                  <a:lnTo>
                    <a:pt x="519363" y="112080"/>
                  </a:lnTo>
                  <a:lnTo>
                    <a:pt x="605281" y="26160"/>
                  </a:lnTo>
                  <a:cubicBezTo>
                    <a:pt x="622721" y="8721"/>
                    <a:pt x="645580" y="0"/>
                    <a:pt x="668438" y="0"/>
                  </a:cubicBezTo>
                  <a:close/>
                </a:path>
              </a:pathLst>
            </a:custGeom>
            <a:solidFill>
              <a:srgbClr val="F27255"/>
            </a:solidFill>
            <a:ln w="12700" cap="flat" cmpd="sng" algn="ctr">
              <a:noFill/>
              <a:prstDash val="solid"/>
              <a:miter lim="800000"/>
            </a:ln>
            <a:effectLst/>
          </p:spPr>
          <p:txBody>
            <a:bodyPr rtlCol="0" anchor="ctr"/>
            <a:p>
              <a:pPr algn="ctr"/>
              <a:r>
                <a:rPr lang="en-US" altLang="zh-CN" dirty="0" smtClean="0">
                  <a:solidFill>
                    <a:sysClr val="window" lastClr="FFFFFF"/>
                  </a:solidFill>
                </a:rPr>
                <a:t>C</a:t>
              </a:r>
              <a:endParaRPr lang="zh-CN" altLang="en-US" dirty="0">
                <a:solidFill>
                  <a:sysClr val="window" lastClr="FFFFFF"/>
                </a:solidFill>
              </a:endParaRPr>
            </a:p>
          </p:txBody>
        </p:sp>
        <p:sp>
          <p:nvSpPr>
            <p:cNvPr id="166" name="任意多边形 165"/>
            <p:cNvSpPr/>
            <p:nvPr>
              <p:custDataLst>
                <p:tags r:id="rId12"/>
              </p:custDataLst>
            </p:nvPr>
          </p:nvSpPr>
          <p:spPr>
            <a:xfrm flipH="1">
              <a:off x="1528117" y="3535187"/>
              <a:ext cx="364295" cy="638885"/>
            </a:xfrm>
            <a:custGeom>
              <a:avLst/>
              <a:gdLst>
                <a:gd name="connsiteX0" fmla="*/ 182147 w 364295"/>
                <a:gd name="connsiteY0" fmla="*/ 89231 h 638885"/>
                <a:gd name="connsiteX1" fmla="*/ 195488 w 364295"/>
                <a:gd name="connsiteY1" fmla="*/ 98229 h 638885"/>
                <a:gd name="connsiteX2" fmla="*/ 195488 w 364295"/>
                <a:gd name="connsiteY2" fmla="*/ 341746 h 638885"/>
                <a:gd name="connsiteX3" fmla="*/ 188909 w 364295"/>
                <a:gd name="connsiteY3" fmla="*/ 407010 h 638885"/>
                <a:gd name="connsiteX4" fmla="*/ 182147 w 364295"/>
                <a:gd name="connsiteY4" fmla="*/ 428793 h 638885"/>
                <a:gd name="connsiteX5" fmla="*/ 175385 w 364295"/>
                <a:gd name="connsiteY5" fmla="*/ 407010 h 638885"/>
                <a:gd name="connsiteX6" fmla="*/ 168806 w 364295"/>
                <a:gd name="connsiteY6" fmla="*/ 341746 h 638885"/>
                <a:gd name="connsiteX7" fmla="*/ 168806 w 364295"/>
                <a:gd name="connsiteY7" fmla="*/ 98229 h 638885"/>
                <a:gd name="connsiteX8" fmla="*/ 234333 w 364295"/>
                <a:gd name="connsiteY8" fmla="*/ 0 h 638885"/>
                <a:gd name="connsiteX9" fmla="*/ 204255 w 364295"/>
                <a:gd name="connsiteY9" fmla="*/ 30077 h 638885"/>
                <a:gd name="connsiteX10" fmla="*/ 182146 w 364295"/>
                <a:gd name="connsiteY10" fmla="*/ 39235 h 638885"/>
                <a:gd name="connsiteX11" fmla="*/ 160036 w 364295"/>
                <a:gd name="connsiteY11" fmla="*/ 30077 h 638885"/>
                <a:gd name="connsiteX12" fmla="*/ 129959 w 364295"/>
                <a:gd name="connsiteY12" fmla="*/ 0 h 638885"/>
                <a:gd name="connsiteX13" fmla="*/ 88872 w 364295"/>
                <a:gd name="connsiteY13" fmla="*/ 11009 h 638885"/>
                <a:gd name="connsiteX14" fmla="*/ 65147 w 364295"/>
                <a:gd name="connsiteY14" fmla="*/ 7885 h 638885"/>
                <a:gd name="connsiteX15" fmla="*/ 62057 w 364295"/>
                <a:gd name="connsiteY15" fmla="*/ 3859 h 638885"/>
                <a:gd name="connsiteX16" fmla="*/ 62057 w 364295"/>
                <a:gd name="connsiteY16" fmla="*/ 8240 h 638885"/>
                <a:gd name="connsiteX17" fmla="*/ 63188 w 364295"/>
                <a:gd name="connsiteY17" fmla="*/ 9003 h 638885"/>
                <a:gd name="connsiteX18" fmla="*/ 62058 w 364295"/>
                <a:gd name="connsiteY18" fmla="*/ 9003 h 638885"/>
                <a:gd name="connsiteX19" fmla="*/ 62057 w 364295"/>
                <a:gd name="connsiteY19" fmla="*/ 341746 h 638885"/>
                <a:gd name="connsiteX20" fmla="*/ 95894 w 364295"/>
                <a:gd name="connsiteY20" fmla="*/ 509348 h 638885"/>
                <a:gd name="connsiteX21" fmla="*/ 117874 w 364295"/>
                <a:gd name="connsiteY21" fmla="*/ 549842 h 638885"/>
                <a:gd name="connsiteX22" fmla="*/ 100640 w 364295"/>
                <a:gd name="connsiteY22" fmla="*/ 570730 h 638885"/>
                <a:gd name="connsiteX23" fmla="*/ 52714 w 364295"/>
                <a:gd name="connsiteY23" fmla="*/ 610273 h 638885"/>
                <a:gd name="connsiteX24" fmla="*/ 0 w 364295"/>
                <a:gd name="connsiteY24" fmla="*/ 638885 h 638885"/>
                <a:gd name="connsiteX25" fmla="*/ 364295 w 364295"/>
                <a:gd name="connsiteY25" fmla="*/ 638885 h 638885"/>
                <a:gd name="connsiteX26" fmla="*/ 311581 w 364295"/>
                <a:gd name="connsiteY26" fmla="*/ 610273 h 638885"/>
                <a:gd name="connsiteX27" fmla="*/ 263655 w 364295"/>
                <a:gd name="connsiteY27" fmla="*/ 570730 h 638885"/>
                <a:gd name="connsiteX28" fmla="*/ 246420 w 364295"/>
                <a:gd name="connsiteY28" fmla="*/ 549842 h 638885"/>
                <a:gd name="connsiteX29" fmla="*/ 268400 w 364295"/>
                <a:gd name="connsiteY29" fmla="*/ 509348 h 638885"/>
                <a:gd name="connsiteX30" fmla="*/ 302237 w 364295"/>
                <a:gd name="connsiteY30" fmla="*/ 341746 h 638885"/>
                <a:gd name="connsiteX31" fmla="*/ 302237 w 364295"/>
                <a:gd name="connsiteY31" fmla="*/ 9003 h 638885"/>
                <a:gd name="connsiteX32" fmla="*/ 301107 w 364295"/>
                <a:gd name="connsiteY32" fmla="*/ 9003 h 638885"/>
                <a:gd name="connsiteX33" fmla="*/ 302237 w 364295"/>
                <a:gd name="connsiteY33" fmla="*/ 8240 h 638885"/>
                <a:gd name="connsiteX34" fmla="*/ 302237 w 364295"/>
                <a:gd name="connsiteY34" fmla="*/ 3856 h 638885"/>
                <a:gd name="connsiteX35" fmla="*/ 299146 w 364295"/>
                <a:gd name="connsiteY35" fmla="*/ 7885 h 638885"/>
                <a:gd name="connsiteX36" fmla="*/ 275420 w 364295"/>
                <a:gd name="connsiteY36" fmla="*/ 11009 h 6388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64295" h="638885">
                  <a:moveTo>
                    <a:pt x="182147" y="89231"/>
                  </a:moveTo>
                  <a:lnTo>
                    <a:pt x="195488" y="98229"/>
                  </a:lnTo>
                  <a:lnTo>
                    <a:pt x="195488" y="341746"/>
                  </a:lnTo>
                  <a:cubicBezTo>
                    <a:pt x="195488" y="364102"/>
                    <a:pt x="193223" y="385929"/>
                    <a:pt x="188909" y="407010"/>
                  </a:cubicBezTo>
                  <a:lnTo>
                    <a:pt x="182147" y="428793"/>
                  </a:lnTo>
                  <a:lnTo>
                    <a:pt x="175385" y="407010"/>
                  </a:lnTo>
                  <a:cubicBezTo>
                    <a:pt x="171072" y="385929"/>
                    <a:pt x="168806" y="364102"/>
                    <a:pt x="168806" y="341746"/>
                  </a:cubicBezTo>
                  <a:lnTo>
                    <a:pt x="168806" y="98229"/>
                  </a:lnTo>
                  <a:close/>
                  <a:moveTo>
                    <a:pt x="234333" y="0"/>
                  </a:moveTo>
                  <a:lnTo>
                    <a:pt x="204255" y="30077"/>
                  </a:lnTo>
                  <a:cubicBezTo>
                    <a:pt x="198150" y="36182"/>
                    <a:pt x="190148" y="39235"/>
                    <a:pt x="182146" y="39235"/>
                  </a:cubicBezTo>
                  <a:cubicBezTo>
                    <a:pt x="174144" y="39235"/>
                    <a:pt x="166142" y="36182"/>
                    <a:pt x="160036" y="30077"/>
                  </a:cubicBezTo>
                  <a:lnTo>
                    <a:pt x="129959" y="0"/>
                  </a:lnTo>
                  <a:lnTo>
                    <a:pt x="88872" y="11009"/>
                  </a:lnTo>
                  <a:cubicBezTo>
                    <a:pt x="80532" y="13244"/>
                    <a:pt x="72076" y="11887"/>
                    <a:pt x="65147" y="7885"/>
                  </a:cubicBezTo>
                  <a:lnTo>
                    <a:pt x="62057" y="3859"/>
                  </a:lnTo>
                  <a:lnTo>
                    <a:pt x="62057" y="8240"/>
                  </a:lnTo>
                  <a:lnTo>
                    <a:pt x="63188" y="9003"/>
                  </a:lnTo>
                  <a:lnTo>
                    <a:pt x="62058" y="9003"/>
                  </a:lnTo>
                  <a:lnTo>
                    <a:pt x="62057" y="341746"/>
                  </a:lnTo>
                  <a:cubicBezTo>
                    <a:pt x="62057" y="401197"/>
                    <a:pt x="74106" y="457834"/>
                    <a:pt x="95894" y="509348"/>
                  </a:cubicBezTo>
                  <a:lnTo>
                    <a:pt x="117874" y="549842"/>
                  </a:lnTo>
                  <a:lnTo>
                    <a:pt x="100640" y="570730"/>
                  </a:lnTo>
                  <a:cubicBezTo>
                    <a:pt x="85989" y="585381"/>
                    <a:pt x="69942" y="598634"/>
                    <a:pt x="52714" y="610273"/>
                  </a:cubicBezTo>
                  <a:lnTo>
                    <a:pt x="0" y="638885"/>
                  </a:lnTo>
                  <a:lnTo>
                    <a:pt x="364295" y="638885"/>
                  </a:lnTo>
                  <a:lnTo>
                    <a:pt x="311581" y="610273"/>
                  </a:lnTo>
                  <a:cubicBezTo>
                    <a:pt x="294353" y="598634"/>
                    <a:pt x="278305" y="585381"/>
                    <a:pt x="263655" y="570730"/>
                  </a:cubicBezTo>
                  <a:lnTo>
                    <a:pt x="246420" y="549842"/>
                  </a:lnTo>
                  <a:lnTo>
                    <a:pt x="268400" y="509348"/>
                  </a:lnTo>
                  <a:cubicBezTo>
                    <a:pt x="290189" y="457834"/>
                    <a:pt x="302237" y="401197"/>
                    <a:pt x="302237" y="341746"/>
                  </a:cubicBezTo>
                  <a:lnTo>
                    <a:pt x="302237" y="9003"/>
                  </a:lnTo>
                  <a:lnTo>
                    <a:pt x="301107" y="9003"/>
                  </a:lnTo>
                  <a:lnTo>
                    <a:pt x="302237" y="8240"/>
                  </a:lnTo>
                  <a:lnTo>
                    <a:pt x="302237" y="3856"/>
                  </a:lnTo>
                  <a:lnTo>
                    <a:pt x="299146" y="7885"/>
                  </a:lnTo>
                  <a:cubicBezTo>
                    <a:pt x="292216" y="11887"/>
                    <a:pt x="283760" y="13244"/>
                    <a:pt x="275420" y="11009"/>
                  </a:cubicBezTo>
                  <a:close/>
                </a:path>
              </a:pathLst>
            </a:custGeom>
            <a:solidFill>
              <a:srgbClr val="F6C171"/>
            </a:solidFill>
            <a:ln w="12700" cap="flat" cmpd="sng" algn="ctr">
              <a:noFill/>
              <a:prstDash val="solid"/>
              <a:miter lim="800000"/>
            </a:ln>
            <a:effectLst/>
          </p:spPr>
          <p:txBody>
            <a:bodyPr wrap="square" rtlCol="0" anchor="ctr">
              <a:noAutofit/>
            </a:bodyPr>
            <a:p>
              <a:pPr algn="ctr"/>
              <a:endParaRPr lang="zh-CN" altLang="en-US">
                <a:solidFill>
                  <a:sysClr val="window" lastClr="FFFFFF"/>
                </a:solidFill>
              </a:endParaRPr>
            </a:p>
          </p:txBody>
        </p:sp>
      </p:grpSp>
      <p:sp>
        <p:nvSpPr>
          <p:cNvPr id="167" name="文本框 166"/>
          <p:cNvSpPr txBox="1"/>
          <p:nvPr>
            <p:custDataLst>
              <p:tags r:id="rId13"/>
            </p:custDataLst>
          </p:nvPr>
        </p:nvSpPr>
        <p:spPr>
          <a:xfrm>
            <a:off x="6392545" y="2510790"/>
            <a:ext cx="2117090" cy="599440"/>
          </a:xfrm>
          <a:prstGeom prst="rect">
            <a:avLst/>
          </a:prstGeom>
          <a:noFill/>
        </p:spPr>
        <p:txBody>
          <a:bodyPr wrap="square" rtlCol="0" anchor="b"/>
          <a:p>
            <a:pPr algn="ctr">
              <a:lnSpc>
                <a:spcPct val="150000"/>
              </a:lnSpc>
            </a:pPr>
            <a:r>
              <a:rPr lang="en-US" altLang="zh-CN" sz="2400" b="1" dirty="0">
                <a:solidFill>
                  <a:schemeClr val="accent6">
                    <a:lumMod val="75000"/>
                  </a:schemeClr>
                </a:solidFill>
              </a:rPr>
              <a:t>more difficulty</a:t>
            </a:r>
            <a:endParaRPr lang="en-US" altLang="zh-CN" sz="2400" b="1" dirty="0">
              <a:solidFill>
                <a:schemeClr val="accent6">
                  <a:lumMod val="75000"/>
                </a:schemeClr>
              </a:solidFill>
            </a:endParaRPr>
          </a:p>
          <a:p>
            <a:pPr algn="ctr">
              <a:lnSpc>
                <a:spcPct val="150000"/>
              </a:lnSpc>
            </a:pPr>
            <a:r>
              <a:rPr lang="en-US" altLang="zh-CN" sz="2400" b="1" dirty="0">
                <a:solidFill>
                  <a:schemeClr val="accent6">
                    <a:lumMod val="75000"/>
                  </a:schemeClr>
                </a:solidFill>
              </a:rPr>
              <a:t>search for help</a:t>
            </a:r>
            <a:endParaRPr lang="en-US" altLang="zh-CN" sz="2400" b="1" dirty="0">
              <a:solidFill>
                <a:schemeClr val="accent6">
                  <a:lumMod val="75000"/>
                </a:schemeClr>
              </a:solidFill>
            </a:endParaRPr>
          </a:p>
        </p:txBody>
      </p:sp>
      <p:sp>
        <p:nvSpPr>
          <p:cNvPr id="2" name="上箭头标注 1"/>
          <p:cNvSpPr/>
          <p:nvPr/>
        </p:nvSpPr>
        <p:spPr>
          <a:xfrm>
            <a:off x="106045" y="2837815"/>
            <a:ext cx="3232150" cy="3864610"/>
          </a:xfrm>
          <a:prstGeom prst="upArrowCallou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 name="文本框 3"/>
          <p:cNvSpPr txBox="1"/>
          <p:nvPr/>
        </p:nvSpPr>
        <p:spPr>
          <a:xfrm>
            <a:off x="1315720" y="3244850"/>
            <a:ext cx="879475" cy="368300"/>
          </a:xfrm>
          <a:prstGeom prst="rect">
            <a:avLst/>
          </a:prstGeom>
          <a:noFill/>
        </p:spPr>
        <p:txBody>
          <a:bodyPr wrap="none" rtlCol="0">
            <a:spAutoFit/>
          </a:bodyPr>
          <a:p>
            <a:r>
              <a:rPr lang="en-US" altLang="zh-CN" b="1">
                <a:solidFill>
                  <a:srgbClr val="FF0000"/>
                </a:solidFill>
              </a:rPr>
              <a:t>trouble</a:t>
            </a:r>
            <a:endParaRPr lang="en-US" altLang="zh-CN" b="1">
              <a:solidFill>
                <a:srgbClr val="FF0000"/>
              </a:solidFill>
            </a:endParaRPr>
          </a:p>
        </p:txBody>
      </p:sp>
      <p:sp>
        <p:nvSpPr>
          <p:cNvPr id="5" name="文本框 4"/>
          <p:cNvSpPr txBox="1"/>
          <p:nvPr/>
        </p:nvSpPr>
        <p:spPr>
          <a:xfrm>
            <a:off x="188595" y="4304665"/>
            <a:ext cx="3476625" cy="2245360"/>
          </a:xfrm>
          <a:prstGeom prst="rect">
            <a:avLst/>
          </a:prstGeom>
          <a:noFill/>
        </p:spPr>
        <p:txBody>
          <a:bodyPr wrap="square" rtlCol="0">
            <a:spAutoFit/>
          </a:bodyPr>
          <a:p>
            <a:pPr marL="285750" indent="-285750">
              <a:buFont typeface="Arial" panose="020B0604020202020204" pitchFamily="34" charset="0"/>
              <a:buChar char="•"/>
            </a:pPr>
            <a:r>
              <a:rPr lang="en-US" altLang="zh-CN" sz="2000"/>
              <a:t>a sparsely populated land</a:t>
            </a:r>
            <a:endParaRPr lang="en-US" altLang="zh-CN" sz="2000"/>
          </a:p>
          <a:p>
            <a:pPr marL="285750" indent="-285750">
              <a:buFont typeface="Arial" panose="020B0604020202020204" pitchFamily="34" charset="0"/>
              <a:buChar char="•"/>
            </a:pPr>
            <a:r>
              <a:rPr lang="en-US" altLang="zh-CN" sz="2000"/>
              <a:t>cold weather, snowy</a:t>
            </a:r>
            <a:endParaRPr lang="en-US" altLang="zh-CN" sz="2000"/>
          </a:p>
          <a:p>
            <a:pPr marL="285750" indent="-285750">
              <a:buFont typeface="Arial" panose="020B0604020202020204" pitchFamily="34" charset="0"/>
              <a:buChar char="•"/>
            </a:pPr>
            <a:r>
              <a:rPr lang="en-US" altLang="zh-CN" sz="2000"/>
              <a:t>new place</a:t>
            </a:r>
            <a:endParaRPr lang="en-US" altLang="zh-CN" sz="2000"/>
          </a:p>
          <a:p>
            <a:pPr marL="285750" indent="-285750">
              <a:buFont typeface="Arial" panose="020B0604020202020204" pitchFamily="34" charset="0"/>
              <a:buChar char="•"/>
            </a:pPr>
            <a:r>
              <a:rPr lang="en-US" altLang="zh-CN" sz="2000"/>
              <a:t>without a cell phone</a:t>
            </a:r>
            <a:endParaRPr lang="en-US" altLang="zh-CN" sz="2000"/>
          </a:p>
          <a:p>
            <a:pPr marL="285750" indent="-285750">
              <a:buFont typeface="Arial" panose="020B0604020202020204" pitchFamily="34" charset="0"/>
              <a:buChar char="•"/>
            </a:pPr>
            <a:r>
              <a:rPr lang="en-US" altLang="zh-CN" sz="2000"/>
              <a:t>got left leg badly hurt</a:t>
            </a:r>
            <a:endParaRPr lang="en-US" altLang="zh-CN" sz="2000"/>
          </a:p>
          <a:p>
            <a:pPr marL="285750" indent="-285750">
              <a:buFont typeface="Arial" panose="020B0604020202020204" pitchFamily="34" charset="0"/>
              <a:buChar char="•"/>
            </a:pPr>
            <a:r>
              <a:rPr lang="en-US" altLang="zh-CN" sz="2000"/>
              <a:t>the other foot got stuck</a:t>
            </a:r>
            <a:endParaRPr lang="en-US" altLang="zh-CN" sz="2000"/>
          </a:p>
          <a:p>
            <a:pPr marL="285750" indent="-285750">
              <a:buFont typeface="Arial" panose="020B0604020202020204" pitchFamily="34" charset="0"/>
              <a:buChar char="•"/>
            </a:pPr>
            <a:r>
              <a:rPr lang="en-US" altLang="zh-CN" sz="2000"/>
              <a:t>night falling</a:t>
            </a:r>
            <a:endParaRPr lang="en-US" altLang="zh-CN" sz="2000"/>
          </a:p>
        </p:txBody>
      </p:sp>
      <p:sp>
        <p:nvSpPr>
          <p:cNvPr id="6" name="文本框 5"/>
          <p:cNvSpPr txBox="1"/>
          <p:nvPr/>
        </p:nvSpPr>
        <p:spPr>
          <a:xfrm>
            <a:off x="2770505" y="2693035"/>
            <a:ext cx="3307715" cy="1476375"/>
          </a:xfrm>
          <a:prstGeom prst="rect">
            <a:avLst/>
          </a:prstGeom>
          <a:noFill/>
        </p:spPr>
        <p:txBody>
          <a:bodyPr wrap="square" rtlCol="0">
            <a:spAutoFit/>
          </a:bodyPr>
          <a:p>
            <a:pPr marL="285750" indent="-285750">
              <a:buFont typeface="Arial" panose="020B0604020202020204" pitchFamily="34" charset="0"/>
              <a:buChar char="•"/>
            </a:pPr>
            <a:r>
              <a:rPr lang="en-US" altLang="zh-CN" b="1"/>
              <a:t>use his shotgun as a crutch</a:t>
            </a:r>
            <a:endParaRPr lang="en-US" altLang="zh-CN" b="1"/>
          </a:p>
          <a:p>
            <a:pPr marL="285750" indent="-285750">
              <a:buFont typeface="Arial" panose="020B0604020202020204" pitchFamily="34" charset="0"/>
              <a:buChar char="•"/>
            </a:pPr>
            <a:r>
              <a:rPr lang="en-US" altLang="zh-CN" b="1"/>
              <a:t>climb out of the canal</a:t>
            </a:r>
            <a:endParaRPr lang="en-US" altLang="zh-CN" b="1"/>
          </a:p>
          <a:p>
            <a:pPr marL="285750" indent="-285750">
              <a:buFont typeface="Arial" panose="020B0604020202020204" pitchFamily="34" charset="0"/>
              <a:buChar char="•"/>
            </a:pPr>
            <a:r>
              <a:rPr lang="en-US" altLang="zh-CN" b="1"/>
              <a:t>crawl to safety</a:t>
            </a:r>
            <a:endParaRPr lang="en-US" altLang="zh-CN" b="1"/>
          </a:p>
          <a:p>
            <a:pPr marL="285750" indent="-285750">
              <a:buFont typeface="Arial" panose="020B0604020202020204" pitchFamily="34" charset="0"/>
              <a:buChar char="•"/>
            </a:pPr>
            <a:r>
              <a:rPr lang="en-US" altLang="zh-CN" b="1"/>
              <a:t>no people came to his assisstance</a:t>
            </a:r>
            <a:endParaRPr lang="en-US" altLang="zh-CN" b="1"/>
          </a:p>
        </p:txBody>
      </p:sp>
      <p:sp>
        <p:nvSpPr>
          <p:cNvPr id="7" name="上箭头标注 6"/>
          <p:cNvSpPr/>
          <p:nvPr/>
        </p:nvSpPr>
        <p:spPr>
          <a:xfrm>
            <a:off x="5595620" y="3004185"/>
            <a:ext cx="3452495" cy="3697605"/>
          </a:xfrm>
          <a:prstGeom prst="upArrowCallou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文本框 7"/>
          <p:cNvSpPr txBox="1"/>
          <p:nvPr/>
        </p:nvSpPr>
        <p:spPr>
          <a:xfrm>
            <a:off x="5697220" y="4460240"/>
            <a:ext cx="3484245" cy="1938020"/>
          </a:xfrm>
          <a:prstGeom prst="rect">
            <a:avLst/>
          </a:prstGeom>
          <a:noFill/>
        </p:spPr>
        <p:txBody>
          <a:bodyPr wrap="none" rtlCol="0">
            <a:spAutoFit/>
          </a:bodyPr>
          <a:p>
            <a:pPr marL="285750" indent="-285750">
              <a:buFont typeface="Arial" panose="020B0604020202020204" pitchFamily="34" charset="0"/>
              <a:buChar char="•"/>
            </a:pPr>
            <a:r>
              <a:rPr lang="en-US" altLang="zh-CN" sz="2000"/>
              <a:t>tired out</a:t>
            </a:r>
            <a:endParaRPr lang="en-US" altLang="zh-CN" sz="2000"/>
          </a:p>
          <a:p>
            <a:pPr marL="285750" indent="-285750">
              <a:buFont typeface="Arial" panose="020B0604020202020204" pitchFamily="34" charset="0"/>
              <a:buChar char="•"/>
            </a:pPr>
            <a:r>
              <a:rPr lang="en-US" altLang="zh-CN" sz="2000"/>
              <a:t>dropping temperature</a:t>
            </a:r>
            <a:endParaRPr lang="en-US" altLang="zh-CN" sz="2000"/>
          </a:p>
          <a:p>
            <a:pPr marL="285750" indent="-285750">
              <a:buFont typeface="Arial" panose="020B0604020202020204" pitchFamily="34" charset="0"/>
              <a:buChar char="•"/>
            </a:pPr>
            <a:r>
              <a:rPr lang="en-US" altLang="zh-CN" sz="2000"/>
              <a:t>wet gloves and boots</a:t>
            </a:r>
            <a:endParaRPr lang="en-US" altLang="zh-CN" sz="2000"/>
          </a:p>
          <a:p>
            <a:pPr marL="285750" indent="-285750">
              <a:buFont typeface="Arial" panose="020B0604020202020204" pitchFamily="34" charset="0"/>
              <a:buChar char="•"/>
            </a:pPr>
            <a:r>
              <a:rPr lang="en-US" altLang="zh-CN" sz="2000"/>
              <a:t>numb hands and feet</a:t>
            </a:r>
            <a:endParaRPr lang="en-US" altLang="zh-CN" sz="2000"/>
          </a:p>
          <a:p>
            <a:pPr marL="285750" indent="-285750">
              <a:buFont typeface="Arial" panose="020B0604020202020204" pitchFamily="34" charset="0"/>
              <a:buChar char="•"/>
            </a:pPr>
            <a:r>
              <a:rPr lang="en-US" altLang="zh-CN" sz="2000"/>
              <a:t>dogs didn't notice him at first</a:t>
            </a:r>
            <a:endParaRPr lang="en-US" altLang="zh-CN" sz="2000"/>
          </a:p>
          <a:p>
            <a:pPr marL="285750" indent="-285750">
              <a:buFont typeface="Arial" panose="020B0604020202020204" pitchFamily="34" charset="0"/>
              <a:buChar char="•"/>
            </a:pPr>
            <a:endParaRPr lang="en-US" altLang="zh-CN" sz="20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55"/>
                                        </p:tgtEl>
                                        <p:attrNameLst>
                                          <p:attrName>style.visibility</p:attrName>
                                        </p:attrNameLst>
                                      </p:cBhvr>
                                      <p:to>
                                        <p:strVal val="visible"/>
                                      </p:to>
                                    </p:set>
                                    <p:animEffect transition="in" filter="blinds(horizontal)">
                                      <p:cBhvr>
                                        <p:cTn id="7" dur="500"/>
                                        <p:tgtEl>
                                          <p:spTgt spid="155"/>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plus(in)">
                                      <p:cBhvr>
                                        <p:cTn id="12" dur="20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linds(horizont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
                                            <p:txEl>
                                              <p:pRg st="0" end="0"/>
                                            </p:txEl>
                                          </p:spTgt>
                                        </p:tgtEl>
                                        <p:attrNameLst>
                                          <p:attrName>style.visibility</p:attrName>
                                        </p:attrNameLst>
                                      </p:cBhvr>
                                      <p:to>
                                        <p:strVal val="visible"/>
                                      </p:to>
                                    </p:set>
                                    <p:animEffect transition="in" filter="blinds(horizontal)">
                                      <p:cBhvr>
                                        <p:cTn id="22" dur="500"/>
                                        <p:tgtEl>
                                          <p:spTgt spid="5">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
                                            <p:txEl>
                                              <p:pRg st="1" end="1"/>
                                            </p:txEl>
                                          </p:spTgt>
                                        </p:tgtEl>
                                        <p:attrNameLst>
                                          <p:attrName>style.visibility</p:attrName>
                                        </p:attrNameLst>
                                      </p:cBhvr>
                                      <p:to>
                                        <p:strVal val="visible"/>
                                      </p:to>
                                    </p:set>
                                    <p:animEffect transition="in" filter="blinds(horizontal)">
                                      <p:cBhvr>
                                        <p:cTn id="27" dur="500"/>
                                        <p:tgtEl>
                                          <p:spTgt spid="5">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5">
                                            <p:txEl>
                                              <p:pRg st="2" end="2"/>
                                            </p:txEl>
                                          </p:spTgt>
                                        </p:tgtEl>
                                        <p:attrNameLst>
                                          <p:attrName>style.visibility</p:attrName>
                                        </p:attrNameLst>
                                      </p:cBhvr>
                                      <p:to>
                                        <p:strVal val="visible"/>
                                      </p:to>
                                    </p:set>
                                    <p:animEffect transition="in" filter="blinds(horizontal)">
                                      <p:cBhvr>
                                        <p:cTn id="32" dur="500"/>
                                        <p:tgtEl>
                                          <p:spTgt spid="5">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5">
                                            <p:txEl>
                                              <p:pRg st="3" end="3"/>
                                            </p:txEl>
                                          </p:spTgt>
                                        </p:tgtEl>
                                        <p:attrNameLst>
                                          <p:attrName>style.visibility</p:attrName>
                                        </p:attrNameLst>
                                      </p:cBhvr>
                                      <p:to>
                                        <p:strVal val="visible"/>
                                      </p:to>
                                    </p:set>
                                    <p:animEffect transition="in" filter="blinds(horizontal)">
                                      <p:cBhvr>
                                        <p:cTn id="37" dur="500"/>
                                        <p:tgtEl>
                                          <p:spTgt spid="5">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5">
                                            <p:txEl>
                                              <p:pRg st="4" end="4"/>
                                            </p:txEl>
                                          </p:spTgt>
                                        </p:tgtEl>
                                        <p:attrNameLst>
                                          <p:attrName>style.visibility</p:attrName>
                                        </p:attrNameLst>
                                      </p:cBhvr>
                                      <p:to>
                                        <p:strVal val="visible"/>
                                      </p:to>
                                    </p:set>
                                    <p:animEffect transition="in" filter="blinds(horizontal)">
                                      <p:cBhvr>
                                        <p:cTn id="42" dur="500"/>
                                        <p:tgtEl>
                                          <p:spTgt spid="5">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5">
                                            <p:txEl>
                                              <p:pRg st="5" end="5"/>
                                            </p:txEl>
                                          </p:spTgt>
                                        </p:tgtEl>
                                        <p:attrNameLst>
                                          <p:attrName>style.visibility</p:attrName>
                                        </p:attrNameLst>
                                      </p:cBhvr>
                                      <p:to>
                                        <p:strVal val="visible"/>
                                      </p:to>
                                    </p:set>
                                    <p:animEffect transition="in" filter="blinds(horizontal)">
                                      <p:cBhvr>
                                        <p:cTn id="47" dur="500"/>
                                        <p:tgtEl>
                                          <p:spTgt spid="5">
                                            <p:txEl>
                                              <p:pRg st="5" end="5"/>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5">
                                            <p:txEl>
                                              <p:pRg st="6" end="6"/>
                                            </p:txEl>
                                          </p:spTgt>
                                        </p:tgtEl>
                                        <p:attrNameLst>
                                          <p:attrName>style.visibility</p:attrName>
                                        </p:attrNameLst>
                                      </p:cBhvr>
                                      <p:to>
                                        <p:strVal val="visible"/>
                                      </p:to>
                                    </p:set>
                                    <p:animEffect transition="in" filter="blinds(horizontal)">
                                      <p:cBhvr>
                                        <p:cTn id="52" dur="500"/>
                                        <p:tgtEl>
                                          <p:spTgt spid="5">
                                            <p:txEl>
                                              <p:pRg st="6" end="6"/>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159"/>
                                        </p:tgtEl>
                                        <p:attrNameLst>
                                          <p:attrName>style.visibility</p:attrName>
                                        </p:attrNameLst>
                                      </p:cBhvr>
                                      <p:to>
                                        <p:strVal val="visible"/>
                                      </p:to>
                                    </p:set>
                                    <p:animEffect transition="in" filter="blinds(horizontal)">
                                      <p:cBhvr>
                                        <p:cTn id="57" dur="500"/>
                                        <p:tgtEl>
                                          <p:spTgt spid="159"/>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6"/>
                                        </p:tgtEl>
                                        <p:attrNameLst>
                                          <p:attrName>style.visibility</p:attrName>
                                        </p:attrNameLst>
                                      </p:cBhvr>
                                      <p:to>
                                        <p:strVal val="visible"/>
                                      </p:to>
                                    </p:set>
                                    <p:animEffect transition="in" filter="blinds(horizontal)">
                                      <p:cBhvr>
                                        <p:cTn id="62" dur="500"/>
                                        <p:tgtEl>
                                          <p:spTgt spid="6"/>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grpId="0" nodeType="clickEffect">
                                  <p:stCondLst>
                                    <p:cond delay="0"/>
                                  </p:stCondLst>
                                  <p:childTnLst>
                                    <p:set>
                                      <p:cBhvr>
                                        <p:cTn id="66" dur="1" fill="hold">
                                          <p:stCondLst>
                                            <p:cond delay="0"/>
                                          </p:stCondLst>
                                        </p:cTn>
                                        <p:tgtEl>
                                          <p:spTgt spid="167"/>
                                        </p:tgtEl>
                                        <p:attrNameLst>
                                          <p:attrName>style.visibility</p:attrName>
                                        </p:attrNameLst>
                                      </p:cBhvr>
                                      <p:to>
                                        <p:strVal val="visible"/>
                                      </p:to>
                                    </p:set>
                                    <p:animEffect transition="in" filter="blinds(horizontal)">
                                      <p:cBhvr>
                                        <p:cTn id="67" dur="500"/>
                                        <p:tgtEl>
                                          <p:spTgt spid="167"/>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grpId="0" nodeType="clickEffect">
                                  <p:stCondLst>
                                    <p:cond delay="0"/>
                                  </p:stCondLst>
                                  <p:childTnLst>
                                    <p:set>
                                      <p:cBhvr>
                                        <p:cTn id="71" dur="1" fill="hold">
                                          <p:stCondLst>
                                            <p:cond delay="0"/>
                                          </p:stCondLst>
                                        </p:cTn>
                                        <p:tgtEl>
                                          <p:spTgt spid="7"/>
                                        </p:tgtEl>
                                        <p:attrNameLst>
                                          <p:attrName>style.visibility</p:attrName>
                                        </p:attrNameLst>
                                      </p:cBhvr>
                                      <p:to>
                                        <p:strVal val="visible"/>
                                      </p:to>
                                    </p:set>
                                    <p:animEffect transition="in" filter="blinds(horizontal)">
                                      <p:cBhvr>
                                        <p:cTn id="72" dur="500"/>
                                        <p:tgtEl>
                                          <p:spTgt spid="7"/>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grpId="0" nodeType="clickEffect">
                                  <p:stCondLst>
                                    <p:cond delay="0"/>
                                  </p:stCondLst>
                                  <p:childTnLst>
                                    <p:set>
                                      <p:cBhvr>
                                        <p:cTn id="76" dur="1" fill="hold">
                                          <p:stCondLst>
                                            <p:cond delay="0"/>
                                          </p:stCondLst>
                                        </p:cTn>
                                        <p:tgtEl>
                                          <p:spTgt spid="8"/>
                                        </p:tgtEl>
                                        <p:attrNameLst>
                                          <p:attrName>style.visibility</p:attrName>
                                        </p:attrNameLst>
                                      </p:cBhvr>
                                      <p:to>
                                        <p:strVal val="visible"/>
                                      </p:to>
                                    </p:set>
                                    <p:animEffect transition="in" filter="blinds(horizontal)">
                                      <p:cBhvr>
                                        <p:cTn id="7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 grpId="0"/>
      <p:bldP spid="155" grpId="1"/>
      <p:bldP spid="4" grpId="0"/>
      <p:bldP spid="4" grpId="1"/>
      <p:bldP spid="2" grpId="0" bldLvl="0" animBg="1"/>
      <p:bldP spid="2" grpId="1" animBg="1"/>
      <p:bldP spid="159" grpId="0"/>
      <p:bldP spid="6" grpId="0"/>
      <p:bldP spid="167" grpId="0"/>
      <p:bldP spid="7" grpId="0" animBg="1"/>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文本框 2"/>
          <p:cNvSpPr txBox="1"/>
          <p:nvPr/>
        </p:nvSpPr>
        <p:spPr>
          <a:xfrm>
            <a:off x="73660" y="99060"/>
            <a:ext cx="3282950" cy="645160"/>
          </a:xfrm>
          <a:prstGeom prst="rect">
            <a:avLst/>
          </a:prstGeom>
          <a:noFill/>
        </p:spPr>
        <p:txBody>
          <a:bodyPr wrap="none" rtlCol="0">
            <a:spAutoFit/>
          </a:bodyPr>
          <a:p>
            <a:r>
              <a:rPr lang="en-US" altLang="zh-CN" sz="3600" b="1">
                <a:solidFill>
                  <a:srgbClr val="00B050"/>
                </a:solidFill>
              </a:rPr>
              <a:t>3. Read for hints</a:t>
            </a:r>
            <a:endParaRPr lang="en-US" altLang="zh-CN" sz="3600" b="1">
              <a:solidFill>
                <a:srgbClr val="00B050"/>
              </a:solidFill>
            </a:endParaRPr>
          </a:p>
        </p:txBody>
      </p:sp>
      <p:graphicFrame>
        <p:nvGraphicFramePr>
          <p:cNvPr id="5" name="图示 4"/>
          <p:cNvGraphicFramePr/>
          <p:nvPr/>
        </p:nvGraphicFramePr>
        <p:xfrm>
          <a:off x="508000" y="-78740"/>
          <a:ext cx="8128000" cy="5950585"/>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pic>
        <p:nvPicPr>
          <p:cNvPr id="6" name="图片 5" descr="OIP"/>
          <p:cNvPicPr>
            <a:picLocks noChangeAspect="1"/>
          </p:cNvPicPr>
          <p:nvPr/>
        </p:nvPicPr>
        <p:blipFill>
          <a:blip r:embed="rId6"/>
          <a:stretch>
            <a:fillRect/>
          </a:stretch>
        </p:blipFill>
        <p:spPr>
          <a:xfrm>
            <a:off x="5056505" y="4816475"/>
            <a:ext cx="3815080" cy="1885950"/>
          </a:xfrm>
          <a:prstGeom prst="rect">
            <a:avLst/>
          </a:prstGeom>
        </p:spPr>
      </p:pic>
      <p:pic>
        <p:nvPicPr>
          <p:cNvPr id="7" name="图片 6" descr="OIP (1)"/>
          <p:cNvPicPr>
            <a:picLocks noChangeAspect="1"/>
          </p:cNvPicPr>
          <p:nvPr/>
        </p:nvPicPr>
        <p:blipFill>
          <a:blip r:embed="rId7"/>
          <a:stretch>
            <a:fillRect/>
          </a:stretch>
        </p:blipFill>
        <p:spPr>
          <a:xfrm>
            <a:off x="583565" y="4816475"/>
            <a:ext cx="4085590" cy="195262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文本框 2"/>
          <p:cNvSpPr txBox="1"/>
          <p:nvPr/>
        </p:nvSpPr>
        <p:spPr>
          <a:xfrm>
            <a:off x="73660" y="99060"/>
            <a:ext cx="3282950" cy="645160"/>
          </a:xfrm>
          <a:prstGeom prst="rect">
            <a:avLst/>
          </a:prstGeom>
          <a:noFill/>
        </p:spPr>
        <p:txBody>
          <a:bodyPr wrap="none" rtlCol="0">
            <a:spAutoFit/>
          </a:bodyPr>
          <a:p>
            <a:r>
              <a:rPr lang="en-US" altLang="zh-CN" sz="3600" b="1">
                <a:solidFill>
                  <a:srgbClr val="00B050"/>
                </a:solidFill>
              </a:rPr>
              <a:t>4. Read for hints</a:t>
            </a:r>
            <a:endParaRPr lang="en-US" altLang="zh-CN" sz="3600" b="1">
              <a:solidFill>
                <a:srgbClr val="00B050"/>
              </a:solidFill>
            </a:endParaRPr>
          </a:p>
        </p:txBody>
      </p:sp>
      <p:sp>
        <p:nvSpPr>
          <p:cNvPr id="2" name="文本框 1"/>
          <p:cNvSpPr txBox="1"/>
          <p:nvPr/>
        </p:nvSpPr>
        <p:spPr>
          <a:xfrm>
            <a:off x="144145" y="611505"/>
            <a:ext cx="8812530" cy="953135"/>
          </a:xfrm>
          <a:prstGeom prst="rect">
            <a:avLst/>
          </a:prstGeom>
          <a:noFill/>
        </p:spPr>
        <p:txBody>
          <a:bodyPr wrap="square" rtlCol="0" anchor="t">
            <a:spAutoFit/>
          </a:bodyPr>
          <a:p>
            <a:r>
              <a:rPr lang="en-US" sz="2800">
                <a:latin typeface="Times New Roman" panose="02020603050405020304" charset="0"/>
                <a:ea typeface="宋体" panose="02010600030101010101" pitchFamily="2" charset="-122"/>
                <a:cs typeface="Times New Roman" panose="02020603050405020304" charset="0"/>
                <a:sym typeface="+mn-ea"/>
                <a:hlinkClick r:id="rId1"/>
              </a:rPr>
              <a:t>Paragraph </a:t>
            </a:r>
            <a:r>
              <a:rPr lang="en-US" sz="2800">
                <a:latin typeface="Times New Roman" panose="02020603050405020304" charset="0"/>
                <a:ea typeface="宋体" panose="02010600030101010101" pitchFamily="2" charset="-122"/>
                <a:cs typeface="Times New Roman" panose="02020603050405020304" charset="0"/>
                <a:sym typeface="+mn-ea"/>
              </a:rPr>
              <a:t>1: Richard's dogs had been playing in the field and eventually came up to him. ____________</a:t>
            </a:r>
            <a:endParaRPr lang="en-US" altLang="en-US" sz="2800">
              <a:latin typeface="Times New Roman" panose="02020603050405020304" charset="0"/>
              <a:ea typeface="宋体" panose="02010600030101010101" pitchFamily="2" charset="-122"/>
              <a:cs typeface="Times New Roman" panose="02020603050405020304" charset="0"/>
              <a:sym typeface="+mn-ea"/>
            </a:endParaRPr>
          </a:p>
        </p:txBody>
      </p:sp>
      <p:sp>
        <p:nvSpPr>
          <p:cNvPr id="4" name="文本框 3"/>
          <p:cNvSpPr txBox="1"/>
          <p:nvPr/>
        </p:nvSpPr>
        <p:spPr>
          <a:xfrm>
            <a:off x="298450" y="1564640"/>
            <a:ext cx="8281670" cy="1938020"/>
          </a:xfrm>
          <a:prstGeom prst="rect">
            <a:avLst/>
          </a:prstGeom>
          <a:noFill/>
          <a:ln w="38100">
            <a:solidFill>
              <a:schemeClr val="accent1"/>
            </a:solidFill>
          </a:ln>
        </p:spPr>
        <p:txBody>
          <a:bodyPr wrap="square" rtlCol="0">
            <a:spAutoFit/>
          </a:bodyPr>
          <a:p>
            <a:pPr marL="285750" indent="-285750">
              <a:buFont typeface="Wingdings" panose="05000000000000000000" charset="0"/>
              <a:buChar char="Ø"/>
            </a:pPr>
            <a:r>
              <a:rPr lang="en-US" altLang="zh-CN" sz="2400">
                <a:solidFill>
                  <a:schemeClr val="accent6">
                    <a:lumMod val="75000"/>
                  </a:schemeClr>
                </a:solidFill>
                <a:latin typeface="Times New Roman" panose="02020603050405020304" charset="0"/>
                <a:cs typeface="Times New Roman" panose="02020603050405020304" charset="0"/>
              </a:rPr>
              <a:t>How did the dogs react to the situation?</a:t>
            </a:r>
            <a:endParaRPr lang="en-US" altLang="zh-CN" sz="2400">
              <a:solidFill>
                <a:schemeClr val="accent6">
                  <a:lumMod val="75000"/>
                </a:schemeClr>
              </a:solidFill>
              <a:latin typeface="Times New Roman" panose="02020603050405020304" charset="0"/>
              <a:cs typeface="Times New Roman" panose="02020603050405020304" charset="0"/>
            </a:endParaRPr>
          </a:p>
          <a:p>
            <a:pPr marL="285750" indent="-285750">
              <a:buFont typeface="Wingdings" panose="05000000000000000000" charset="0"/>
              <a:buChar char="Ø"/>
            </a:pPr>
            <a:r>
              <a:rPr lang="en-US" altLang="zh-CN" sz="2400">
                <a:solidFill>
                  <a:schemeClr val="accent6">
                    <a:lumMod val="75000"/>
                  </a:schemeClr>
                </a:solidFill>
                <a:latin typeface="Times New Roman" panose="02020603050405020304" charset="0"/>
                <a:cs typeface="Times New Roman" panose="02020603050405020304" charset="0"/>
              </a:rPr>
              <a:t>What could the dogs do for him?</a:t>
            </a:r>
            <a:endParaRPr lang="en-US" altLang="zh-CN" sz="2400">
              <a:solidFill>
                <a:schemeClr val="accent6">
                  <a:lumMod val="75000"/>
                </a:schemeClr>
              </a:solidFill>
              <a:latin typeface="Times New Roman" panose="02020603050405020304" charset="0"/>
              <a:cs typeface="Times New Roman" panose="02020603050405020304" charset="0"/>
            </a:endParaRPr>
          </a:p>
          <a:p>
            <a:pPr marL="285750" indent="-285750">
              <a:buFont typeface="Wingdings" panose="05000000000000000000" charset="0"/>
              <a:buChar char="Ø"/>
            </a:pPr>
            <a:r>
              <a:rPr lang="en-US" altLang="zh-CN" sz="2400">
                <a:solidFill>
                  <a:schemeClr val="accent6">
                    <a:lumMod val="75000"/>
                  </a:schemeClr>
                </a:solidFill>
                <a:latin typeface="Times New Roman" panose="02020603050405020304" charset="0"/>
                <a:cs typeface="Times New Roman" panose="02020603050405020304" charset="0"/>
              </a:rPr>
              <a:t>How did they ask for help from the previous six cars?</a:t>
            </a:r>
            <a:endParaRPr lang="en-US" altLang="zh-CN" sz="2400">
              <a:solidFill>
                <a:schemeClr val="accent6">
                  <a:lumMod val="75000"/>
                </a:schemeClr>
              </a:solidFill>
              <a:latin typeface="Times New Roman" panose="02020603050405020304" charset="0"/>
              <a:cs typeface="Times New Roman" panose="02020603050405020304" charset="0"/>
            </a:endParaRPr>
          </a:p>
          <a:p>
            <a:pPr marL="285750" indent="-285750">
              <a:buFont typeface="Wingdings" panose="05000000000000000000" charset="0"/>
              <a:buChar char="Ø"/>
            </a:pPr>
            <a:r>
              <a:rPr lang="en-US" altLang="zh-CN" sz="2400">
                <a:solidFill>
                  <a:schemeClr val="accent6">
                    <a:lumMod val="75000"/>
                  </a:schemeClr>
                </a:solidFill>
                <a:latin typeface="Times New Roman" panose="02020603050405020304" charset="0"/>
                <a:cs typeface="Times New Roman" panose="02020603050405020304" charset="0"/>
              </a:rPr>
              <a:t>Did anyone in the car offer to help him?</a:t>
            </a:r>
            <a:endParaRPr lang="en-US" altLang="zh-CN" sz="2400">
              <a:solidFill>
                <a:schemeClr val="accent6">
                  <a:lumMod val="75000"/>
                </a:schemeClr>
              </a:solidFill>
              <a:latin typeface="Times New Roman" panose="02020603050405020304" charset="0"/>
              <a:cs typeface="Times New Roman" panose="02020603050405020304" charset="0"/>
            </a:endParaRPr>
          </a:p>
          <a:p>
            <a:pPr marL="285750" indent="-285750">
              <a:buFont typeface="Wingdings" panose="05000000000000000000" charset="0"/>
              <a:buChar char="Ø"/>
            </a:pPr>
            <a:r>
              <a:rPr lang="en-US" altLang="zh-CN" sz="2400">
                <a:solidFill>
                  <a:schemeClr val="accent6">
                    <a:lumMod val="75000"/>
                  </a:schemeClr>
                </a:solidFill>
                <a:latin typeface="Times New Roman" panose="02020603050405020304" charset="0"/>
                <a:cs typeface="Times New Roman" panose="02020603050405020304" charset="0"/>
              </a:rPr>
              <a:t>How did Richard feel then?</a:t>
            </a:r>
            <a:endParaRPr lang="en-US" altLang="zh-CN" sz="2400">
              <a:solidFill>
                <a:schemeClr val="accent6">
                  <a:lumMod val="75000"/>
                </a:schemeClr>
              </a:solidFill>
              <a:latin typeface="Times New Roman" panose="02020603050405020304" charset="0"/>
              <a:cs typeface="Times New Roman" panose="02020603050405020304" charset="0"/>
            </a:endParaRPr>
          </a:p>
        </p:txBody>
      </p:sp>
      <p:sp>
        <p:nvSpPr>
          <p:cNvPr id="5" name="文本框 4"/>
          <p:cNvSpPr txBox="1"/>
          <p:nvPr/>
        </p:nvSpPr>
        <p:spPr>
          <a:xfrm>
            <a:off x="298450" y="3655060"/>
            <a:ext cx="8281670" cy="953135"/>
          </a:xfrm>
          <a:prstGeom prst="rect">
            <a:avLst/>
          </a:prstGeom>
          <a:noFill/>
        </p:spPr>
        <p:txBody>
          <a:bodyPr wrap="square" rtlCol="0" anchor="t">
            <a:spAutoFit/>
          </a:bodyPr>
          <a:p>
            <a:r>
              <a:rPr lang="en-US" sz="2800">
                <a:latin typeface="Times New Roman" panose="02020603050405020304" charset="0"/>
                <a:ea typeface="宋体" panose="02010600030101010101" pitchFamily="2" charset="-122"/>
                <a:cs typeface="Times New Roman" panose="02020603050405020304" charset="0"/>
                <a:sym typeface="+mn-ea"/>
                <a:hlinkClick r:id="rId2"/>
              </a:rPr>
              <a:t>Paragraph 2 </a:t>
            </a:r>
            <a:r>
              <a:rPr lang="zh-CN" sz="2800">
                <a:latin typeface="Times New Roman" panose="02020603050405020304" charset="0"/>
                <a:ea typeface="宋体" panose="02010600030101010101" pitchFamily="2" charset="-122"/>
                <a:cs typeface="Times New Roman" panose="02020603050405020304" charset="0"/>
                <a:sym typeface="+mn-ea"/>
              </a:rPr>
              <a:t>：</a:t>
            </a:r>
            <a:r>
              <a:rPr lang="en-US" sz="2800">
                <a:latin typeface="Times New Roman" panose="02020603050405020304" charset="0"/>
                <a:ea typeface="宋体" panose="02010600030101010101" pitchFamily="2" charset="-122"/>
                <a:cs typeface="Times New Roman" panose="02020603050405020304" charset="0"/>
                <a:sym typeface="+mn-ea"/>
              </a:rPr>
              <a:t>However, gleams (</a:t>
            </a:r>
            <a:r>
              <a:rPr lang="zh-CN" sz="2800">
                <a:latin typeface="Times New Roman" panose="02020603050405020304" charset="0"/>
                <a:ea typeface="宋体" panose="02010600030101010101" pitchFamily="2" charset="-122"/>
                <a:cs typeface="Times New Roman" panose="02020603050405020304" charset="0"/>
                <a:sym typeface="+mn-ea"/>
              </a:rPr>
              <a:t>微光</a:t>
            </a:r>
            <a:r>
              <a:rPr lang="en-US" sz="2800">
                <a:latin typeface="Times New Roman" panose="02020603050405020304" charset="0"/>
                <a:ea typeface="宋体" panose="02010600030101010101" pitchFamily="2" charset="-122"/>
                <a:cs typeface="Times New Roman" panose="02020603050405020304" charset="0"/>
                <a:sym typeface="+mn-ea"/>
              </a:rPr>
              <a:t>) of daylight remained---Richard saw the seventh car. </a:t>
            </a:r>
            <a:endParaRPr lang="en-US" altLang="en-US" sz="2800">
              <a:latin typeface="Times New Roman" panose="02020603050405020304" charset="0"/>
              <a:ea typeface="宋体" panose="02010600030101010101" pitchFamily="2" charset="-122"/>
              <a:cs typeface="Times New Roman" panose="02020603050405020304" charset="0"/>
              <a:sym typeface="+mn-ea"/>
            </a:endParaRPr>
          </a:p>
        </p:txBody>
      </p:sp>
      <p:sp>
        <p:nvSpPr>
          <p:cNvPr id="6" name="文本框 5"/>
          <p:cNvSpPr txBox="1"/>
          <p:nvPr/>
        </p:nvSpPr>
        <p:spPr>
          <a:xfrm>
            <a:off x="298450" y="4782185"/>
            <a:ext cx="8281670" cy="1198880"/>
          </a:xfrm>
          <a:prstGeom prst="rect">
            <a:avLst/>
          </a:prstGeom>
          <a:noFill/>
          <a:ln w="38100">
            <a:solidFill>
              <a:schemeClr val="accent1"/>
            </a:solidFill>
          </a:ln>
        </p:spPr>
        <p:txBody>
          <a:bodyPr wrap="square" rtlCol="0">
            <a:spAutoFit/>
          </a:bodyPr>
          <a:p>
            <a:pPr marL="457200" indent="-457200">
              <a:buFont typeface="Wingdings" panose="05000000000000000000" charset="0"/>
              <a:buChar char="Ø"/>
            </a:pPr>
            <a:r>
              <a:rPr lang="en-US" altLang="zh-CN" sz="2400">
                <a:solidFill>
                  <a:srgbClr val="0070C0"/>
                </a:solidFill>
                <a:latin typeface="Times New Roman" panose="02020603050405020304" charset="0"/>
                <a:cs typeface="Times New Roman" panose="02020603050405020304" charset="0"/>
              </a:rPr>
              <a:t>Did the people in the seventh car help him?</a:t>
            </a:r>
            <a:endParaRPr lang="en-US" altLang="zh-CN" sz="2400">
              <a:solidFill>
                <a:srgbClr val="0070C0"/>
              </a:solidFill>
              <a:latin typeface="Times New Roman" panose="02020603050405020304" charset="0"/>
              <a:cs typeface="Times New Roman" panose="02020603050405020304" charset="0"/>
            </a:endParaRPr>
          </a:p>
          <a:p>
            <a:pPr marL="457200" indent="-457200">
              <a:buFont typeface="Wingdings" panose="05000000000000000000" charset="0"/>
              <a:buChar char="Ø"/>
            </a:pPr>
            <a:r>
              <a:rPr lang="en-US" altLang="zh-CN" sz="2400">
                <a:solidFill>
                  <a:srgbClr val="0070C0"/>
                </a:solidFill>
                <a:latin typeface="Times New Roman" panose="02020603050405020304" charset="0"/>
                <a:cs typeface="Times New Roman" panose="02020603050405020304" charset="0"/>
              </a:rPr>
              <a:t>How did they attract the attention of the seventh car?</a:t>
            </a:r>
            <a:endParaRPr lang="en-US" altLang="zh-CN" sz="2400">
              <a:solidFill>
                <a:srgbClr val="0070C0"/>
              </a:solidFill>
              <a:latin typeface="Times New Roman" panose="02020603050405020304" charset="0"/>
              <a:cs typeface="Times New Roman" panose="02020603050405020304" charset="0"/>
            </a:endParaRPr>
          </a:p>
          <a:p>
            <a:pPr marL="457200" indent="-457200">
              <a:buFont typeface="Wingdings" panose="05000000000000000000" charset="0"/>
              <a:buChar char="Ø"/>
            </a:pPr>
            <a:r>
              <a:rPr lang="en-US" altLang="zh-CN" sz="2400">
                <a:solidFill>
                  <a:srgbClr val="0070C0"/>
                </a:solidFill>
                <a:latin typeface="Times New Roman" panose="02020603050405020304" charset="0"/>
                <a:cs typeface="Times New Roman" panose="02020603050405020304" charset="0"/>
              </a:rPr>
              <a:t>How did he feel after being helped out?</a:t>
            </a:r>
            <a:endParaRPr lang="en-US" altLang="zh-CN" sz="2400">
              <a:solidFill>
                <a:srgbClr val="0070C0"/>
              </a:solidFill>
              <a:latin typeface="Times New Roman" panose="02020603050405020304" charset="0"/>
              <a:cs typeface="Times New Roman" panose="0202060305040502030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文本框 2"/>
          <p:cNvSpPr txBox="1"/>
          <p:nvPr/>
        </p:nvSpPr>
        <p:spPr>
          <a:xfrm>
            <a:off x="73660" y="99060"/>
            <a:ext cx="7425690" cy="645160"/>
          </a:xfrm>
          <a:prstGeom prst="rect">
            <a:avLst/>
          </a:prstGeom>
          <a:noFill/>
        </p:spPr>
        <p:txBody>
          <a:bodyPr wrap="none" rtlCol="0">
            <a:spAutoFit/>
          </a:bodyPr>
          <a:p>
            <a:r>
              <a:rPr lang="en-US" altLang="zh-CN" sz="3600" b="1">
                <a:solidFill>
                  <a:srgbClr val="00B050"/>
                </a:solidFill>
              </a:rPr>
              <a:t>5. How do dogs express their feelings?</a:t>
            </a:r>
            <a:endParaRPr lang="en-US" altLang="zh-CN" sz="3600" b="1">
              <a:solidFill>
                <a:srgbClr val="00B050"/>
              </a:solidFill>
            </a:endParaRPr>
          </a:p>
        </p:txBody>
      </p:sp>
      <p:pic>
        <p:nvPicPr>
          <p:cNvPr id="4" name="图片 3" descr="微信图片_20210202085733"/>
          <p:cNvPicPr>
            <a:picLocks noChangeAspect="1"/>
          </p:cNvPicPr>
          <p:nvPr/>
        </p:nvPicPr>
        <p:blipFill>
          <a:blip r:embed="rId1"/>
          <a:stretch>
            <a:fillRect/>
          </a:stretch>
        </p:blipFill>
        <p:spPr>
          <a:xfrm>
            <a:off x="6841490" y="5004435"/>
            <a:ext cx="2302510" cy="1748790"/>
          </a:xfrm>
          <a:prstGeom prst="rect">
            <a:avLst/>
          </a:prstGeom>
        </p:spPr>
      </p:pic>
      <p:sp>
        <p:nvSpPr>
          <p:cNvPr id="2" name="文本框 1"/>
          <p:cNvSpPr txBox="1"/>
          <p:nvPr/>
        </p:nvSpPr>
        <p:spPr>
          <a:xfrm>
            <a:off x="203200" y="955675"/>
            <a:ext cx="2792730" cy="4399915"/>
          </a:xfrm>
          <a:prstGeom prst="rect">
            <a:avLst/>
          </a:prstGeom>
          <a:noFill/>
          <a:ln w="41275">
            <a:solidFill>
              <a:srgbClr val="FFC000"/>
            </a:solidFill>
          </a:ln>
        </p:spPr>
        <p:txBody>
          <a:bodyPr wrap="square" rtlCol="0">
            <a:spAutoFit/>
          </a:bodyPr>
          <a:p>
            <a:pPr marL="285750" indent="-285750">
              <a:buFont typeface="Arial" panose="020B0604020202020204" pitchFamily="34" charset="0"/>
              <a:buChar char="•"/>
            </a:pPr>
            <a:endParaRPr lang="zh-CN" altLang="zh-CN" sz="2800"/>
          </a:p>
          <a:p>
            <a:pPr marL="285750" indent="-285750">
              <a:buFont typeface="Arial" panose="020B0604020202020204" pitchFamily="34" charset="0"/>
              <a:buChar char="•"/>
            </a:pPr>
            <a:r>
              <a:rPr lang="zh-CN" altLang="zh-CN" sz="2800"/>
              <a:t>对陌生人叫</a:t>
            </a:r>
            <a:endParaRPr lang="zh-CN" altLang="zh-CN" sz="2800"/>
          </a:p>
          <a:p>
            <a:pPr marL="285750" indent="-285750">
              <a:buFont typeface="Arial" panose="020B0604020202020204" pitchFamily="34" charset="0"/>
              <a:buChar char="•"/>
            </a:pPr>
            <a:r>
              <a:rPr lang="zh-CN" altLang="zh-CN" sz="2800"/>
              <a:t>摇尾巴</a:t>
            </a:r>
            <a:endParaRPr lang="zh-CN" altLang="zh-CN" sz="2800"/>
          </a:p>
          <a:p>
            <a:pPr marL="285750" indent="-285750">
              <a:buFont typeface="Arial" panose="020B0604020202020204" pitchFamily="34" charset="0"/>
              <a:buChar char="•"/>
            </a:pPr>
            <a:r>
              <a:rPr lang="zh-CN" altLang="zh-CN" sz="2800"/>
              <a:t>扭曲身体</a:t>
            </a:r>
            <a:endParaRPr lang="zh-CN" altLang="zh-CN" sz="2800"/>
          </a:p>
          <a:p>
            <a:pPr marL="285750" indent="-285750">
              <a:buFont typeface="Arial" panose="020B0604020202020204" pitchFamily="34" charset="0"/>
              <a:buChar char="•"/>
            </a:pPr>
            <a:r>
              <a:rPr lang="zh-CN" altLang="zh-CN" sz="2800"/>
              <a:t>舔主人的脸</a:t>
            </a:r>
            <a:endParaRPr lang="zh-CN" altLang="zh-CN" sz="2800"/>
          </a:p>
          <a:p>
            <a:pPr marL="285750" indent="-285750">
              <a:buFont typeface="Arial" panose="020B0604020202020204" pitchFamily="34" charset="0"/>
              <a:buChar char="•"/>
            </a:pPr>
            <a:r>
              <a:rPr lang="zh-CN" altLang="zh-CN" sz="2800"/>
              <a:t>用鼻子嗅</a:t>
            </a:r>
            <a:endParaRPr lang="zh-CN" altLang="zh-CN" sz="2800"/>
          </a:p>
          <a:p>
            <a:pPr marL="285750" indent="-285750">
              <a:buFont typeface="Arial" panose="020B0604020202020204" pitchFamily="34" charset="0"/>
              <a:buChar char="•"/>
            </a:pPr>
            <a:r>
              <a:rPr lang="zh-CN" altLang="zh-CN" sz="2800"/>
              <a:t>四肢不安地踢</a:t>
            </a:r>
            <a:endParaRPr lang="zh-CN" altLang="zh-CN" sz="2800"/>
          </a:p>
          <a:p>
            <a:pPr marL="285750" indent="-285750">
              <a:buFont typeface="Arial" panose="020B0604020202020204" pitchFamily="34" charset="0"/>
              <a:buChar char="•"/>
            </a:pPr>
            <a:r>
              <a:rPr lang="zh-CN" altLang="zh-CN" sz="2800"/>
              <a:t>竖起耳朵</a:t>
            </a:r>
            <a:endParaRPr lang="zh-CN" altLang="zh-CN" sz="2800"/>
          </a:p>
          <a:p>
            <a:pPr marL="285750" indent="-285750">
              <a:buFont typeface="Arial" panose="020B0604020202020204" pitchFamily="34" charset="0"/>
              <a:buChar char="•"/>
            </a:pPr>
            <a:r>
              <a:rPr lang="zh-CN" altLang="en-US" sz="2800"/>
              <a:t>向马路冲去</a:t>
            </a:r>
            <a:endParaRPr lang="zh-CN" altLang="en-US" sz="2800"/>
          </a:p>
          <a:p>
            <a:pPr marL="285750" indent="-285750">
              <a:buFont typeface="Arial" panose="020B0604020202020204" pitchFamily="34" charset="0"/>
              <a:buChar char="•"/>
            </a:pPr>
            <a:endParaRPr lang="zh-CN" altLang="en-US" sz="2800"/>
          </a:p>
        </p:txBody>
      </p:sp>
      <p:sp>
        <p:nvSpPr>
          <p:cNvPr id="5" name="文本框 4"/>
          <p:cNvSpPr txBox="1"/>
          <p:nvPr/>
        </p:nvSpPr>
        <p:spPr>
          <a:xfrm>
            <a:off x="3455035" y="955675"/>
            <a:ext cx="5133340" cy="4030980"/>
          </a:xfrm>
          <a:prstGeom prst="rect">
            <a:avLst/>
          </a:prstGeom>
          <a:noFill/>
          <a:ln w="34925">
            <a:solidFill>
              <a:schemeClr val="accent1"/>
            </a:solidFill>
          </a:ln>
        </p:spPr>
        <p:txBody>
          <a:bodyPr wrap="square" rtlCol="0">
            <a:spAutoFit/>
          </a:bodyPr>
          <a:p>
            <a:pPr marL="285750" indent="-285750" algn="l">
              <a:buFont typeface="Arial" panose="020B0604020202020204" pitchFamily="34" charset="0"/>
              <a:buChar char="•"/>
            </a:pPr>
            <a:r>
              <a:rPr lang="en-US" altLang="zh-CN" sz="3200">
                <a:sym typeface="+mn-ea"/>
              </a:rPr>
              <a:t>bark at strangers</a:t>
            </a:r>
            <a:endParaRPr lang="en-US" altLang="zh-CN" sz="3200">
              <a:sym typeface="+mn-ea"/>
            </a:endParaRPr>
          </a:p>
          <a:p>
            <a:pPr marL="285750" indent="-285750" algn="l">
              <a:buFont typeface="Arial" panose="020B0604020202020204" pitchFamily="34" charset="0"/>
              <a:buChar char="•"/>
            </a:pPr>
            <a:r>
              <a:rPr lang="en-US" altLang="zh-CN" sz="3200">
                <a:sym typeface="+mn-ea"/>
              </a:rPr>
              <a:t>wag its tail</a:t>
            </a:r>
            <a:endParaRPr lang="en-US" altLang="zh-CN" sz="3200"/>
          </a:p>
          <a:p>
            <a:pPr marL="285750" indent="-285750" algn="l">
              <a:buFont typeface="Arial" panose="020B0604020202020204" pitchFamily="34" charset="0"/>
              <a:buChar char="•"/>
            </a:pPr>
            <a:r>
              <a:rPr lang="en-US" altLang="zh-CN" sz="3200"/>
              <a:t>twist one's body</a:t>
            </a:r>
            <a:endParaRPr lang="en-US" altLang="zh-CN" sz="3200"/>
          </a:p>
          <a:p>
            <a:pPr marL="285750" indent="-285750" algn="l">
              <a:buFont typeface="Arial" panose="020B0604020202020204" pitchFamily="34" charset="0"/>
              <a:buChar char="•"/>
            </a:pPr>
            <a:r>
              <a:rPr lang="en-US" altLang="zh-CN" sz="3200">
                <a:sym typeface="+mn-ea"/>
              </a:rPr>
              <a:t>lick one's face</a:t>
            </a:r>
            <a:endParaRPr lang="en-US" altLang="zh-CN" sz="3200"/>
          </a:p>
          <a:p>
            <a:pPr marL="285750" indent="-285750" algn="l">
              <a:buFont typeface="Arial" panose="020B0604020202020204" pitchFamily="34" charset="0"/>
              <a:buChar char="•"/>
            </a:pPr>
            <a:r>
              <a:rPr lang="en-US" altLang="zh-CN" sz="3200"/>
              <a:t>sniff ...</a:t>
            </a:r>
            <a:endParaRPr lang="en-US" altLang="zh-CN" sz="3200"/>
          </a:p>
          <a:p>
            <a:pPr marL="285750" indent="-285750" algn="l">
              <a:buFont typeface="Arial" panose="020B0604020202020204" pitchFamily="34" charset="0"/>
              <a:buChar char="•"/>
            </a:pPr>
            <a:r>
              <a:rPr lang="en-US" altLang="zh-CN" sz="3200"/>
              <a:t>kick one' legs uneasily</a:t>
            </a:r>
            <a:endParaRPr lang="zh-CN" altLang="en-US" sz="3200"/>
          </a:p>
          <a:p>
            <a:pPr marL="285750" indent="-285750" algn="l">
              <a:buFont typeface="Arial" panose="020B0604020202020204" pitchFamily="34" charset="0"/>
              <a:buChar char="•"/>
            </a:pPr>
            <a:r>
              <a:rPr lang="zh-CN" altLang="en-US" sz="3200"/>
              <a:t>prick up </a:t>
            </a:r>
            <a:r>
              <a:rPr lang="en-US" altLang="zh-CN" sz="3200"/>
              <a:t>one's</a:t>
            </a:r>
            <a:r>
              <a:rPr lang="zh-CN" altLang="en-US" sz="3200"/>
              <a:t> ears</a:t>
            </a:r>
            <a:endParaRPr lang="zh-CN" altLang="en-US" sz="3200"/>
          </a:p>
          <a:p>
            <a:pPr marL="285750" indent="-285750" algn="l">
              <a:buFont typeface="Arial" panose="020B0604020202020204" pitchFamily="34" charset="0"/>
              <a:buChar char="•"/>
            </a:pPr>
            <a:r>
              <a:rPr lang="en-US" altLang="zh-CN" sz="3200"/>
              <a:t>dash towards the road</a:t>
            </a:r>
            <a:endParaRPr lang="en-US" altLang="zh-CN" sz="32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Lst>
  </p:timing>
</p:sld>
</file>

<file path=ppt/tags/tag1.xml><?xml version="1.0" encoding="utf-8"?>
<p:tagLst xmlns:p="http://schemas.openxmlformats.org/presentationml/2006/main">
  <p:tag name="KSO_WM_TAG_VERSION" val="1.0"/>
  <p:tag name="KSO_WM_TEMPLATE_CATEGORY" val="diagram"/>
  <p:tag name="KSO_WM_TEMPLATE_INDEX" val="608"/>
  <p:tag name="KSO_WM_UNIT_TYPE" val="m_i"/>
  <p:tag name="KSO_WM_UNIT_INDEX" val="1_1"/>
  <p:tag name="KSO_WM_UNIT_ID" val="258*m_i*1_1"/>
  <p:tag name="KSO_WM_UNIT_CLEAR" val="1"/>
  <p:tag name="KSO_WM_UNIT_LAYERLEVEL" val="1_1"/>
  <p:tag name="KSO_WM_BEAUTIFY_FLAG" val="#wm#"/>
  <p:tag name="KSO_WM_DIAGRAM_GROUP_CODE" val="m1-1"/>
  <p:tag name="KSO_WM_UNIT_LINE_FORE_SCHEMECOLOR_INDEX" val="5"/>
  <p:tag name="KSO_WM_UNIT_LINE_FILL_TYPE" val="2"/>
</p:tagLst>
</file>

<file path=ppt/tags/tag10.xml><?xml version="1.0" encoding="utf-8"?>
<p:tagLst xmlns:p="http://schemas.openxmlformats.org/presentationml/2006/main">
  <p:tag name="KSO_WM_TAG_VERSION" val="1.0"/>
  <p:tag name="KSO_WM_BEAUTIFY_FLAG" val="#wm#"/>
  <p:tag name="KSO_WM_UNIT_TYPE" val="i"/>
  <p:tag name="KSO_WM_UNIT_ID" val="diagram608_3*i*13"/>
  <p:tag name="KSO_WM_TEMPLATE_CATEGORY" val="diagram"/>
  <p:tag name="KSO_WM_TEMPLATE_INDEX" val="608"/>
  <p:tag name="KSO_WM_UNIT_INDEX" val="13"/>
</p:tagLst>
</file>

<file path=ppt/tags/tag11.xml><?xml version="1.0" encoding="utf-8"?>
<p:tagLst xmlns:p="http://schemas.openxmlformats.org/presentationml/2006/main">
  <p:tag name="KSO_WM_TAG_VERSION" val="1.0"/>
  <p:tag name="KSO_WM_TEMPLATE_CATEGORY" val="diagram"/>
  <p:tag name="KSO_WM_TEMPLATE_INDEX" val="608"/>
  <p:tag name="KSO_WM_UNIT_TYPE" val="m_i"/>
  <p:tag name="KSO_WM_UNIT_INDEX" val="1_6"/>
  <p:tag name="KSO_WM_UNIT_ID" val="258*m_i*1_6"/>
  <p:tag name="KSO_WM_UNIT_CLEAR" val="1"/>
  <p:tag name="KSO_WM_UNIT_LAYERLEVEL" val="1_1"/>
  <p:tag name="KSO_WM_BEAUTIFY_FLAG" val="#wm#"/>
  <p:tag name="KSO_WM_DIAGRAM_GROUP_CODE" val="m1-1"/>
  <p:tag name="KSO_WM_UNIT_FILL_FORE_SCHEMECOLOR_INDEX" val="6"/>
  <p:tag name="KSO_WM_UNIT_FILL_TYPE" val="1"/>
  <p:tag name="KSO_WM_UNIT_TEXT_FILL_FORE_SCHEMECOLOR_INDEX" val="14"/>
  <p:tag name="KSO_WM_UNIT_TEXT_FILL_TYPE" val="1"/>
</p:tagLst>
</file>

<file path=ppt/tags/tag12.xml><?xml version="1.0" encoding="utf-8"?>
<p:tagLst xmlns:p="http://schemas.openxmlformats.org/presentationml/2006/main">
  <p:tag name="KSO_WM_TAG_VERSION" val="1.0"/>
  <p:tag name="KSO_WM_TEMPLATE_CATEGORY" val="diagram"/>
  <p:tag name="KSO_WM_TEMPLATE_INDEX" val="608"/>
  <p:tag name="KSO_WM_UNIT_TYPE" val="m_i"/>
  <p:tag name="KSO_WM_UNIT_INDEX" val="1_7"/>
  <p:tag name="KSO_WM_UNIT_ID" val="258*m_i*1_7"/>
  <p:tag name="KSO_WM_UNIT_CLEAR" val="1"/>
  <p:tag name="KSO_WM_UNIT_LAYERLEVEL" val="1_1"/>
  <p:tag name="KSO_WM_BEAUTIFY_FLAG" val="#wm#"/>
  <p:tag name="KSO_WM_DIAGRAM_GROUP_CODE" val="m1-1"/>
  <p:tag name="KSO_WM_UNIT_FILL_FORE_SCHEMECOLOR_INDEX" val="5"/>
  <p:tag name="KSO_WM_UNIT_FILL_TYPE" val="1"/>
  <p:tag name="KSO_WM_UNIT_TEXT_FILL_FORE_SCHEMECOLOR_INDEX" val="14"/>
  <p:tag name="KSO_WM_UNIT_TEXT_FILL_TYPE" val="1"/>
</p:tagLst>
</file>

<file path=ppt/tags/tag13.xml><?xml version="1.0" encoding="utf-8"?>
<p:tagLst xmlns:p="http://schemas.openxmlformats.org/presentationml/2006/main">
  <p:tag name="KSO_WM_TAG_VERSION" val="1.0"/>
  <p:tag name="KSO_WM_TEMPLATE_CATEGORY" val="diagram"/>
  <p:tag name="KSO_WM_TEMPLATE_INDEX" val="608"/>
  <p:tag name="KSO_WM_UNIT_TYPE" val="m_h_f"/>
  <p:tag name="KSO_WM_UNIT_INDEX" val="1_3_1"/>
  <p:tag name="KSO_WM_UNIT_ID" val="258*m_h_f*1_3_1"/>
  <p:tag name="KSO_WM_UNIT_CLEAR" val="1"/>
  <p:tag name="KSO_WM_UNIT_LAYERLEVEL" val="1_1_1"/>
  <p:tag name="KSO_WM_UNIT_VALUE" val="12"/>
  <p:tag name="KSO_WM_UNIT_HIGHLIGHT" val="0"/>
  <p:tag name="KSO_WM_UNIT_COMPATIBLE" val="0"/>
  <p:tag name="KSO_WM_BEAUTIFY_FLAG" val="#wm#"/>
  <p:tag name="KSO_WM_UNIT_PRESET_TEXT_INDEX" val="4"/>
  <p:tag name="KSO_WM_UNIT_PRESET_TEXT_LEN" val="17"/>
  <p:tag name="KSO_WM_DIAGRAM_GROUP_CODE" val="m1-1"/>
  <p:tag name="KSO_WM_UNIT_TEXT_FILL_FORE_SCHEMECOLOR_INDEX" val="13"/>
  <p:tag name="KSO_WM_UNIT_TEXT_FILL_TYPE" val="1"/>
</p:tagLst>
</file>

<file path=ppt/tags/tag2.xml><?xml version="1.0" encoding="utf-8"?>
<p:tagLst xmlns:p="http://schemas.openxmlformats.org/presentationml/2006/main">
  <p:tag name="KSO_WM_TAG_VERSION" val="1.0"/>
  <p:tag name="KSO_WM_BEAUTIFY_FLAG" val="#wm#"/>
  <p:tag name="KSO_WM_UNIT_TYPE" val="i"/>
  <p:tag name="KSO_WM_UNIT_ID" val="diagram608_3*i*1"/>
  <p:tag name="KSO_WM_TEMPLATE_CATEGORY" val="diagram"/>
  <p:tag name="KSO_WM_TEMPLATE_INDEX" val="608"/>
  <p:tag name="KSO_WM_UNIT_INDEX" val="1"/>
</p:tagLst>
</file>

<file path=ppt/tags/tag3.xml><?xml version="1.0" encoding="utf-8"?>
<p:tagLst xmlns:p="http://schemas.openxmlformats.org/presentationml/2006/main">
  <p:tag name="KSO_WM_TAG_VERSION" val="1.0"/>
  <p:tag name="KSO_WM_TEMPLATE_CATEGORY" val="diagram"/>
  <p:tag name="KSO_WM_TEMPLATE_INDEX" val="608"/>
  <p:tag name="KSO_WM_UNIT_TYPE" val="m_i"/>
  <p:tag name="KSO_WM_UNIT_INDEX" val="1_2"/>
  <p:tag name="KSO_WM_UNIT_ID" val="258*m_i*1_2"/>
  <p:tag name="KSO_WM_UNIT_CLEAR" val="1"/>
  <p:tag name="KSO_WM_UNIT_LAYERLEVEL" val="1_1"/>
  <p:tag name="KSO_WM_BEAUTIFY_FLAG" val="#wm#"/>
  <p:tag name="KSO_WM_DIAGRAM_GROUP_CODE" val="m1-1"/>
  <p:tag name="KSO_WM_UNIT_FILL_FORE_SCHEMECOLOR_INDEX" val="6"/>
  <p:tag name="KSO_WM_UNIT_FILL_TYPE" val="1"/>
  <p:tag name="KSO_WM_UNIT_TEXT_FILL_FORE_SCHEMECOLOR_INDEX" val="14"/>
  <p:tag name="KSO_WM_UNIT_TEXT_FILL_TYPE" val="1"/>
</p:tagLst>
</file>

<file path=ppt/tags/tag4.xml><?xml version="1.0" encoding="utf-8"?>
<p:tagLst xmlns:p="http://schemas.openxmlformats.org/presentationml/2006/main">
  <p:tag name="KSO_WM_TAG_VERSION" val="1.0"/>
  <p:tag name="KSO_WM_TEMPLATE_CATEGORY" val="diagram"/>
  <p:tag name="KSO_WM_TEMPLATE_INDEX" val="608"/>
  <p:tag name="KSO_WM_UNIT_TYPE" val="m_i"/>
  <p:tag name="KSO_WM_UNIT_INDEX" val="1_3"/>
  <p:tag name="KSO_WM_UNIT_ID" val="258*m_i*1_3"/>
  <p:tag name="KSO_WM_UNIT_CLEAR" val="1"/>
  <p:tag name="KSO_WM_UNIT_LAYERLEVEL" val="1_1"/>
  <p:tag name="KSO_WM_BEAUTIFY_FLAG" val="#wm#"/>
  <p:tag name="KSO_WM_DIAGRAM_GROUP_CODE" val="m1-1"/>
  <p:tag name="KSO_WM_UNIT_FILL_FORE_SCHEMECOLOR_INDEX" val="5"/>
  <p:tag name="KSO_WM_UNIT_FILL_TYPE" val="1"/>
  <p:tag name="KSO_WM_UNIT_TEXT_FILL_FORE_SCHEMECOLOR_INDEX" val="14"/>
  <p:tag name="KSO_WM_UNIT_TEXT_FILL_TYPE" val="1"/>
</p:tagLst>
</file>

<file path=ppt/tags/tag5.xml><?xml version="1.0" encoding="utf-8"?>
<p:tagLst xmlns:p="http://schemas.openxmlformats.org/presentationml/2006/main">
  <p:tag name="KSO_WM_TAG_VERSION" val="1.0"/>
  <p:tag name="KSO_WM_TEMPLATE_CATEGORY" val="diagram"/>
  <p:tag name="KSO_WM_TEMPLATE_INDEX" val="608"/>
  <p:tag name="KSO_WM_UNIT_TYPE" val="m_h_f"/>
  <p:tag name="KSO_WM_UNIT_INDEX" val="1_1_1"/>
  <p:tag name="KSO_WM_UNIT_ID" val="258*m_h_f*1_1_1"/>
  <p:tag name="KSO_WM_UNIT_CLEAR" val="1"/>
  <p:tag name="KSO_WM_UNIT_LAYERLEVEL" val="1_1_1"/>
  <p:tag name="KSO_WM_UNIT_VALUE" val="12"/>
  <p:tag name="KSO_WM_UNIT_HIGHLIGHT" val="0"/>
  <p:tag name="KSO_WM_UNIT_COMPATIBLE" val="0"/>
  <p:tag name="KSO_WM_BEAUTIFY_FLAG" val="#wm#"/>
  <p:tag name="KSO_WM_UNIT_PRESET_TEXT_INDEX" val="4"/>
  <p:tag name="KSO_WM_UNIT_PRESET_TEXT_LEN" val="17"/>
  <p:tag name="KSO_WM_DIAGRAM_GROUP_CODE" val="m1-1"/>
  <p:tag name="KSO_WM_UNIT_TEXT_FILL_FORE_SCHEMECOLOR_INDEX" val="13"/>
  <p:tag name="KSO_WM_UNIT_TEXT_FILL_TYPE" val="1"/>
</p:tagLst>
</file>

<file path=ppt/tags/tag6.xml><?xml version="1.0" encoding="utf-8"?>
<p:tagLst xmlns:p="http://schemas.openxmlformats.org/presentationml/2006/main">
  <p:tag name="KSO_WM_TAG_VERSION" val="1.0"/>
  <p:tag name="KSO_WM_BEAUTIFY_FLAG" val="#wm#"/>
  <p:tag name="KSO_WM_UNIT_TYPE" val="i"/>
  <p:tag name="KSO_WM_UNIT_ID" val="diagram608_3*i*7"/>
  <p:tag name="KSO_WM_TEMPLATE_CATEGORY" val="diagram"/>
  <p:tag name="KSO_WM_TEMPLATE_INDEX" val="608"/>
  <p:tag name="KSO_WM_UNIT_INDEX" val="7"/>
</p:tagLst>
</file>

<file path=ppt/tags/tag7.xml><?xml version="1.0" encoding="utf-8"?>
<p:tagLst xmlns:p="http://schemas.openxmlformats.org/presentationml/2006/main">
  <p:tag name="KSO_WM_TAG_VERSION" val="1.0"/>
  <p:tag name="KSO_WM_TEMPLATE_CATEGORY" val="diagram"/>
  <p:tag name="KSO_WM_TEMPLATE_INDEX" val="608"/>
  <p:tag name="KSO_WM_UNIT_TYPE" val="m_i"/>
  <p:tag name="KSO_WM_UNIT_INDEX" val="1_4"/>
  <p:tag name="KSO_WM_UNIT_ID" val="258*m_i*1_4"/>
  <p:tag name="KSO_WM_UNIT_CLEAR" val="1"/>
  <p:tag name="KSO_WM_UNIT_LAYERLEVEL" val="1_1"/>
  <p:tag name="KSO_WM_BEAUTIFY_FLAG" val="#wm#"/>
  <p:tag name="KSO_WM_DIAGRAM_GROUP_CODE" val="m1-1"/>
  <p:tag name="KSO_WM_UNIT_FILL_FORE_SCHEMECOLOR_INDEX" val="6"/>
  <p:tag name="KSO_WM_UNIT_FILL_TYPE" val="1"/>
  <p:tag name="KSO_WM_UNIT_TEXT_FILL_FORE_SCHEMECOLOR_INDEX" val="14"/>
  <p:tag name="KSO_WM_UNIT_TEXT_FILL_TYPE" val="1"/>
</p:tagLst>
</file>

<file path=ppt/tags/tag8.xml><?xml version="1.0" encoding="utf-8"?>
<p:tagLst xmlns:p="http://schemas.openxmlformats.org/presentationml/2006/main">
  <p:tag name="KSO_WM_TAG_VERSION" val="1.0"/>
  <p:tag name="KSO_WM_TEMPLATE_CATEGORY" val="diagram"/>
  <p:tag name="KSO_WM_TEMPLATE_INDEX" val="608"/>
  <p:tag name="KSO_WM_UNIT_TYPE" val="m_i"/>
  <p:tag name="KSO_WM_UNIT_INDEX" val="1_5"/>
  <p:tag name="KSO_WM_UNIT_ID" val="258*m_i*1_5"/>
  <p:tag name="KSO_WM_UNIT_CLEAR" val="1"/>
  <p:tag name="KSO_WM_UNIT_LAYERLEVEL" val="1_1"/>
  <p:tag name="KSO_WM_BEAUTIFY_FLAG" val="#wm#"/>
  <p:tag name="KSO_WM_DIAGRAM_GROUP_CODE" val="m1-1"/>
  <p:tag name="KSO_WM_UNIT_FILL_FORE_SCHEMECOLOR_INDEX" val="5"/>
  <p:tag name="KSO_WM_UNIT_FILL_TYPE" val="1"/>
  <p:tag name="KSO_WM_UNIT_TEXT_FILL_FORE_SCHEMECOLOR_INDEX" val="14"/>
  <p:tag name="KSO_WM_UNIT_TEXT_FILL_TYPE" val="1"/>
</p:tagLst>
</file>

<file path=ppt/tags/tag9.xml><?xml version="1.0" encoding="utf-8"?>
<p:tagLst xmlns:p="http://schemas.openxmlformats.org/presentationml/2006/main">
  <p:tag name="KSO_WM_TAG_VERSION" val="1.0"/>
  <p:tag name="KSO_WM_TEMPLATE_CATEGORY" val="diagram"/>
  <p:tag name="KSO_WM_TEMPLATE_INDEX" val="608"/>
  <p:tag name="KSO_WM_UNIT_TYPE" val="m_h_f"/>
  <p:tag name="KSO_WM_UNIT_INDEX" val="1_2_1"/>
  <p:tag name="KSO_WM_UNIT_ID" val="258*m_h_f*1_2_1"/>
  <p:tag name="KSO_WM_UNIT_CLEAR" val="1"/>
  <p:tag name="KSO_WM_UNIT_LAYERLEVEL" val="1_1_1"/>
  <p:tag name="KSO_WM_UNIT_VALUE" val="12"/>
  <p:tag name="KSO_WM_UNIT_HIGHLIGHT" val="0"/>
  <p:tag name="KSO_WM_UNIT_COMPATIBLE" val="0"/>
  <p:tag name="KSO_WM_BEAUTIFY_FLAG" val="#wm#"/>
  <p:tag name="KSO_WM_UNIT_PRESET_TEXT_INDEX" val="4"/>
  <p:tag name="KSO_WM_UNIT_PRESET_TEXT_LEN" val="17"/>
  <p:tag name="KSO_WM_DIAGRAM_GROUP_CODE" val="m1-1"/>
  <p:tag name="KSO_WM_UNIT_TEXT_FILL_FORE_SCHEMECOLOR_INDEX" val="13"/>
  <p:tag name="KSO_WM_UNIT_TEXT_FILL_TYPE" val="1"/>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6793</Words>
  <Application>WPS 演示</Application>
  <PresentationFormat>全屏显示(4:3)</PresentationFormat>
  <Paragraphs>183</Paragraphs>
  <Slides>19</Slides>
  <Notes>0</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19</vt:i4>
      </vt:variant>
    </vt:vector>
  </HeadingPairs>
  <TitlesOfParts>
    <vt:vector size="33" baseType="lpstr">
      <vt:lpstr>Arial</vt:lpstr>
      <vt:lpstr>宋体</vt:lpstr>
      <vt:lpstr>Wingdings</vt:lpstr>
      <vt:lpstr>华文楷体</vt:lpstr>
      <vt:lpstr>Times New Roman</vt:lpstr>
      <vt:lpstr>Arial Narrow Regular</vt:lpstr>
      <vt:lpstr>Wingdings</vt:lpstr>
      <vt:lpstr>Calibri</vt:lpstr>
      <vt:lpstr>微软雅黑</vt:lpstr>
      <vt:lpstr>Arial Unicode MS</vt:lpstr>
      <vt:lpstr>HelveticaNeue</vt:lpstr>
      <vt:lpstr>NumberOnly</vt:lpstr>
      <vt:lpstr>华文新魏</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dc:creator>
  <cp:lastModifiedBy>南山有谷堆</cp:lastModifiedBy>
  <cp:revision>28</cp:revision>
  <dcterms:created xsi:type="dcterms:W3CDTF">2021-01-30T09:08:00Z</dcterms:created>
  <dcterms:modified xsi:type="dcterms:W3CDTF">2021-02-04T07:43:15Z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2052-11.8.2.8506</vt:lpwstr>
  </property>
</Properties>
</file>