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56" r:id="rId4"/>
    <p:sldId id="260" r:id="rId5"/>
    <p:sldId id="258" r:id="rId6"/>
    <p:sldId id="265" r:id="rId7"/>
    <p:sldId id="26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56606" y="165533"/>
            <a:ext cx="10678212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Episode  2: The Waterfall Cave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972185"/>
            <a:ext cx="10534015" cy="5613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-91042" y="1592"/>
            <a:ext cx="12452809" cy="687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Part 1 quiz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1.What did Monkey find in the cave?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A.bedrooms    B.spiders    C.a lake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2.What did the monkeys do in the cave?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A.They argued and fought.   B.They played games.   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C.They broke everything.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3.Why did everyone bow to Monkey?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A.He gave everyone money.  B.He was really big and scary. 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C.He found the cave.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4.Why was Monkey sad?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A.He wanted to live forever.  B.He didn't get enough food. 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C.He wanted more friends.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5.What are sages?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A.very young people   B.very wise people    C.very rich people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434340" marR="923290" algn="l">
              <a:spcBef>
                <a:spcPts val="180"/>
              </a:spcBef>
              <a:spcAft>
                <a:spcPts val="0"/>
              </a:spcAft>
            </a:pPr>
            <a:r>
              <a:rPr lang="en-US" altLang="zh-CN" sz="2800" b="1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Keys:AACAB</a:t>
            </a:r>
            <a:endParaRPr lang="en-US" altLang="zh-CN" sz="2800" b="1" kern="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文本框 1384"/>
          <p:cNvSpPr txBox="1"/>
          <p:nvPr/>
        </p:nvSpPr>
        <p:spPr>
          <a:xfrm>
            <a:off x="246380" y="40640"/>
            <a:ext cx="11553825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kern="0" dirty="0">
                <a:latin typeface="Tahoma" panose="020B0604030504040204" pitchFamily="34" charset="0"/>
                <a:ea typeface="等线" panose="02010600030101010101" pitchFamily="2" charset="-122"/>
              </a:rPr>
              <a:t>Part 2 vocabulary</a:t>
            </a:r>
            <a:endParaRPr lang="zh-CN" altLang="zh-CN" sz="2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-2031047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7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277813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" name="图片 19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7204393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/>
          <p:cNvPicPr/>
          <p:nvPr/>
        </p:nvPicPr>
        <p:blipFill>
          <a:blip r:embed="rId1"/>
          <a:stretch>
            <a:fillRect/>
          </a:stretch>
        </p:blipFill>
        <p:spPr>
          <a:xfrm>
            <a:off x="3556000" y="8488997"/>
            <a:ext cx="7248525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-43180" y="499745"/>
            <a:ext cx="11778615" cy="5692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09245" indent="-309245" algn="l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 land  [lænd] v.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降落，登陆   </a:t>
            </a:r>
            <a:endParaRPr lang="zh-CN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Monkey splashed through the waterfall and landed in a large cave.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moss [mɒs] n.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苔藓，地⾐ 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Moss covered the walls.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glowing [ˈɡləʊɪŋ] adj. 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鲜艳的，鲜明的，炽热的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A stream flowed through the cave, and glowing light and mist filled the air.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 cozy [ˈkəʊzi]  adj.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房间或者家⾥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舒适的，惬意的 </a:t>
            </a:r>
            <a:endParaRPr lang="zh-CN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r>
              <a:rPr lang="zh-CN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Deeper in the cave, Monkey found bedrooms with cozy beds.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5. fold [fəʊld] v.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弯曲着，⼸着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脚，⾝体等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折叠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纸，布等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))Monkey his friends for a moment and then folded his arms.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6. hail [heɪl] vt.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欢呼，喝采，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⼤声招呼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车辆、⼈等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雹，冰雹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He bowed to Monkey and said, "All hail the Monkey King."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all hail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万岁！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 bowed to Monkey and said, " All hail the Monkey King."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9245" indent="-309245" algn="l"/>
            <a:endParaRPr lang="en-US" alt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3556000" y="6217920"/>
          <a:ext cx="0" cy="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0"/>
                <a:gridCol w="0"/>
              </a:tblGrid>
              <a:tr h="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b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/>
                    </a:p>
                  </a:txBody>
                  <a:tcPr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79400" y="489585"/>
            <a:ext cx="11632565" cy="4246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7. feast [fiːst] n. 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盛宴，筵席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One night the monkeys and apes had a huge feast.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8. throne [θrəʊn] n.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王位，王座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Monkey sat on his throne and smiled.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 fade [feɪd] v.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逐渐消失，逐渐变弱，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(2. (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颜⾊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退⾊，褪去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 But then his smile faded.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10. frown [fraʊn] vt.&amp; vi.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皱眉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Soon he was frowning.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11. light up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眼神等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发亮，⾯露喜⾊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gibbon's eyes lit up.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12. sage [seɪdʒ] n. </a:t>
            </a:r>
            <a:r>
              <a:rPr 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圣⼈，圣贤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Then you must study with a sage.</a:t>
            </a:r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endParaRPr lang="en-US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-370205"/>
            <a:r>
              <a:rPr lang="zh-CN" altLang="en-US"/>
              <a:t> </a:t>
            </a:r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文本框 3"/>
          <p:cNvSpPr txBox="1"/>
          <p:nvPr/>
        </p:nvSpPr>
        <p:spPr>
          <a:xfrm>
            <a:off x="158115" y="230505"/>
            <a:ext cx="11863070" cy="60007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 dirty="0">
                <a:solidFill>
                  <a:srgbClr val="0000CC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Part 3 sentences</a:t>
            </a:r>
            <a:endParaRPr lang="en-US" altLang="zh-CN" sz="3200" b="1" dirty="0">
              <a:solidFill>
                <a:srgbClr val="0000CC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1.Monkey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splashed 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through the waterfall and landed in a large cave.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2.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His eyes opened wide.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3.A fireplace sat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against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one wall.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墙边上有个壁炉。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4.Monkey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shot out of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the waterfall and landed in front of the group.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5.Monkey watched his friends for a moment and then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folded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his arms.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6.His smile faded. Soon he was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frown</a:t>
            </a: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ing.</a:t>
            </a:r>
            <a:endParaRPr lang="en-US" altLang="zh-CN" sz="3200" b="1" dirty="0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7.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The gibbon's eyes lit up.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8.The gibbon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rubbed his chin. 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2028</Words>
  <Application>WPS 演示</Application>
  <PresentationFormat>宽屏</PresentationFormat>
  <Paragraphs>62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等线</vt:lpstr>
      <vt:lpstr>Tahoma</vt:lpstr>
      <vt:lpstr>微软雅黑</vt:lpstr>
      <vt:lpstr>Arial Unicode MS</vt:lpstr>
      <vt:lpstr>等线 Light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waybqY</dc:creator>
  <cp:lastModifiedBy>南山有谷堆</cp:lastModifiedBy>
  <cp:revision>37</cp:revision>
  <dcterms:created xsi:type="dcterms:W3CDTF">2021-01-27T01:06:00Z</dcterms:created>
  <dcterms:modified xsi:type="dcterms:W3CDTF">2021-02-10T13:42:20Z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