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64" r:id="rId3"/>
    <p:sldId id="270" r:id="rId4"/>
    <p:sldId id="273" r:id="rId5"/>
    <p:sldId id="274" r:id="rId6"/>
    <p:sldId id="275" r:id="rId7"/>
    <p:sldId id="280" r:id="rId8"/>
    <p:sldId id="27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41" name="标题 1"/>
          <p:cNvSpPr>
            <a:spLocks noGrp="1"/>
          </p:cNvSpPr>
          <p:nvPr>
            <p:ph type="title"/>
          </p:nvPr>
        </p:nvSpPr>
        <p:spPr>
          <a:xfrm>
            <a:off x="250825" y="2857500"/>
            <a:ext cx="6431280" cy="1143000"/>
          </a:xfrm>
          <a:solidFill>
            <a:schemeClr val="bg1"/>
          </a:solidFill>
        </p:spPr>
        <p:txBody>
          <a:bodyPr anchor="ctr"/>
          <a:p>
            <a:r>
              <a:rPr lang="zh-CN" altLang="en-US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Episode 6. </a:t>
            </a:r>
            <a:r>
              <a:rPr lang="en-US" altLang="zh-CN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T</a:t>
            </a:r>
            <a:r>
              <a:rPr lang="zh-CN" altLang="en-US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he </a:t>
            </a:r>
            <a:r>
              <a:rPr lang="en-US" altLang="zh-CN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D</a:t>
            </a:r>
            <a:r>
              <a:rPr lang="zh-CN" altLang="en-US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ragon </a:t>
            </a:r>
            <a:r>
              <a:rPr lang="en-US" altLang="zh-CN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K</a:t>
            </a:r>
            <a:r>
              <a:rPr lang="zh-CN" altLang="en-US" sz="4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ing</a:t>
            </a:r>
            <a:endParaRPr lang="zh-CN" altLang="en-US" sz="40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665" y="0"/>
            <a:ext cx="11964035" cy="6858000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ahoma" panose="020B0604030504040204" pitchFamily="34" charset="0"/>
                <a:ea typeface="等线" panose="02010600030101010101" pitchFamily="2" charset="-122"/>
              </a:rPr>
              <a:t>Part 1 quiz</a:t>
            </a:r>
            <a:endParaRPr lang="en-US" altLang="zh-CN" sz="2400" b="1" kern="0" dirty="0">
              <a:effectLst/>
              <a:latin typeface="Tahoma" panose="020B0604030504040204" pitchFamily="34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1.Who needed a powerful weapon?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A.Wukong   B.the Dragon King   C.the Dragon Queen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2.Where did the Dragon King live?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A.the bottom of the Eastern Sea B.the Fruit and Flower Mountain C.the Cloud Palace in Heaven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3.Why were the sword and spear not good for Wukong?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A.They were too light.    B.They were too heavy.   C.They were made of wood.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4.What did the queen want?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A.She wanted a heavy weapon.     B.She wanted Wukong out of the palace.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C.She wanted to measure the oceans.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5.What did the king NOT say about the pillar?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A.It would be Wukong's if he could lift it.   B.It was used to measure the oceans and rivers.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C.It was small and easy to handle.</a:t>
            </a:r>
            <a:endParaRPr lang="en-US" altLang="zh-CN" sz="2400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Keys: AAABC</a:t>
            </a:r>
            <a:endParaRPr lang="en-US" altLang="zh-CN" sz="24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" name="文本框 41"/>
          <p:cNvSpPr txBox="1"/>
          <p:nvPr/>
        </p:nvSpPr>
        <p:spPr>
          <a:xfrm>
            <a:off x="74295" y="104775"/>
            <a:ext cx="12043410" cy="61239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Part2 vocabulary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l">
              <a:buClrTx/>
              <a:buSzTx/>
              <a:buNone/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spear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/spɪə/ ⽭  What's wrong with our swords and spears?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拉(重的东西)，吃⼒地拉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soon came back, slowly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dragging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huge sword.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 breath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喘不过⽓来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dropped the sword/sɔːd/ and then fell down,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of breath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trouble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困难，困难局⾯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Wukong picked up the sword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no trouble at all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pretend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/prɪ'tend/ 假装,伪装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waved the sword through the air,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pretending to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fight.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enormous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/ɪ'nɔːməs/ 巨⼤的，庞⼤的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  <a:buSzTx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minutes later, several turtles and octopuses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章鱼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dragged an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enormous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spear into the room.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61290" y="571500"/>
            <a:ext cx="1203071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snort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/snɔːt/ 1. 轻蔑(或愤怒)地哼，嘲讽地笑.2. (⽤⿐⼦等)发出⿐息声)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Dragon King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snorted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stomp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/stɒmp/重踩，重踏 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Wukong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stomped his foot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outrage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/'aʊtreɪdʒ/严重违法的⾏为，暴⾏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outrage!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treasury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/'treʒ(ə)rɪ/宝库，宝藏室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about the magical iron bar in the treasury?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beam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/biːm/ 1. 光线，光束，2. 堆满笑容，眉开眼笑 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Beams of golden light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shone from it.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fold one's arms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双臂交叉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Dragon King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folded his arms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 dirty="0">
                <a:solidFill>
                  <a:srgbClr val="0000CC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Part 3 sentences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1630" y="1795780"/>
            <a:ext cx="12007850" cy="435165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1.H</a:t>
            </a:r>
            <a:r>
              <a:rPr lang="en-US" altLang="zh-CN" sz="3200">
                <a:latin typeface="Calibri" panose="020F0502020204030204" charset="0"/>
                <a:cs typeface="Calibri" panose="020F0502020204030204" charset="0"/>
                <a:sym typeface="+mn-ea"/>
              </a:rPr>
              <a:t>e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 soon came back, slowly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dragging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 a huge sword. 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2.He dropped the sword and then fell down,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out of breath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.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3.Wukong </a:t>
            </a:r>
            <a:r>
              <a:rPr lang="en-US" altLang="zh-CN" sz="3200">
                <a:latin typeface="Calibri" panose="020F0502020204030204" charset="0"/>
                <a:cs typeface="Calibri" panose="020F0502020204030204" charset="0"/>
                <a:sym typeface="+mn-ea"/>
              </a:rPr>
              <a:t>p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icked up the sword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with no trouble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at all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. 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4.The dragon king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snorted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. 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5.Wukong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stomped his foot</a:t>
            </a:r>
            <a:r>
              <a:rPr lang="en-US" altLang="zh-CN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,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“I am not leaving until I get what I want.”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6. Beams of golden light shone from it. </a:t>
            </a:r>
            <a:endParaRPr lang="zh-C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7.The dragon king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folded his arms</a:t>
            </a:r>
            <a:r>
              <a:rPr lang="zh-CN" altLang="en-US" sz="3200">
                <a:latin typeface="Calibri" panose="020F0502020204030204" charset="0"/>
                <a:cs typeface="Calibri" panose="020F0502020204030204" charset="0"/>
                <a:sym typeface="+mn-ea"/>
              </a:rPr>
              <a:t>.</a:t>
            </a:r>
            <a:endParaRPr lang="zh-CN" altLang="en-US" sz="3200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7105" y="2851150"/>
            <a:ext cx="11224895" cy="190754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drag; 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out of breath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;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stomp 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ones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 f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oo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t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;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fold 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ones 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arm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s;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snort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;</a:t>
            </a:r>
            <a:r>
              <a:rPr lang="zh-CN" altLang="en-US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with no trouble at all</a:t>
            </a:r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;</a:t>
            </a:r>
            <a:r>
              <a:rPr lang="en-US" altLang="zh-CN" sz="4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pretend to;enormous;outrage; treasury</a:t>
            </a:r>
            <a:endParaRPr lang="en-US" altLang="zh-CN" sz="48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0" y="0"/>
            <a:ext cx="12192000" cy="1784985"/>
          </a:xfrm>
          <a:prstGeom prst="rect">
            <a:avLst/>
          </a:prstGeom>
          <a:gradFill>
            <a:gsLst>
              <a:gs pos="6600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sz="4400" b="1">
                <a:solidFill>
                  <a:schemeClr val="bg1"/>
                </a:solidFill>
                <a:sym typeface="+mn-ea"/>
              </a:rPr>
              <a:t>Part4 Showing-time</a:t>
            </a:r>
            <a:endParaRPr lang="en-US" altLang="zh-CN" sz="440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marL="0" indent="0">
              <a:buNone/>
            </a:pPr>
            <a:r>
              <a:rPr lang="zh-CN" altLang="en-US" sz="3600" b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请用以下重点词汇（至少</a:t>
            </a:r>
            <a:r>
              <a:rPr lang="en-US" altLang="zh-CN" sz="3600" b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5</a:t>
            </a:r>
            <a:r>
              <a:rPr lang="zh-CN" altLang="en-US" sz="3600" b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个）来编写故事。</a:t>
            </a:r>
            <a:endParaRPr lang="zh-CN" altLang="en-US" sz="3600" b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50" y="1202055"/>
            <a:ext cx="11620500" cy="490791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There, several monkeys were competing against each other. Anyone who can lift the huge sword successfully would be awarded the first prize. One monkey came up,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dragging the sword 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to his side and trying to hold it up. However, the moment he lifted the sword, he fell down,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out of breath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. The other monkeys also made an attempt. But all end up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stomping the</a:t>
            </a:r>
            <a:r>
              <a:rPr lang="en-US" altLang="zh-CN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ir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feet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,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hanging their heads in frustration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. Seeing this, Wukong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folded his arms, snorting with laughter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,“ it’s just a piece of cake.” He jumped out of the way and picked up the sword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with no trouble at all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. At that time, thunderous applause burst out, </a:t>
            </a:r>
            <a:r>
              <a:rPr lang="zh-CN" altLang="en-US" sz="32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haunting in</a:t>
            </a:r>
            <a:r>
              <a:rPr lang="zh-CN" altLang="en-US" sz="3200" b="1">
                <a:latin typeface="Calibri" panose="020F0502020204030204" charset="0"/>
                <a:cs typeface="Calibri" panose="020F0502020204030204" charset="0"/>
              </a:rPr>
              <a:t> the Flowers and Fruit Mountain.</a:t>
            </a:r>
            <a:endParaRPr lang="zh-CN" altLang="en-US" sz="32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0" y="0"/>
            <a:ext cx="3146425" cy="685165"/>
          </a:xfrm>
          <a:prstGeom prst="rect">
            <a:avLst/>
          </a:prstGeom>
          <a:gradFill>
            <a:gsLst>
              <a:gs pos="6600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sz="4000" b="1">
                <a:solidFill>
                  <a:schemeClr val="bg1"/>
                </a:solidFill>
                <a:sym typeface="+mn-ea"/>
              </a:rPr>
              <a:t>Example</a:t>
            </a:r>
            <a:endParaRPr lang="en-US" altLang="zh-CN" sz="3600" b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2718</Words>
  <Application>WPS 演示</Application>
  <PresentationFormat>宽屏</PresentationFormat>
  <Paragraphs>63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Tahoma</vt:lpstr>
      <vt:lpstr>等线</vt:lpstr>
      <vt:lpstr>Times New Roman</vt:lpstr>
      <vt:lpstr>微软雅黑</vt:lpstr>
      <vt:lpstr>Arial Unicode MS</vt:lpstr>
      <vt:lpstr>等线 Light</vt:lpstr>
      <vt:lpstr>Office 主题​​</vt:lpstr>
      <vt:lpstr>Episode 6. The Dragon King</vt:lpstr>
      <vt:lpstr>PowerPoint 演示文稿</vt:lpstr>
      <vt:lpstr>PowerPoint 演示文稿</vt:lpstr>
      <vt:lpstr>PowerPoint 演示文稿</vt:lpstr>
      <vt:lpstr>Part 3 sentences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waybqY</dc:creator>
  <cp:lastModifiedBy>若尘</cp:lastModifiedBy>
  <cp:revision>27</cp:revision>
  <dcterms:created xsi:type="dcterms:W3CDTF">2021-01-27T01:06:00Z</dcterms:created>
  <dcterms:modified xsi:type="dcterms:W3CDTF">2021-02-09T14:37:55Z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