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65" r:id="rId4"/>
    <p:sldId id="266" r:id="rId5"/>
    <p:sldId id="259" r:id="rId7"/>
    <p:sldId id="264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67640" y="2581910"/>
            <a:ext cx="7721600" cy="5835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sym typeface="宋体" panose="02010600030101010101" pitchFamily="2" charset="-122"/>
              </a:rPr>
              <a:t>Episode 5  The Demon of Chaos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7165" y="59055"/>
            <a:ext cx="12301855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Part 1 quiz</a:t>
            </a:r>
            <a:r>
              <a:rPr lang="en-US" sz="1100" b="0">
                <a:latin typeface="Calibri" panose="020F0502020204030204" charset="0"/>
                <a:cs typeface="Calibri" panose="020F0502020204030204" charset="0"/>
              </a:rPr>
              <a:t> </a:t>
            </a:r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1. Why did Wukong go after the demon?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A. to rescue the kidnapped monkey   </a:t>
            </a:r>
            <a:endParaRPr lang="en-US" altLang="zh-CN" sz="2400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B. to show how powerful he is</a:t>
            </a:r>
            <a:endParaRPr lang="en-US" altLang="zh-CN" sz="2400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C. to be friends with the demon</a:t>
            </a:r>
            <a:endParaRPr lang="en-US" altLang="zh-CN" sz="2400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2. Where did the demon live?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A. the Fruit and Flower mountain   B. a cave on a gloomy mountain   C. the Cloud Palace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3. What did the demon ask his guards to bring?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A. a sword and armor  B. a meal    C. a fake monkey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4. What did Wukong use to destroy the demon?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A. a sword   B. a spear   C. a magic spell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5. What did Wukong teach his subjects? A. how to fly on clouds  B. how to use magic spells C. how to fight with swords and spears</a:t>
            </a:r>
            <a:endParaRPr lang="en-US" sz="1050" b="1">
              <a:latin typeface="Calibri" panose="020F0502020204030204" charset="0"/>
              <a:cs typeface="Calibri" panose="020F0502020204030204" charset="0"/>
            </a:endParaRPr>
          </a:p>
          <a:p>
            <a:pPr indent="0"/>
            <a:r>
              <a:rPr lang="en-US" sz="1050" b="0">
                <a:latin typeface="Calibri" panose="020F0502020204030204" charset="0"/>
                <a:cs typeface="Calibri" panose="020F0502020204030204" charset="0"/>
              </a:rPr>
              <a:t>      </a:t>
            </a:r>
            <a:r>
              <a:rPr lang="en-US" sz="2400" b="1"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Keys:</a:t>
            </a:r>
            <a:r>
              <a:rPr lang="en-US" sz="2400" b="1">
                <a:latin typeface="Calibri" panose="020F0502020204030204" charset="0"/>
                <a:cs typeface="Calibri" panose="020F0502020204030204" charset="0"/>
              </a:rPr>
              <a:t>ABACC</a:t>
            </a:r>
            <a:r>
              <a:rPr lang="en-US" sz="1050" b="1"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</a:t>
            </a:r>
            <a:endParaRPr lang="zh-CN" altLang="en-US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" name="文本框 61"/>
          <p:cNvSpPr txBox="1"/>
          <p:nvPr/>
        </p:nvSpPr>
        <p:spPr>
          <a:xfrm>
            <a:off x="0" y="0"/>
            <a:ext cx="12844780" cy="69856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Part2 vocabulary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1.demon /'diːmən/魔⿁，恶魔   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A demon attacked us.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2.kidnap/'kɪdnæp/绑架，诱拐   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 He stole most of our things and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 kidnapped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 many of us.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3.furious /'fjʊərɪəs/ ⾮常愤怒的     Wukong was furious.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4.handle处理，对待       I will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handle the demon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5.subject /'sʌbdʒekt/1. ⾂服者，国民，(2. (故事等的)主题，3. 科⽬)  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His subjects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stared in amazement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6.gloomy /'gluːmɪ/ 忧郁的，阴郁的   Wukong soon spotted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a gloomy mountain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7.entrance /'entr(ə)ns/ 入口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Two guards stood at the entrance, practicing sword fighting.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8.revenge /rɪ'ven(d)ʒ/ 报仇，报复 I want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revenge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!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9.shriek /ʃriːk/(尖声)说话，尖叫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 "Ahh!" the guards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shrieked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, and ran into the cave.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01727" y="798413"/>
            <a:ext cx="12235991" cy="5262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10.sage /seɪdʒ/圣⼈，圣贤 I learned many things from a sage.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11.handful⼀撮，⼀把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Wukong pulled out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 a handful of 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his own hair and blew on it.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12.strand/strænd/(绳、线等的)⼀股，⼀缕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Each strand of 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hair turned into a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fake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 monkey—exactly like Wukong.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13.all at once突然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All at once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 the fake monkeys attacked the demon,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punching and kicking</a:t>
            </a:r>
            <a:r>
              <a:rPr lang="zh-CN" altLang="en-US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（拳打脚踢）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 him.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14.chase away赶⾛，驱逐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15.fierce/fɪəs/凶猛的，残酷的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Before long, the monkeys and apes were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a fierce army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9380" y="2160270"/>
            <a:ext cx="11952605" cy="4697730"/>
          </a:xfrm>
        </p:spPr>
        <p:txBody>
          <a:bodyPr>
            <a:normAutofit fontScale="90000"/>
          </a:bodyPr>
          <a:p>
            <a:pPr fontAlgn="auto">
              <a:lnSpc>
                <a:spcPts val="3560"/>
              </a:lnSpc>
            </a:pP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听说恶魔绑架了他的臣民，国王气得满脸通红。他怒吼道：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我来对付这个恶魔，我要报仇！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 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很快，他就发现了恶魔住的那个阴沉昏暗的山洞。找到恶魔后，他冲上前，对着恶魔一阵拳打脚踢，终于赶走了恶魔，救出了所有的臣民。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/>
          </a:p>
          <a:p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</a:rPr>
              <a:t>Hearing that many of his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subjects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were kidnapped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 by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 a Demon, the King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blushed furiously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. He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shrieked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, “ I will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handle the demon. 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I want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revenge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. ” Soon, he spotted the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gloomy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 cave where the Demon lived. He jumped out of the way and attacked the Demon,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punching and kicking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.  Finally, the King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chased away 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the Damon and saved all his subjects.</a:t>
            </a:r>
            <a:endParaRPr lang="en-US" altLang="zh-CN" sz="3600" b="1" dirty="0"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zh-CN" sz="3600" b="1" dirty="0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0" y="0"/>
            <a:ext cx="12191365" cy="1753235"/>
          </a:xfrm>
          <a:prstGeom prst="rect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ang="5400000" scaled="0"/>
          </a:gradFill>
        </p:spPr>
        <p:txBody>
          <a:bodyPr wrap="square" rtlCol="0" anchor="t">
            <a:spAutoFit/>
          </a:bodyPr>
          <a:p>
            <a:pPr algn="ctr"/>
            <a:r>
              <a:rPr lang="en-US" altLang="zh-CN" sz="36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  Part3 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Showing-time</a:t>
            </a:r>
            <a:endParaRPr lang="en-US" sz="36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r>
              <a:rPr lang="en-US" sz="36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Please make a story according to the key words you have learned in this episode.</a:t>
            </a:r>
            <a:endParaRPr lang="en-US" sz="36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2183</Words>
  <Application>WPS 演示</Application>
  <PresentationFormat>宽屏</PresentationFormat>
  <Paragraphs>58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宋体</vt:lpstr>
      <vt:lpstr>Wingdings</vt:lpstr>
      <vt:lpstr>Times New Roman</vt:lpstr>
      <vt:lpstr>Calibri</vt:lpstr>
      <vt:lpstr>等线</vt:lpstr>
      <vt:lpstr>微软雅黑</vt:lpstr>
      <vt:lpstr>Arial Unicode MS</vt:lpstr>
      <vt:lpstr>等线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waybqY</dc:creator>
  <cp:lastModifiedBy>WPS_1607047359</cp:lastModifiedBy>
  <cp:revision>20</cp:revision>
  <dcterms:created xsi:type="dcterms:W3CDTF">2021-01-27T01:06:00Z</dcterms:created>
  <dcterms:modified xsi:type="dcterms:W3CDTF">2021-02-09T02:12:05Z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